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63" r:id="rId4"/>
    <p:sldId id="264" r:id="rId5"/>
    <p:sldId id="261" r:id="rId6"/>
    <p:sldId id="265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0071-FFD2-46F4-A936-B8F3B4CF9E4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15E5-CE2C-49DA-AD03-626329F79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15E5-CE2C-49DA-AD03-626329F79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2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D437-7FC5-3286-4282-F5BF722AE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59E00-DB39-C294-6888-0338F3FA5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F0B6-6020-DC30-AAA8-13BA2CB9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D6E4-3803-BD44-2474-0BD307E1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6C5D8-D824-FDE8-F27D-0997BB88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B9F2-28C6-40DC-105C-F821F240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00CB1-70A7-84DF-0BE7-8159746F9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B493-7367-5FF4-C46C-7840F0EF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90048-C19C-70E6-5E71-6E8BCE72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B0E9-1563-1BAB-42A9-564E8DF1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5B1EC-C270-203B-4F73-5C12AD891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EA6D2-9602-F03A-2DAF-F25C36A5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311F-4E63-481F-76A9-CDCEA3B5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BDB4F-379B-709E-5D5E-8243B6DA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2FFAF-7559-711A-49C4-48BAB45A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C87B-79CA-3A89-81A6-734993ED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1170-4C9C-466B-4FDE-52C7A2A6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AA37-F6A3-A484-2EE2-C698C64A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7268-A00B-3159-C029-76C66A88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A70B-92E1-0554-C2CF-2D95F04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09B-EBAB-4E3F-F706-712C87C6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2BD53-E6DD-745C-CA39-B216B3E8A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A629-EC84-4585-7338-F397D013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D3702-29B2-71D7-AE2F-3A73496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45A0-9228-1C76-8A58-2A556C97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8A7A-A9B9-784F-4EA5-A166A241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49FE-3033-6E2F-635D-DDE1F298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C0887-8898-9AC9-17EC-07DD5B09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49C3A-72DC-AFEA-2915-EFCA67CF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2F017-B97C-100C-8227-21E9B663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A7B1A-14CB-F420-183A-CC4832B2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928E-20B2-1F8B-D060-FCC4F336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9B373-882D-65D9-B23A-9D3D3F68F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460A3-5B29-942D-1ACE-56A079C6F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49BA4-0819-EC37-AC0C-6F8846B8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2F21C-20F6-A82E-68E0-29B61B6B1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C2FA4-1095-4A1C-D267-BC508152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6228A-5660-D4B1-AFC8-F14BC8E2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3B2C5-F1DE-FACA-F79D-7CB7F6FD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72EF-15E9-D58C-BADE-6CD4B2B1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CC0D2-3609-0CD1-E9F6-637E7D2A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3726-E10F-FCBA-798C-C0B5401C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EF61E-28B7-A476-AE1E-8F0D6690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79BEB-A690-D214-303F-B707317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68F8D-617B-A154-EA7E-AC5263E9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72EF-D6D8-A3DE-88B1-2F1B694A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52D0-0990-1341-F49A-A9B05C69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69999-7CAA-3820-4B08-D43B5267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A992-3208-3AAC-62E6-8AA272C9F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384F-2D39-EADD-C0B2-15A15D5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709C9-6302-FA86-556C-88DBAE65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CA057-82B7-B0E3-96AD-E1CAA52C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ECD2-6318-08FA-6E19-22E48967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8F045-EF95-0BA8-E385-144886312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8E14-C80D-8EE6-8660-BEA535B1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6161-33FA-8991-B7EE-7DEE20ED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FAD7B-F2D2-181F-BE36-98A2CCAD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DCDD-FAC2-3713-7067-80553A74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8A32E-C5ED-D637-1510-E3661B21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CF10D-6255-C177-9B29-53CA997C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5F414-DCCF-2BED-E493-838C6EF52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98BC-1A65-4B50-9F90-B1337094A92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4B22-684E-E990-AC06-077BC8D73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C29C-65EF-A58B-BF0E-F7E02473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D1D2-817B-425B-B037-D45E5CEF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92B1F8-C7C4-24FB-DCA0-04150F8DE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C48970-8EC9-7F1D-C171-AC97901AACAD}"/>
              </a:ext>
            </a:extLst>
          </p:cNvPr>
          <p:cNvSpPr txBox="1"/>
          <p:nvPr/>
        </p:nvSpPr>
        <p:spPr>
          <a:xfrm>
            <a:off x="3138162" y="875288"/>
            <a:ext cx="8684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Trường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6A021-8181-B688-C1C2-86DD7C046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18212" r="36307" b="13025"/>
          <a:stretch/>
        </p:blipFill>
        <p:spPr>
          <a:xfrm>
            <a:off x="12192000" y="2142310"/>
            <a:ext cx="5683348" cy="4715690"/>
          </a:xfrm>
          <a:prstGeom prst="rect">
            <a:avLst/>
          </a:prstGeom>
        </p:spPr>
      </p:pic>
      <p:pic>
        <p:nvPicPr>
          <p:cNvPr id="11" name="tieng_coi_O_to-www_tiengdong_com">
            <a:hlinkClick r:id="" action="ppaction://media"/>
            <a:extLst>
              <a:ext uri="{FF2B5EF4-FFF2-40B4-BE49-F238E27FC236}">
                <a16:creationId xmlns:a16="http://schemas.microsoft.com/office/drawing/2014/main" id="{AD69A704-459F-806C-9D3F-A35F1B8DE9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04.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86026" y="2182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64883 0.06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B0A12-D2C6-E923-A83B-77A0CC951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097882-DCBA-9275-799F-53B0E35F88FA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A06B1-4CCD-1204-9F35-8C50D649C0F0}"/>
              </a:ext>
            </a:extLst>
          </p:cNvPr>
          <p:cNvSpPr txBox="1"/>
          <p:nvPr/>
        </p:nvSpPr>
        <p:spPr>
          <a:xfrm>
            <a:off x="1058778" y="389052"/>
            <a:ext cx="1146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1AD364-C229-3A6C-8E6D-CA7A1D0500DD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FFCDD-B2E5-CE2A-476E-8651E1118B54}"/>
              </a:ext>
            </a:extLst>
          </p:cNvPr>
          <p:cNvSpPr txBox="1"/>
          <p:nvPr/>
        </p:nvSpPr>
        <p:spPr>
          <a:xfrm>
            <a:off x="515815" y="1058874"/>
            <a:ext cx="1146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 km,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 km/h.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68457-BB36-3650-81C6-D3306F455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10761" r="16842" b="10643"/>
          <a:stretch/>
        </p:blipFill>
        <p:spPr>
          <a:xfrm>
            <a:off x="5550568" y="1342538"/>
            <a:ext cx="7109121" cy="4864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09E2F6-183C-41D1-56C6-E442C7F0FB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8120" r="37632" b="15322"/>
          <a:stretch/>
        </p:blipFill>
        <p:spPr>
          <a:xfrm flipH="1">
            <a:off x="6303313" y="2542867"/>
            <a:ext cx="978569" cy="800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AF93B6-CC96-485A-8115-425E98F20F87}"/>
              </a:ext>
            </a:extLst>
          </p:cNvPr>
          <p:cNvSpPr txBox="1"/>
          <p:nvPr/>
        </p:nvSpPr>
        <p:spPr>
          <a:xfrm>
            <a:off x="6659633" y="3351064"/>
            <a:ext cx="69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1281E-A38B-F91C-5DBE-3CC7AFF87708}"/>
              </a:ext>
            </a:extLst>
          </p:cNvPr>
          <p:cNvSpPr txBox="1"/>
          <p:nvPr/>
        </p:nvSpPr>
        <p:spPr>
          <a:xfrm>
            <a:off x="6644469" y="5058807"/>
            <a:ext cx="69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3424B-2BF7-19B1-6127-40A234BDEBCB}"/>
              </a:ext>
            </a:extLst>
          </p:cNvPr>
          <p:cNvSpPr txBox="1"/>
          <p:nvPr/>
        </p:nvSpPr>
        <p:spPr>
          <a:xfrm rot="211863">
            <a:off x="6922167" y="3972285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91726-855A-750A-F954-E3F5FB552495}"/>
              </a:ext>
            </a:extLst>
          </p:cNvPr>
          <p:cNvSpPr txBox="1"/>
          <p:nvPr/>
        </p:nvSpPr>
        <p:spPr>
          <a:xfrm>
            <a:off x="370762" y="2286869"/>
            <a:ext cx="516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160 km,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km/h.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0BF1D5-E983-D0D7-9301-F47C0EAD9E1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18470" r="36843" b="14620"/>
          <a:stretch/>
        </p:blipFill>
        <p:spPr>
          <a:xfrm flipH="1">
            <a:off x="6256308" y="2487386"/>
            <a:ext cx="1087956" cy="8790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9A7620-D94D-FB3A-A7A7-6F1015700E1F}"/>
              </a:ext>
            </a:extLst>
          </p:cNvPr>
          <p:cNvSpPr txBox="1"/>
          <p:nvPr/>
        </p:nvSpPr>
        <p:spPr>
          <a:xfrm>
            <a:off x="6608167" y="5648809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EFB4C-20A8-9DA1-C5F6-9DA90ED5FB20}"/>
              </a:ext>
            </a:extLst>
          </p:cNvPr>
          <p:cNvSpPr txBox="1"/>
          <p:nvPr/>
        </p:nvSpPr>
        <p:spPr>
          <a:xfrm>
            <a:off x="208547" y="4669583"/>
            <a:ext cx="5743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2" name="tieng_xe_O_to_chay-www_tiengdong_com">
            <a:hlinkClick r:id="" action="ppaction://media"/>
            <a:extLst>
              <a:ext uri="{FF2B5EF4-FFF2-40B4-BE49-F238E27FC236}">
                <a16:creationId xmlns:a16="http://schemas.microsoft.com/office/drawing/2014/main" id="{C19991D5-D8BA-A320-B431-6857EA35E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62470" y="2287277"/>
            <a:ext cx="609600" cy="609600"/>
          </a:xfrm>
          <a:prstGeom prst="rect">
            <a:avLst/>
          </a:prstGeom>
        </p:spPr>
      </p:pic>
      <p:pic>
        <p:nvPicPr>
          <p:cNvPr id="23" name="tieng_xe_O_to_chay-www_tiengdong_com">
            <a:hlinkClick r:id="" action="ppaction://media"/>
            <a:extLst>
              <a:ext uri="{FF2B5EF4-FFF2-40B4-BE49-F238E27FC236}">
                <a16:creationId xmlns:a16="http://schemas.microsoft.com/office/drawing/2014/main" id="{C4C7A9B1-C4C8-5994-2DEB-D482B2FFE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59243" y="297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231 C -0.01471 0.00139 -0.01692 0.00486 -0.01823 0.00926 C -0.01914 0.01204 -0.01901 0.01551 -0.01953 0.01852 C -0.02031 0.02338 -0.02187 0.03125 -0.02344 0.03496 C -0.025 0.03843 -0.02721 0.04074 -0.02877 0.04445 L -0.03268 0.05371 C -0.0332 0.05602 -0.03307 0.05903 -0.03398 0.06065 C -0.03502 0.0625 -0.03685 0.06181 -0.03802 0.06296 C -0.03945 0.06482 -0.04075 0.06759 -0.04192 0.07014 C -0.04336 0.07315 -0.04453 0.07616 -0.04583 0.0794 C -0.04674 0.08171 -0.04739 0.08449 -0.04844 0.08658 C -0.04961 0.08843 -0.05117 0.08959 -0.05247 0.09121 C -0.06406 0.12222 -0.04726 0.07616 -0.05638 0.10509 C -0.05794 0.11019 -0.06067 0.11389 -0.06159 0.11921 C -0.06211 0.12153 -0.06237 0.12384 -0.06302 0.12616 C -0.06367 0.1294 -0.06484 0.13241 -0.06562 0.13565 C -0.06666 0.14005 -0.06862 0.14884 -0.06953 0.1544 C -0.07135 0.16574 -0.07057 0.16273 -0.07213 0.17546 C -0.07304 0.18171 -0.07474 0.19398 -0.07474 0.19421 C -0.07435 0.21273 -0.07422 0.23148 -0.07344 0.25023 C -0.07344 0.25255 -0.07278 0.25509 -0.07213 0.25718 C -0.07057 0.26204 -0.06836 0.26621 -0.06692 0.2713 C -0.06601 0.27431 -0.06549 0.27778 -0.06432 0.28056 C -0.06237 0.28496 -0.05768 0.29236 -0.05768 0.29259 C -0.05729 0.29468 -0.05742 0.29769 -0.05638 0.29931 C -0.05547 0.30116 -0.05364 0.30046 -0.05247 0.30162 C -0.04388 0.30926 -0.05325 0.30301 -0.04453 0.31343 C -0.04336 0.31482 -0.04192 0.31482 -0.04062 0.31574 C -0.03268 0.34398 -0.04284 0.30903 -0.03528 0.33218 C -0.02864 0.35278 -0.03646 0.33125 -0.03008 0.34838 C -0.02695 0.37084 -0.03112 0.34306 -0.02617 0.36945 C -0.02552 0.37246 -0.02565 0.37593 -0.02487 0.37894 C -0.01992 0.3963 -0.02005 0.3956 -0.01302 0.40463 C -0.01172 0.40625 -0.01041 0.4081 -0.00898 0.40926 C -0.00625 0.41181 -0.00117 0.41296 0.00156 0.41389 C 0.00326 0.41459 0.00495 0.41551 0.00677 0.41621 C 0.00808 0.41783 0.00925 0.41991 0.01068 0.42107 C 0.01237 0.42222 0.0142 0.42269 0.01602 0.42338 C 0.03216 0.42894 0.01693 0.42246 0.02917 0.42801 C 0.03047 0.42963 0.03164 0.43148 0.03308 0.43264 C 0.03555 0.43472 0.03828 0.43588 0.04102 0.43727 C 0.04584 0.44005 0.04883 0.44051 0.05417 0.44213 C 0.05899 0.44121 0.0638 0.44144 0.06862 0.43959 C 0.07058 0.43889 0.07201 0.43634 0.07383 0.43496 C 0.07643 0.4331 0.07917 0.43241 0.08177 0.43033 C 0.08321 0.42917 0.09037 0.41945 0.09102 0.41852 C 0.09193 0.41713 0.09245 0.41482 0.09362 0.41389 C 0.09518 0.4125 0.09714 0.4125 0.09883 0.41158 C 0.10078 0.41065 0.11367 0.4044 0.11602 0.40232 C 0.11771 0.4007 0.11953 0.39954 0.12123 0.39769 C 0.12227 0.3963 0.12279 0.39398 0.12383 0.39283 C 0.1263 0.39074 0.1293 0.39051 0.13177 0.3882 C 0.14349 0.37778 0.13542 0.38357 0.14492 0.37894 C 0.14623 0.37824 0.14753 0.37685 0.14883 0.37662 C 0.15365 0.37523 0.15847 0.375 0.16328 0.37408 C 0.1668 0.37269 0.17045 0.37199 0.17383 0.36945 C 0.17591 0.36806 0.17722 0.36435 0.17917 0.3625 C 0.18255 0.35903 0.18594 0.35533 0.18959 0.35324 C 0.19232 0.35162 0.19518 0.35116 0.19753 0.34838 C 0.19883 0.34699 0.2 0.34514 0.20143 0.34375 C 0.20365 0.3419 0.2086 0.34028 0.21068 0.33912 C 0.21328 0.33773 0.21589 0.33565 0.21862 0.33449 C 0.2224 0.33264 0.23386 0.33033 0.23698 0.32963 C 0.2388 0.32824 0.24037 0.32616 0.24232 0.325 C 0.26563 0.30996 0.24128 0.32709 0.25677 0.31806 C 0.26667 0.31227 0.25977 0.31435 0.26862 0.31111 C 0.27292 0.30926 0.28177 0.30625 0.28177 0.30648 C 0.28607 0.29861 0.28281 0.30255 0.29089 0.29931 C 0.2944 0.29792 0.30143 0.29468 0.30143 0.29491 C 0.30274 0.29306 0.30391 0.29097 0.30547 0.29005 C 0.30703 0.28866 0.30912 0.28912 0.31068 0.28773 C 0.31172 0.28658 0.31224 0.28403 0.31328 0.28287 C 0.31446 0.28171 0.31589 0.28148 0.31719 0.28056 C 0.3181 0.27824 0.31875 0.2757 0.31992 0.27361 C 0.32097 0.27153 0.32279 0.27107 0.32383 0.26898 C 0.32722 0.26204 0.32839 0.25718 0.33047 0.25023 " pathEditMode="relative" rAng="0" ptsTypes="AAAAAAAAAAAAAAAAAAAAAAAAAAAAAAAAAAAAAAAAAAAAAAAAAAAAAAAAAAAAAAAAAAAAAAAAAAAA">
                                      <p:cBhvr>
                                        <p:cTn id="1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2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42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42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42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926 C -0.00156 -0.00857 -0.0039 -0.00903 -0.00586 -0.00695 C -0.00794 -0.00486 -0.00911 0.00347 -0.00989 0.00694 C -0.01028 0.01481 -0.01055 0.02268 -0.0112 0.03032 C -0.01159 0.03541 -0.01289 0.04166 -0.0138 0.04676 C -0.01419 0.05139 -0.01562 0.06736 -0.0164 0.07245 C -0.02148 0.10509 -0.01719 0.06967 -0.02031 0.09814 C -0.01953 0.11064 -0.01992 0.12361 -0.01771 0.13564 C -0.01497 0.15046 -0.00703 0.14814 -0.00065 0.14977 C 0.00065 0.15046 0.00222 0.15069 0.00326 0.15208 C 0.00599 0.15532 0.01094 0.16736 0.0125 0.17083 C 0.0138 0.17314 0.01458 0.17731 0.01654 0.17777 C 0.02695 0.18055 0.0375 0.17939 0.04805 0.18009 C 0.04987 0.18171 0.05143 0.18356 0.05339 0.18472 C 0.05716 0.1875 0.06524 0.19189 0.06524 0.19213 C 0.09948 0.18958 0.11458 0.18912 0.15078 0.18472 C 0.15729 0.18402 0.1638 0.18264 0.17044 0.1824 C 0.18008 0.18194 0.18972 0.1824 0.19948 0.1824 " pathEditMode="relative" rAng="0" ptsTypes="AAAAAAAAAAAAAAAAAA">
                                      <p:cBhvr>
                                        <p:cTn id="4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00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42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42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4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D75F0-59FE-60F2-1054-EAC7698C1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211B8-3A7D-A2EA-A10A-7B3467285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E71FE7-C6E8-A35B-C273-9BAC1AA2BB4E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B7413-264F-C4F9-928B-E6AC1DF37BCA}"/>
              </a:ext>
            </a:extLst>
          </p:cNvPr>
          <p:cNvSpPr txBox="1"/>
          <p:nvPr/>
        </p:nvSpPr>
        <p:spPr>
          <a:xfrm>
            <a:off x="1058778" y="389052"/>
            <a:ext cx="1146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818300-4074-D75D-3381-2505DD2CD01D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75D98-7EC8-E592-B1A3-CE489BB5AF9E}"/>
              </a:ext>
            </a:extLst>
          </p:cNvPr>
          <p:cNvSpPr txBox="1"/>
          <p:nvPr/>
        </p:nvSpPr>
        <p:spPr>
          <a:xfrm>
            <a:off x="368272" y="1047839"/>
            <a:ext cx="783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6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448DD-83B9-893C-21EB-3CC443F32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10761" r="16842" b="10643"/>
          <a:stretch/>
        </p:blipFill>
        <p:spPr>
          <a:xfrm>
            <a:off x="5633866" y="652728"/>
            <a:ext cx="7109121" cy="4864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E71440-E664-F871-D886-E0FA98977C15}"/>
              </a:ext>
            </a:extLst>
          </p:cNvPr>
          <p:cNvSpPr txBox="1"/>
          <p:nvPr/>
        </p:nvSpPr>
        <p:spPr>
          <a:xfrm>
            <a:off x="6742931" y="2661254"/>
            <a:ext cx="69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394BBF-B37C-D13C-8D10-67E648F71624}"/>
              </a:ext>
            </a:extLst>
          </p:cNvPr>
          <p:cNvSpPr txBox="1"/>
          <p:nvPr/>
        </p:nvSpPr>
        <p:spPr>
          <a:xfrm>
            <a:off x="6727767" y="4368997"/>
            <a:ext cx="69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845D29-F970-D06C-9477-62B08C1D8392}"/>
              </a:ext>
            </a:extLst>
          </p:cNvPr>
          <p:cNvSpPr txBox="1"/>
          <p:nvPr/>
        </p:nvSpPr>
        <p:spPr>
          <a:xfrm rot="211863">
            <a:off x="7005465" y="3282475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B10EB3-882F-CEC5-1701-4E35CAC384C9}"/>
              </a:ext>
            </a:extLst>
          </p:cNvPr>
          <p:cNvSpPr txBox="1"/>
          <p:nvPr/>
        </p:nvSpPr>
        <p:spPr>
          <a:xfrm>
            <a:off x="6691465" y="4958999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52357-6797-E6EF-6AF5-F99D2A79662F}"/>
              </a:ext>
            </a:extLst>
          </p:cNvPr>
          <p:cNvSpPr txBox="1"/>
          <p:nvPr/>
        </p:nvSpPr>
        <p:spPr>
          <a:xfrm>
            <a:off x="1059006" y="1678159"/>
            <a:ext cx="516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: 80 = 2,25 (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9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B7B8D-50E3-765C-7B74-B87078EE66C7}"/>
              </a:ext>
            </a:extLst>
          </p:cNvPr>
          <p:cNvSpPr txBox="1"/>
          <p:nvPr/>
        </p:nvSpPr>
        <p:spPr>
          <a:xfrm>
            <a:off x="591317" y="2299466"/>
            <a:ext cx="516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2,25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0627D-6D4F-47F8-ACB3-AEC353DF7685}"/>
              </a:ext>
            </a:extLst>
          </p:cNvPr>
          <p:cNvSpPr txBox="1"/>
          <p:nvPr/>
        </p:nvSpPr>
        <p:spPr>
          <a:xfrm>
            <a:off x="236977" y="2895303"/>
            <a:ext cx="531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vi-VN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6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33B19-FD29-FE0B-927B-219737490D00}"/>
              </a:ext>
            </a:extLst>
          </p:cNvPr>
          <p:cNvSpPr txBox="1"/>
          <p:nvPr/>
        </p:nvSpPr>
        <p:spPr>
          <a:xfrm>
            <a:off x="937741" y="4048726"/>
            <a:ext cx="516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: 50 = 3,2 (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9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00595-3C42-A62F-DBCA-5965A311B94A}"/>
              </a:ext>
            </a:extLst>
          </p:cNvPr>
          <p:cNvSpPr txBox="1"/>
          <p:nvPr/>
        </p:nvSpPr>
        <p:spPr>
          <a:xfrm>
            <a:off x="588052" y="4635190"/>
            <a:ext cx="516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D9897-990C-B0E0-0F97-9E272DDF4D79}"/>
              </a:ext>
            </a:extLst>
          </p:cNvPr>
          <p:cNvSpPr txBox="1"/>
          <p:nvPr/>
        </p:nvSpPr>
        <p:spPr>
          <a:xfrm>
            <a:off x="336885" y="5374701"/>
            <a:ext cx="11646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7" grpId="0"/>
      <p:bldP spid="10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5FC6-5617-5468-A248-164CA53F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12C3C2-B814-5A73-A52C-C496DE8E7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8B1A7B-CE7A-3003-9400-41033028C285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CCCD9-D279-9727-27AF-50D91E067CF3}"/>
              </a:ext>
            </a:extLst>
          </p:cNvPr>
          <p:cNvSpPr txBox="1"/>
          <p:nvPr/>
        </p:nvSpPr>
        <p:spPr>
          <a:xfrm>
            <a:off x="1058778" y="389052"/>
            <a:ext cx="1079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90DFA4-6890-5B14-68FC-119C19236446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372DE2-52F9-93EB-022E-B09C80E82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1164762"/>
            <a:ext cx="10651957" cy="5991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236043-DF8D-C95D-0E23-1F321A0132EF}"/>
              </a:ext>
            </a:extLst>
          </p:cNvPr>
          <p:cNvSpPr txBox="1"/>
          <p:nvPr/>
        </p:nvSpPr>
        <p:spPr>
          <a:xfrm>
            <a:off x="6120063" y="3934057"/>
            <a:ext cx="359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C7CBE-75A6-6DD6-BB53-3DD780FD647A}"/>
              </a:ext>
            </a:extLst>
          </p:cNvPr>
          <p:cNvSpPr txBox="1"/>
          <p:nvPr/>
        </p:nvSpPr>
        <p:spPr>
          <a:xfrm rot="20571780">
            <a:off x="7156686" y="5831976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9313D-CD4F-5616-FDF8-E0C3AAAB91D3}"/>
              </a:ext>
            </a:extLst>
          </p:cNvPr>
          <p:cNvSpPr txBox="1"/>
          <p:nvPr/>
        </p:nvSpPr>
        <p:spPr>
          <a:xfrm>
            <a:off x="6280485" y="4264060"/>
            <a:ext cx="2855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80km/h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546AE7-323D-ED96-2711-19E7503FE1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7607" r="37368" b="15322"/>
          <a:stretch/>
        </p:blipFill>
        <p:spPr>
          <a:xfrm flipH="1">
            <a:off x="6071938" y="2995732"/>
            <a:ext cx="831685" cy="7034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F08CF5-B06D-D603-4C4F-3343E0BD83BA}"/>
              </a:ext>
            </a:extLst>
          </p:cNvPr>
          <p:cNvSpPr txBox="1"/>
          <p:nvPr/>
        </p:nvSpPr>
        <p:spPr>
          <a:xfrm>
            <a:off x="230274" y="2721393"/>
            <a:ext cx="5681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ki-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tieng_xe_O_to_chay-www_tiengdong_com">
            <a:hlinkClick r:id="" action="ppaction://media"/>
            <a:extLst>
              <a:ext uri="{FF2B5EF4-FFF2-40B4-BE49-F238E27FC236}">
                <a16:creationId xmlns:a16="http://schemas.microsoft.com/office/drawing/2014/main" id="{84880517-E87B-511C-5B23-42D3E88E1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9243" y="297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199 C -0.00013 0.02431 -0.00299 0.02523 -0.00456 0.02894 C -0.0164 0.05579 -1.45833E-6 0.03426 -0.0112 0.04769 C -0.01198 0.05 -0.01302 0.05209 -0.0138 0.05463 C -0.01562 0.06065 -0.01732 0.06713 -0.01901 0.07338 C -0.01992 0.07639 -0.02057 0.07986 -0.02161 0.08264 C -0.02252 0.08496 -0.02344 0.0875 -0.02435 0.08982 C -0.02552 0.09283 -0.02669 0.0963 -0.02825 0.09908 C -0.02943 0.10116 -0.03086 0.10209 -0.03216 0.10371 C -0.03268 0.10602 -0.03294 0.10857 -0.03346 0.11065 C -0.03685 0.12408 -0.03841 0.12547 -0.0401 0.13658 C -0.0414 0.14514 -0.0431 0.15764 -0.04401 0.1669 C -0.04518 0.17871 -0.04505 0.18403 -0.04661 0.19491 C -0.047 0.19746 -0.04752 0.19954 -0.04792 0.20209 C -0.04792 0.20486 -0.04778 0.2426 -0.04531 0.25579 C -0.04479 0.25903 -0.04336 0.26181 -0.04271 0.26505 C -0.04153 0.2713 -0.04206 0.27848 -0.0401 0.2838 C -0.03776 0.29005 -0.03646 0.29283 -0.03476 0.30023 C -0.03385 0.30486 -0.03307 0.30949 -0.03216 0.31412 C -0.03177 0.31667 -0.03125 0.31875 -0.03086 0.3213 C -0.03047 0.32431 -0.03021 0.32755 -0.02956 0.33056 C -0.0289 0.3331 -0.02773 0.33519 -0.02695 0.33773 C -0.02591 0.34074 -0.02513 0.34375 -0.02435 0.34699 C -0.02174 0.36551 -0.025 0.34723 -0.01901 0.36574 C -0.01836 0.36783 -0.01849 0.3706 -0.01771 0.37269 C -0.01536 0.37894 -0.01419 0.3794 -0.0112 0.38218 " pathEditMode="relative" ptsTypes="AAAAAAAAAAAAAAAAAAAAAAAAAA">
                                      <p:cBhvr>
                                        <p:cTn id="8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42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0822-3FFD-1538-25F3-BAF31C0D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09C3E4-E088-BE18-31E9-782C6393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C3713F-270C-7E89-77F5-64FAC4E6266B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B6445-B263-B881-EE23-F028BFE4AFD4}"/>
              </a:ext>
            </a:extLst>
          </p:cNvPr>
          <p:cNvSpPr txBox="1"/>
          <p:nvPr/>
        </p:nvSpPr>
        <p:spPr>
          <a:xfrm>
            <a:off x="1058778" y="389052"/>
            <a:ext cx="1079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8B9B28-530E-DF74-E7C3-881E7892815A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8CDA8A-467F-02DE-76A8-2764CD1CD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1164762"/>
            <a:ext cx="10651957" cy="5991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0FF240-DE83-C6DD-5B28-6B959465BD31}"/>
              </a:ext>
            </a:extLst>
          </p:cNvPr>
          <p:cNvSpPr txBox="1"/>
          <p:nvPr/>
        </p:nvSpPr>
        <p:spPr>
          <a:xfrm>
            <a:off x="6120063" y="3934057"/>
            <a:ext cx="359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5F2FB-45D2-44A9-2C91-867DE9DAE010}"/>
              </a:ext>
            </a:extLst>
          </p:cNvPr>
          <p:cNvSpPr txBox="1"/>
          <p:nvPr/>
        </p:nvSpPr>
        <p:spPr>
          <a:xfrm rot="20571780">
            <a:off x="7156686" y="5831976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D047F-AFC7-7340-AFF4-00D7F7010E71}"/>
              </a:ext>
            </a:extLst>
          </p:cNvPr>
          <p:cNvSpPr txBox="1"/>
          <p:nvPr/>
        </p:nvSpPr>
        <p:spPr>
          <a:xfrm>
            <a:off x="6071938" y="4332181"/>
            <a:ext cx="285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80 km/h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D7A8F3-FCD5-A54C-1CE4-AB70D4BEA6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7607" r="37368" b="15322"/>
          <a:stretch/>
        </p:blipFill>
        <p:spPr>
          <a:xfrm flipH="1">
            <a:off x="5772301" y="5604600"/>
            <a:ext cx="831685" cy="7034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191D88-87CF-CAA1-7900-8B3EB0D81497}"/>
              </a:ext>
            </a:extLst>
          </p:cNvPr>
          <p:cNvSpPr txBox="1"/>
          <p:nvPr/>
        </p:nvSpPr>
        <p:spPr>
          <a:xfrm>
            <a:off x="230274" y="2820929"/>
            <a:ext cx="5681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6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0ACF31-CBEE-E87A-E40A-A7F7665C2BEF}"/>
              </a:ext>
            </a:extLst>
          </p:cNvPr>
          <p:cNvSpPr txBox="1"/>
          <p:nvPr/>
        </p:nvSpPr>
        <p:spPr>
          <a:xfrm>
            <a:off x="232680" y="4748667"/>
            <a:ext cx="154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×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97050-3A59-A72B-D839-EE41C02FFB10}"/>
              </a:ext>
            </a:extLst>
          </p:cNvPr>
          <p:cNvSpPr txBox="1"/>
          <p:nvPr/>
        </p:nvSpPr>
        <p:spPr>
          <a:xfrm>
            <a:off x="5991728" y="956638"/>
            <a:ext cx="140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AE33CD-7A54-7E69-B84F-349EC13791B3}"/>
              </a:ext>
            </a:extLst>
          </p:cNvPr>
          <p:cNvSpPr txBox="1"/>
          <p:nvPr/>
        </p:nvSpPr>
        <p:spPr>
          <a:xfrm>
            <a:off x="7395412" y="4322013"/>
            <a:ext cx="192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km/h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26EBE1-B332-B82C-0340-6DAC806253C1}"/>
              </a:ext>
            </a:extLst>
          </p:cNvPr>
          <p:cNvSpPr txBox="1"/>
          <p:nvPr/>
        </p:nvSpPr>
        <p:spPr>
          <a:xfrm>
            <a:off x="1199181" y="4748666"/>
            <a:ext cx="154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2880A-DE9C-CA02-B92A-435C5737BF79}"/>
              </a:ext>
            </a:extLst>
          </p:cNvPr>
          <p:cNvSpPr txBox="1"/>
          <p:nvPr/>
        </p:nvSpPr>
        <p:spPr>
          <a:xfrm>
            <a:off x="1909081" y="4738931"/>
            <a:ext cx="241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80 (km)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47526 0.554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0782 0.07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8" grpId="1"/>
      <p:bldP spid="28" grpId="2"/>
      <p:bldP spid="30" grpId="0"/>
      <p:bldP spid="30" grpId="1"/>
      <p:bldP spid="30" grpId="2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8B70-9221-8B7D-09D1-A7B3EA887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4E013F-F971-53BA-F26E-DA593B492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8085C5-C5F6-55B0-E3FC-B127D2A0D80D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95AC2-D2E1-CD63-5DAE-4DDDD37EDE7A}"/>
              </a:ext>
            </a:extLst>
          </p:cNvPr>
          <p:cNvSpPr txBox="1"/>
          <p:nvPr/>
        </p:nvSpPr>
        <p:spPr>
          <a:xfrm>
            <a:off x="1058778" y="389052"/>
            <a:ext cx="1079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Sau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94D9C7-E6B2-30D6-D4E2-26D1F83AC072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D15AB8-86CE-09DB-30F8-2E2E6EAAA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475" y="1164762"/>
            <a:ext cx="10651955" cy="5991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ADE88A-99D5-0064-C475-5566F48315B4}"/>
              </a:ext>
            </a:extLst>
          </p:cNvPr>
          <p:cNvSpPr txBox="1"/>
          <p:nvPr/>
        </p:nvSpPr>
        <p:spPr>
          <a:xfrm>
            <a:off x="6184231" y="40907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km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9EC3E4-3D99-6793-A5F6-478999770BEB}"/>
              </a:ext>
            </a:extLst>
          </p:cNvPr>
          <p:cNvSpPr txBox="1"/>
          <p:nvPr/>
        </p:nvSpPr>
        <p:spPr>
          <a:xfrm>
            <a:off x="6701590" y="4830448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F4D2F3-4327-95FA-F650-E0E28E6882E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17607" r="37368" b="15322"/>
          <a:stretch/>
        </p:blipFill>
        <p:spPr>
          <a:xfrm flipH="1">
            <a:off x="6266446" y="3040621"/>
            <a:ext cx="870286" cy="7360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3D79AC-7993-D8EC-52DD-957A92C08744}"/>
              </a:ext>
            </a:extLst>
          </p:cNvPr>
          <p:cNvSpPr txBox="1"/>
          <p:nvPr/>
        </p:nvSpPr>
        <p:spPr>
          <a:xfrm>
            <a:off x="230274" y="2820929"/>
            <a:ext cx="568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6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15D5C7-4C8E-07F4-5883-1D336707A124}"/>
              </a:ext>
            </a:extLst>
          </p:cNvPr>
          <p:cNvSpPr txBox="1"/>
          <p:nvPr/>
        </p:nvSpPr>
        <p:spPr>
          <a:xfrm>
            <a:off x="346583" y="4027566"/>
            <a:ext cx="49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– 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91511-1E68-F686-C12D-022C16747917}"/>
              </a:ext>
            </a:extLst>
          </p:cNvPr>
          <p:cNvSpPr txBox="1"/>
          <p:nvPr/>
        </p:nvSpPr>
        <p:spPr>
          <a:xfrm>
            <a:off x="6701590" y="4824253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km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2A360-FF93-C7C8-63A9-4A1448D57828}"/>
              </a:ext>
            </a:extLst>
          </p:cNvPr>
          <p:cNvSpPr txBox="1"/>
          <p:nvPr/>
        </p:nvSpPr>
        <p:spPr>
          <a:xfrm>
            <a:off x="1708483" y="4028338"/>
            <a:ext cx="49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= 100 (km)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tieng_xe_O_to_chay-www_tiengdong_com">
            <a:hlinkClick r:id="" action="ppaction://media"/>
            <a:extLst>
              <a:ext uri="{FF2B5EF4-FFF2-40B4-BE49-F238E27FC236}">
                <a16:creationId xmlns:a16="http://schemas.microsoft.com/office/drawing/2014/main" id="{15BDD6B4-337A-4756-71A5-28F687617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9243" y="297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5164 -0.0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1296 C -0.01979 0.01667 -0.02175 0.02037 -0.02331 0.02454 C -0.02474 0.02824 -0.02578 0.03264 -0.02721 0.03634 C -0.03646 0.05857 -0.03125 0.04236 -0.03646 0.05718 C -0.03789 0.06111 -0.03932 0.06482 -0.0405 0.06898 C -0.04115 0.0713 -0.04115 0.07384 -0.0418 0.07593 C -0.04245 0.07847 -0.04362 0.08056 -0.0444 0.0831 C -0.04544 0.08611 -0.04609 0.08935 -0.04701 0.09236 C -0.0487 0.09722 -0.05013 0.10232 -0.05234 0.10648 C -0.05521 0.11157 -0.05703 0.11389 -0.05898 0.12037 C -0.0599 0.12384 -0.0612 0.1338 -0.06159 0.13681 C -0.06198 0.14931 -0.06211 0.16181 -0.06289 0.17431 C -0.06302 0.17662 -0.06419 0.1787 -0.06419 0.18125 C -0.06419 0.21065 -0.06563 0.20417 -0.06029 0.21875 C -0.05977 0.22245 -0.05925 0.22639 -0.05898 0.23032 C -0.05846 0.23588 -0.05833 0.24144 -0.05755 0.24676 C -0.05703 0.2507 -0.05586 0.25463 -0.05495 0.25833 C -0.05287 0.28056 -0.05482 0.26458 -0.05104 0.28657 C -0.05013 0.2919 -0.04922 0.29745 -0.04844 0.30278 C -0.04792 0.30602 -0.04766 0.30926 -0.04701 0.31227 C -0.04635 0.3162 -0.04505 0.31991 -0.0444 0.32384 C -0.04284 0.33542 -0.04258 0.34769 -0.0405 0.35903 C -0.03997 0.36134 -0.03971 0.36389 -0.03919 0.36597 C -0.03841 0.36852 -0.03737 0.3706 -0.03646 0.37315 " pathEditMode="relative" ptsTypes="AAAAAAAAAAAAAAAAAAAAAA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2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37278 0.00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42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42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19" grpId="1"/>
      <p:bldP spid="19" grpId="2"/>
      <p:bldP spid="26" grpId="0"/>
      <p:bldP spid="32" grpId="0"/>
      <p:bldP spid="2" grpId="0"/>
      <p:bldP spid="2" grpId="1"/>
      <p:bldP spid="2" grpId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6B68E-5581-77D0-FD07-4B1C41BA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BF82B-2DEC-115F-4D55-7CBD3A8F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97E413-1011-965D-FBA5-2211F3C1E53E}"/>
              </a:ext>
            </a:extLst>
          </p:cNvPr>
          <p:cNvSpPr/>
          <p:nvPr/>
        </p:nvSpPr>
        <p:spPr>
          <a:xfrm>
            <a:off x="208547" y="256674"/>
            <a:ext cx="11823032" cy="6368715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6180D-C611-F65E-1497-B3D1C4E959DF}"/>
              </a:ext>
            </a:extLst>
          </p:cNvPr>
          <p:cNvSpPr txBox="1"/>
          <p:nvPr/>
        </p:nvSpPr>
        <p:spPr>
          <a:xfrm>
            <a:off x="1058778" y="389052"/>
            <a:ext cx="10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nghỉ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Em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km/h)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5F5471-E02F-0094-E018-EEED52DE22CC}"/>
              </a:ext>
            </a:extLst>
          </p:cNvPr>
          <p:cNvSpPr/>
          <p:nvPr/>
        </p:nvSpPr>
        <p:spPr>
          <a:xfrm>
            <a:off x="336885" y="379359"/>
            <a:ext cx="721894" cy="705488"/>
          </a:xfrm>
          <a:prstGeom prst="ellipse">
            <a:avLst/>
          </a:prstGeom>
          <a:solidFill>
            <a:srgbClr val="05B292"/>
          </a:solidFill>
          <a:ln>
            <a:solidFill>
              <a:srgbClr val="05B2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C61478-A4B8-AA89-9B93-E37364D21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475" y="1164762"/>
            <a:ext cx="10651955" cy="59917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1066B4-08C3-431F-FCAA-4A69D1B5B173}"/>
              </a:ext>
            </a:extLst>
          </p:cNvPr>
          <p:cNvSpPr txBox="1"/>
          <p:nvPr/>
        </p:nvSpPr>
        <p:spPr>
          <a:xfrm>
            <a:off x="342567" y="2174849"/>
            <a:ext cx="5681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quãng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6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2240BF-62CA-E865-FE1F-BAFE0B0BAA3A}"/>
              </a:ext>
            </a:extLst>
          </p:cNvPr>
          <p:cNvSpPr txBox="1"/>
          <p:nvPr/>
        </p:nvSpPr>
        <p:spPr>
          <a:xfrm>
            <a:off x="96253" y="5589217"/>
            <a:ext cx="49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  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789BD-B005-433E-74F5-5F2E2BC5281B}"/>
              </a:ext>
            </a:extLst>
          </p:cNvPr>
          <p:cNvSpPr txBox="1"/>
          <p:nvPr/>
        </p:nvSpPr>
        <p:spPr>
          <a:xfrm>
            <a:off x="7758033" y="5027498"/>
            <a:ext cx="159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km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DA673-6D2A-DBD4-AC1E-EC73E979573E}"/>
              </a:ext>
            </a:extLst>
          </p:cNvPr>
          <p:cNvSpPr txBox="1"/>
          <p:nvPr/>
        </p:nvSpPr>
        <p:spPr>
          <a:xfrm>
            <a:off x="915571" y="5599443"/>
            <a:ext cx="49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1,6 = 62,5 (km)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AF739-7AC4-9F55-B5E5-B157E7B4812B}"/>
              </a:ext>
            </a:extLst>
          </p:cNvPr>
          <p:cNvSpPr txBox="1"/>
          <p:nvPr/>
        </p:nvSpPr>
        <p:spPr>
          <a:xfrm>
            <a:off x="1920836" y="933190"/>
            <a:ext cx="292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7B8F2-5EBC-56AE-0F52-5E098A7DC66F}"/>
              </a:ext>
            </a:extLst>
          </p:cNvPr>
          <p:cNvSpPr txBox="1"/>
          <p:nvPr/>
        </p:nvSpPr>
        <p:spPr>
          <a:xfrm>
            <a:off x="225010" y="4449577"/>
            <a:ext cx="364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37A36-A028-0839-C958-FD8BAC6C81A4}"/>
              </a:ext>
            </a:extLst>
          </p:cNvPr>
          <p:cNvSpPr txBox="1"/>
          <p:nvPr/>
        </p:nvSpPr>
        <p:spPr>
          <a:xfrm>
            <a:off x="944361" y="5027498"/>
            <a:ext cx="236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1,6 </a:t>
            </a:r>
            <a:r>
              <a:rPr lang="en-US" sz="36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endParaRPr lang="en-US" sz="9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DD1576-46FF-F286-32A2-0F688DCE5EB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17749" r="36052" b="17267"/>
          <a:stretch/>
        </p:blipFill>
        <p:spPr>
          <a:xfrm flipH="1">
            <a:off x="5732266" y="5256838"/>
            <a:ext cx="1329046" cy="1076437"/>
          </a:xfrm>
          <a:prstGeom prst="rect">
            <a:avLst/>
          </a:prstGeom>
        </p:spPr>
      </p:pic>
      <p:pic>
        <p:nvPicPr>
          <p:cNvPr id="15" name="tieng_xe_O_to_chay-www_tiengdong_com">
            <a:hlinkClick r:id="" action="ppaction://media"/>
            <a:extLst>
              <a:ext uri="{FF2B5EF4-FFF2-40B4-BE49-F238E27FC236}">
                <a16:creationId xmlns:a16="http://schemas.microsoft.com/office/drawing/2014/main" id="{5A8A3BF3-3453-8972-9C44-BED1B41B8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59243" y="2972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482 L -0.06966 0.515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731 C 0.02799 0.03958 0.01003 0.0243 0.02005 0.03912 C 0.02161 0.04143 0.02357 0.04213 0.02539 0.04375 C 0.02838 0.04676 0.03125 0.05069 0.0345 0.05301 C 0.0375 0.05532 0.04062 0.05648 0.04375 0.05787 C 0.04883 0.06018 0.0543 0.06111 0.0595 0.0625 C 0.06172 0.06412 0.0638 0.0662 0.06615 0.06713 C 0.08125 0.07291 0.08281 0.06782 0.10039 0.05787 C 0.1026 0.05648 0.10482 0.05509 0.1069 0.05301 C 0.10885 0.05115 0.11016 0.04745 0.11224 0.04606 C 0.11471 0.04444 0.11745 0.04467 0.12005 0.04375 C 0.14414 0.03518 0.12161 0.04213 0.13984 0.0368 C 0.14284 0.03449 0.14596 0.03194 0.14896 0.02963 C 0.15026 0.02893 0.15169 0.02847 0.15299 0.02731 C 0.15443 0.02615 0.15547 0.02384 0.1569 0.02268 C 0.1595 0.02083 0.16224 0.02014 0.16484 0.01805 C 0.16797 0.01551 0.17083 0.01134 0.17396 0.00879 C 0.17565 0.0074 0.1776 0.0074 0.1793 0.00625 C 0.18281 0.00416 0.1862 0.00162 0.18984 -0.0007 C 0.19505 -0.00394 0.2056 -0.00996 0.2056 -0.00996 C 0.2125 -0.01829 0.20716 -0.0132 0.21875 -0.01713 C 0.22057 -0.0176 0.22227 -0.01898 0.22396 -0.01945 C 0.22917 -0.0206 0.2487 -0.02338 0.25299 -0.02408 C 0.25508 -0.02477 0.25742 -0.025 0.2595 -0.02639 C 0.26133 -0.02755 0.26289 -0.02986 0.26484 -0.03102 C 0.26654 -0.03218 0.26836 -0.03264 0.27005 -0.03334 C 0.27266 -0.03565 0.27526 -0.03843 0.27799 -0.04051 C 0.28047 -0.04236 0.28333 -0.04283 0.28581 -0.04514 C 0.29271 -0.05116 0.28919 -0.04885 0.29635 -0.05209 C 0.29818 -0.05371 0.29987 -0.0551 0.30156 -0.05672 C 0.30469 -0.05972 0.30768 -0.0632 0.31081 -0.06621 C 0.31289 -0.06806 0.31523 -0.06922 0.31745 -0.07084 L 0.33984 -0.11042 " pathEditMode="relative" ptsTypes="AAAAAAAAAAAAAAAAAAAAAAAAAAAA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6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42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62643 0.089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8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42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42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6" grpId="0"/>
      <p:bldP spid="32" grpId="0"/>
      <p:bldP spid="2" grpId="0"/>
      <p:bldP spid="2" grpId="1"/>
      <p:bldP spid="2" grpId="2"/>
      <p:bldP spid="3" grpId="0"/>
      <p:bldP spid="6" grpId="0"/>
      <p:bldP spid="6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7C47D-8E38-F855-B3C1-AC21FA042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02EAF0-3166-B4A8-C105-934848F25520}"/>
              </a:ext>
            </a:extLst>
          </p:cNvPr>
          <p:cNvSpPr/>
          <p:nvPr/>
        </p:nvSpPr>
        <p:spPr>
          <a:xfrm>
            <a:off x="7539789" y="705853"/>
            <a:ext cx="4491790" cy="4427621"/>
          </a:xfrm>
          <a:prstGeom prst="roundRect">
            <a:avLst>
              <a:gd name="adj" fmla="val 38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7D48D-8DDA-F073-67AC-75DC6B58799C}"/>
              </a:ext>
            </a:extLst>
          </p:cNvPr>
          <p:cNvSpPr txBox="1"/>
          <p:nvPr/>
        </p:nvSpPr>
        <p:spPr>
          <a:xfrm>
            <a:off x="7701631" y="1196281"/>
            <a:ext cx="4168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ựa trên thời gian, vận tốc đi bộ/chạy ước lượng quãng đường di chuyển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47D1A-1C32-5D1D-51CA-06D55EF6D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263" y="1606801"/>
            <a:ext cx="2149642" cy="51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551</Words>
  <Application>Microsoft Office PowerPoint</Application>
  <PresentationFormat>Widescreen</PresentationFormat>
  <Paragraphs>60</Paragraphs>
  <Slides>8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Trung Vu Duc</cp:lastModifiedBy>
  <cp:revision>8</cp:revision>
  <dcterms:created xsi:type="dcterms:W3CDTF">2025-03-07T09:37:15Z</dcterms:created>
  <dcterms:modified xsi:type="dcterms:W3CDTF">2026-04-02T15:24:53Z</dcterms:modified>
</cp:coreProperties>
</file>