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77" r:id="rId4"/>
  </p:sldMasterIdLst>
  <p:notesMasterIdLst>
    <p:notesMasterId r:id="rId11"/>
  </p:notesMasterIdLst>
  <p:sldIdLst>
    <p:sldId id="257" r:id="rId5"/>
    <p:sldId id="3410" r:id="rId6"/>
    <p:sldId id="3419" r:id="rId7"/>
    <p:sldId id="3420" r:id="rId8"/>
    <p:sldId id="3421" r:id="rId9"/>
    <p:sldId id="34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B7D072-0BAE-0A25-AF8A-CE2CCB7C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239E10-3E7F-1D6A-7A2E-FFF385E0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86" y="926057"/>
            <a:ext cx="7858425" cy="251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EF4BF-64AD-D68E-942B-A45B4520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744" y="3074964"/>
            <a:ext cx="23471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rồi thử lại (theo mẫu).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BC65-C351-E486-79C4-3E64E18B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972689"/>
            <a:ext cx="11236177" cy="26903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3BB1E-13A4-2A36-2E0E-ACDEF9E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4932"/>
              </p:ext>
            </p:extLst>
          </p:nvPr>
        </p:nvGraphicFramePr>
        <p:xfrm>
          <a:off x="1040219" y="5073056"/>
          <a:ext cx="10515600" cy="640080"/>
        </p:xfrm>
        <a:graphic>
          <a:graphicData uri="http://schemas.openxmlformats.org/drawingml/2006/table">
            <a:tbl>
              <a:tblPr/>
              <a:tblGrid>
                <a:gridCol w="4956544">
                  <a:extLst>
                    <a:ext uri="{9D8B030D-6E8A-4147-A177-3AD203B41FA5}">
                      <a16:colId xmlns:a16="http://schemas.microsoft.com/office/drawing/2014/main" val="1139823012"/>
                    </a:ext>
                  </a:extLst>
                </a:gridCol>
                <a:gridCol w="5559056">
                  <a:extLst>
                    <a:ext uri="{9D8B030D-6E8A-4147-A177-3AD203B41FA5}">
                      <a16:colId xmlns:a16="http://schemas.microsoft.com/office/drawing/2014/main" val="249043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a) 14 138 : 45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   b) 8 924 : 23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5" y="444930"/>
            <a:ext cx="4561662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nhẩm.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B31B9-FE3C-4485-D446-1CB6779ECD86}"/>
              </a:ext>
            </a:extLst>
          </p:cNvPr>
          <p:cNvSpPr txBox="1"/>
          <p:nvPr/>
        </p:nvSpPr>
        <p:spPr>
          <a:xfrm>
            <a:off x="350874" y="198828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lphaLcParenR"/>
            </a:pPr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27,6 x 10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27,6: 0,1      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311E1-BFE1-EB83-C941-243EBCC5FA0B}"/>
              </a:ext>
            </a:extLst>
          </p:cNvPr>
          <p:cNvSpPr txBox="1"/>
          <p:nvPr/>
        </p:nvSpPr>
        <p:spPr>
          <a:xfrm>
            <a:off x="4189228" y="196702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× 100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: 0,01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1E77-83AE-2B22-165B-257517E1CEB0}"/>
              </a:ext>
            </a:extLst>
          </p:cNvPr>
          <p:cNvSpPr txBox="1"/>
          <p:nvPr/>
        </p:nvSpPr>
        <p:spPr>
          <a:xfrm>
            <a:off x="7868093" y="1988289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 x 1 000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4,523: 0,001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3C52-498F-A79B-3E3C-A2ED93EE4B4E}"/>
              </a:ext>
            </a:extLst>
          </p:cNvPr>
          <p:cNvSpPr txBox="1"/>
          <p:nvPr/>
        </p:nvSpPr>
        <p:spPr>
          <a:xfrm>
            <a:off x="297711" y="3519377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432 x 0,1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432: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A1427-195E-C912-A930-B848588E1C51}"/>
              </a:ext>
            </a:extLst>
          </p:cNvPr>
          <p:cNvSpPr txBox="1"/>
          <p:nvPr/>
        </p:nvSpPr>
        <p:spPr>
          <a:xfrm>
            <a:off x="4093535" y="3498113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360,5 x  0,01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360,5 : 100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C525-FC7B-A9C7-C969-8ECE0747130D}"/>
              </a:ext>
            </a:extLst>
          </p:cNvPr>
          <p:cNvSpPr txBox="1"/>
          <p:nvPr/>
        </p:nvSpPr>
        <p:spPr>
          <a:xfrm>
            <a:off x="7931889" y="351937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 x 0,001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697: 1 000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31A6-D794-2129-BD0E-4B1E463F5F2B}"/>
              </a:ext>
            </a:extLst>
          </p:cNvPr>
          <p:cNvSpPr txBox="1"/>
          <p:nvPr/>
        </p:nvSpPr>
        <p:spPr>
          <a:xfrm>
            <a:off x="2573079" y="19776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B2B2C-6FC9-7D14-9DE6-D34876CE84C4}"/>
              </a:ext>
            </a:extLst>
          </p:cNvPr>
          <p:cNvSpPr txBox="1"/>
          <p:nvPr/>
        </p:nvSpPr>
        <p:spPr>
          <a:xfrm>
            <a:off x="2562446" y="2466753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77FB7-D631-3884-8E29-C7B31D9C390F}"/>
              </a:ext>
            </a:extLst>
          </p:cNvPr>
          <p:cNvSpPr txBox="1"/>
          <p:nvPr/>
        </p:nvSpPr>
        <p:spPr>
          <a:xfrm>
            <a:off x="6283843" y="19882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6A835-3C39-FC99-8233-969BBF5EFC9B}"/>
              </a:ext>
            </a:extLst>
          </p:cNvPr>
          <p:cNvSpPr txBox="1"/>
          <p:nvPr/>
        </p:nvSpPr>
        <p:spPr>
          <a:xfrm>
            <a:off x="6294475" y="24454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3F52-B021-21EA-8E2B-80EBAA21B3B8}"/>
              </a:ext>
            </a:extLst>
          </p:cNvPr>
          <p:cNvSpPr txBox="1"/>
          <p:nvPr/>
        </p:nvSpPr>
        <p:spPr>
          <a:xfrm>
            <a:off x="10345480" y="194575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DF347-8BF1-22F5-64AA-42EF136F7AA2}"/>
              </a:ext>
            </a:extLst>
          </p:cNvPr>
          <p:cNvSpPr txBox="1"/>
          <p:nvPr/>
        </p:nvSpPr>
        <p:spPr>
          <a:xfrm>
            <a:off x="10100931" y="24348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7B5D2-4627-0C90-4858-2C1A4769A63E}"/>
              </a:ext>
            </a:extLst>
          </p:cNvPr>
          <p:cNvSpPr txBox="1"/>
          <p:nvPr/>
        </p:nvSpPr>
        <p:spPr>
          <a:xfrm>
            <a:off x="2424224" y="354064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26-6E85-5D4C-2FBC-E132C7FB4CF3}"/>
              </a:ext>
            </a:extLst>
          </p:cNvPr>
          <p:cNvSpPr txBox="1"/>
          <p:nvPr/>
        </p:nvSpPr>
        <p:spPr>
          <a:xfrm>
            <a:off x="2328531" y="4008475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3C010-5177-888F-9825-7DB6C7D7D622}"/>
              </a:ext>
            </a:extLst>
          </p:cNvPr>
          <p:cNvSpPr txBox="1"/>
          <p:nvPr/>
        </p:nvSpPr>
        <p:spPr>
          <a:xfrm>
            <a:off x="6422066" y="3476847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086ADB-7287-F820-FAB7-60FD579B6A3D}"/>
              </a:ext>
            </a:extLst>
          </p:cNvPr>
          <p:cNvSpPr txBox="1"/>
          <p:nvPr/>
        </p:nvSpPr>
        <p:spPr>
          <a:xfrm>
            <a:off x="6251945" y="391278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25FC6-850A-8A0F-0DD7-D154B86E885D}"/>
              </a:ext>
            </a:extLst>
          </p:cNvPr>
          <p:cNvSpPr txBox="1"/>
          <p:nvPr/>
        </p:nvSpPr>
        <p:spPr>
          <a:xfrm>
            <a:off x="10058401" y="349811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39FB-0554-01E9-9D57-5CD14AB7FEEC}"/>
              </a:ext>
            </a:extLst>
          </p:cNvPr>
          <p:cNvSpPr txBox="1"/>
          <p:nvPr/>
        </p:nvSpPr>
        <p:spPr>
          <a:xfrm>
            <a:off x="9867015" y="3944679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</p:spTree>
    <p:extLst>
      <p:ext uri="{BB962C8B-B14F-4D97-AF65-F5344CB8AC3E}">
        <p14:creationId xmlns:p14="http://schemas.microsoft.com/office/powerpoint/2010/main" val="3480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giá trị của biểu thức.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23EC2-DCD2-87B8-A611-DD01CAB9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38407"/>
              </p:ext>
            </p:extLst>
          </p:nvPr>
        </p:nvGraphicFramePr>
        <p:xfrm>
          <a:off x="529856" y="1990677"/>
          <a:ext cx="7242544" cy="640080"/>
        </p:xfrm>
        <a:graphic>
          <a:graphicData uri="http://schemas.openxmlformats.org/drawingml/2006/table">
            <a:tbl>
              <a:tblPr/>
              <a:tblGrid>
                <a:gridCol w="627498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61,4 × (15 : 0,25) – 2 024</a:t>
                      </a:r>
                      <a:endParaRPr lang="pt-BR" sz="36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514BC-BE50-74D7-690F-FC15B878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6871"/>
              </p:ext>
            </p:extLst>
          </p:nvPr>
        </p:nvGraphicFramePr>
        <p:xfrm>
          <a:off x="529855" y="2681794"/>
          <a:ext cx="4967177" cy="1737360"/>
        </p:xfrm>
        <a:graphic>
          <a:graphicData uri="http://schemas.openxmlformats.org/drawingml/2006/table">
            <a:tbl>
              <a:tblPr/>
              <a:tblGrid>
                <a:gridCol w="430359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663586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61,4 × 60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3 684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1 660</a:t>
                      </a:r>
                      <a:endParaRPr lang="pt-BR" sz="3600" b="0" i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sz="4400" b="1" i="0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pt-BR" sz="4400" b="0" i="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1541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5342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5342" b="-13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850065" y="0"/>
            <a:ext cx="9811116" cy="255389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6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May một cái quần hết 2,06 m vải, may một cái áo hết 1,54 m vải. Hỏi với 200 m vải, may được nhiều nhất bao nhiêu bộ quần áo như thế và còn thừa mấy mét vải?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201479" y="3285460"/>
            <a:ext cx="951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May một bộ quần áo hết số mét vải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2,06 + 1,54 = 3,6 (m)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200 : 3,6 = 55 (dư 2)</a:t>
            </a:r>
          </a:p>
        </p:txBody>
      </p:sp>
    </p:spTree>
    <p:extLst>
      <p:ext uri="{BB962C8B-B14F-4D97-AF65-F5344CB8AC3E}">
        <p14:creationId xmlns:p14="http://schemas.microsoft.com/office/powerpoint/2010/main" val="34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03227" y="478464"/>
            <a:ext cx="5507665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180213" y="1775637"/>
            <a:ext cx="999460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 tính 4 : 0,5 × 2,5 bằng giá trị của biểu thức nào dưới đây?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: (2 × 2,5)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2 × 2,5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(2 : 2,5)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D62E5-DB1C-F9DB-C727-962434DCB8AF}"/>
              </a:ext>
            </a:extLst>
          </p:cNvPr>
          <p:cNvSpPr/>
          <p:nvPr/>
        </p:nvSpPr>
        <p:spPr>
          <a:xfrm>
            <a:off x="4912242" y="3381153"/>
            <a:ext cx="606056" cy="584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34B8B-9845-1AC8-B2FD-FB27896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6" y="4085118"/>
            <a:ext cx="4543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281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Cambria Math</vt:lpstr>
      <vt:lpstr>Open Sans</vt:lpstr>
      <vt:lpstr>Times New Roman</vt:lpstr>
      <vt:lpstr>1_Office 主题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Trung Vu Duc</cp:lastModifiedBy>
  <cp:revision>63</cp:revision>
  <dcterms:created xsi:type="dcterms:W3CDTF">2021-07-20T01:55:21Z</dcterms:created>
  <dcterms:modified xsi:type="dcterms:W3CDTF">2026-04-27T13:42:39Z</dcterms:modified>
</cp:coreProperties>
</file>