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</p:sldMasterIdLst>
  <p:notesMasterIdLst>
    <p:notesMasterId r:id="rId8"/>
  </p:notesMasterIdLst>
  <p:sldIdLst>
    <p:sldId id="278" r:id="rId3"/>
    <p:sldId id="279" r:id="rId4"/>
    <p:sldId id="281" r:id="rId5"/>
    <p:sldId id="282" r:id="rId6"/>
    <p:sldId id="284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D9B3F-90D8-400E-8635-EC4F644A7A0C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C5213-7949-407B-8AB0-5260D7033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9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25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6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>
            <a:extLst>
              <a:ext uri="{FF2B5EF4-FFF2-40B4-BE49-F238E27FC236}">
                <a16:creationId xmlns:a16="http://schemas.microsoft.com/office/drawing/2014/main" id="{0E6FCFA5-0E31-9F45-8064-D887C1D3E161}"/>
              </a:ext>
            </a:extLst>
          </p:cNvPr>
          <p:cNvSpPr/>
          <p:nvPr userDrawn="1"/>
        </p:nvSpPr>
        <p:spPr>
          <a:xfrm>
            <a:off x="264405" y="352541"/>
            <a:ext cx="11655846" cy="6191479"/>
          </a:xfrm>
          <a:prstGeom prst="roundRect">
            <a:avLst>
              <a:gd name="adj" fmla="val 6525"/>
            </a:avLst>
          </a:prstGeom>
          <a:solidFill>
            <a:srgbClr val="FFFEEF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64F5A49-5198-E64D-A9EF-D5A1684242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7287" y="435166"/>
            <a:ext cx="831774" cy="8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>
            <a:extLst>
              <a:ext uri="{FF2B5EF4-FFF2-40B4-BE49-F238E27FC236}">
                <a16:creationId xmlns:a16="http://schemas.microsoft.com/office/drawing/2014/main" id="{0E6FCFA5-0E31-9F45-8064-D887C1D3E161}"/>
              </a:ext>
            </a:extLst>
          </p:cNvPr>
          <p:cNvSpPr/>
          <p:nvPr userDrawn="1"/>
        </p:nvSpPr>
        <p:spPr>
          <a:xfrm>
            <a:off x="264405" y="352541"/>
            <a:ext cx="11655846" cy="6191479"/>
          </a:xfrm>
          <a:prstGeom prst="roundRect">
            <a:avLst>
              <a:gd name="adj" fmla="val 6525"/>
            </a:avLst>
          </a:prstGeom>
          <a:solidFill>
            <a:srgbClr val="FFFEEF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64F5A49-5198-E64D-A9EF-D5A1684242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7287" y="435166"/>
            <a:ext cx="831774" cy="8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3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>
            <a:extLst>
              <a:ext uri="{FF2B5EF4-FFF2-40B4-BE49-F238E27FC236}">
                <a16:creationId xmlns:a16="http://schemas.microsoft.com/office/drawing/2014/main" id="{0E6FCFA5-0E31-9F45-8064-D887C1D3E161}"/>
              </a:ext>
            </a:extLst>
          </p:cNvPr>
          <p:cNvSpPr/>
          <p:nvPr userDrawn="1"/>
        </p:nvSpPr>
        <p:spPr>
          <a:xfrm>
            <a:off x="264405" y="352541"/>
            <a:ext cx="11655846" cy="6191479"/>
          </a:xfrm>
          <a:prstGeom prst="roundRect">
            <a:avLst>
              <a:gd name="adj" fmla="val 6525"/>
            </a:avLst>
          </a:prstGeom>
          <a:solidFill>
            <a:srgbClr val="FFFEEF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64F5A49-5198-E64D-A9EF-D5A1684242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7287" y="435166"/>
            <a:ext cx="831774" cy="8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9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67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34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EA95678-AF41-44B0-9993-AFA61DA9E850}"/>
              </a:ext>
            </a:extLst>
          </p:cNvPr>
          <p:cNvSpPr/>
          <p:nvPr userDrawn="1"/>
        </p:nvSpPr>
        <p:spPr>
          <a:xfrm>
            <a:off x="0" y="0"/>
            <a:ext cx="12192000" cy="1028700"/>
          </a:xfrm>
          <a:prstGeom prst="rect">
            <a:avLst/>
          </a:prstGeom>
          <a:blipFill>
            <a:blip r:embed="rId2"/>
            <a:stretch>
              <a:fillRect l="-53334" t="-295295" r="-53334" b="-982485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2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61FDB6F-8FB7-1D0E-0EA7-A2A1DC0CEE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7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4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03" r:id="rId4"/>
    <p:sldLayoutId id="214748370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8CE6B52-40D9-1CDB-6F70-ABC2430E645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7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0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1" r:id="rId2"/>
    <p:sldLayoutId id="2147483700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00">
          <p15:clr>
            <a:srgbClr val="F26B43"/>
          </p15:clr>
        </p15:guide>
        <p15:guide id="2" pos="7272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832">
          <p15:clr>
            <a:srgbClr val="F26B43"/>
          </p15:clr>
        </p15:guide>
        <p15:guide id="5" orient="horz" pos="3952">
          <p15:clr>
            <a:srgbClr val="F26B43"/>
          </p15:clr>
        </p15:guide>
        <p15:guide id="6" orient="horz" pos="3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11" Type="http://schemas.openxmlformats.org/officeDocument/2006/relationships/image" Target="../media/image1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36;p2"/>
          <p:cNvSpPr/>
          <p:nvPr/>
        </p:nvSpPr>
        <p:spPr>
          <a:xfrm rot="10800000" flipH="1" flipV="1">
            <a:off x="630438" y="1038942"/>
            <a:ext cx="11140334" cy="3575899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rgbClr val="92D050">
              <a:alpha val="78000"/>
            </a:srgbClr>
          </a:solidFill>
          <a:ln w="38100" cap="rnd" cmpd="sng">
            <a:solidFill>
              <a:schemeClr val="accent6">
                <a:lumMod val="5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SVN-Whimsy" panose="02040603050506020204" pitchFamily="18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116343B-1CD4-4DF8-B60D-A428CF298C9A}"/>
              </a:ext>
            </a:extLst>
          </p:cNvPr>
          <p:cNvGrpSpPr/>
          <p:nvPr/>
        </p:nvGrpSpPr>
        <p:grpSpPr>
          <a:xfrm>
            <a:off x="1495881" y="496619"/>
            <a:ext cx="9309603" cy="1314056"/>
            <a:chOff x="1495881" y="496619"/>
            <a:chExt cx="9309603" cy="131405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24418283-35D2-4757-86C1-9D231693F1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26" t="13691" r="7208" b="19184"/>
            <a:stretch/>
          </p:blipFill>
          <p:spPr>
            <a:xfrm flipH="1">
              <a:off x="9863143" y="1038942"/>
              <a:ext cx="942341" cy="771733"/>
            </a:xfrm>
            <a:prstGeom prst="rect">
              <a:avLst/>
            </a:prstGeom>
            <a:effectLst>
              <a:outerShdw blurRad="50800" dist="50800" dir="204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8E75650-9236-4681-9684-916ADCE8E2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59" t="28124" r="22222" b="20842"/>
            <a:stretch/>
          </p:blipFill>
          <p:spPr>
            <a:xfrm>
              <a:off x="1495881" y="496619"/>
              <a:ext cx="932567" cy="80778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6" name="图片 1">
            <a:extLst>
              <a:ext uri="{FF2B5EF4-FFF2-40B4-BE49-F238E27FC236}">
                <a16:creationId xmlns:a16="http://schemas.microsoft.com/office/drawing/2014/main" id="{D33DA810-7F07-4C47-89AF-083E1276F5A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4709" y="423115"/>
            <a:ext cx="3127611" cy="2613069"/>
          </a:xfrm>
          <a:prstGeom prst="rect">
            <a:avLst/>
          </a:prstGeom>
        </p:spPr>
      </p:pic>
      <p:pic>
        <p:nvPicPr>
          <p:cNvPr id="26" name="Picture 2" descr="Danh mục 5 bộ sách giáo khoa lớp 1 mới | Bộ sách lớp 1 mớ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9" y="-78965"/>
            <a:ext cx="1497661" cy="149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图片 8">
            <a:extLst>
              <a:ext uri="{FF2B5EF4-FFF2-40B4-BE49-F238E27FC236}">
                <a16:creationId xmlns:a16="http://schemas.microsoft.com/office/drawing/2014/main" id="{11455DDC-0318-6841-9B65-524B70833AC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275" y="4195710"/>
            <a:ext cx="5519451" cy="26409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A4F286-792E-B1A6-DC48-A3922D898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10914" y="676565"/>
            <a:ext cx="3920068" cy="20911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3F9019-084E-31F3-EE78-45321EE2FF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92062" y="1673244"/>
            <a:ext cx="7803556" cy="2475191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B684E96-9E62-5645-E0D6-5E3A5BC78D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7" y="0"/>
            <a:ext cx="1609013" cy="16090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B257E0-B566-DE3A-E27C-3DC67675017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5699" y="-1489"/>
            <a:ext cx="2286000" cy="2286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670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30732" y="730882"/>
            <a:ext cx="10187788" cy="3395347"/>
            <a:chOff x="830733" y="730883"/>
            <a:chExt cx="6921048" cy="2974602"/>
          </a:xfrm>
        </p:grpSpPr>
        <p:grpSp>
          <p:nvGrpSpPr>
            <p:cNvPr id="3" name="组合 3">
              <a:extLst>
                <a:ext uri="{FF2B5EF4-FFF2-40B4-BE49-F238E27FC236}">
                  <a16:creationId xmlns:a16="http://schemas.microsoft.com/office/drawing/2014/main" id="{B261A60F-720F-449E-B148-3057910CB02C}"/>
                </a:ext>
              </a:extLst>
            </p:cNvPr>
            <p:cNvGrpSpPr/>
            <p:nvPr/>
          </p:nvGrpSpPr>
          <p:grpSpPr>
            <a:xfrm flipH="1">
              <a:off x="830733" y="730883"/>
              <a:ext cx="6921048" cy="2974602"/>
              <a:chOff x="1519698" y="1019175"/>
              <a:chExt cx="8642568" cy="4524375"/>
            </a:xfrm>
          </p:grpSpPr>
          <p:pic>
            <p:nvPicPr>
              <p:cNvPr id="4" name="图片 2">
                <a:extLst>
                  <a:ext uri="{FF2B5EF4-FFF2-40B4-BE49-F238E27FC236}">
                    <a16:creationId xmlns:a16="http://schemas.microsoft.com/office/drawing/2014/main" id="{00127F75-6F20-41C9-B415-E0B764A35F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9734" y="1019175"/>
                <a:ext cx="7828483" cy="4524375"/>
              </a:xfrm>
              <a:prstGeom prst="rect">
                <a:avLst/>
              </a:prstGeom>
            </p:spPr>
          </p:pic>
          <p:grpSp>
            <p:nvGrpSpPr>
              <p:cNvPr id="5" name="组合 24">
                <a:extLst>
                  <a:ext uri="{FF2B5EF4-FFF2-40B4-BE49-F238E27FC236}">
                    <a16:creationId xmlns:a16="http://schemas.microsoft.com/office/drawing/2014/main" id="{CBA3DF4A-D44E-4A15-837B-A52B9548AA6D}"/>
                  </a:ext>
                </a:extLst>
              </p:cNvPr>
              <p:cNvGrpSpPr/>
              <p:nvPr/>
            </p:nvGrpSpPr>
            <p:grpSpPr>
              <a:xfrm>
                <a:off x="1519698" y="1019175"/>
                <a:ext cx="8642568" cy="3786239"/>
                <a:chOff x="1519698" y="1019175"/>
                <a:chExt cx="8642568" cy="3786239"/>
              </a:xfrm>
            </p:grpSpPr>
            <p:pic>
              <p:nvPicPr>
                <p:cNvPr id="6" name="图片 19">
                  <a:extLst>
                    <a:ext uri="{FF2B5EF4-FFF2-40B4-BE49-F238E27FC236}">
                      <a16:creationId xmlns:a16="http://schemas.microsoft.com/office/drawing/2014/main" id="{9F98FEB4-AA96-40FA-970A-75E2A52675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19698" y="1019175"/>
                  <a:ext cx="1628169" cy="3105150"/>
                </a:xfrm>
                <a:prstGeom prst="rect">
                  <a:avLst/>
                </a:prstGeom>
              </p:spPr>
            </p:pic>
            <p:pic>
              <p:nvPicPr>
                <p:cNvPr id="7" name="图片 21">
                  <a:extLst>
                    <a:ext uri="{FF2B5EF4-FFF2-40B4-BE49-F238E27FC236}">
                      <a16:creationId xmlns:a16="http://schemas.microsoft.com/office/drawing/2014/main" id="{9DA1B11F-8C0C-48E3-8097-0D1D43F7D4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01087" y="2052585"/>
                  <a:ext cx="1461179" cy="2752829"/>
                </a:xfrm>
                <a:prstGeom prst="rect">
                  <a:avLst/>
                </a:prstGeom>
              </p:spPr>
            </p:pic>
          </p:grpSp>
        </p:grpSp>
        <p:sp>
          <p:nvSpPr>
            <p:cNvPr id="2" name="Rectangle 1"/>
            <p:cNvSpPr/>
            <p:nvPr/>
          </p:nvSpPr>
          <p:spPr>
            <a:xfrm>
              <a:off x="1884172" y="1073965"/>
              <a:ext cx="4968367" cy="16987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sách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báo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quyền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bổn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phận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trẻ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hoặc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hoạt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thiếu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quốc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tế</a:t>
              </a:r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8" name="图片 33">
            <a:extLst>
              <a:ext uri="{FF2B5EF4-FFF2-40B4-BE49-F238E27FC236}">
                <a16:creationId xmlns:a16="http://schemas.microsoft.com/office/drawing/2014/main" id="{3C752377-2ACB-4618-BCD2-EC616673F8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690" y="3945336"/>
            <a:ext cx="4686300" cy="25697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A338C1-F0CD-1A10-1F78-36AA05E78F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5699" y="-1489"/>
            <a:ext cx="2286000" cy="2286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1818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05">
            <a:extLst>
              <a:ext uri="{FF2B5EF4-FFF2-40B4-BE49-F238E27FC236}">
                <a16:creationId xmlns:a16="http://schemas.microsoft.com/office/drawing/2014/main" id="{43500A4C-6C72-B245-9EF6-C135A975D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551" y="492849"/>
            <a:ext cx="10832506" cy="684785"/>
          </a:xfrm>
          <a:prstGeom prst="rect">
            <a:avLst/>
          </a:prstGeom>
          <a:noFill/>
          <a:ln>
            <a:noFill/>
          </a:ln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defRPr/>
            </a:pP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zihun64hao-mengquruantangti" pitchFamily="2" charset="-122"/>
            </a:endParaRPr>
          </a:p>
        </p:txBody>
      </p:sp>
      <p:pic>
        <p:nvPicPr>
          <p:cNvPr id="4" name="Picture 3" descr="A poster with text and pictures&#10;&#10;Description automatically generated">
            <a:extLst>
              <a:ext uri="{FF2B5EF4-FFF2-40B4-BE49-F238E27FC236}">
                <a16:creationId xmlns:a16="http://schemas.microsoft.com/office/drawing/2014/main" id="{856F45BF-DEDA-A8BF-1511-29E800BAC5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269492"/>
            <a:ext cx="3570784" cy="50512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1E1C7A-02B2-C6D7-CFAD-9897E10D8C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5699" y="-1489"/>
            <a:ext cx="2286000" cy="2286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3068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>
            <a:extLst>
              <a:ext uri="{FF2B5EF4-FFF2-40B4-BE49-F238E27FC236}">
                <a16:creationId xmlns:a16="http://schemas.microsoft.com/office/drawing/2014/main" id="{571D8B9C-A74F-3BB8-5FAB-D426F379EFB7}"/>
              </a:ext>
            </a:extLst>
          </p:cNvPr>
          <p:cNvGrpSpPr/>
          <p:nvPr/>
        </p:nvGrpSpPr>
        <p:grpSpPr>
          <a:xfrm>
            <a:off x="577516" y="435934"/>
            <a:ext cx="11261557" cy="4360176"/>
            <a:chOff x="375986" y="819150"/>
            <a:chExt cx="9525000" cy="5334000"/>
          </a:xfrm>
        </p:grpSpPr>
        <p:sp>
          <p:nvSpPr>
            <p:cNvPr id="3" name="圆角矩形 10">
              <a:extLst>
                <a:ext uri="{FF2B5EF4-FFF2-40B4-BE49-F238E27FC236}">
                  <a16:creationId xmlns:a16="http://schemas.microsoft.com/office/drawing/2014/main" id="{6D4E963E-A831-9438-432B-8665C7034FD8}"/>
                </a:ext>
              </a:extLst>
            </p:cNvPr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C93B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思源黑体 CN"/>
              </a:endParaRPr>
            </a:p>
          </p:txBody>
        </p:sp>
        <p:sp>
          <p:nvSpPr>
            <p:cNvPr id="4" name="圆角矩形 9">
              <a:extLst>
                <a:ext uri="{FF2B5EF4-FFF2-40B4-BE49-F238E27FC236}">
                  <a16:creationId xmlns:a16="http://schemas.microsoft.com/office/drawing/2014/main" id="{DEAB6883-8339-D7AB-D333-D609C1A3A24B}"/>
                </a:ext>
              </a:extLst>
            </p:cNvPr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思源黑体 CN"/>
              </a:endParaRPr>
            </a:p>
          </p:txBody>
        </p:sp>
      </p:grpSp>
      <p:pic>
        <p:nvPicPr>
          <p:cNvPr id="5" name="图片 12">
            <a:extLst>
              <a:ext uri="{FF2B5EF4-FFF2-40B4-BE49-F238E27FC236}">
                <a16:creationId xmlns:a16="http://schemas.microsoft.com/office/drawing/2014/main" id="{3A796E6A-A765-BB4F-C4C1-CEEDE9BCA8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501738" y="2976421"/>
            <a:ext cx="9443624" cy="39020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B0F434-A1E8-AFB9-2F7A-590B84A6DAC8}"/>
              </a:ext>
            </a:extLst>
          </p:cNvPr>
          <p:cNvSpPr txBox="1"/>
          <p:nvPr/>
        </p:nvSpPr>
        <p:spPr>
          <a:xfrm>
            <a:off x="1654628" y="1099457"/>
            <a:ext cx="91010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Trao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F0E04E-BEAA-65E3-B360-041487C97B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5699" y="-1489"/>
            <a:ext cx="2286000" cy="2286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9684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78557C-1D13-CDAB-C90B-9D8CBC267069}"/>
              </a:ext>
            </a:extLst>
          </p:cNvPr>
          <p:cNvSpPr/>
          <p:nvPr/>
        </p:nvSpPr>
        <p:spPr>
          <a:xfrm>
            <a:off x="1667660" y="918292"/>
            <a:ext cx="10281394" cy="4580353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  <a:prstDash val="lgDashDotDot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F285FE-A871-46C9-7A8E-FC1209C49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" b="92593" l="10000" r="90000">
                        <a14:foregroundMark x1="78571" y1="40000" x2="71429" y2="53519"/>
                        <a14:foregroundMark x1="61714" y1="48611" x2="69571" y2="50556"/>
                        <a14:foregroundMark x1="42571" y1="46667" x2="31429" y2="51944"/>
                        <a14:foregroundMark x1="48429" y1="46667" x2="50143" y2="47037"/>
                        <a14:foregroundMark x1="35143" y1="81019" x2="26000" y2="88241"/>
                        <a14:foregroundMark x1="20286" y1="91574" x2="31429" y2="90556"/>
                        <a14:foregroundMark x1="59000" y1="82593" x2="62286" y2="84537"/>
                        <a14:foregroundMark x1="51714" y1="29630" x2="37143" y2="3629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828" y="1359355"/>
            <a:ext cx="3862137" cy="53103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254E9E-3812-2529-6065-DFE1F4C337B8}"/>
              </a:ext>
            </a:extLst>
          </p:cNvPr>
          <p:cNvSpPr/>
          <p:nvPr/>
        </p:nvSpPr>
        <p:spPr>
          <a:xfrm>
            <a:off x="2939145" y="1473907"/>
            <a:ext cx="87089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  </a:t>
            </a:r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Chia sẻ với người thân về quyền và bổn phận của trẻ em hoặc những hoạt động của thiếu nhi quốc tế.</a:t>
            </a:r>
            <a:endParaRPr lang="en-US" sz="4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50EBE3-2B2B-2089-6C3C-741D52BC31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5699" y="-1489"/>
            <a:ext cx="2286000" cy="2286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3574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2432315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蓝色 II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66D43"/>
      </a:accent1>
      <a:accent2>
        <a:srgbClr val="FFC20F"/>
      </a:accent2>
      <a:accent3>
        <a:srgbClr val="A1A763"/>
      </a:accent3>
      <a:accent4>
        <a:srgbClr val="BB922B"/>
      </a:accent4>
      <a:accent5>
        <a:srgbClr val="F5C26F"/>
      </a:accent5>
      <a:accent6>
        <a:srgbClr val="D5D8BA"/>
      </a:accent6>
      <a:hlink>
        <a:srgbClr val="566D43"/>
      </a:hlink>
      <a:folHlink>
        <a:srgbClr val="BFBFBF"/>
      </a:folHlink>
    </a:clrScheme>
    <a:fontScheme name="Temp">
      <a:majorFont>
        <a:latin typeface="思源黑体 CN"/>
        <a:ea typeface="思源黑体 CN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lIns="0" tIns="0" rIns="0" bIns="0">
        <a:spAutoFit/>
      </a:bodyPr>
      <a:lstStyle>
        <a:defPPr marL="400050" indent="-400050" algn="l">
          <a:lnSpc>
            <a:spcPct val="200000"/>
          </a:lnSpc>
          <a:buFont typeface="+mj-lt"/>
          <a:buAutoNum type="arabicPeriod"/>
          <a:defRPr dirty="0">
            <a:latin typeface="思源黑体 CN" panose="020B0500000000000000" pitchFamily="34" charset="-122"/>
            <a:ea typeface="思源黑体 CN" panose="020B05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蓝色 II">
    <a:dk1>
      <a:srgbClr val="000000"/>
    </a:dk1>
    <a:lt1>
      <a:srgbClr val="FFFFFF"/>
    </a:lt1>
    <a:dk2>
      <a:srgbClr val="778495"/>
    </a:dk2>
    <a:lt2>
      <a:srgbClr val="F0F0F0"/>
    </a:lt2>
    <a:accent1>
      <a:srgbClr val="566D43"/>
    </a:accent1>
    <a:accent2>
      <a:srgbClr val="FFC20F"/>
    </a:accent2>
    <a:accent3>
      <a:srgbClr val="A1A763"/>
    </a:accent3>
    <a:accent4>
      <a:srgbClr val="BB922B"/>
    </a:accent4>
    <a:accent5>
      <a:srgbClr val="F5C26F"/>
    </a:accent5>
    <a:accent6>
      <a:srgbClr val="D5D8BA"/>
    </a:accent6>
    <a:hlink>
      <a:srgbClr val="566D4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71</Words>
  <Application>Microsoft Office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等线</vt:lpstr>
      <vt:lpstr>Arial</vt:lpstr>
      <vt:lpstr>Calibri</vt:lpstr>
      <vt:lpstr>Cambria</vt:lpstr>
      <vt:lpstr>SVN-Whimsy</vt:lpstr>
      <vt:lpstr>思源黑体 CN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Trung Vu Duc</cp:lastModifiedBy>
  <cp:revision>29</cp:revision>
  <dcterms:created xsi:type="dcterms:W3CDTF">2022-08-12T18:21:27Z</dcterms:created>
  <dcterms:modified xsi:type="dcterms:W3CDTF">2026-04-27T13:46:52Z</dcterms:modified>
</cp:coreProperties>
</file>