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4" r:id="rId2"/>
    <p:sldMasterId id="2147483696" r:id="rId3"/>
    <p:sldMasterId id="2147483709" r:id="rId4"/>
  </p:sldMasterIdLst>
  <p:notesMasterIdLst>
    <p:notesMasterId r:id="rId15"/>
  </p:notesMasterIdLst>
  <p:sldIdLst>
    <p:sldId id="331" r:id="rId5"/>
    <p:sldId id="313" r:id="rId6"/>
    <p:sldId id="264" r:id="rId7"/>
    <p:sldId id="258" r:id="rId8"/>
    <p:sldId id="332" r:id="rId9"/>
    <p:sldId id="333" r:id="rId10"/>
    <p:sldId id="334" r:id="rId11"/>
    <p:sldId id="272" r:id="rId12"/>
    <p:sldId id="335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9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9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3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7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95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5887-F02D-358C-5835-6D73F3DAC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7EB8A-7FCB-4BE6-0E03-DB5299E6D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114EA-2BFD-C250-0730-E07EDEF5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DF148-E705-C7E7-25C3-B3876E9A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0D43-2921-F4EA-22F5-96D44AE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4E26-A3C9-3696-BCC9-C88C3A58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519B-6202-F2FD-3186-DFA62772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1E80-6D76-3338-5136-CB22E874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8774-8016-AD1F-F9A7-A920843A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14082-8904-0CE9-3915-AA2E9AA8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7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705A-C4AC-2B8D-F5AD-8D870D65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F6F1B-73AC-0701-D9B2-F9ADE50BD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A56C-CEC9-85CA-75F0-2E2CAA66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0CAA0-409F-DA37-AF4C-73FD8346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DDFE-569C-A16F-473E-347FBF33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7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D148-28D2-374F-43ED-FD859CE3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0138-36AC-14CF-C68C-D3C789E75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B5731-AFCB-40BD-43D3-7F7A0A850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343FB-5657-B1AA-F47D-0085B7D2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CA58B-3BA3-39B8-95A6-2AC6AEC1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E0A55-33D1-279F-216C-79609D7D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531F-B97A-CEB8-D5BE-6D491E78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E6263-F4B2-BCD6-CED5-E791949D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88BB-4435-6DB6-F8B3-CF8B5EB49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FF310-B4E3-42B3-37E4-DFABDA1DF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34F28-CCA5-78AE-5007-C17EB20D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87FCC-4356-491A-25EB-0C211667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0065C-CC9A-794A-B02A-913058C9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A35AD-B7E4-0120-44BB-56EF7344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58DB-D6D3-28AC-6A67-39A7F964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BE328-2506-D9EF-183D-273632F4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BB9B2-D3E2-A460-8004-B21BECD4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63BE0-4E7D-DA66-8879-EA5DBE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8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867FE-F657-DAF3-D1B1-6A23B364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95A49-DE4A-C5E8-D262-11E609F4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0A69B-32B0-355C-9882-24F57CCE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24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FC60-1F97-2E19-9ED9-5BF3D3CE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1C05-91A7-908A-49CB-C44AA475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67A4E-AA14-54F3-C2D1-E74B5FAA2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CFFC5-2027-88A2-9A10-215E959C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588AE-2B49-2E4D-5798-FA1594EE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3252-CEA2-1540-A380-6F6B647F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C3AC-A6B4-4925-9899-A161FBA9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A5C07-0C8C-DE67-846F-1192DC13F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33892-FE96-0002-1FC2-947ED7E48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0DD96-C944-9A4E-C502-72F0AFDD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5665A-2BB6-2957-B826-DE127C6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D0E64-D80F-3F7B-2B9F-20C880D0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2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F334-C439-E76B-B399-251F09B7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DCB1-0C26-50C4-01B0-47EC8531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2BB8-75D8-42D3-935A-44782537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4FDC7-125A-2F24-AE24-D6FFA855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BF2D-C993-31A8-F8EA-B0434A26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F0933-18A4-A1B5-3B7A-3B37C5744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5F989-7AD7-22A4-182F-B38AF70D8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56614-7C10-D73C-64B2-AFB2BE5A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B784D-1838-69DD-7455-A54927A3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2A9B5-10FA-B596-1AEF-2B6714C6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3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AE0DE-DADC-74C1-82B8-3AF6B63F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EE829-1E5F-729E-D89D-0B5FA8F2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3A326-16BC-16A3-332A-C0F00BDC3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C141-367A-4BCE-BD6F-4C0607B3BD2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1F618-A894-8358-EECE-43044B83A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6F09-367C-0C47-0068-E3A3497B6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E334DB-8756-F9D2-43CC-7DB934ACDB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33F505-516E-CD00-989F-552E0D7CB2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5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38200" y="1524001"/>
            <a:ext cx="8387355" cy="1923008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2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người thân ý kiến phản đối của em về việc sử dụng đồ nhựa dùng một lần.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685800" y="19050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88C9F-EDBC-D87D-3725-B71352D2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14400"/>
            <a:ext cx="6236723" cy="53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3585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60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Đoạn văn trên nêu ý kiến phản đối về sự việc, hiện tượng nào trong đời sống?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468CDF-58E1-CC9E-B5E8-10A595D8619B}"/>
              </a:ext>
            </a:extLst>
          </p:cNvPr>
          <p:cNvGrpSpPr/>
          <p:nvPr/>
        </p:nvGrpSpPr>
        <p:grpSpPr>
          <a:xfrm>
            <a:off x="4531087" y="3200400"/>
            <a:ext cx="7660913" cy="2409825"/>
            <a:chOff x="74342" y="1538752"/>
            <a:chExt cx="9069658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9F7E165B-025B-D2FC-8F35-9499FBB4F2E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văn nêu ý kiến phản đối về thói quen vứt rác bừa bãi, túi ni lông, chai, hộp ống hút... bằng nhựa sau khi sử dụng.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51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1828800" y="-228600"/>
            <a:ext cx="9405256" cy="19092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989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Tác giả đưa ra những lí do, dẫn chứng gì để bảo vệ ý kiến của mình?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EA94763-5D7D-44B7-D1D7-8BA28BD7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76400"/>
            <a:ext cx="5105400" cy="50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2823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215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Xác định các phần (mở đầu, triển khai, kết thúc) của đoạn văn.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468CDF-58E1-CC9E-B5E8-10A595D8619B}"/>
              </a:ext>
            </a:extLst>
          </p:cNvPr>
          <p:cNvGrpSpPr/>
          <p:nvPr/>
        </p:nvGrpSpPr>
        <p:grpSpPr>
          <a:xfrm>
            <a:off x="4531086" y="2590800"/>
            <a:ext cx="7279913" cy="3019425"/>
            <a:chOff x="74341" y="1538752"/>
            <a:chExt cx="9183856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9F7E165B-025B-D2FC-8F35-9499FBB4F2E4}"/>
                </a:ext>
              </a:extLst>
            </p:cNvPr>
            <p:cNvSpPr/>
            <p:nvPr/>
          </p:nvSpPr>
          <p:spPr>
            <a:xfrm>
              <a:off x="74341" y="1538752"/>
              <a:ext cx="9183856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 đầu: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dứt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theo đến cho con người.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143000" y="68580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Chọn nội dung tương ứng với mỗi phần của đoạn văn.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D21BB-7C93-3000-86A2-7817A5E1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1524000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4865F-BDB8-EF62-E78D-19EA970C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6762750" cy="3209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87B15-92E9-BFE7-2C9E-FF24B625FF28}"/>
              </a:ext>
            </a:extLst>
          </p:cNvPr>
          <p:cNvCxnSpPr/>
          <p:nvPr/>
        </p:nvCxnSpPr>
        <p:spPr>
          <a:xfrm>
            <a:off x="2667000" y="3200400"/>
            <a:ext cx="1905000" cy="1676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2B857A-B202-969E-8EA4-9E97BE2BF4BF}"/>
              </a:ext>
            </a:extLst>
          </p:cNvPr>
          <p:cNvCxnSpPr>
            <a:cxnSpLocks/>
          </p:cNvCxnSpPr>
          <p:nvPr/>
        </p:nvCxnSpPr>
        <p:spPr>
          <a:xfrm flipV="1">
            <a:off x="2667000" y="32004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3CECD6-5EB2-46EA-EB48-072ECD8EAF2B}"/>
              </a:ext>
            </a:extLst>
          </p:cNvPr>
          <p:cNvCxnSpPr>
            <a:cxnSpLocks/>
          </p:cNvCxnSpPr>
          <p:nvPr/>
        </p:nvCxnSpPr>
        <p:spPr>
          <a:xfrm flipV="1">
            <a:off x="2590800" y="41148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16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38200" y="762000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Trao đổi về những điểm cần lưu ý khi viết đoạn văn nêu ý kiến phản đối một sự việc, hiện tượng.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E253E-94B4-748E-ED98-A79520F2E8FE}"/>
              </a:ext>
            </a:extLst>
          </p:cNvPr>
          <p:cNvSpPr txBox="1"/>
          <p:nvPr/>
        </p:nvSpPr>
        <p:spPr>
          <a:xfrm>
            <a:off x="1600200" y="2514600"/>
            <a:ext cx="95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Bố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cục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sắp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xếp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lí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do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lựa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chọn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từ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ngữ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hiện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ý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kiến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E3244-0488-0D12-C5C4-B08A301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103512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7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</TotalTime>
  <Words>288</Words>
  <Application>Microsoft Office PowerPoint</Application>
  <PresentationFormat>Widescreen</PresentationFormat>
  <Paragraphs>18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Cambria</vt:lpstr>
      <vt:lpstr>Cambria (Đầu đề)</vt:lpstr>
      <vt:lpstr>Times New Roman</vt:lpstr>
      <vt:lpstr>sách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19</cp:revision>
  <dcterms:created xsi:type="dcterms:W3CDTF">2022-11-10T14:07:48Z</dcterms:created>
  <dcterms:modified xsi:type="dcterms:W3CDTF">2026-04-29T14:16:33Z</dcterms:modified>
</cp:coreProperties>
</file>