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56" r:id="rId8"/>
  </p:sldMasterIdLst>
  <p:notesMasterIdLst>
    <p:notesMasterId r:id="rId21"/>
  </p:notesMasterIdLst>
  <p:sldIdLst>
    <p:sldId id="284" r:id="rId9"/>
    <p:sldId id="4414" r:id="rId10"/>
    <p:sldId id="269" r:id="rId11"/>
    <p:sldId id="4415" r:id="rId12"/>
    <p:sldId id="4416" r:id="rId13"/>
    <p:sldId id="4417" r:id="rId14"/>
    <p:sldId id="271" r:id="rId15"/>
    <p:sldId id="273" r:id="rId16"/>
    <p:sldId id="275" r:id="rId17"/>
    <p:sldId id="277" r:id="rId18"/>
    <p:sldId id="290"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62" autoAdjust="0"/>
  </p:normalViewPr>
  <p:slideViewPr>
    <p:cSldViewPr snapToGrid="0">
      <p:cViewPr varScale="1">
        <p:scale>
          <a:sx n="73" d="100"/>
          <a:sy n="73" d="100"/>
        </p:scale>
        <p:origin x="10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7</a:t>
            </a:fld>
            <a:endParaRPr lang="en-US"/>
          </a:p>
        </p:txBody>
      </p:sp>
    </p:spTree>
    <p:extLst>
      <p:ext uri="{BB962C8B-B14F-4D97-AF65-F5344CB8AC3E}">
        <p14:creationId xmlns:p14="http://schemas.microsoft.com/office/powerpoint/2010/main" val="263400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3.xml"/><Relationship Id="rId6" Type="http://schemas.openxmlformats.org/officeDocument/2006/relationships/image" Target="../media/image25.svg"/><Relationship Id="rId5" Type="http://schemas.openxmlformats.org/officeDocument/2006/relationships/image" Target="../media/image17.svg"/><Relationship Id="rId4" Type="http://schemas.openxmlformats.org/officeDocument/2006/relationships/image" Target="../media/image21.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3.xml"/><Relationship Id="rId6" Type="http://schemas.openxmlformats.org/officeDocument/2006/relationships/slide" Target="slide12.xml"/><Relationship Id="rId5" Type="http://schemas.openxmlformats.org/officeDocument/2006/relationships/image" Target="../media/image25.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8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slide" Target="slide12.xml"/><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18.svg"/><Relationship Id="rId4" Type="http://schemas.openxmlformats.org/officeDocument/2006/relationships/image" Target="../media/image21.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slide" Target="slide12.xml"/><Relationship Id="rId2" Type="http://schemas.openxmlformats.org/officeDocument/2006/relationships/image" Target="../media/image15.png"/><Relationship Id="rId1" Type="http://schemas.openxmlformats.org/officeDocument/2006/relationships/slideLayout" Target="../slideLayouts/slideLayout62.xml"/><Relationship Id="rId6" Type="http://schemas.openxmlformats.org/officeDocument/2006/relationships/image" Target="../media/image17.svg"/><Relationship Id="rId5" Type="http://schemas.openxmlformats.org/officeDocument/2006/relationships/image" Target="../media/image24.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5"/>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a:extLst>
                  <a:ext uri="{96DAC541-7B7A-43D3-8B79-37D633B846F1}">
                    <asvg:svgBlip xmlns:asvg="http://schemas.microsoft.com/office/drawing/2016/SVG/main" r:embed="rId5"/>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8" action="ppaction://hlinksldjump"/>
            <a:extLst>
              <a:ext uri="{FF2B5EF4-FFF2-40B4-BE49-F238E27FC236}">
                <a16:creationId xmlns:a16="http://schemas.microsoft.com/office/drawing/2014/main" id="{D49F0C3D-0763-2FA5-483D-99F5ED23CE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6" action="ppaction://hlinksldjump"/>
            <a:extLst>
              <a:ext uri="{FF2B5EF4-FFF2-40B4-BE49-F238E27FC236}">
                <a16:creationId xmlns:a16="http://schemas.microsoft.com/office/drawing/2014/main" id="{B7A9A4DD-7DBE-F713-CA9D-2514467D9A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a:extLst>
                  <a:ext uri="{96DAC541-7B7A-43D3-8B79-37D633B846F1}">
                    <asvg:svgBlip xmlns:asvg="http://schemas.microsoft.com/office/drawing/2016/SVG/main" r:embed="rId8"/>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4"/>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id="{9A5D41C6-AD9F-A7F9-2E62-1AC3C57161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id="{4F24F373-E350-234E-C0D0-F25F4208FEC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id="{7537FC84-398D-8074-74B5-7A7D379B10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a:extLst>
                  <a:ext uri="{96DAC541-7B7A-43D3-8B79-37D633B846F1}">
                    <asvg:svgBlip xmlns:asvg="http://schemas.microsoft.com/office/drawing/2016/SVG/main" r:embed="rId5"/>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8" action="ppaction://hlinksldjump"/>
            <a:extLst>
              <a:ext uri="{FF2B5EF4-FFF2-40B4-BE49-F238E27FC236}">
                <a16:creationId xmlns:a16="http://schemas.microsoft.com/office/drawing/2014/main" id="{520C9AE2-C173-E84C-ECB3-88C3E79559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7" action="ppaction://hlinksldjump"/>
            <a:extLst>
              <a:ext uri="{FF2B5EF4-FFF2-40B4-BE49-F238E27FC236}">
                <a16:creationId xmlns:a16="http://schemas.microsoft.com/office/drawing/2014/main" id="{88BF749B-3049-E433-087A-5C9DCEA20A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9"/>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7" action="ppaction://hlinksldjump"/>
            <a:extLst>
              <a:ext uri="{FF2B5EF4-FFF2-40B4-BE49-F238E27FC236}">
                <a16:creationId xmlns:a16="http://schemas.microsoft.com/office/drawing/2014/main" id="{D3E23BE5-8983-4B04-1012-7073DF70F9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693</Words>
  <Application>Microsoft Office PowerPoint</Application>
  <PresentationFormat>Widescreen</PresentationFormat>
  <Paragraphs>38</Paragraphs>
  <Slides>12</Slides>
  <Notes>1</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12</vt:i4>
      </vt:variant>
    </vt:vector>
  </HeadingPairs>
  <TitlesOfParts>
    <vt:vector size="25" baseType="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65</cp:revision>
  <dcterms:created xsi:type="dcterms:W3CDTF">2024-07-21T01:54:37Z</dcterms:created>
  <dcterms:modified xsi:type="dcterms:W3CDTF">2026-04-29T14:56:37Z</dcterms:modified>
</cp:coreProperties>
</file>