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630" r:id="rId2"/>
    <p:sldId id="643" r:id="rId3"/>
    <p:sldId id="652" r:id="rId4"/>
    <p:sldId id="653" r:id="rId5"/>
    <p:sldId id="644" r:id="rId6"/>
    <p:sldId id="654" r:id="rId7"/>
    <p:sldId id="645" r:id="rId8"/>
    <p:sldId id="655" r:id="rId9"/>
    <p:sldId id="6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50+30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523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Calibri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58</cp:revision>
  <dcterms:created xsi:type="dcterms:W3CDTF">2023-10-17T04:16:50Z</dcterms:created>
  <dcterms:modified xsi:type="dcterms:W3CDTF">2026-04-29T14:18:23Z</dcterms:modified>
</cp:coreProperties>
</file>