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80" r:id="rId2"/>
    <p:sldMasterId id="2147483792" r:id="rId3"/>
  </p:sldMasterIdLst>
  <p:notesMasterIdLst>
    <p:notesMasterId r:id="rId6"/>
  </p:notesMasterIdLst>
  <p:sldIdLst>
    <p:sldId id="516" r:id="rId4"/>
    <p:sldId id="274" r:id="rId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Thach" initials="PT" lastIdx="4" clrIdx="0">
    <p:extLst>
      <p:ext uri="{19B8F6BF-5375-455C-9EA6-DF929625EA0E}">
        <p15:presenceInfo xmlns:p15="http://schemas.microsoft.com/office/powerpoint/2012/main" userId="d28fc4ccf3b2ba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FF99"/>
    <a:srgbClr val="66FFCC"/>
    <a:srgbClr val="FFCC99"/>
    <a:srgbClr val="92D4F2"/>
    <a:srgbClr val="F8638E"/>
    <a:srgbClr val="5B9BD5"/>
    <a:srgbClr val="99FF99"/>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93307" autoAdjust="0"/>
  </p:normalViewPr>
  <p:slideViewPr>
    <p:cSldViewPr>
      <p:cViewPr varScale="1">
        <p:scale>
          <a:sx n="89" d="100"/>
          <a:sy n="89" d="100"/>
        </p:scale>
        <p:origin x="486" y="7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01D1CDA-62B6-412E-B163-BA9F3C1D4344}" type="datetimeFigureOut">
              <a:rPr lang="zh-CN" altLang="en-US" smtClean="0"/>
              <a:pPr/>
              <a:t>2026/4/8</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C5DBB490-566C-467F-B399-51AB5A3EAEFC}" type="slidenum">
              <a:rPr lang="zh-CN" altLang="en-US" smtClean="0"/>
              <a:pPr/>
              <a:t>‹#›</a:t>
            </a:fld>
            <a:endParaRPr lang="zh-CN" altLang="en-US" dirty="0"/>
          </a:p>
        </p:txBody>
      </p:sp>
    </p:spTree>
    <p:extLst>
      <p:ext uri="{BB962C8B-B14F-4D97-AF65-F5344CB8AC3E}">
        <p14:creationId xmlns:p14="http://schemas.microsoft.com/office/powerpoint/2010/main" val="422934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E46E-BF9D-FEEB-83BD-EB33F3DB8F3A}"/>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343C6-0E2D-27FA-0E74-1BD1B643D413}"/>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A472B-74EC-7629-13A4-A272A90F4AA3}"/>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5" name="Footer Placeholder 4">
            <a:extLst>
              <a:ext uri="{FF2B5EF4-FFF2-40B4-BE49-F238E27FC236}">
                <a16:creationId xmlns:a16="http://schemas.microsoft.com/office/drawing/2014/main" id="{059792E3-0802-A9C5-E2CB-D8B00E1C94B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DDAB5-F90D-BF3E-2F0E-64DC72B50C6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234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D841-E56F-0D10-44F2-366683C5918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3A382-1DA0-6E33-FCAE-292E35C30F2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4B2-2AAD-8120-F171-4664C752237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5" name="Footer Placeholder 4">
            <a:extLst>
              <a:ext uri="{FF2B5EF4-FFF2-40B4-BE49-F238E27FC236}">
                <a16:creationId xmlns:a16="http://schemas.microsoft.com/office/drawing/2014/main" id="{CA3B22A6-338E-8EBC-738E-1757F8E8F75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90CFE-EFC6-674C-B5D5-768F984E5F4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31308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B0CBD-11C9-CA69-4D60-4C259C6F49D4}"/>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DF535-629F-039F-E1A6-3889095E4BD2}"/>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A15C8-A777-AFFE-F5D0-48E35A7A64C5}"/>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5" name="Footer Placeholder 4">
            <a:extLst>
              <a:ext uri="{FF2B5EF4-FFF2-40B4-BE49-F238E27FC236}">
                <a16:creationId xmlns:a16="http://schemas.microsoft.com/office/drawing/2014/main" id="{C79E7533-F2C9-EDC8-5B33-E92B24C4A3B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D0B2E-3F7A-31CD-F488-307F185D85C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1729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0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5275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14601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3671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44162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3801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34004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82991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86A6-8703-C4EF-C588-461F43639E6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90A2E7-E61F-33F2-71E2-9CB7F847B2F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74A3-344B-6291-45C0-1740A66C64CA}"/>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5" name="Footer Placeholder 4">
            <a:extLst>
              <a:ext uri="{FF2B5EF4-FFF2-40B4-BE49-F238E27FC236}">
                <a16:creationId xmlns:a16="http://schemas.microsoft.com/office/drawing/2014/main" id="{2A42CA5F-B763-D12C-7697-ECC7866C86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5A578-4806-EBB6-944A-7DD95141E2EC}"/>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75619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06009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41391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79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4/8/2026</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44874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1805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8487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28885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975137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29212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0106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74C7-BA48-276C-7177-ABE6F4FAB704}"/>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9FB66-B777-86D1-4FE2-F7F673C37FE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BB2CD-71B6-AE32-2DEE-E31CBE838C6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5" name="Footer Placeholder 4">
            <a:extLst>
              <a:ext uri="{FF2B5EF4-FFF2-40B4-BE49-F238E27FC236}">
                <a16:creationId xmlns:a16="http://schemas.microsoft.com/office/drawing/2014/main" id="{93190C2E-9CCF-C1F5-EB0C-6C0CCFE0510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C42961-2615-C80B-7A60-F02D8E678E2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53442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067968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02827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064120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28116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4/8/2026</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065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DF8B-56CC-11EF-C71E-C7B7D46E3C3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CF05A0-AC01-5E09-26E0-B11FFA2EE700}"/>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BC794-F61A-E04E-2D89-E81C1017AEC4}"/>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9352E-46A9-CBBB-6261-E79596C42BA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6" name="Footer Placeholder 5">
            <a:extLst>
              <a:ext uri="{FF2B5EF4-FFF2-40B4-BE49-F238E27FC236}">
                <a16:creationId xmlns:a16="http://schemas.microsoft.com/office/drawing/2014/main" id="{D33E24C5-23A6-C50C-3C32-6E2B97DB61B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C221BC-ED82-207A-C698-692E9B672E27}"/>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97615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FDED-643A-6D2C-59EC-848888B40FA1}"/>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C93CF-2872-666B-14D8-70AA775DBD8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6CB98-C094-ECA5-516D-DFDE8732C928}"/>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88DAD-AD2F-15A7-78FA-2514ED1F11D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A2BDB-5531-0807-2046-E4A51AD0C2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AD95E-75B4-CDAD-48E9-3D1E793A9A78}"/>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8" name="Footer Placeholder 7">
            <a:extLst>
              <a:ext uri="{FF2B5EF4-FFF2-40B4-BE49-F238E27FC236}">
                <a16:creationId xmlns:a16="http://schemas.microsoft.com/office/drawing/2014/main" id="{472C6BB3-9597-5D93-6DFB-F12684217CE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BF4B6A-2F42-9496-A1F8-2329E30CFB76}"/>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401306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CC15-BCFB-8CA0-BDB8-D2566940D0C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CCAF3C-7846-2485-2000-8BC37A3E01CE}"/>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4" name="Footer Placeholder 3">
            <a:extLst>
              <a:ext uri="{FF2B5EF4-FFF2-40B4-BE49-F238E27FC236}">
                <a16:creationId xmlns:a16="http://schemas.microsoft.com/office/drawing/2014/main" id="{41E53640-779C-577D-7C9D-8EAF98F031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C8235C-DF3B-1ED7-7725-675A3D339399}"/>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a16="http://schemas.microsoft.com/office/drawing/2014/main"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10720" y="0"/>
            <a:ext cx="5143500" cy="5143500"/>
          </a:xfrm>
          <a:prstGeom prst="rect">
            <a:avLst/>
          </a:prstGeom>
        </p:spPr>
      </p:pic>
    </p:spTree>
    <p:extLst>
      <p:ext uri="{BB962C8B-B14F-4D97-AF65-F5344CB8AC3E}">
        <p14:creationId xmlns:p14="http://schemas.microsoft.com/office/powerpoint/2010/main" val="101315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7D673-2E15-0200-7825-229B2CE51440}"/>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3" name="Footer Placeholder 2">
            <a:extLst>
              <a:ext uri="{FF2B5EF4-FFF2-40B4-BE49-F238E27FC236}">
                <a16:creationId xmlns:a16="http://schemas.microsoft.com/office/drawing/2014/main" id="{E8ED07F7-90D0-8F2F-79DD-2E590136A0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B8FE1-C458-7A2E-135A-1962A8284DD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78461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28E6-AE51-A400-5219-9C5719B85C28}"/>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3E4A65-3A17-5964-D2D0-2C4618CB9228}"/>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4DF8-A2D3-2356-C34A-350165025CE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89D78-D621-43AC-D7F6-61A5AB8F32E1}"/>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6" name="Footer Placeholder 5">
            <a:extLst>
              <a:ext uri="{FF2B5EF4-FFF2-40B4-BE49-F238E27FC236}">
                <a16:creationId xmlns:a16="http://schemas.microsoft.com/office/drawing/2014/main" id="{F6E27A35-C386-A0BE-C6F3-BFADDF3CBE4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83E791-C9A3-F67E-741A-38AAD126AECD}"/>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35898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E0E7-701D-00AE-A52D-72CFF1A2761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1B740-B42C-2D50-72BB-5FFFEF1F19B3}"/>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7078F9-CEB1-320F-A5CA-6917F7169F8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610E0-D70C-EF79-E006-A6C106E2003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4/8/2026</a:t>
            </a:fld>
            <a:endParaRPr lang="en-US"/>
          </a:p>
        </p:txBody>
      </p:sp>
      <p:sp>
        <p:nvSpPr>
          <p:cNvPr id="6" name="Footer Placeholder 5">
            <a:extLst>
              <a:ext uri="{FF2B5EF4-FFF2-40B4-BE49-F238E27FC236}">
                <a16:creationId xmlns:a16="http://schemas.microsoft.com/office/drawing/2014/main" id="{CD788A8E-732B-5BCA-248A-EE8380EFC51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C9B5B7-2A6A-95C3-17C3-E97CDB00F11E}"/>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67755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6AAF972-4D95-DDDF-A69A-638DB016743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6672" y="195486"/>
            <a:ext cx="1156817" cy="1156817"/>
          </a:xfrm>
          <a:prstGeom prst="rect">
            <a:avLst/>
          </a:prstGeom>
        </p:spPr>
      </p:pic>
    </p:spTree>
    <p:extLst>
      <p:ext uri="{BB962C8B-B14F-4D97-AF65-F5344CB8AC3E}">
        <p14:creationId xmlns:p14="http://schemas.microsoft.com/office/powerpoint/2010/main" val="254561121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D1030F-F38D-F32E-29B9-322C76A6A9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32656" y="195486"/>
            <a:ext cx="1156817" cy="1156817"/>
          </a:xfrm>
          <a:prstGeom prst="rect">
            <a:avLst/>
          </a:prstGeom>
        </p:spPr>
      </p:pic>
    </p:spTree>
    <p:extLst>
      <p:ext uri="{BB962C8B-B14F-4D97-AF65-F5344CB8AC3E}">
        <p14:creationId xmlns:p14="http://schemas.microsoft.com/office/powerpoint/2010/main" val="35623341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299EF5-DC63-4F6C-881D-8A47E373558F}" type="datetimeFigureOut">
              <a:rPr lang="en-US" smtClean="0"/>
              <a:t>4/8/2026</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5667355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4">
            <a:extLst>
              <a:ext uri="{FF2B5EF4-FFF2-40B4-BE49-F238E27FC236}">
                <a16:creationId xmlns:a16="http://schemas.microsoft.com/office/drawing/2014/main" id="{902A7D91-6C21-222D-2B3E-30B299FB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 y="-12700"/>
            <a:ext cx="3876735" cy="1743312"/>
          </a:xfrm>
          <a:prstGeom prst="rect">
            <a:avLst/>
          </a:prstGeom>
        </p:spPr>
      </p:pic>
      <p:grpSp>
        <p:nvGrpSpPr>
          <p:cNvPr id="6" name="Group 5">
            <a:extLst>
              <a:ext uri="{FF2B5EF4-FFF2-40B4-BE49-F238E27FC236}">
                <a16:creationId xmlns:a16="http://schemas.microsoft.com/office/drawing/2014/main" id="{BF37444F-9205-45CE-A53A-858D9E1BF839}"/>
              </a:ext>
            </a:extLst>
          </p:cNvPr>
          <p:cNvGrpSpPr/>
          <p:nvPr/>
        </p:nvGrpSpPr>
        <p:grpSpPr>
          <a:xfrm>
            <a:off x="2293047" y="1353519"/>
            <a:ext cx="6755657" cy="3591344"/>
            <a:chOff x="2293047" y="1353519"/>
            <a:chExt cx="6755657" cy="3591344"/>
          </a:xfrm>
        </p:grpSpPr>
        <p:sp>
          <p:nvSpPr>
            <p:cNvPr id="12" name="TextBox 11">
              <a:extLst>
                <a:ext uri="{FF2B5EF4-FFF2-40B4-BE49-F238E27FC236}">
                  <a16:creationId xmlns:a16="http://schemas.microsoft.com/office/drawing/2014/main" id="{98A3273F-DBCC-4D33-AF88-FF32F36D2948}"/>
                </a:ext>
              </a:extLst>
            </p:cNvPr>
            <p:cNvSpPr txBox="1"/>
            <p:nvPr/>
          </p:nvSpPr>
          <p:spPr>
            <a:xfrm>
              <a:off x="2293047" y="1353519"/>
              <a:ext cx="6755657" cy="359134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sz="4400" dirty="0">
                <a:solidFill>
                  <a:schemeClr val="bg2">
                    <a:lumMod val="50000"/>
                  </a:schemeClr>
                </a:solidFill>
                <a:latin typeface="UTM Cookies" panose="02040603050506020204" pitchFamily="18" charset="0"/>
              </a:endParaRPr>
            </a:p>
          </p:txBody>
        </p:sp>
        <p:sp>
          <p:nvSpPr>
            <p:cNvPr id="11" name="TextBox 10">
              <a:extLst>
                <a:ext uri="{FF2B5EF4-FFF2-40B4-BE49-F238E27FC236}">
                  <a16:creationId xmlns:a16="http://schemas.microsoft.com/office/drawing/2014/main" id="{8238D906-BB09-4E87-BCF1-655F4FCAE439}"/>
                </a:ext>
              </a:extLst>
            </p:cNvPr>
            <p:cNvSpPr txBox="1"/>
            <p:nvPr/>
          </p:nvSpPr>
          <p:spPr>
            <a:xfrm>
              <a:off x="2509434" y="1422377"/>
              <a:ext cx="6336704" cy="3046988"/>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Tình trạng ô nhiễm môi trường đang diễn ra ở rất nhiều nơi, có rất nhiều nguyên nhân dẫn đến tình trạng đó. Để bảo vệ môi trường nơi mình sinh sống, chúng ta cần khảo rát thực tế để có giải pháp phù hợp.</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3A1BE464-5E80-B2E0-9431-8725D855D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339502"/>
            <a:ext cx="3231563" cy="931467"/>
          </a:xfrm>
          <a:prstGeom prst="rect">
            <a:avLst/>
          </a:prstGeom>
        </p:spPr>
      </p:pic>
    </p:spTree>
    <p:extLst>
      <p:ext uri="{BB962C8B-B14F-4D97-AF65-F5344CB8AC3E}">
        <p14:creationId xmlns:p14="http://schemas.microsoft.com/office/powerpoint/2010/main" val="2889995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1536761" y="1281598"/>
            <a:ext cx="6112682" cy="2677656"/>
          </a:xfrm>
          <a:prstGeom prst="rect">
            <a:avLst/>
          </a:prstGeom>
          <a:noFill/>
        </p:spPr>
        <p:txBody>
          <a:bodyPr wrap="square" rtlCol="0">
            <a:spAutoFit/>
          </a:bodyPr>
          <a:lstStyle/>
          <a:p>
            <a:pPr algn="ctr" defTabSz="685800"/>
            <a:r>
              <a:rPr lang="vi-VN" sz="2800" dirty="0">
                <a:solidFill>
                  <a:prstClr val="black"/>
                </a:solidFill>
                <a:latin typeface="Calibri" panose="020F0502020204030204"/>
              </a:rPr>
              <a:t>Để khảo sát đạt kết quả chúng ta cần lập kế hoạch chi tiết và phân công nhiệm vụ  rõ ràng cho các thành viên. Các nhóm hãy xem xét lại bảng kế hoạch của nhóm mình để điều chỉnh sao cho có thể thực hiện khảo sát được thuận lợi.</a:t>
            </a:r>
            <a:endParaRPr lang="en-US" sz="28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ADD51F0-27C7-AA71-5A4E-A2AF28136407}"/>
              </a:ext>
            </a:extLst>
          </p:cNvPr>
          <p:cNvPicPr>
            <a:picLocks noChangeAspect="1"/>
          </p:cNvPicPr>
          <p:nvPr/>
        </p:nvPicPr>
        <p:blipFill>
          <a:blip r:embed="rId3"/>
          <a:stretch>
            <a:fillRect/>
          </a:stretch>
        </p:blipFill>
        <p:spPr>
          <a:xfrm>
            <a:off x="3059832" y="627534"/>
            <a:ext cx="3194581" cy="713294"/>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2343</TotalTime>
  <Words>103</Words>
  <Application>Microsoft Office PowerPoint</Application>
  <PresentationFormat>On-screen Show (16:9)</PresentationFormat>
  <Paragraphs>2</Paragraphs>
  <Slides>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vt:i4>
      </vt:variant>
    </vt:vector>
  </HeadingPairs>
  <TitlesOfParts>
    <vt:vector size="11" baseType="lpstr">
      <vt:lpstr>Arial</vt:lpstr>
      <vt:lpstr>Calibri</vt:lpstr>
      <vt:lpstr>Calibri Light</vt:lpstr>
      <vt:lpstr>Times New Roman</vt:lpstr>
      <vt:lpstr>UTM Cookies</vt:lpstr>
      <vt:lpstr>字魂59号-创粗黑</vt:lpstr>
      <vt:lpstr>1_Custom Design</vt:lpstr>
      <vt:lpstr>Custom Design</vt:lpstr>
      <vt:lpstr>1_Chủ đề Office</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年中总结18</dc:title>
  <dc:subject>9Slide.vn</dc:subject>
  <dc:creator>huong</dc:creator>
  <dc:description>9Slide.vn</dc:description>
  <cp:lastModifiedBy>Trung Vu Duc</cp:lastModifiedBy>
  <cp:revision>160</cp:revision>
  <dcterms:created xsi:type="dcterms:W3CDTF">2015-12-06T01:30:39Z</dcterms:created>
  <dcterms:modified xsi:type="dcterms:W3CDTF">2026-04-08T07:35:19Z</dcterms:modified>
  <cp:category>9Slide.vn</cp:category>
</cp:coreProperties>
</file>