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12"/>
  </p:notesMasterIdLst>
  <p:sldIdLst>
    <p:sldId id="266" r:id="rId2"/>
    <p:sldId id="346" r:id="rId3"/>
    <p:sldId id="340" r:id="rId4"/>
    <p:sldId id="269" r:id="rId5"/>
    <p:sldId id="272" r:id="rId6"/>
    <p:sldId id="359" r:id="rId7"/>
    <p:sldId id="360" r:id="rId8"/>
    <p:sldId id="355" r:id="rId9"/>
    <p:sldId id="356" r:id="rId10"/>
    <p:sldId id="277"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C-4F62-A8CA-BEA98E8227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9C-4F62-A8CA-BEA98E8227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9C-4F62-A8CA-BEA98E8227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9C-4F62-A8CA-BEA98E822795}"/>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1"/>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750</TotalTime>
  <Words>593</Words>
  <Application>Microsoft Office PowerPoint</Application>
  <PresentationFormat>On-screen Show (16:9)</PresentationFormat>
  <Paragraphs>55</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Bangers</vt:lpstr>
      <vt:lpstr>Calibri</vt:lpstr>
      <vt:lpstr>Cambria</vt:lpstr>
      <vt:lpstr>Sriracha</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Trung Vu Duc</cp:lastModifiedBy>
  <cp:revision>68</cp:revision>
  <dcterms:modified xsi:type="dcterms:W3CDTF">2026-04-08T07:22:40Z</dcterms:modified>
  <cp:category>9Slide.vn</cp:category>
</cp:coreProperties>
</file>