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Lst>
  <p:notesMasterIdLst>
    <p:notesMasterId r:id="rId26"/>
  </p:notesMasterIdLst>
  <p:handoutMasterIdLst>
    <p:handoutMasterId r:id="rId27"/>
  </p:handoutMasterIdLst>
  <p:sldIdLst>
    <p:sldId id="396" r:id="rId4"/>
    <p:sldId id="457" r:id="rId5"/>
    <p:sldId id="378" r:id="rId6"/>
    <p:sldId id="458" r:id="rId7"/>
    <p:sldId id="517" r:id="rId8"/>
    <p:sldId id="322" r:id="rId9"/>
    <p:sldId id="323" r:id="rId10"/>
    <p:sldId id="519" r:id="rId11"/>
    <p:sldId id="330" r:id="rId12"/>
    <p:sldId id="331" r:id="rId13"/>
    <p:sldId id="332" r:id="rId14"/>
    <p:sldId id="333" r:id="rId15"/>
    <p:sldId id="334" r:id="rId16"/>
    <p:sldId id="335" r:id="rId17"/>
    <p:sldId id="377" r:id="rId18"/>
    <p:sldId id="388" r:id="rId19"/>
    <p:sldId id="393" r:id="rId20"/>
    <p:sldId id="389" r:id="rId21"/>
    <p:sldId id="381" r:id="rId22"/>
    <p:sldId id="520" r:id="rId23"/>
    <p:sldId id="450" r:id="rId24"/>
    <p:sldId id="351" r:id="rId2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03C"/>
    <a:srgbClr val="38351E"/>
    <a:srgbClr val="2D3686"/>
    <a:srgbClr val="F0ECE6"/>
    <a:srgbClr val="1E1C0E"/>
    <a:srgbClr val="D72857"/>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68" d="100"/>
          <a:sy n="68" d="100"/>
        </p:scale>
        <p:origin x="846"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2026-04-08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40.svg"/><Relationship Id="rId7" Type="http://schemas.openxmlformats.org/officeDocument/2006/relationships/image" Target="../media/image42.svg"/><Relationship Id="rId12" Type="http://schemas.openxmlformats.org/officeDocument/2006/relationships/hyperlink" Target="http://www.pptmon.com/" TargetMode="External"/><Relationship Id="rId17" Type="http://schemas.openxmlformats.org/officeDocument/2006/relationships/image" Target="../media/image28.png"/><Relationship Id="rId2" Type="http://schemas.openxmlformats.org/officeDocument/2006/relationships/image" Target="../media/image57.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24.png"/><Relationship Id="rId10" Type="http://schemas.openxmlformats.org/officeDocument/2006/relationships/image" Target="../media/image11.svg"/><Relationship Id="rId4" Type="http://schemas.openxmlformats.org/officeDocument/2006/relationships/image" Target="../media/image30.png"/><Relationship Id="rId9" Type="http://schemas.openxmlformats.org/officeDocument/2006/relationships/image" Target="../media/image62.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5.svg"/><Relationship Id="rId21" Type="http://schemas.openxmlformats.org/officeDocument/2006/relationships/image" Target="../media/image2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image" Target="../media/image63.png"/><Relationship Id="rId16" Type="http://schemas.openxmlformats.org/officeDocument/2006/relationships/image" Target="../media/image47.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64.png"/><Relationship Id="rId11" Type="http://schemas.openxmlformats.org/officeDocument/2006/relationships/image" Target="../media/image62.png"/><Relationship Id="rId5" Type="http://schemas.openxmlformats.org/officeDocument/2006/relationships/image" Target="../media/image5.svg"/><Relationship Id="rId15" Type="http://schemas.openxmlformats.org/officeDocument/2006/relationships/image" Target="../media/image46.png"/><Relationship Id="rId10" Type="http://schemas.openxmlformats.org/officeDocument/2006/relationships/hyperlink" Target="http://pptmon.com/" TargetMode="External"/><Relationship Id="rId19"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0.png"/><Relationship Id="rId18" Type="http://schemas.openxmlformats.org/officeDocument/2006/relationships/image" Target="../media/image15.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9.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3.png"/><Relationship Id="rId18" Type="http://schemas.openxmlformats.org/officeDocument/2006/relationships/image" Target="../media/image19.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54.png"/><Relationship Id="rId10" Type="http://schemas.openxmlformats.org/officeDocument/2006/relationships/image" Target="../media/image7.svg"/><Relationship Id="rId19" Type="http://schemas.openxmlformats.org/officeDocument/2006/relationships/image" Target="../media/image43.png"/><Relationship Id="rId4" Type="http://schemas.openxmlformats.org/officeDocument/2006/relationships/image" Target="../media/image11.svg"/><Relationship Id="rId9" Type="http://schemas.openxmlformats.org/officeDocument/2006/relationships/image" Target="../media/image64.png"/><Relationship Id="rId14" Type="http://schemas.openxmlformats.org/officeDocument/2006/relationships/image" Target="../media/image45.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5.png"/><Relationship Id="rId18" Type="http://schemas.openxmlformats.org/officeDocument/2006/relationships/image" Target="../media/image19.svg"/><Relationship Id="rId3" Type="http://schemas.openxmlformats.org/officeDocument/2006/relationships/image" Target="../media/image62.png"/><Relationship Id="rId21" Type="http://schemas.openxmlformats.org/officeDocument/2006/relationships/image" Target="../media/image56.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54.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4.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8.png"/><Relationship Id="rId18" Type="http://schemas.openxmlformats.org/officeDocument/2006/relationships/image" Target="../media/image25.svg"/><Relationship Id="rId3" Type="http://schemas.openxmlformats.org/officeDocument/2006/relationships/image" Target="../media/image62.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4.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8.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6.png"/><Relationship Id="rId10" Type="http://schemas.openxmlformats.org/officeDocument/2006/relationships/image" Target="../media/image7.svg"/><Relationship Id="rId19" Type="http://schemas.openxmlformats.org/officeDocument/2006/relationships/image" Target="../media/image37.png"/><Relationship Id="rId4" Type="http://schemas.openxmlformats.org/officeDocument/2006/relationships/image" Target="../media/image11.svg"/><Relationship Id="rId9" Type="http://schemas.openxmlformats.org/officeDocument/2006/relationships/image" Target="../media/image64.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8" Type="http://schemas.openxmlformats.org/officeDocument/2006/relationships/image" Target="../media/image29.svg"/><Relationship Id="rId3" Type="http://schemas.openxmlformats.org/officeDocument/2006/relationships/image" Target="../media/image62.png"/><Relationship Id="rId7" Type="http://schemas.openxmlformats.org/officeDocument/2006/relationships/image" Target="../media/image57.png"/><Relationship Id="rId12" Type="http://schemas.openxmlformats.org/officeDocument/2006/relationships/image" Target="../media/image42.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43.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8.png"/><Relationship Id="rId18" Type="http://schemas.openxmlformats.org/officeDocument/2006/relationships/image" Target="../media/image47.svg"/><Relationship Id="rId3" Type="http://schemas.openxmlformats.org/officeDocument/2006/relationships/image" Target="../media/image62.png"/><Relationship Id="rId7" Type="http://schemas.openxmlformats.org/officeDocument/2006/relationships/image" Target="../media/image63.png"/><Relationship Id="rId12" Type="http://schemas.openxmlformats.org/officeDocument/2006/relationships/image" Target="../media/image7.svg"/><Relationship Id="rId17" Type="http://schemas.openxmlformats.org/officeDocument/2006/relationships/image" Target="../media/image66.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4.png"/><Relationship Id="rId5" Type="http://schemas.openxmlformats.org/officeDocument/2006/relationships/hyperlink" Target="https://pptmon.com/" TargetMode="External"/><Relationship Id="rId15" Type="http://schemas.openxmlformats.org/officeDocument/2006/relationships/image" Target="../media/image65.png"/><Relationship Id="rId10" Type="http://schemas.openxmlformats.org/officeDocument/2006/relationships/image" Target="../media/image5.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36.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0.png"/><Relationship Id="rId18" Type="http://schemas.openxmlformats.org/officeDocument/2006/relationships/image" Target="../media/image53.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52.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9.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3.png"/><Relationship Id="rId18" Type="http://schemas.openxmlformats.org/officeDocument/2006/relationships/image" Target="../media/image21.svg"/><Relationship Id="rId3" Type="http://schemas.openxmlformats.org/officeDocument/2006/relationships/image" Target="../media/image62.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55.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54.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4.png"/><Relationship Id="rId14" Type="http://schemas.openxmlformats.org/officeDocument/2006/relationships/image" Target="../media/image45.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34.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8.png"/><Relationship Id="rId2" Type="http://schemas.openxmlformats.org/officeDocument/2006/relationships/image" Target="../media/image30.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6.png"/><Relationship Id="rId18" Type="http://schemas.openxmlformats.org/officeDocument/2006/relationships/image" Target="../media/image47.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66.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65.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64.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6.png"/><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8.png"/><Relationship Id="rId5" Type="http://schemas.openxmlformats.org/officeDocument/2006/relationships/hyperlink" Target="https://pptmon.com/" TargetMode="External"/><Relationship Id="rId15" Type="http://schemas.openxmlformats.org/officeDocument/2006/relationships/image" Target="../media/image54.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62.png"/><Relationship Id="rId7" Type="http://schemas.openxmlformats.org/officeDocument/2006/relationships/image" Target="../media/image57.png"/><Relationship Id="rId12" Type="http://schemas.openxmlformats.org/officeDocument/2006/relationships/image" Target="../media/image42.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8.png"/><Relationship Id="rId18" Type="http://schemas.openxmlformats.org/officeDocument/2006/relationships/image" Target="../media/image19.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63.png"/><Relationship Id="rId12" Type="http://schemas.openxmlformats.org/officeDocument/2006/relationships/image" Target="../media/image7.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47.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4.png"/><Relationship Id="rId5" Type="http://schemas.openxmlformats.org/officeDocument/2006/relationships/hyperlink" Target="https://pptmon.com/" TargetMode="External"/><Relationship Id="rId15" Type="http://schemas.openxmlformats.org/officeDocument/2006/relationships/image" Target="../media/image66.png"/><Relationship Id="rId10" Type="http://schemas.openxmlformats.org/officeDocument/2006/relationships/image" Target="../media/image5.svg"/><Relationship Id="rId19" Type="http://schemas.openxmlformats.org/officeDocument/2006/relationships/image" Target="../media/image43.png"/><Relationship Id="rId4" Type="http://schemas.openxmlformats.org/officeDocument/2006/relationships/image" Target="../media/image11.svg"/><Relationship Id="rId9" Type="http://schemas.openxmlformats.org/officeDocument/2006/relationships/image" Target="../media/image36.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0.png"/><Relationship Id="rId18" Type="http://schemas.openxmlformats.org/officeDocument/2006/relationships/image" Target="../media/image15.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9.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8.png"/><Relationship Id="rId14" Type="http://schemas.openxmlformats.org/officeDocument/2006/relationships/image" Target="../media/image51.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63.png"/><Relationship Id="rId18" Type="http://schemas.openxmlformats.org/officeDocument/2006/relationships/image" Target="../media/image19.svg"/><Relationship Id="rId3" Type="http://schemas.openxmlformats.org/officeDocument/2006/relationships/image" Target="../media/image62.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54.png"/><Relationship Id="rId10" Type="http://schemas.openxmlformats.org/officeDocument/2006/relationships/image" Target="../media/image7.svg"/><Relationship Id="rId19" Type="http://schemas.openxmlformats.org/officeDocument/2006/relationships/image" Target="../media/image43.png"/><Relationship Id="rId4" Type="http://schemas.openxmlformats.org/officeDocument/2006/relationships/image" Target="../media/image11.svg"/><Relationship Id="rId9" Type="http://schemas.openxmlformats.org/officeDocument/2006/relationships/image" Target="../media/image64.png"/><Relationship Id="rId14" Type="http://schemas.openxmlformats.org/officeDocument/2006/relationships/image" Target="../media/image45.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8.sv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29.svg"/><Relationship Id="rId14" Type="http://schemas.openxmlformats.org/officeDocument/2006/relationships/image" Target="../media/image3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svg"/><Relationship Id="rId3" Type="http://schemas.openxmlformats.org/officeDocument/2006/relationships/image" Target="../media/image40.svg"/><Relationship Id="rId7" Type="http://schemas.openxmlformats.org/officeDocument/2006/relationships/image" Target="../media/image42.svg"/><Relationship Id="rId12"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7.svg"/><Relationship Id="rId3" Type="http://schemas.openxmlformats.org/officeDocument/2006/relationships/image" Target="../media/image45.svg"/><Relationship Id="rId7" Type="http://schemas.openxmlformats.org/officeDocument/2006/relationships/image" Target="../media/image7.svg"/><Relationship Id="rId12"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9.svg"/><Relationship Id="rId1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52.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49.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51.svg"/><Relationship Id="rId1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45.svg"/><Relationship Id="rId1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7.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46.png"/><Relationship Id="rId17" Type="http://schemas.openxmlformats.org/officeDocument/2006/relationships/image" Target="../media/image29.svg"/><Relationship Id="rId2" Type="http://schemas.openxmlformats.org/officeDocument/2006/relationships/image" Target="../media/image30.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35.sv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1.svg"/><Relationship Id="rId3" Type="http://schemas.openxmlformats.org/officeDocument/2006/relationships/image" Target="../media/image40.svg"/><Relationship Id="rId7" Type="http://schemas.openxmlformats.org/officeDocument/2006/relationships/image" Target="../media/image31.svg"/><Relationship Id="rId12"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5.svg"/><Relationship Id="rId5" Type="http://schemas.openxmlformats.org/officeDocument/2006/relationships/image" Target="../media/image59.svg"/><Relationship Id="rId15" Type="http://schemas.openxmlformats.org/officeDocument/2006/relationships/image" Target="../media/image23.svg"/><Relationship Id="rId10" Type="http://schemas.openxmlformats.org/officeDocument/2006/relationships/image" Target="../media/image36.png"/><Relationship Id="rId4" Type="http://schemas.openxmlformats.org/officeDocument/2006/relationships/image" Target="../media/image58.png"/><Relationship Id="rId9" Type="http://schemas.openxmlformats.org/officeDocument/2006/relationships/image" Target="../media/image29.svg"/><Relationship Id="rId14" Type="http://schemas.openxmlformats.org/officeDocument/2006/relationships/image" Target="../media/image4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2026/4/8</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2026/4/8</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2026/4/8</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4/8/2026</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4/8/2026</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660.png"/><Relationship Id="rId5" Type="http://schemas.openxmlformats.org/officeDocument/2006/relationships/slide" Target="slide12.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680.png"/><Relationship Id="rId5" Type="http://schemas.openxmlformats.org/officeDocument/2006/relationships/slide" Target="slide14.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31.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640.png"/><Relationship Id="rId5" Type="http://schemas.openxmlformats.org/officeDocument/2006/relationships/slide" Target="slide10.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360420" y="1337310"/>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2357827" y="441854"/>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051560" y="2002661"/>
            <a:ext cx="1081278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 Việc làm này của ông đã nói lên lòng 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403548" y="819044"/>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857250" y="2254121"/>
            <a:ext cx="10892790" cy="3416320"/>
          </a:xfrm>
          <a:prstGeom prst="rect">
            <a:avLst/>
          </a:prstGeom>
        </p:spPr>
        <p:txBody>
          <a:bodyPr wrap="square">
            <a:spAutoFit/>
          </a:bodyPr>
          <a:lstStyle/>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6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62322"/>
          </a:xfrm>
          <a:prstGeom prst="rect">
            <a:avLst/>
          </a:prstGeom>
        </p:spPr>
        <p:txBody>
          <a:bodyPr wrap="square">
            <a:spAutoFit/>
          </a:bodyPr>
          <a:lstStyle/>
          <a:p>
            <a:pPr lvl="0" algn="just" latinLnBrk="0"/>
            <a:r>
              <a:rPr lang="vi-VN" sz="36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553E9-2CDB-F12B-C7CE-11FCFFC13583}"/>
              </a:ext>
            </a:extLst>
          </p:cNvPr>
          <p:cNvSpPr/>
          <p:nvPr/>
        </p:nvSpPr>
        <p:spPr>
          <a:xfrm>
            <a:off x="2779934" y="186459"/>
            <a:ext cx="6632137" cy="1107996"/>
          </a:xfrm>
          <a:prstGeom prst="rect">
            <a:avLst/>
          </a:prstGeom>
          <a:noFill/>
        </p:spPr>
        <p:txBody>
          <a:bodyPr wrap="none" lIns="91440" tIns="45720" rIns="91440" bIns="45720">
            <a:spAutoFit/>
          </a:bodyPr>
          <a:lstStyle/>
          <a:p>
            <a:pPr algn="ct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Luyện</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đọc</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từ</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6600" b="0" cap="none" spc="0" dirty="0" err="1">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khó</a:t>
            </a:r>
            <a:r>
              <a:rPr lang="en-US" sz="6600" b="0" cap="none" spc="0" dirty="0">
                <a:ln w="0"/>
                <a:solidFill>
                  <a:srgbClr val="25121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
        <p:nvSpPr>
          <p:cNvPr id="3" name="Rectangle 2">
            <a:extLst>
              <a:ext uri="{FF2B5EF4-FFF2-40B4-BE49-F238E27FC236}">
                <a16:creationId xmlns:a16="http://schemas.microsoft.com/office/drawing/2014/main" id="{94354D66-6ACA-80F2-DF20-8AFDB2C31D9E}"/>
              </a:ext>
            </a:extLst>
          </p:cNvPr>
          <p:cNvSpPr/>
          <p:nvPr/>
        </p:nvSpPr>
        <p:spPr>
          <a:xfrm>
            <a:off x="1303930" y="1738035"/>
            <a:ext cx="4363694"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thiêng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liêng</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1DD4466-FC5D-DA95-BF4B-76728C436655}"/>
              </a:ext>
            </a:extLst>
          </p:cNvPr>
          <p:cNvSpPr/>
          <p:nvPr/>
        </p:nvSpPr>
        <p:spPr>
          <a:xfrm>
            <a:off x="7042767" y="1660594"/>
            <a:ext cx="3241593"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ba</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dô</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-ca</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ED4A37C-DFEF-396F-ADCA-0BF3DD0CF5FC}"/>
              </a:ext>
            </a:extLst>
          </p:cNvPr>
          <p:cNvSpPr/>
          <p:nvPr/>
        </p:nvSpPr>
        <p:spPr>
          <a:xfrm>
            <a:off x="3888502" y="3054996"/>
            <a:ext cx="5755102" cy="1015663"/>
          </a:xfrm>
          <a:prstGeom prst="rect">
            <a:avLst/>
          </a:prstGeom>
          <a:noFill/>
        </p:spPr>
        <p:txBody>
          <a:bodyPr wrap="none" lIns="91440" tIns="45720" rIns="91440" bIns="45720">
            <a:spAutoFit/>
          </a:bodyPr>
          <a:lstStyle/>
          <a:p>
            <a:pPr algn="ct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súng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không</a:t>
            </a:r>
            <a:r>
              <a:rPr lang="en-US" sz="6000" b="1"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6000" b="1" dirty="0" err="1">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giật</a:t>
            </a:r>
            <a:endParaRPr lang="en-US" sz="6000" b="1" cap="none" spc="0" dirty="0">
              <a:ln w="0"/>
              <a:solidFill>
                <a:srgbClr val="54336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608B0B8-AAFB-BB82-B17E-E7592FAFD12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3871505"/>
            <a:ext cx="3260829" cy="3260829"/>
          </a:xfrm>
          <a:prstGeom prst="rect">
            <a:avLst/>
          </a:prstGeom>
        </p:spPr>
      </p:pic>
    </p:spTree>
    <p:extLst>
      <p:ext uri="{BB962C8B-B14F-4D97-AF65-F5344CB8AC3E}">
        <p14:creationId xmlns:p14="http://schemas.microsoft.com/office/powerpoint/2010/main" val="12430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9"/>
                                          </p:stCondLst>
                                        </p:cTn>
                                        <p:tgtEl>
                                          <p:spTgt spid="2"/>
                                        </p:tgtEl>
                                      </p:cBhvr>
                                      <p:to x="100000" y="100000"/>
                                    </p:animScale>
                                  </p:childTnLst>
                                </p:cTn>
                              </p:par>
                            </p:childTnLst>
                          </p:cTn>
                        </p:par>
                        <p:par>
                          <p:cTn id="21" fill="hold">
                            <p:stCondLst>
                              <p:cond delay="76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2800767"/>
          </a:xfrm>
          <a:prstGeom prst="rect">
            <a:avLst/>
          </a:prstGeom>
        </p:spPr>
        <p:txBody>
          <a:bodyPr wrap="square">
            <a:spAutoFit/>
          </a:bodyPr>
          <a:lstStyle/>
          <a:p>
            <a:pPr lvl="0" algn="just" latinLnBrk="0"/>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Bài đọc ca ngợi những cống hiến xuất sắc cho sự nghiệp quốc phòng và xây dựng nền khoa học trẻ tuổi của đất nước của Anh hùng Lao động Trần Đại Nghĩa.</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361950" y="1956941"/>
            <a:ext cx="11342370" cy="2862322"/>
          </a:xfrm>
          <a:prstGeom prst="rect">
            <a:avLst/>
          </a:prstGeom>
        </p:spPr>
        <p:txBody>
          <a:bodyPr wrap="square">
            <a:spAutoFit/>
          </a:bodyPr>
          <a:lstStyle/>
          <a:p>
            <a:pPr lvl="0" algn="just" latinLnBrk="0"/>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đọc</a:t>
            </a:r>
            <a:r>
              <a:rPr lang="en-US" sz="3600" dirty="0">
                <a:solidFill>
                  <a:srgbClr val="FF0000"/>
                </a:solidFill>
                <a:latin typeface="Cambria" panose="02040503050406030204" pitchFamily="18" charset="0"/>
                <a:ea typeface="Cambria" panose="02040503050406030204" pitchFamily="18" charset="0"/>
              </a:rPr>
              <a:t> c</a:t>
            </a:r>
            <a:r>
              <a:rPr lang="vi-VN" sz="3600" dirty="0">
                <a:solidFill>
                  <a:srgbClr val="FF0000"/>
                </a:solidFill>
                <a:latin typeface="Cambria" panose="02040503050406030204" pitchFamily="18" charset="0"/>
                <a:ea typeface="Cambria" panose="02040503050406030204" pitchFamily="18" charset="0"/>
              </a:rPr>
              <a:t>a ngợi Anh hùng Lao động Trần Đại Nghĩa là một tấm gương lớn về lòng yêu nước và tinh thần lao động vì đất nước. Các thế hệ sau này cần ghi nhớ công lao của những người đi trước và phấn đấu phát huy truyền thống lòng tốt đẹp của ông cha.</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3879</TotalTime>
  <Words>775</Words>
  <Application>Microsoft Office PowerPoint</Application>
  <PresentationFormat>Widescreen</PresentationFormat>
  <Paragraphs>51</Paragraphs>
  <Slides>22</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等线</vt:lpstr>
      <vt:lpstr>맑은 고딕</vt:lpstr>
      <vt:lpstr>Alfa Slab One</vt:lpstr>
      <vt:lpstr>Aptos</vt:lpstr>
      <vt:lpstr>Aptos Display</vt:lpstr>
      <vt:lpstr>Arial</vt:lpstr>
      <vt:lpstr>Cambria</vt:lpstr>
      <vt:lpstr>Helvetica</vt:lpstr>
      <vt:lpstr>Montserrat Light</vt:lpstr>
      <vt:lpstr>UVN Banh Mi</vt:lpstr>
      <vt:lpstr>PPTMON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Trung Vu Duc</cp:lastModifiedBy>
  <cp:revision>291</cp:revision>
  <dcterms:created xsi:type="dcterms:W3CDTF">2019-04-06T05:20:47Z</dcterms:created>
  <dcterms:modified xsi:type="dcterms:W3CDTF">2026-04-08T07:31:15Z</dcterms:modified>
</cp:coreProperties>
</file>