
<file path=[Content_Types].xml><?xml version="1.0" encoding="utf-8"?>
<Types xmlns="http://schemas.openxmlformats.org/package/2006/content-types">
  <Default Extension="fntdata" ContentType="application/x-fontdata"/>
  <Default Extension="jpeg" ContentType="image/jpeg"/>
  <Default Extension="mp3" ContentType="audio/m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7" r:id="rId1"/>
  </p:sldMasterIdLst>
  <p:notesMasterIdLst>
    <p:notesMasterId r:id="rId33"/>
  </p:notesMasterIdLst>
  <p:sldIdLst>
    <p:sldId id="310" r:id="rId2"/>
    <p:sldId id="277" r:id="rId3"/>
    <p:sldId id="274" r:id="rId4"/>
    <p:sldId id="260" r:id="rId5"/>
    <p:sldId id="264" r:id="rId6"/>
    <p:sldId id="279" r:id="rId7"/>
    <p:sldId id="280" r:id="rId8"/>
    <p:sldId id="258" r:id="rId9"/>
    <p:sldId id="281" r:id="rId10"/>
    <p:sldId id="278" r:id="rId11"/>
    <p:sldId id="282" r:id="rId12"/>
    <p:sldId id="283" r:id="rId13"/>
    <p:sldId id="285" r:id="rId14"/>
    <p:sldId id="286" r:id="rId15"/>
    <p:sldId id="287" r:id="rId16"/>
    <p:sldId id="256" r:id="rId17"/>
    <p:sldId id="288" r:id="rId18"/>
    <p:sldId id="289" r:id="rId19"/>
    <p:sldId id="291" r:id="rId20"/>
    <p:sldId id="292" r:id="rId21"/>
    <p:sldId id="293" r:id="rId22"/>
    <p:sldId id="294" r:id="rId23"/>
    <p:sldId id="301" r:id="rId24"/>
    <p:sldId id="302" r:id="rId25"/>
    <p:sldId id="303" r:id="rId26"/>
    <p:sldId id="304" r:id="rId27"/>
    <p:sldId id="305" r:id="rId28"/>
    <p:sldId id="299" r:id="rId29"/>
    <p:sldId id="272" r:id="rId30"/>
    <p:sldId id="306" r:id="rId31"/>
    <p:sldId id="309" r:id="rId32"/>
  </p:sldIdLst>
  <p:sldSz cx="9144000" cy="5143500" type="screen16x9"/>
  <p:notesSz cx="6858000" cy="9144000"/>
  <p:embeddedFontLst>
    <p:embeddedFont>
      <p:font typeface="Agency FB" panose="020B0503020202020204" pitchFamily="34" charset="0"/>
      <p:regular r:id="rId34"/>
      <p:bold r:id="rId35"/>
    </p:embeddedFont>
    <p:embeddedFont>
      <p:font typeface="Didact Gothic" panose="020B0604020202020204" charset="0"/>
      <p:regular r:id="rId36"/>
    </p:embeddedFont>
    <p:embeddedFont>
      <p:font typeface="Mitr" panose="00000500000000000000" pitchFamily="2" charset="-34"/>
      <p:regular r:id="rId37"/>
      <p:bold r:id="rId38"/>
    </p:embeddedFont>
    <p:embeddedFont>
      <p:font typeface="Varela" panose="020B0604020202020204" charset="0"/>
      <p:regular r:id="rId3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F4C89"/>
    <a:srgbClr val="000000"/>
    <a:srgbClr val="ECF9FE"/>
    <a:srgbClr val="9BE3FC"/>
    <a:srgbClr val="F5FBF3"/>
    <a:srgbClr val="503156"/>
    <a:srgbClr val="EEEBFB"/>
    <a:srgbClr val="1B6480"/>
    <a:srgbClr val="F6EEF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5784B56-3EBD-49F4-9602-CC27E825E906}">
  <a:tblStyle styleId="{85784B56-3EBD-49F4-9602-CC27E825E90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27" autoAdjust="0"/>
    <p:restoredTop sz="91423" autoAdjust="0"/>
  </p:normalViewPr>
  <p:slideViewPr>
    <p:cSldViewPr snapToGrid="0">
      <p:cViewPr varScale="1">
        <p:scale>
          <a:sx n="81" d="100"/>
          <a:sy n="81" d="100"/>
        </p:scale>
        <p:origin x="876" y="5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6.fntdata"/><Relationship Id="rId21" Type="http://schemas.openxmlformats.org/officeDocument/2006/relationships/slide" Target="slides/slide20.xml"/><Relationship Id="rId34" Type="http://schemas.openxmlformats.org/officeDocument/2006/relationships/font" Target="fonts/font1.fntdata"/><Relationship Id="rId42"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font" Target="fonts/font4.fntdata"/><Relationship Id="rId40"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3.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font" Target="fonts/font2.fntdata"/><Relationship Id="rId43"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notesMaster" Target="notesMasters/notesMaster1.xml"/><Relationship Id="rId38" Type="http://schemas.openxmlformats.org/officeDocument/2006/relationships/font" Target="fonts/font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0"/>
        <p:cNvGrpSpPr/>
        <p:nvPr/>
      </p:nvGrpSpPr>
      <p:grpSpPr>
        <a:xfrm>
          <a:off x="0" y="0"/>
          <a:ext cx="0" cy="0"/>
          <a:chOff x="0" y="0"/>
          <a:chExt cx="0" cy="0"/>
        </a:xfrm>
      </p:grpSpPr>
      <p:sp>
        <p:nvSpPr>
          <p:cNvPr id="3541" name="Google Shape;3541;g9273f58441_0_2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2" name="Google Shape;3542;g9273f58441_0_2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656892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8"/>
        <p:cNvGrpSpPr/>
        <p:nvPr/>
      </p:nvGrpSpPr>
      <p:grpSpPr>
        <a:xfrm>
          <a:off x="0" y="0"/>
          <a:ext cx="0" cy="0"/>
          <a:chOff x="0" y="0"/>
          <a:chExt cx="0" cy="0"/>
        </a:xfrm>
      </p:grpSpPr>
      <p:sp>
        <p:nvSpPr>
          <p:cNvPr id="3369" name="Google Shape;3369;g9273f58441_0_2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0" name="Google Shape;3370;g9273f58441_0_2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133094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dirty="0"/>
              <a:t>Bấm vào từng quả dừa trên cây để đến câu hỏi. Sau khi đã hái hết chỗ dừa trên cây, bạn dừa góc trái sẽ xuất hiện, bấm vào bạn dừa để sang hướng dẫn về nhà. </a:t>
            </a:r>
          </a:p>
        </p:txBody>
      </p:sp>
      <p:sp>
        <p:nvSpPr>
          <p:cNvPr id="4" name="Slide Number Placeholder 3"/>
          <p:cNvSpPr>
            <a:spLocks noGrp="1"/>
          </p:cNvSpPr>
          <p:nvPr>
            <p:ph type="sldNum" sz="quarter" idx="5"/>
          </p:nvPr>
        </p:nvSpPr>
        <p:spPr/>
        <p:txBody>
          <a:bodyPr/>
          <a:lstStyle/>
          <a:p>
            <a:fld id="{D296D81D-D4EF-5044-8E64-25874F4E3B4A}" type="slidenum">
              <a:rPr lang="en-VN" smtClean="0"/>
              <a:t>21</a:t>
            </a:fld>
            <a:endParaRPr lang="en-VN"/>
          </a:p>
        </p:txBody>
      </p:sp>
    </p:spTree>
    <p:extLst>
      <p:ext uri="{BB962C8B-B14F-4D97-AF65-F5344CB8AC3E}">
        <p14:creationId xmlns:p14="http://schemas.microsoft.com/office/powerpoint/2010/main" val="12544175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a:t>vào</a:t>
            </a:r>
            <a:r>
              <a:rPr lang="en-VN"/>
              <a:t> </a:t>
            </a:r>
            <a:r>
              <a:rPr lang="en-VN" dirty="0"/>
              <a:t>quả dừa để quay trở </a:t>
            </a:r>
            <a:r>
              <a:rPr lang="en-VN"/>
              <a:t>lại </a:t>
            </a:r>
            <a:r>
              <a:rPr lang="en-US"/>
              <a:t>slide chọn</a:t>
            </a:r>
            <a:r>
              <a:rPr lang="en-US" baseline="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22</a:t>
            </a:fld>
            <a:endParaRPr lang="en-VN"/>
          </a:p>
        </p:txBody>
      </p:sp>
    </p:spTree>
    <p:extLst>
      <p:ext uri="{BB962C8B-B14F-4D97-AF65-F5344CB8AC3E}">
        <p14:creationId xmlns:p14="http://schemas.microsoft.com/office/powerpoint/2010/main" val="30393750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a:t>vào</a:t>
            </a:r>
            <a:r>
              <a:rPr lang="en-VN"/>
              <a:t> </a:t>
            </a:r>
            <a:r>
              <a:rPr lang="en-VN" dirty="0"/>
              <a:t>quả dừa để quay trở </a:t>
            </a:r>
            <a:r>
              <a:rPr lang="en-VN"/>
              <a:t>lại </a:t>
            </a:r>
            <a:r>
              <a:rPr lang="en-US"/>
              <a:t>slide chọn</a:t>
            </a:r>
            <a:r>
              <a:rPr lang="en-US" baseline="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23</a:t>
            </a:fld>
            <a:endParaRPr lang="en-VN"/>
          </a:p>
        </p:txBody>
      </p:sp>
    </p:spTree>
    <p:extLst>
      <p:ext uri="{BB962C8B-B14F-4D97-AF65-F5344CB8AC3E}">
        <p14:creationId xmlns:p14="http://schemas.microsoft.com/office/powerpoint/2010/main" val="171561013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a:t>vào</a:t>
            </a:r>
            <a:r>
              <a:rPr lang="en-VN"/>
              <a:t> </a:t>
            </a:r>
            <a:r>
              <a:rPr lang="en-VN" dirty="0"/>
              <a:t>quả dừa để quay trở </a:t>
            </a:r>
            <a:r>
              <a:rPr lang="en-VN"/>
              <a:t>lại </a:t>
            </a:r>
            <a:r>
              <a:rPr lang="en-US"/>
              <a:t>slide chọn</a:t>
            </a:r>
            <a:r>
              <a:rPr lang="en-US" baseline="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24</a:t>
            </a:fld>
            <a:endParaRPr lang="en-VN"/>
          </a:p>
        </p:txBody>
      </p:sp>
    </p:spTree>
    <p:extLst>
      <p:ext uri="{BB962C8B-B14F-4D97-AF65-F5344CB8AC3E}">
        <p14:creationId xmlns:p14="http://schemas.microsoft.com/office/powerpoint/2010/main" val="8836263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a:t>vào</a:t>
            </a:r>
            <a:r>
              <a:rPr lang="en-VN"/>
              <a:t> </a:t>
            </a:r>
            <a:r>
              <a:rPr lang="en-VN" dirty="0"/>
              <a:t>quả dừa để quay trở </a:t>
            </a:r>
            <a:r>
              <a:rPr lang="en-VN"/>
              <a:t>lại </a:t>
            </a:r>
            <a:r>
              <a:rPr lang="en-US"/>
              <a:t>slide chọn</a:t>
            </a:r>
            <a:r>
              <a:rPr lang="en-US" baseline="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25</a:t>
            </a:fld>
            <a:endParaRPr lang="en-VN"/>
          </a:p>
        </p:txBody>
      </p:sp>
    </p:spTree>
    <p:extLst>
      <p:ext uri="{BB962C8B-B14F-4D97-AF65-F5344CB8AC3E}">
        <p14:creationId xmlns:p14="http://schemas.microsoft.com/office/powerpoint/2010/main" val="267042205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a:t>vào</a:t>
            </a:r>
            <a:r>
              <a:rPr lang="en-VN"/>
              <a:t> </a:t>
            </a:r>
            <a:r>
              <a:rPr lang="en-VN" dirty="0"/>
              <a:t>quả dừa để quay trở </a:t>
            </a:r>
            <a:r>
              <a:rPr lang="en-VN"/>
              <a:t>lại </a:t>
            </a:r>
            <a:r>
              <a:rPr lang="en-US"/>
              <a:t>slide chọn</a:t>
            </a:r>
            <a:r>
              <a:rPr lang="en-US" baseline="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26</a:t>
            </a:fld>
            <a:endParaRPr lang="en-VN"/>
          </a:p>
        </p:txBody>
      </p:sp>
    </p:spTree>
    <p:extLst>
      <p:ext uri="{BB962C8B-B14F-4D97-AF65-F5344CB8AC3E}">
        <p14:creationId xmlns:p14="http://schemas.microsoft.com/office/powerpoint/2010/main" val="18520276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VN"/>
              <a:t>Bấm </a:t>
            </a:r>
            <a:r>
              <a:rPr lang="en-US"/>
              <a:t>vào</a:t>
            </a:r>
            <a:r>
              <a:rPr lang="en-VN"/>
              <a:t> </a:t>
            </a:r>
            <a:r>
              <a:rPr lang="en-VN" dirty="0"/>
              <a:t>quả dừa để quay trở </a:t>
            </a:r>
            <a:r>
              <a:rPr lang="en-VN"/>
              <a:t>lại </a:t>
            </a:r>
            <a:r>
              <a:rPr lang="en-US"/>
              <a:t>slide chọn</a:t>
            </a:r>
            <a:r>
              <a:rPr lang="en-US" baseline="0"/>
              <a:t> câu hỏi.</a:t>
            </a:r>
            <a:endParaRPr lang="en-VN" dirty="0"/>
          </a:p>
        </p:txBody>
      </p:sp>
      <p:sp>
        <p:nvSpPr>
          <p:cNvPr id="4" name="Slide Number Placeholder 3"/>
          <p:cNvSpPr>
            <a:spLocks noGrp="1"/>
          </p:cNvSpPr>
          <p:nvPr>
            <p:ph type="sldNum" sz="quarter" idx="5"/>
          </p:nvPr>
        </p:nvSpPr>
        <p:spPr/>
        <p:txBody>
          <a:bodyPr/>
          <a:lstStyle/>
          <a:p>
            <a:fld id="{D296D81D-D4EF-5044-8E64-25874F4E3B4A}" type="slidenum">
              <a:rPr lang="en-VN" smtClean="0"/>
              <a:t>27</a:t>
            </a:fld>
            <a:endParaRPr lang="en-VN"/>
          </a:p>
        </p:txBody>
      </p:sp>
    </p:spTree>
    <p:extLst>
      <p:ext uri="{BB962C8B-B14F-4D97-AF65-F5344CB8AC3E}">
        <p14:creationId xmlns:p14="http://schemas.microsoft.com/office/powerpoint/2010/main" val="17420940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1"/>
        <p:cNvGrpSpPr/>
        <p:nvPr/>
      </p:nvGrpSpPr>
      <p:grpSpPr>
        <a:xfrm>
          <a:off x="0" y="0"/>
          <a:ext cx="0" cy="0"/>
          <a:chOff x="0" y="0"/>
          <a:chExt cx="0" cy="0"/>
        </a:xfrm>
      </p:grpSpPr>
      <p:sp>
        <p:nvSpPr>
          <p:cNvPr id="4082" name="Google Shape;4082;g9273f58441_0_5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3" name="Google Shape;4083;g9273f58441_0_5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8"/>
        <p:cNvGrpSpPr/>
        <p:nvPr/>
      </p:nvGrpSpPr>
      <p:grpSpPr>
        <a:xfrm>
          <a:off x="0" y="0"/>
          <a:ext cx="0" cy="0"/>
          <a:chOff x="0" y="0"/>
          <a:chExt cx="0" cy="0"/>
        </a:xfrm>
      </p:grpSpPr>
      <p:sp>
        <p:nvSpPr>
          <p:cNvPr id="3169" name="Google Shape;3169;g9273f58441_0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0" name="Google Shape;3170;g9273f58441_0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541407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1"/>
        <p:cNvGrpSpPr/>
        <p:nvPr/>
      </p:nvGrpSpPr>
      <p:grpSpPr>
        <a:xfrm>
          <a:off x="0" y="0"/>
          <a:ext cx="0" cy="0"/>
          <a:chOff x="0" y="0"/>
          <a:chExt cx="0" cy="0"/>
        </a:xfrm>
      </p:grpSpPr>
      <p:sp>
        <p:nvSpPr>
          <p:cNvPr id="5192" name="Google Shape;5192;g9273f58441_0_7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3" name="Google Shape;5193;g9273f58441_0_7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g8f4f65bf5d_0_4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2"/>
        <p:cNvGrpSpPr/>
        <p:nvPr/>
      </p:nvGrpSpPr>
      <p:grpSpPr>
        <a:xfrm>
          <a:off x="0" y="0"/>
          <a:ext cx="0" cy="0"/>
          <a:chOff x="0" y="0"/>
          <a:chExt cx="0" cy="0"/>
        </a:xfrm>
      </p:grpSpPr>
      <p:sp>
        <p:nvSpPr>
          <p:cNvPr id="1783" name="Google Shape;1783;g8f4f65bf5d_0_1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4" name="Google Shape;1784;g8f4f65bf5d_0_1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8"/>
        <p:cNvGrpSpPr/>
        <p:nvPr/>
      </p:nvGrpSpPr>
      <p:grpSpPr>
        <a:xfrm>
          <a:off x="0" y="0"/>
          <a:ext cx="0" cy="0"/>
          <a:chOff x="0" y="0"/>
          <a:chExt cx="0" cy="0"/>
        </a:xfrm>
      </p:grpSpPr>
      <p:sp>
        <p:nvSpPr>
          <p:cNvPr id="3369" name="Google Shape;3369;g9273f58441_0_2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0" name="Google Shape;3370;g9273f58441_0_2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43961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2"/>
        <p:cNvGrpSpPr/>
        <p:nvPr/>
      </p:nvGrpSpPr>
      <p:grpSpPr>
        <a:xfrm>
          <a:off x="0" y="0"/>
          <a:ext cx="0" cy="0"/>
          <a:chOff x="0" y="0"/>
          <a:chExt cx="0" cy="0"/>
        </a:xfrm>
      </p:grpSpPr>
      <p:sp>
        <p:nvSpPr>
          <p:cNvPr id="5643" name="Google Shape;5643;g9273f58441_0_87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4" name="Google Shape;5644;g9273f58441_0_87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55282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66276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014101" y="-820"/>
            <a:ext cx="5170321" cy="5143674"/>
            <a:chOff x="3604794" y="-827"/>
            <a:chExt cx="5579884" cy="5143674"/>
          </a:xfrm>
        </p:grpSpPr>
        <p:sp>
          <p:nvSpPr>
            <p:cNvPr id="10" name="Google Shape;10;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12;p2"/>
          <p:cNvSpPr txBox="1">
            <a:spLocks noGrp="1"/>
          </p:cNvSpPr>
          <p:nvPr>
            <p:ph type="ctrTitle"/>
          </p:nvPr>
        </p:nvSpPr>
        <p:spPr>
          <a:xfrm>
            <a:off x="720000" y="1031863"/>
            <a:ext cx="3650100" cy="20526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5200">
                <a:latin typeface="Arial" panose="020B0604020202020204" pitchFamily="34" charset="0"/>
                <a:cs typeface="Arial" panose="020B0604020202020204" pitchFamily="34" charset="0"/>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720000" y="3319050"/>
            <a:ext cx="36501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500">
                <a:latin typeface="Arial" panose="020B0604020202020204" pitchFamily="34" charset="0"/>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Design">
  <p:cSld name="CUSTOM_4">
    <p:spTree>
      <p:nvGrpSpPr>
        <p:cNvPr id="1" name="Shape 592"/>
        <p:cNvGrpSpPr/>
        <p:nvPr/>
      </p:nvGrpSpPr>
      <p:grpSpPr>
        <a:xfrm>
          <a:off x="0" y="0"/>
          <a:ext cx="0" cy="0"/>
          <a:chOff x="0" y="0"/>
          <a:chExt cx="0" cy="0"/>
        </a:xfrm>
      </p:grpSpPr>
      <p:sp>
        <p:nvSpPr>
          <p:cNvPr id="593" name="Google Shape;593;p17"/>
          <p:cNvSpPr/>
          <p:nvPr/>
        </p:nvSpPr>
        <p:spPr>
          <a:xfrm>
            <a:off x="-13725" y="0"/>
            <a:ext cx="5660444" cy="1442269"/>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7"/>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95" name="Google Shape;595;p17"/>
          <p:cNvGrpSpPr/>
          <p:nvPr/>
        </p:nvGrpSpPr>
        <p:grpSpPr>
          <a:xfrm>
            <a:off x="-13727" y="19306"/>
            <a:ext cx="4800192" cy="1174330"/>
            <a:chOff x="-13727" y="19306"/>
            <a:chExt cx="4800192" cy="1174330"/>
          </a:xfrm>
        </p:grpSpPr>
        <p:sp>
          <p:nvSpPr>
            <p:cNvPr id="596" name="Google Shape;596;p17"/>
            <p:cNvSpPr/>
            <p:nvPr/>
          </p:nvSpPr>
          <p:spPr>
            <a:xfrm>
              <a:off x="397643" y="5881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7"/>
            <p:cNvSpPr/>
            <p:nvPr/>
          </p:nvSpPr>
          <p:spPr>
            <a:xfrm>
              <a:off x="520613" y="7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7"/>
            <p:cNvSpPr/>
            <p:nvPr/>
          </p:nvSpPr>
          <p:spPr>
            <a:xfrm>
              <a:off x="699947" y="400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7"/>
            <p:cNvSpPr/>
            <p:nvPr/>
          </p:nvSpPr>
          <p:spPr>
            <a:xfrm>
              <a:off x="1376451" y="718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7"/>
            <p:cNvSpPr/>
            <p:nvPr/>
          </p:nvSpPr>
          <p:spPr>
            <a:xfrm>
              <a:off x="2027227" y="101317"/>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7"/>
            <p:cNvSpPr/>
            <p:nvPr/>
          </p:nvSpPr>
          <p:spPr>
            <a:xfrm>
              <a:off x="1206710" y="10922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7"/>
            <p:cNvSpPr/>
            <p:nvPr/>
          </p:nvSpPr>
          <p:spPr>
            <a:xfrm>
              <a:off x="2484818" y="6256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7"/>
            <p:cNvSpPr/>
            <p:nvPr/>
          </p:nvSpPr>
          <p:spPr>
            <a:xfrm>
              <a:off x="930697" y="46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7"/>
            <p:cNvSpPr/>
            <p:nvPr/>
          </p:nvSpPr>
          <p:spPr>
            <a:xfrm>
              <a:off x="187972" y="1637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7"/>
            <p:cNvSpPr/>
            <p:nvPr/>
          </p:nvSpPr>
          <p:spPr>
            <a:xfrm>
              <a:off x="242297" y="10968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7"/>
            <p:cNvSpPr/>
            <p:nvPr/>
          </p:nvSpPr>
          <p:spPr>
            <a:xfrm>
              <a:off x="2460151" y="462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17"/>
            <p:cNvGrpSpPr/>
            <p:nvPr/>
          </p:nvGrpSpPr>
          <p:grpSpPr>
            <a:xfrm rot="-4782693">
              <a:off x="3763256" y="113357"/>
              <a:ext cx="169069" cy="177313"/>
              <a:chOff x="4298580" y="207227"/>
              <a:chExt cx="169073" cy="177317"/>
            </a:xfrm>
          </p:grpSpPr>
          <p:sp>
            <p:nvSpPr>
              <p:cNvPr id="608" name="Google Shape;608;p17"/>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7"/>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7"/>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7"/>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7"/>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7"/>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17"/>
            <p:cNvSpPr/>
            <p:nvPr/>
          </p:nvSpPr>
          <p:spPr>
            <a:xfrm>
              <a:off x="4371576" y="306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7"/>
            <p:cNvSpPr/>
            <p:nvPr/>
          </p:nvSpPr>
          <p:spPr>
            <a:xfrm>
              <a:off x="3035468" y="3429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7"/>
            <p:cNvSpPr/>
            <p:nvPr/>
          </p:nvSpPr>
          <p:spPr>
            <a:xfrm>
              <a:off x="2591935" y="332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7"/>
            <p:cNvSpPr/>
            <p:nvPr/>
          </p:nvSpPr>
          <p:spPr>
            <a:xfrm>
              <a:off x="2983347" y="756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7"/>
            <p:cNvSpPr/>
            <p:nvPr/>
          </p:nvSpPr>
          <p:spPr>
            <a:xfrm>
              <a:off x="3505447" y="2604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7"/>
            <p:cNvSpPr/>
            <p:nvPr/>
          </p:nvSpPr>
          <p:spPr>
            <a:xfrm>
              <a:off x="4135810" y="966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 name="Google Shape;620;p17"/>
            <p:cNvGrpSpPr/>
            <p:nvPr/>
          </p:nvGrpSpPr>
          <p:grpSpPr>
            <a:xfrm rot="10800000">
              <a:off x="1887054" y="392578"/>
              <a:ext cx="275192" cy="229971"/>
              <a:chOff x="1192779" y="389220"/>
              <a:chExt cx="275192" cy="229971"/>
            </a:xfrm>
          </p:grpSpPr>
          <p:sp>
            <p:nvSpPr>
              <p:cNvPr id="621" name="Google Shape;621;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 name="Google Shape;627;p17"/>
            <p:cNvSpPr/>
            <p:nvPr/>
          </p:nvSpPr>
          <p:spPr>
            <a:xfrm>
              <a:off x="622501" y="10674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7"/>
            <p:cNvSpPr/>
            <p:nvPr/>
          </p:nvSpPr>
          <p:spPr>
            <a:xfrm rot="2283040">
              <a:off x="1904871" y="9758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7"/>
            <p:cNvSpPr/>
            <p:nvPr/>
          </p:nvSpPr>
          <p:spPr>
            <a:xfrm>
              <a:off x="4738947" y="193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7"/>
            <p:cNvSpPr/>
            <p:nvPr/>
          </p:nvSpPr>
          <p:spPr>
            <a:xfrm>
              <a:off x="3457984" y="554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 name="Google Shape;631;p17"/>
            <p:cNvGrpSpPr/>
            <p:nvPr/>
          </p:nvGrpSpPr>
          <p:grpSpPr>
            <a:xfrm rot="3959737">
              <a:off x="9693" y="568711"/>
              <a:ext cx="275188" cy="229968"/>
              <a:chOff x="1192779" y="389220"/>
              <a:chExt cx="275192" cy="229971"/>
            </a:xfrm>
          </p:grpSpPr>
          <p:sp>
            <p:nvSpPr>
              <p:cNvPr id="632" name="Google Shape;632;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17"/>
            <p:cNvGrpSpPr/>
            <p:nvPr/>
          </p:nvGrpSpPr>
          <p:grpSpPr>
            <a:xfrm flipH="1">
              <a:off x="948927" y="400204"/>
              <a:ext cx="743477" cy="566995"/>
              <a:chOff x="177221" y="1113333"/>
              <a:chExt cx="2791876" cy="2129160"/>
            </a:xfrm>
          </p:grpSpPr>
          <p:sp>
            <p:nvSpPr>
              <p:cNvPr id="639" name="Google Shape;639;p1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34"/>
        <p:cNvGrpSpPr/>
        <p:nvPr/>
      </p:nvGrpSpPr>
      <p:grpSpPr>
        <a:xfrm>
          <a:off x="0" y="0"/>
          <a:ext cx="0" cy="0"/>
          <a:chOff x="0" y="0"/>
          <a:chExt cx="0" cy="0"/>
        </a:xfrm>
      </p:grpSpPr>
      <p:sp>
        <p:nvSpPr>
          <p:cNvPr id="435" name="Google Shape;435;p11"/>
          <p:cNvSpPr txBox="1">
            <a:spLocks noGrp="1"/>
          </p:cNvSpPr>
          <p:nvPr>
            <p:ph type="title" hasCustomPrompt="1"/>
          </p:nvPr>
        </p:nvSpPr>
        <p:spPr>
          <a:xfrm>
            <a:off x="3086100" y="2819400"/>
            <a:ext cx="5337900" cy="918300"/>
          </a:xfrm>
          <a:prstGeom prst="rect">
            <a:avLst/>
          </a:prstGeom>
        </p:spPr>
        <p:txBody>
          <a:bodyPr spcFirstLastPara="1" wrap="square" lIns="0" tIns="0" rIns="0" bIns="0" anchor="ctr" anchorCtr="0">
            <a:noAutofit/>
          </a:bodyPr>
          <a:lstStyle>
            <a:lvl1pPr lvl="0" algn="r">
              <a:spcBef>
                <a:spcPts val="0"/>
              </a:spcBef>
              <a:spcAft>
                <a:spcPts val="0"/>
              </a:spcAft>
              <a:buSzPts val="12000"/>
              <a:buNone/>
              <a:defRPr sz="6600">
                <a:solidFill>
                  <a:schemeClr val="accent1"/>
                </a:solidFill>
                <a:latin typeface="Arial" panose="020B0604020202020204" pitchFamily="34" charset="0"/>
                <a:cs typeface="Arial" panose="020B0604020202020204" pitchFamily="34" charset="0"/>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6" name="Google Shape;436;p11"/>
          <p:cNvSpPr txBox="1">
            <a:spLocks noGrp="1"/>
          </p:cNvSpPr>
          <p:nvPr>
            <p:ph type="subTitle" idx="1"/>
          </p:nvPr>
        </p:nvSpPr>
        <p:spPr>
          <a:xfrm>
            <a:off x="3086100" y="3894050"/>
            <a:ext cx="5337900" cy="3909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437" name="Google Shape;437;p11"/>
          <p:cNvGrpSpPr/>
          <p:nvPr/>
        </p:nvGrpSpPr>
        <p:grpSpPr>
          <a:xfrm>
            <a:off x="-795989" y="-248818"/>
            <a:ext cx="6437439" cy="5055935"/>
            <a:chOff x="-1557989" y="-248818"/>
            <a:chExt cx="6437439" cy="5055935"/>
          </a:xfrm>
        </p:grpSpPr>
        <p:sp>
          <p:nvSpPr>
            <p:cNvPr id="438" name="Google Shape;438;p11"/>
            <p:cNvSpPr/>
            <p:nvPr/>
          </p:nvSpPr>
          <p:spPr>
            <a:xfrm flipH="1">
              <a:off x="-1557989" y="-248818"/>
              <a:ext cx="6437439" cy="4802808"/>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flipH="1">
              <a:off x="-1557989" y="-248818"/>
              <a:ext cx="2561127" cy="3938602"/>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1"/>
            <p:cNvSpPr/>
            <p:nvPr/>
          </p:nvSpPr>
          <p:spPr>
            <a:xfrm flipH="1">
              <a:off x="-331220" y="-248818"/>
              <a:ext cx="5210670" cy="505593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487953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sp>
        <p:nvSpPr>
          <p:cNvPr id="15" name="Google Shape;15;p3"/>
          <p:cNvSpPr txBox="1">
            <a:spLocks noGrp="1"/>
          </p:cNvSpPr>
          <p:nvPr>
            <p:ph type="ctrTitle"/>
          </p:nvPr>
        </p:nvSpPr>
        <p:spPr>
          <a:xfrm>
            <a:off x="720000" y="1608300"/>
            <a:ext cx="3594900" cy="2052600"/>
          </a:xfrm>
          <a:prstGeom prst="rect">
            <a:avLst/>
          </a:prstGeom>
        </p:spPr>
        <p:txBody>
          <a:bodyPr spcFirstLastPara="1" wrap="square" lIns="0" tIns="0" rIns="0" bIns="0" anchor="ctr" anchorCtr="0">
            <a:noAutofit/>
          </a:bodyPr>
          <a:lstStyle>
            <a:lvl1pPr lvl="0" rtl="0">
              <a:spcBef>
                <a:spcPts val="0"/>
              </a:spcBef>
              <a:spcAft>
                <a:spcPts val="0"/>
              </a:spcAft>
              <a:buSzPts val="5200"/>
              <a:buNone/>
              <a:defRPr sz="5200">
                <a:latin typeface="Arial" panose="020B0604020202020204" pitchFamily="34" charset="0"/>
                <a:cs typeface="Arial" panose="020B0604020202020204" pitchFamily="34" charset="0"/>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 name="Google Shape;16;p3"/>
          <p:cNvSpPr txBox="1">
            <a:spLocks noGrp="1"/>
          </p:cNvSpPr>
          <p:nvPr>
            <p:ph type="subTitle" idx="1"/>
          </p:nvPr>
        </p:nvSpPr>
        <p:spPr>
          <a:xfrm>
            <a:off x="720000" y="3660900"/>
            <a:ext cx="3594900" cy="792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800"/>
              <a:buNone/>
              <a:defRPr sz="2200">
                <a:latin typeface="Arial" panose="020B0604020202020204" pitchFamily="34" charset="0"/>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 name="Google Shape;17;p3"/>
          <p:cNvSpPr txBox="1">
            <a:spLocks noGrp="1"/>
          </p:cNvSpPr>
          <p:nvPr>
            <p:ph type="title" idx="2" hasCustomPrompt="1"/>
          </p:nvPr>
        </p:nvSpPr>
        <p:spPr>
          <a:xfrm>
            <a:off x="720000" y="690000"/>
            <a:ext cx="3594900" cy="918300"/>
          </a:xfrm>
          <a:prstGeom prst="rect">
            <a:avLst/>
          </a:prstGeom>
        </p:spPr>
        <p:txBody>
          <a:bodyPr spcFirstLastPara="1" wrap="square" lIns="0" tIns="0" rIns="0" bIns="0" anchor="ctr" anchorCtr="0">
            <a:noAutofit/>
          </a:bodyPr>
          <a:lstStyle>
            <a:lvl1pPr lvl="0" rtl="0">
              <a:spcBef>
                <a:spcPts val="0"/>
              </a:spcBef>
              <a:spcAft>
                <a:spcPts val="0"/>
              </a:spcAft>
              <a:buSzPts val="12000"/>
              <a:buNone/>
              <a:defRPr sz="66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18" name="Google Shape;18;p3"/>
          <p:cNvGrpSpPr/>
          <p:nvPr/>
        </p:nvGrpSpPr>
        <p:grpSpPr>
          <a:xfrm>
            <a:off x="4014101" y="-820"/>
            <a:ext cx="5170321" cy="5143674"/>
            <a:chOff x="3604794" y="-827"/>
            <a:chExt cx="5579884" cy="5143674"/>
          </a:xfrm>
        </p:grpSpPr>
        <p:sp>
          <p:nvSpPr>
            <p:cNvPr id="19" name="Google Shape;19;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
        <p:cNvGrpSpPr/>
        <p:nvPr/>
      </p:nvGrpSpPr>
      <p:grpSpPr>
        <a:xfrm>
          <a:off x="0" y="0"/>
          <a:ext cx="0" cy="0"/>
          <a:chOff x="0" y="0"/>
          <a:chExt cx="0" cy="0"/>
        </a:xfrm>
      </p:grpSpPr>
      <p:sp>
        <p:nvSpPr>
          <p:cNvPr id="59" name="Google Shape;59;p5"/>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atin typeface="Arial" panose="020B0604020202020204" pitchFamily="34" charset="0"/>
                <a:cs typeface="Arial" panose="020B0604020202020204" pitchFamily="34"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0" name="Google Shape;60;p5"/>
          <p:cNvSpPr txBox="1">
            <a:spLocks noGrp="1"/>
          </p:cNvSpPr>
          <p:nvPr>
            <p:ph type="subTitle" idx="1"/>
          </p:nvPr>
        </p:nvSpPr>
        <p:spPr>
          <a:xfrm>
            <a:off x="720000" y="2180775"/>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1" name="Google Shape;61;p5"/>
          <p:cNvSpPr txBox="1">
            <a:spLocks noGrp="1"/>
          </p:cNvSpPr>
          <p:nvPr>
            <p:ph type="subTitle" idx="2"/>
          </p:nvPr>
        </p:nvSpPr>
        <p:spPr>
          <a:xfrm>
            <a:off x="720000" y="3671900"/>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2" name="Google Shape;62;p5"/>
          <p:cNvSpPr txBox="1">
            <a:spLocks noGrp="1"/>
          </p:cNvSpPr>
          <p:nvPr>
            <p:ph type="title" idx="3"/>
          </p:nvPr>
        </p:nvSpPr>
        <p:spPr>
          <a:xfrm>
            <a:off x="720000" y="1608075"/>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3" name="Google Shape;63;p5"/>
          <p:cNvSpPr txBox="1">
            <a:spLocks noGrp="1"/>
          </p:cNvSpPr>
          <p:nvPr>
            <p:ph type="title" idx="4"/>
          </p:nvPr>
        </p:nvSpPr>
        <p:spPr>
          <a:xfrm>
            <a:off x="720000" y="3099200"/>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4" name="Google Shape;64;p5"/>
          <p:cNvSpPr/>
          <p:nvPr/>
        </p:nvSpPr>
        <p:spPr>
          <a:xfrm>
            <a:off x="4690474" y="-288070"/>
            <a:ext cx="4546115" cy="5525251"/>
          </a:xfrm>
          <a:custGeom>
            <a:avLst/>
            <a:gdLst/>
            <a:ahLst/>
            <a:cxnLst/>
            <a:rect l="l" t="t" r="r" b="b"/>
            <a:pathLst>
              <a:path w="118373" h="143868" extrusionOk="0">
                <a:moveTo>
                  <a:pt x="2260" y="0"/>
                </a:moveTo>
                <a:cubicBezTo>
                  <a:pt x="1" y="15613"/>
                  <a:pt x="2352" y="31864"/>
                  <a:pt x="8971" y="46176"/>
                </a:cubicBezTo>
                <a:lnTo>
                  <a:pt x="8971" y="46176"/>
                </a:lnTo>
                <a:cubicBezTo>
                  <a:pt x="12349" y="53457"/>
                  <a:pt x="16754" y="60213"/>
                  <a:pt x="20635" y="67243"/>
                </a:cubicBezTo>
                <a:lnTo>
                  <a:pt x="20635" y="67243"/>
                </a:lnTo>
                <a:cubicBezTo>
                  <a:pt x="22050" y="69777"/>
                  <a:pt x="23397" y="72379"/>
                  <a:pt x="24401" y="75095"/>
                </a:cubicBezTo>
                <a:lnTo>
                  <a:pt x="24401" y="75095"/>
                </a:lnTo>
                <a:cubicBezTo>
                  <a:pt x="27939" y="84842"/>
                  <a:pt x="26775" y="95615"/>
                  <a:pt x="24971" y="105841"/>
                </a:cubicBezTo>
                <a:lnTo>
                  <a:pt x="24971" y="105841"/>
                </a:lnTo>
                <a:cubicBezTo>
                  <a:pt x="24264" y="109904"/>
                  <a:pt x="23419" y="114035"/>
                  <a:pt x="21319" y="117573"/>
                </a:cubicBezTo>
                <a:lnTo>
                  <a:pt x="21319" y="117573"/>
                </a:lnTo>
                <a:cubicBezTo>
                  <a:pt x="18284" y="122617"/>
                  <a:pt x="13011" y="125859"/>
                  <a:pt x="9313" y="130424"/>
                </a:cubicBezTo>
                <a:lnTo>
                  <a:pt x="9313" y="130424"/>
                </a:lnTo>
                <a:cubicBezTo>
                  <a:pt x="6369" y="134076"/>
                  <a:pt x="4452" y="138572"/>
                  <a:pt x="3881" y="143251"/>
                </a:cubicBezTo>
                <a:lnTo>
                  <a:pt x="3881" y="143251"/>
                </a:lnTo>
                <a:lnTo>
                  <a:pt x="3744" y="143868"/>
                </a:lnTo>
                <a:lnTo>
                  <a:pt x="118373" y="143868"/>
                </a:lnTo>
                <a:lnTo>
                  <a:pt x="118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a:spcBef>
                <a:spcPts val="0"/>
              </a:spcBef>
              <a:spcAft>
                <a:spcPts val="0"/>
              </a:spcAft>
              <a:buSzPts val="3600"/>
              <a:buNone/>
              <a:defRPr>
                <a:latin typeface="Arial" panose="020B0604020202020204" pitchFamily="34" charset="0"/>
                <a:cs typeface="Arial" panose="020B0604020202020204" pitchFamily="34"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67" name="Google Shape;67;p6"/>
          <p:cNvGrpSpPr/>
          <p:nvPr/>
        </p:nvGrpSpPr>
        <p:grpSpPr>
          <a:xfrm rot="696193" flipH="1">
            <a:off x="-1912170" y="-1048206"/>
            <a:ext cx="6437373" cy="5056008"/>
            <a:chOff x="1367400" y="1176700"/>
            <a:chExt cx="4985625" cy="2814325"/>
          </a:xfrm>
        </p:grpSpPr>
        <p:sp>
          <p:nvSpPr>
            <p:cNvPr id="68" name="Google Shape;68;p6"/>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0;p6"/>
          <p:cNvGrpSpPr/>
          <p:nvPr/>
        </p:nvGrpSpPr>
        <p:grpSpPr>
          <a:xfrm>
            <a:off x="-68993" y="-1451991"/>
            <a:ext cx="4943004" cy="3278487"/>
            <a:chOff x="-68993" y="-1451991"/>
            <a:chExt cx="4943004" cy="3278487"/>
          </a:xfrm>
        </p:grpSpPr>
        <p:grpSp>
          <p:nvGrpSpPr>
            <p:cNvPr id="71" name="Google Shape;71;p6"/>
            <p:cNvGrpSpPr/>
            <p:nvPr/>
          </p:nvGrpSpPr>
          <p:grpSpPr>
            <a:xfrm rot="1338152">
              <a:off x="445478" y="497828"/>
              <a:ext cx="763847" cy="767550"/>
              <a:chOff x="7881969" y="1962328"/>
              <a:chExt cx="763841" cy="767544"/>
            </a:xfrm>
          </p:grpSpPr>
          <p:sp>
            <p:nvSpPr>
              <p:cNvPr id="72" name="Google Shape;72;p6"/>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6"/>
              <p:cNvGrpSpPr/>
              <p:nvPr/>
            </p:nvGrpSpPr>
            <p:grpSpPr>
              <a:xfrm>
                <a:off x="7881969" y="2107317"/>
                <a:ext cx="763841" cy="546655"/>
                <a:chOff x="7881969" y="2107317"/>
                <a:chExt cx="763841" cy="546655"/>
              </a:xfrm>
            </p:grpSpPr>
            <p:sp>
              <p:nvSpPr>
                <p:cNvPr id="95" name="Google Shape;95;p6"/>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 name="Google Shape;148;p6"/>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 name="Google Shape;152;p6"/>
            <p:cNvGrpSpPr/>
            <p:nvPr/>
          </p:nvGrpSpPr>
          <p:grpSpPr>
            <a:xfrm rot="2902616" flipH="1">
              <a:off x="1638360" y="289131"/>
              <a:ext cx="169066" cy="177310"/>
              <a:chOff x="4298580" y="207227"/>
              <a:chExt cx="169073" cy="177317"/>
            </a:xfrm>
          </p:grpSpPr>
          <p:sp>
            <p:nvSpPr>
              <p:cNvPr id="153" name="Google Shape;153;p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159;p6"/>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6"/>
            <p:cNvGrpSpPr/>
            <p:nvPr/>
          </p:nvGrpSpPr>
          <p:grpSpPr>
            <a:xfrm rot="-3959737" flipH="1">
              <a:off x="3946362" y="-19477"/>
              <a:ext cx="275188" cy="229968"/>
              <a:chOff x="1192779" y="389220"/>
              <a:chExt cx="275192" cy="229971"/>
            </a:xfrm>
          </p:grpSpPr>
          <p:sp>
            <p:nvSpPr>
              <p:cNvPr id="161" name="Google Shape;161;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6"/>
            <p:cNvGrpSpPr/>
            <p:nvPr/>
          </p:nvGrpSpPr>
          <p:grpSpPr>
            <a:xfrm>
              <a:off x="-68993" y="1501394"/>
              <a:ext cx="325081" cy="325102"/>
              <a:chOff x="2252932" y="2731382"/>
              <a:chExt cx="325081" cy="325102"/>
            </a:xfrm>
          </p:grpSpPr>
          <p:sp>
            <p:nvSpPr>
              <p:cNvPr id="168" name="Google Shape;168;p6"/>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 name="Google Shape;185;p6"/>
            <p:cNvGrpSpPr/>
            <p:nvPr/>
          </p:nvGrpSpPr>
          <p:grpSpPr>
            <a:xfrm rot="-2603834">
              <a:off x="2630192" y="505795"/>
              <a:ext cx="301834" cy="319215"/>
              <a:chOff x="2669654" y="1177911"/>
              <a:chExt cx="226121" cy="239142"/>
            </a:xfrm>
          </p:grpSpPr>
          <p:sp>
            <p:nvSpPr>
              <p:cNvPr id="186" name="Google Shape;186;p6"/>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6"/>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6"/>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6"/>
            <p:cNvGrpSpPr/>
            <p:nvPr/>
          </p:nvGrpSpPr>
          <p:grpSpPr>
            <a:xfrm rot="5400000" flipH="1">
              <a:off x="898363" y="57492"/>
              <a:ext cx="275192" cy="229971"/>
              <a:chOff x="1192779" y="389220"/>
              <a:chExt cx="275192" cy="229971"/>
            </a:xfrm>
          </p:grpSpPr>
          <p:sp>
            <p:nvSpPr>
              <p:cNvPr id="198" name="Google Shape;198;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6"/>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6"/>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6"/>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5"/>
        <p:cNvGrpSpPr/>
        <p:nvPr/>
      </p:nvGrpSpPr>
      <p:grpSpPr>
        <a:xfrm>
          <a:off x="0" y="0"/>
          <a:ext cx="0" cy="0"/>
          <a:chOff x="0" y="0"/>
          <a:chExt cx="0" cy="0"/>
        </a:xfrm>
      </p:grpSpPr>
      <p:grpSp>
        <p:nvGrpSpPr>
          <p:cNvPr id="306" name="Google Shape;306;p9"/>
          <p:cNvGrpSpPr/>
          <p:nvPr/>
        </p:nvGrpSpPr>
        <p:grpSpPr>
          <a:xfrm rot="-696193">
            <a:off x="4497830" y="-984681"/>
            <a:ext cx="6437373" cy="5056008"/>
            <a:chOff x="1367400" y="1176700"/>
            <a:chExt cx="4985625" cy="2814325"/>
          </a:xfrm>
        </p:grpSpPr>
        <p:sp>
          <p:nvSpPr>
            <p:cNvPr id="307" name="Google Shape;307;p9"/>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9"/>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9"/>
          <p:cNvSpPr txBox="1">
            <a:spLocks noGrp="1"/>
          </p:cNvSpPr>
          <p:nvPr>
            <p:ph type="subTitle" idx="1"/>
          </p:nvPr>
        </p:nvSpPr>
        <p:spPr>
          <a:xfrm>
            <a:off x="5229300" y="2454500"/>
            <a:ext cx="3194700" cy="12351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2100"/>
              <a:buNone/>
              <a:defRPr>
                <a:latin typeface="Arial" panose="020B0604020202020204" pitchFamily="34" charset="0"/>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10" name="Google Shape;310;p9"/>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11" name="Google Shape;311;p9"/>
          <p:cNvGrpSpPr/>
          <p:nvPr/>
        </p:nvGrpSpPr>
        <p:grpSpPr>
          <a:xfrm>
            <a:off x="4778064" y="-13438"/>
            <a:ext cx="4503225" cy="2000604"/>
            <a:chOff x="4778064" y="-13438"/>
            <a:chExt cx="4503225" cy="2000604"/>
          </a:xfrm>
        </p:grpSpPr>
        <p:sp>
          <p:nvSpPr>
            <p:cNvPr id="312" name="Google Shape;312;p9"/>
            <p:cNvSpPr/>
            <p:nvPr/>
          </p:nvSpPr>
          <p:spPr>
            <a:xfrm>
              <a:off x="8500208" y="1405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a:off x="6660254" y="635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a:off x="5206713" y="381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a:off x="6505212" y="4931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a:off x="7290792" y="10812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9"/>
            <p:cNvGrpSpPr/>
            <p:nvPr/>
          </p:nvGrpSpPr>
          <p:grpSpPr>
            <a:xfrm rot="3959737">
              <a:off x="4801483" y="44048"/>
              <a:ext cx="275188" cy="229968"/>
              <a:chOff x="1192779" y="389220"/>
              <a:chExt cx="275192" cy="229971"/>
            </a:xfrm>
          </p:grpSpPr>
          <p:sp>
            <p:nvSpPr>
              <p:cNvPr id="318" name="Google Shape;318;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9"/>
            <p:cNvSpPr/>
            <p:nvPr/>
          </p:nvSpPr>
          <p:spPr>
            <a:xfrm>
              <a:off x="8992213" y="19106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9"/>
            <p:cNvGrpSpPr/>
            <p:nvPr/>
          </p:nvGrpSpPr>
          <p:grpSpPr>
            <a:xfrm rot="7023577">
              <a:off x="7849533" y="120997"/>
              <a:ext cx="275182" cy="229963"/>
              <a:chOff x="1192779" y="389220"/>
              <a:chExt cx="275192" cy="229971"/>
            </a:xfrm>
          </p:grpSpPr>
          <p:sp>
            <p:nvSpPr>
              <p:cNvPr id="326" name="Google Shape;326;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9"/>
            <p:cNvSpPr/>
            <p:nvPr/>
          </p:nvSpPr>
          <p:spPr>
            <a:xfrm>
              <a:off x="6908362" y="9549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9"/>
            <p:cNvSpPr/>
            <p:nvPr/>
          </p:nvSpPr>
          <p:spPr>
            <a:xfrm>
              <a:off x="7368238" y="7840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9"/>
            <p:cNvSpPr/>
            <p:nvPr/>
          </p:nvSpPr>
          <p:spPr>
            <a:xfrm>
              <a:off x="7255025" y="-31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9"/>
            <p:cNvSpPr/>
            <p:nvPr/>
          </p:nvSpPr>
          <p:spPr>
            <a:xfrm>
              <a:off x="5568904" y="3570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9"/>
            <p:cNvSpPr/>
            <p:nvPr/>
          </p:nvSpPr>
          <p:spPr>
            <a:xfrm>
              <a:off x="8899262" y="4932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9"/>
            <p:cNvSpPr/>
            <p:nvPr/>
          </p:nvSpPr>
          <p:spPr>
            <a:xfrm>
              <a:off x="5700687" y="695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9"/>
            <p:cNvGrpSpPr/>
            <p:nvPr/>
          </p:nvGrpSpPr>
          <p:grpSpPr>
            <a:xfrm>
              <a:off x="7611204" y="572340"/>
              <a:ext cx="1150805" cy="832433"/>
              <a:chOff x="7013704" y="2894590"/>
              <a:chExt cx="1150805" cy="832433"/>
            </a:xfrm>
          </p:grpSpPr>
          <p:sp>
            <p:nvSpPr>
              <p:cNvPr id="339" name="Google Shape;339;p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solidFill>
                <a:schemeClr val="lt1"/>
              </a:solid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9"/>
            <p:cNvSpPr/>
            <p:nvPr/>
          </p:nvSpPr>
          <p:spPr>
            <a:xfrm>
              <a:off x="9087808" y="8930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7376962" y="2023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8246362" y="1509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9"/>
            <p:cNvGrpSpPr/>
            <p:nvPr/>
          </p:nvGrpSpPr>
          <p:grpSpPr>
            <a:xfrm rot="3959737">
              <a:off x="8648158" y="1428361"/>
              <a:ext cx="275188" cy="229968"/>
              <a:chOff x="1192779" y="389220"/>
              <a:chExt cx="275192" cy="229971"/>
            </a:xfrm>
          </p:grpSpPr>
          <p:sp>
            <p:nvSpPr>
              <p:cNvPr id="365" name="Google Shape;36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9"/>
            <p:cNvGrpSpPr/>
            <p:nvPr/>
          </p:nvGrpSpPr>
          <p:grpSpPr>
            <a:xfrm rot="-2902616">
              <a:off x="6889320" y="491818"/>
              <a:ext cx="169066" cy="177310"/>
              <a:chOff x="4298580" y="207227"/>
              <a:chExt cx="169073" cy="177317"/>
            </a:xfrm>
          </p:grpSpPr>
          <p:sp>
            <p:nvSpPr>
              <p:cNvPr id="372" name="Google Shape;372;p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9"/>
            <p:cNvGrpSpPr/>
            <p:nvPr/>
          </p:nvGrpSpPr>
          <p:grpSpPr>
            <a:xfrm rot="10800000">
              <a:off x="6043813" y="74044"/>
              <a:ext cx="273294" cy="323868"/>
              <a:chOff x="2962001" y="2010494"/>
              <a:chExt cx="273294" cy="323868"/>
            </a:xfrm>
          </p:grpSpPr>
          <p:sp>
            <p:nvSpPr>
              <p:cNvPr id="379" name="Google Shape;379;p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9"/>
            <p:cNvGrpSpPr/>
            <p:nvPr/>
          </p:nvGrpSpPr>
          <p:grpSpPr>
            <a:xfrm rot="429121">
              <a:off x="6162196" y="707348"/>
              <a:ext cx="275187" cy="229967"/>
              <a:chOff x="1192779" y="389220"/>
              <a:chExt cx="275192" cy="229971"/>
            </a:xfrm>
          </p:grpSpPr>
          <p:sp>
            <p:nvSpPr>
              <p:cNvPr id="385" name="Google Shape;38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91"/>
        <p:cNvGrpSpPr/>
        <p:nvPr/>
      </p:nvGrpSpPr>
      <p:grpSpPr>
        <a:xfrm>
          <a:off x="0" y="0"/>
          <a:ext cx="0" cy="0"/>
          <a:chOff x="0" y="0"/>
          <a:chExt cx="0" cy="0"/>
        </a:xfrm>
      </p:grpSpPr>
      <p:sp>
        <p:nvSpPr>
          <p:cNvPr id="392" name="Google Shape;392;p10"/>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3" name="Google Shape;393;p10"/>
          <p:cNvSpPr/>
          <p:nvPr/>
        </p:nvSpPr>
        <p:spPr>
          <a:xfrm flipH="1">
            <a:off x="4571920" y="1"/>
            <a:ext cx="4571955" cy="1138182"/>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 name="Google Shape;394;p10"/>
          <p:cNvGrpSpPr/>
          <p:nvPr/>
        </p:nvGrpSpPr>
        <p:grpSpPr>
          <a:xfrm>
            <a:off x="5280004" y="2"/>
            <a:ext cx="3863869" cy="1041400"/>
            <a:chOff x="5280004" y="2"/>
            <a:chExt cx="3863869" cy="1041400"/>
          </a:xfrm>
        </p:grpSpPr>
        <p:sp>
          <p:nvSpPr>
            <p:cNvPr id="395" name="Google Shape;395;p10"/>
            <p:cNvSpPr/>
            <p:nvPr/>
          </p:nvSpPr>
          <p:spPr>
            <a:xfrm>
              <a:off x="7141543" y="409977"/>
              <a:ext cx="253608" cy="25038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0"/>
            <p:cNvSpPr/>
            <p:nvPr/>
          </p:nvSpPr>
          <p:spPr>
            <a:xfrm>
              <a:off x="7849320"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0"/>
            <p:cNvSpPr/>
            <p:nvPr/>
          </p:nvSpPr>
          <p:spPr>
            <a:xfrm>
              <a:off x="8223486" y="460093"/>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0"/>
            <p:cNvSpPr/>
            <p:nvPr/>
          </p:nvSpPr>
          <p:spPr>
            <a:xfrm>
              <a:off x="8971151" y="33594"/>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0"/>
            <p:cNvSpPr/>
            <p:nvPr/>
          </p:nvSpPr>
          <p:spPr>
            <a:xfrm>
              <a:off x="8817013" y="84794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0"/>
            <p:cNvSpPr/>
            <p:nvPr/>
          </p:nvSpPr>
          <p:spPr>
            <a:xfrm>
              <a:off x="8386858" y="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0"/>
            <p:cNvSpPr/>
            <p:nvPr/>
          </p:nvSpPr>
          <p:spPr>
            <a:xfrm>
              <a:off x="7413294" y="154070"/>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 name="Google Shape;402;p10"/>
            <p:cNvGrpSpPr/>
            <p:nvPr/>
          </p:nvGrpSpPr>
          <p:grpSpPr>
            <a:xfrm rot="-2902641">
              <a:off x="8577127" y="419044"/>
              <a:ext cx="221605" cy="232410"/>
              <a:chOff x="4298580" y="207227"/>
              <a:chExt cx="169073" cy="177317"/>
            </a:xfrm>
          </p:grpSpPr>
          <p:sp>
            <p:nvSpPr>
              <p:cNvPr id="403" name="Google Shape;403;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 name="Google Shape;409;p10"/>
            <p:cNvSpPr/>
            <p:nvPr/>
          </p:nvSpPr>
          <p:spPr>
            <a:xfrm>
              <a:off x="8333152" y="875980"/>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10"/>
            <p:cNvGrpSpPr/>
            <p:nvPr/>
          </p:nvGrpSpPr>
          <p:grpSpPr>
            <a:xfrm>
              <a:off x="7603747" y="843862"/>
              <a:ext cx="100323" cy="108465"/>
              <a:chOff x="8698868" y="1511081"/>
              <a:chExt cx="76535" cy="82747"/>
            </a:xfrm>
          </p:grpSpPr>
          <p:sp>
            <p:nvSpPr>
              <p:cNvPr id="411" name="Google Shape;411;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 name="Google Shape;413;p10"/>
            <p:cNvSpPr/>
            <p:nvPr/>
          </p:nvSpPr>
          <p:spPr>
            <a:xfrm>
              <a:off x="6774529"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0"/>
            <p:cNvSpPr/>
            <p:nvPr/>
          </p:nvSpPr>
          <p:spPr>
            <a:xfrm>
              <a:off x="5280004"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0"/>
            <p:cNvSpPr/>
            <p:nvPr/>
          </p:nvSpPr>
          <p:spPr>
            <a:xfrm rot="2700000">
              <a:off x="5776221" y="205388"/>
              <a:ext cx="71213" cy="10030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10"/>
            <p:cNvGrpSpPr/>
            <p:nvPr/>
          </p:nvGrpSpPr>
          <p:grpSpPr>
            <a:xfrm rot="-1126667">
              <a:off x="6212349" y="198416"/>
              <a:ext cx="221597" cy="232402"/>
              <a:chOff x="4298580" y="207227"/>
              <a:chExt cx="169073" cy="177317"/>
            </a:xfrm>
          </p:grpSpPr>
          <p:sp>
            <p:nvSpPr>
              <p:cNvPr id="417" name="Google Shape;417;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0"/>
            <p:cNvGrpSpPr/>
            <p:nvPr/>
          </p:nvGrpSpPr>
          <p:grpSpPr>
            <a:xfrm>
              <a:off x="6726822" y="553635"/>
              <a:ext cx="100323" cy="108465"/>
              <a:chOff x="8698868" y="1511081"/>
              <a:chExt cx="76535" cy="82747"/>
            </a:xfrm>
          </p:grpSpPr>
          <p:sp>
            <p:nvSpPr>
              <p:cNvPr id="424" name="Google Shape;424;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0"/>
            <p:cNvGrpSpPr/>
            <p:nvPr/>
          </p:nvGrpSpPr>
          <p:grpSpPr>
            <a:xfrm rot="2700000">
              <a:off x="7530984" y="363354"/>
              <a:ext cx="755670" cy="411465"/>
              <a:chOff x="8334205" y="3657627"/>
              <a:chExt cx="1101277" cy="599649"/>
            </a:xfrm>
          </p:grpSpPr>
          <p:sp>
            <p:nvSpPr>
              <p:cNvPr id="427" name="Google Shape;427;p10"/>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0"/>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0"/>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0"/>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0"/>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0"/>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0"/>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41"/>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Four Columns">
  <p:cSld name="CUSTOM">
    <p:spTree>
      <p:nvGrpSpPr>
        <p:cNvPr id="1" name="Shape 442"/>
        <p:cNvGrpSpPr/>
        <p:nvPr/>
      </p:nvGrpSpPr>
      <p:grpSpPr>
        <a:xfrm>
          <a:off x="0" y="0"/>
          <a:ext cx="0" cy="0"/>
          <a:chOff x="0" y="0"/>
          <a:chExt cx="0" cy="0"/>
        </a:xfrm>
      </p:grpSpPr>
      <p:grpSp>
        <p:nvGrpSpPr>
          <p:cNvPr id="443" name="Google Shape;443;p13"/>
          <p:cNvGrpSpPr/>
          <p:nvPr/>
        </p:nvGrpSpPr>
        <p:grpSpPr>
          <a:xfrm>
            <a:off x="4552896" y="-248818"/>
            <a:ext cx="6437439" cy="5055935"/>
            <a:chOff x="1367400" y="1176700"/>
            <a:chExt cx="4985625" cy="2814325"/>
          </a:xfrm>
        </p:grpSpPr>
        <p:sp>
          <p:nvSpPr>
            <p:cNvPr id="444" name="Google Shape;444;p13"/>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3"/>
            <p:cNvSpPr/>
            <p:nvPr/>
          </p:nvSpPr>
          <p:spPr>
            <a:xfrm>
              <a:off x="4369500" y="1176700"/>
              <a:ext cx="1983525" cy="2192375"/>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3"/>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447;p13"/>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8" name="Google Shape;448;p13"/>
          <p:cNvSpPr txBox="1">
            <a:spLocks noGrp="1"/>
          </p:cNvSpPr>
          <p:nvPr>
            <p:ph type="title" idx="2"/>
          </p:nvPr>
        </p:nvSpPr>
        <p:spPr>
          <a:xfrm>
            <a:off x="719988" y="19585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49" name="Google Shape;449;p13"/>
          <p:cNvSpPr txBox="1">
            <a:spLocks noGrp="1"/>
          </p:cNvSpPr>
          <p:nvPr>
            <p:ph type="subTitle" idx="1"/>
          </p:nvPr>
        </p:nvSpPr>
        <p:spPr>
          <a:xfrm>
            <a:off x="719988"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0" name="Google Shape;450;p13"/>
          <p:cNvSpPr txBox="1">
            <a:spLocks noGrp="1"/>
          </p:cNvSpPr>
          <p:nvPr>
            <p:ph type="title" idx="3"/>
          </p:nvPr>
        </p:nvSpPr>
        <p:spPr>
          <a:xfrm>
            <a:off x="3859013" y="1958563"/>
            <a:ext cx="26991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1" name="Google Shape;451;p13"/>
          <p:cNvSpPr txBox="1">
            <a:spLocks noGrp="1"/>
          </p:cNvSpPr>
          <p:nvPr>
            <p:ph type="subTitle" idx="4"/>
          </p:nvPr>
        </p:nvSpPr>
        <p:spPr>
          <a:xfrm>
            <a:off x="3971363"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2" name="Google Shape;452;p13"/>
          <p:cNvSpPr txBox="1">
            <a:spLocks noGrp="1"/>
          </p:cNvSpPr>
          <p:nvPr>
            <p:ph type="title" idx="5"/>
          </p:nvPr>
        </p:nvSpPr>
        <p:spPr>
          <a:xfrm>
            <a:off x="719988"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3" name="Google Shape;453;p13"/>
          <p:cNvSpPr txBox="1">
            <a:spLocks noGrp="1"/>
          </p:cNvSpPr>
          <p:nvPr>
            <p:ph type="subTitle" idx="6"/>
          </p:nvPr>
        </p:nvSpPr>
        <p:spPr>
          <a:xfrm>
            <a:off x="719988"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4" name="Google Shape;454;p13"/>
          <p:cNvSpPr txBox="1">
            <a:spLocks noGrp="1"/>
          </p:cNvSpPr>
          <p:nvPr>
            <p:ph type="title" idx="7"/>
          </p:nvPr>
        </p:nvSpPr>
        <p:spPr>
          <a:xfrm>
            <a:off x="3971363"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5" name="Google Shape;455;p13"/>
          <p:cNvSpPr txBox="1">
            <a:spLocks noGrp="1"/>
          </p:cNvSpPr>
          <p:nvPr>
            <p:ph type="subTitle" idx="8"/>
          </p:nvPr>
        </p:nvSpPr>
        <p:spPr>
          <a:xfrm>
            <a:off x="3971363"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6" name="Google Shape;456;p13"/>
          <p:cNvSpPr txBox="1">
            <a:spLocks noGrp="1"/>
          </p:cNvSpPr>
          <p:nvPr>
            <p:ph type="title" idx="9" hasCustomPrompt="1"/>
          </p:nvPr>
        </p:nvSpPr>
        <p:spPr>
          <a:xfrm>
            <a:off x="1600338"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7" name="Google Shape;457;p13"/>
          <p:cNvSpPr txBox="1">
            <a:spLocks noGrp="1"/>
          </p:cNvSpPr>
          <p:nvPr>
            <p:ph type="title" idx="13" hasCustomPrompt="1"/>
          </p:nvPr>
        </p:nvSpPr>
        <p:spPr>
          <a:xfrm>
            <a:off x="1600338"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8" name="Google Shape;458;p13"/>
          <p:cNvSpPr txBox="1">
            <a:spLocks noGrp="1"/>
          </p:cNvSpPr>
          <p:nvPr>
            <p:ph type="title" idx="14" hasCustomPrompt="1"/>
          </p:nvPr>
        </p:nvSpPr>
        <p:spPr>
          <a:xfrm>
            <a:off x="4851713"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9" name="Google Shape;459;p13"/>
          <p:cNvSpPr txBox="1">
            <a:spLocks noGrp="1"/>
          </p:cNvSpPr>
          <p:nvPr>
            <p:ph type="title" idx="15" hasCustomPrompt="1"/>
          </p:nvPr>
        </p:nvSpPr>
        <p:spPr>
          <a:xfrm>
            <a:off x="4851713"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0" name="Google Shape;460;p13"/>
          <p:cNvSpPr/>
          <p:nvPr/>
        </p:nvSpPr>
        <p:spPr>
          <a:xfrm>
            <a:off x="11296275" y="-163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501"/>
        <p:cNvGrpSpPr/>
        <p:nvPr/>
      </p:nvGrpSpPr>
      <p:grpSpPr>
        <a:xfrm>
          <a:off x="0" y="0"/>
          <a:ext cx="0" cy="0"/>
          <a:chOff x="0" y="0"/>
          <a:chExt cx="0" cy="0"/>
        </a:xfrm>
      </p:grpSpPr>
      <p:sp>
        <p:nvSpPr>
          <p:cNvPr id="502" name="Google Shape;502;p16"/>
          <p:cNvSpPr txBox="1">
            <a:spLocks noGrp="1"/>
          </p:cNvSpPr>
          <p:nvPr>
            <p:ph type="title"/>
          </p:nvPr>
        </p:nvSpPr>
        <p:spPr>
          <a:xfrm flipH="1">
            <a:off x="719625"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3" name="Google Shape;503;p16"/>
          <p:cNvSpPr txBox="1">
            <a:spLocks noGrp="1"/>
          </p:cNvSpPr>
          <p:nvPr>
            <p:ph type="title" idx="2"/>
          </p:nvPr>
        </p:nvSpPr>
        <p:spPr>
          <a:xfrm flipH="1">
            <a:off x="3483599"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4" name="Google Shape;504;p16"/>
          <p:cNvSpPr txBox="1">
            <a:spLocks noGrp="1"/>
          </p:cNvSpPr>
          <p:nvPr>
            <p:ph type="subTitle" idx="1"/>
          </p:nvPr>
        </p:nvSpPr>
        <p:spPr>
          <a:xfrm flipH="1">
            <a:off x="3483588" y="2254178"/>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5" name="Google Shape;505;p16"/>
          <p:cNvSpPr txBox="1">
            <a:spLocks noGrp="1"/>
          </p:cNvSpPr>
          <p:nvPr>
            <p:ph type="title" idx="3"/>
          </p:nvPr>
        </p:nvSpPr>
        <p:spPr>
          <a:xfrm flipH="1">
            <a:off x="719734" y="1899775"/>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6" name="Google Shape;506;p16"/>
          <p:cNvSpPr txBox="1">
            <a:spLocks noGrp="1"/>
          </p:cNvSpPr>
          <p:nvPr>
            <p:ph type="subTitle" idx="4"/>
          </p:nvPr>
        </p:nvSpPr>
        <p:spPr>
          <a:xfrm flipH="1">
            <a:off x="719613" y="2254175"/>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7" name="Google Shape;507;p16"/>
          <p:cNvSpPr txBox="1">
            <a:spLocks noGrp="1"/>
          </p:cNvSpPr>
          <p:nvPr>
            <p:ph type="title" idx="5"/>
          </p:nvPr>
        </p:nvSpPr>
        <p:spPr>
          <a:xfrm flipH="1">
            <a:off x="3483600"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8" name="Google Shape;508;p16"/>
          <p:cNvSpPr txBox="1">
            <a:spLocks noGrp="1"/>
          </p:cNvSpPr>
          <p:nvPr>
            <p:ph type="subTitle" idx="6"/>
          </p:nvPr>
        </p:nvSpPr>
        <p:spPr>
          <a:xfrm flipH="1">
            <a:off x="3483600" y="4119747"/>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9" name="Google Shape;509;p16"/>
          <p:cNvSpPr txBox="1">
            <a:spLocks noGrp="1"/>
          </p:cNvSpPr>
          <p:nvPr>
            <p:ph type="title" idx="7"/>
          </p:nvPr>
        </p:nvSpPr>
        <p:spPr>
          <a:xfrm flipH="1">
            <a:off x="720049" y="3765747"/>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0" name="Google Shape;510;p16"/>
          <p:cNvSpPr txBox="1">
            <a:spLocks noGrp="1"/>
          </p:cNvSpPr>
          <p:nvPr>
            <p:ph type="subTitle" idx="8"/>
          </p:nvPr>
        </p:nvSpPr>
        <p:spPr>
          <a:xfrm flipH="1">
            <a:off x="720049" y="4119747"/>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1" name="Google Shape;511;p16"/>
          <p:cNvSpPr txBox="1">
            <a:spLocks noGrp="1"/>
          </p:cNvSpPr>
          <p:nvPr>
            <p:ph type="title" idx="9"/>
          </p:nvPr>
        </p:nvSpPr>
        <p:spPr>
          <a:xfrm flipH="1">
            <a:off x="6247025"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2" name="Google Shape;512;p16"/>
          <p:cNvSpPr txBox="1">
            <a:spLocks noGrp="1"/>
          </p:cNvSpPr>
          <p:nvPr>
            <p:ph type="subTitle" idx="13"/>
          </p:nvPr>
        </p:nvSpPr>
        <p:spPr>
          <a:xfrm flipH="1">
            <a:off x="6247014" y="2254182"/>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3" name="Google Shape;513;p16"/>
          <p:cNvSpPr txBox="1">
            <a:spLocks noGrp="1"/>
          </p:cNvSpPr>
          <p:nvPr>
            <p:ph type="title" idx="14"/>
          </p:nvPr>
        </p:nvSpPr>
        <p:spPr>
          <a:xfrm flipH="1">
            <a:off x="6247025"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4" name="Google Shape;514;p16"/>
          <p:cNvSpPr txBox="1">
            <a:spLocks noGrp="1"/>
          </p:cNvSpPr>
          <p:nvPr>
            <p:ph type="subTitle" idx="15"/>
          </p:nvPr>
        </p:nvSpPr>
        <p:spPr>
          <a:xfrm flipH="1">
            <a:off x="6247025" y="4119746"/>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5" name="Google Shape;515;p16"/>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 name="Google Shape;516;p16"/>
          <p:cNvGrpSpPr/>
          <p:nvPr/>
        </p:nvGrpSpPr>
        <p:grpSpPr>
          <a:xfrm>
            <a:off x="4343852" y="19319"/>
            <a:ext cx="4951992" cy="952953"/>
            <a:chOff x="4343852" y="19319"/>
            <a:chExt cx="4951992" cy="952953"/>
          </a:xfrm>
        </p:grpSpPr>
        <p:sp>
          <p:nvSpPr>
            <p:cNvPr id="517" name="Google Shape;517;p16"/>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 name="Google Shape;528;p16"/>
            <p:cNvGrpSpPr/>
            <p:nvPr/>
          </p:nvGrpSpPr>
          <p:grpSpPr>
            <a:xfrm rot="4782693" flipH="1">
              <a:off x="5193742" y="46295"/>
              <a:ext cx="169069" cy="177313"/>
              <a:chOff x="4298580" y="207227"/>
              <a:chExt cx="169073" cy="177317"/>
            </a:xfrm>
          </p:grpSpPr>
          <p:sp>
            <p:nvSpPr>
              <p:cNvPr id="529" name="Google Shape;529;p1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16"/>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 name="Google Shape;541;p16"/>
            <p:cNvGrpSpPr/>
            <p:nvPr/>
          </p:nvGrpSpPr>
          <p:grpSpPr>
            <a:xfrm rot="8100000" flipH="1">
              <a:off x="7012710" y="339484"/>
              <a:ext cx="275190" cy="229969"/>
              <a:chOff x="1192779" y="389220"/>
              <a:chExt cx="275192" cy="229971"/>
            </a:xfrm>
          </p:grpSpPr>
          <p:sp>
            <p:nvSpPr>
              <p:cNvPr id="542" name="Google Shape;542;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6"/>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6"/>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6"/>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 name="Google Shape;552;p16"/>
            <p:cNvGrpSpPr/>
            <p:nvPr/>
          </p:nvGrpSpPr>
          <p:grpSpPr>
            <a:xfrm rot="-3959737" flipH="1">
              <a:off x="8997237" y="484561"/>
              <a:ext cx="275188" cy="229968"/>
              <a:chOff x="1192779" y="389220"/>
              <a:chExt cx="275192" cy="229971"/>
            </a:xfrm>
          </p:grpSpPr>
          <p:sp>
            <p:nvSpPr>
              <p:cNvPr id="553" name="Google Shape;553;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16"/>
            <p:cNvGrpSpPr/>
            <p:nvPr/>
          </p:nvGrpSpPr>
          <p:grpSpPr>
            <a:xfrm>
              <a:off x="7437914" y="170991"/>
              <a:ext cx="743477" cy="566995"/>
              <a:chOff x="177221" y="1113333"/>
              <a:chExt cx="2791876" cy="2129160"/>
            </a:xfrm>
          </p:grpSpPr>
          <p:sp>
            <p:nvSpPr>
              <p:cNvPr id="560" name="Google Shape;560;p16"/>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6"/>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6"/>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6"/>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6"/>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6"/>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6"/>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6"/>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6"/>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6"/>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6"/>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6"/>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6"/>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6"/>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6"/>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6"/>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6"/>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6"/>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6"/>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6"/>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6"/>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6"/>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6"/>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6"/>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6"/>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6"/>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6"/>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6"/>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6"/>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6"/>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6"/>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6"/>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600"/>
              <a:buFont typeface="Didact Gothic"/>
              <a:buNone/>
              <a:defRPr sz="3600" b="1">
                <a:solidFill>
                  <a:schemeClr val="dk1"/>
                </a:solidFill>
                <a:latin typeface="Didact Gothic"/>
                <a:ea typeface="Didact Gothic"/>
                <a:cs typeface="Didact Gothic"/>
                <a:sym typeface="Didact Gothic"/>
              </a:defRPr>
            </a:lvl1pPr>
            <a:lvl2pPr lvl="1">
              <a:spcBef>
                <a:spcPts val="0"/>
              </a:spcBef>
              <a:spcAft>
                <a:spcPts val="0"/>
              </a:spcAft>
              <a:buClr>
                <a:schemeClr val="dk1"/>
              </a:buClr>
              <a:buSzPts val="2800"/>
              <a:buFont typeface="Mitr"/>
              <a:buNone/>
              <a:defRPr sz="2800">
                <a:solidFill>
                  <a:schemeClr val="dk1"/>
                </a:solidFill>
                <a:latin typeface="Mitr"/>
                <a:ea typeface="Mitr"/>
                <a:cs typeface="Mitr"/>
                <a:sym typeface="Mitr"/>
              </a:defRPr>
            </a:lvl2pPr>
            <a:lvl3pPr lvl="2">
              <a:spcBef>
                <a:spcPts val="0"/>
              </a:spcBef>
              <a:spcAft>
                <a:spcPts val="0"/>
              </a:spcAft>
              <a:buClr>
                <a:schemeClr val="dk1"/>
              </a:buClr>
              <a:buSzPts val="2800"/>
              <a:buFont typeface="Mitr"/>
              <a:buNone/>
              <a:defRPr sz="2800">
                <a:solidFill>
                  <a:schemeClr val="dk1"/>
                </a:solidFill>
                <a:latin typeface="Mitr"/>
                <a:ea typeface="Mitr"/>
                <a:cs typeface="Mitr"/>
                <a:sym typeface="Mitr"/>
              </a:defRPr>
            </a:lvl3pPr>
            <a:lvl4pPr lvl="3">
              <a:spcBef>
                <a:spcPts val="0"/>
              </a:spcBef>
              <a:spcAft>
                <a:spcPts val="0"/>
              </a:spcAft>
              <a:buClr>
                <a:schemeClr val="dk1"/>
              </a:buClr>
              <a:buSzPts val="2800"/>
              <a:buFont typeface="Mitr"/>
              <a:buNone/>
              <a:defRPr sz="2800">
                <a:solidFill>
                  <a:schemeClr val="dk1"/>
                </a:solidFill>
                <a:latin typeface="Mitr"/>
                <a:ea typeface="Mitr"/>
                <a:cs typeface="Mitr"/>
                <a:sym typeface="Mitr"/>
              </a:defRPr>
            </a:lvl4pPr>
            <a:lvl5pPr lvl="4">
              <a:spcBef>
                <a:spcPts val="0"/>
              </a:spcBef>
              <a:spcAft>
                <a:spcPts val="0"/>
              </a:spcAft>
              <a:buClr>
                <a:schemeClr val="dk1"/>
              </a:buClr>
              <a:buSzPts val="2800"/>
              <a:buFont typeface="Mitr"/>
              <a:buNone/>
              <a:defRPr sz="2800">
                <a:solidFill>
                  <a:schemeClr val="dk1"/>
                </a:solidFill>
                <a:latin typeface="Mitr"/>
                <a:ea typeface="Mitr"/>
                <a:cs typeface="Mitr"/>
                <a:sym typeface="Mitr"/>
              </a:defRPr>
            </a:lvl5pPr>
            <a:lvl6pPr lvl="5">
              <a:spcBef>
                <a:spcPts val="0"/>
              </a:spcBef>
              <a:spcAft>
                <a:spcPts val="0"/>
              </a:spcAft>
              <a:buClr>
                <a:schemeClr val="dk1"/>
              </a:buClr>
              <a:buSzPts val="2800"/>
              <a:buFont typeface="Mitr"/>
              <a:buNone/>
              <a:defRPr sz="2800">
                <a:solidFill>
                  <a:schemeClr val="dk1"/>
                </a:solidFill>
                <a:latin typeface="Mitr"/>
                <a:ea typeface="Mitr"/>
                <a:cs typeface="Mitr"/>
                <a:sym typeface="Mitr"/>
              </a:defRPr>
            </a:lvl6pPr>
            <a:lvl7pPr lvl="6">
              <a:spcBef>
                <a:spcPts val="0"/>
              </a:spcBef>
              <a:spcAft>
                <a:spcPts val="0"/>
              </a:spcAft>
              <a:buClr>
                <a:schemeClr val="dk1"/>
              </a:buClr>
              <a:buSzPts val="2800"/>
              <a:buFont typeface="Mitr"/>
              <a:buNone/>
              <a:defRPr sz="2800">
                <a:solidFill>
                  <a:schemeClr val="dk1"/>
                </a:solidFill>
                <a:latin typeface="Mitr"/>
                <a:ea typeface="Mitr"/>
                <a:cs typeface="Mitr"/>
                <a:sym typeface="Mitr"/>
              </a:defRPr>
            </a:lvl7pPr>
            <a:lvl8pPr lvl="7">
              <a:spcBef>
                <a:spcPts val="0"/>
              </a:spcBef>
              <a:spcAft>
                <a:spcPts val="0"/>
              </a:spcAft>
              <a:buClr>
                <a:schemeClr val="dk1"/>
              </a:buClr>
              <a:buSzPts val="2800"/>
              <a:buFont typeface="Mitr"/>
              <a:buNone/>
              <a:defRPr sz="2800">
                <a:solidFill>
                  <a:schemeClr val="dk1"/>
                </a:solidFill>
                <a:latin typeface="Mitr"/>
                <a:ea typeface="Mitr"/>
                <a:cs typeface="Mitr"/>
                <a:sym typeface="Mitr"/>
              </a:defRPr>
            </a:lvl8pPr>
            <a:lvl9pPr lvl="8">
              <a:spcBef>
                <a:spcPts val="0"/>
              </a:spcBef>
              <a:spcAft>
                <a:spcPts val="0"/>
              </a:spcAft>
              <a:buClr>
                <a:schemeClr val="dk1"/>
              </a:buClr>
              <a:buSzPts val="2800"/>
              <a:buFont typeface="Mitr"/>
              <a:buNone/>
              <a:defRPr sz="2800">
                <a:solidFill>
                  <a:schemeClr val="dk1"/>
                </a:solidFill>
                <a:latin typeface="Mitr"/>
                <a:ea typeface="Mitr"/>
                <a:cs typeface="Mitr"/>
                <a:sym typeface="Mitr"/>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dk2"/>
              </a:buClr>
              <a:buSzPts val="1600"/>
              <a:buFont typeface="Varela"/>
              <a:buChar char="●"/>
              <a:defRPr sz="1600">
                <a:solidFill>
                  <a:schemeClr val="dk2"/>
                </a:solidFill>
                <a:latin typeface="Varela"/>
                <a:ea typeface="Varela"/>
                <a:cs typeface="Varela"/>
                <a:sym typeface="Varela"/>
              </a:defRPr>
            </a:lvl1pPr>
            <a:lvl2pPr marL="914400" lvl="1"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2pPr>
            <a:lvl3pPr marL="1371600" lvl="2"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3pPr>
            <a:lvl4pPr marL="1828800" lvl="3"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4pPr>
            <a:lvl5pPr marL="2286000" lvl="4"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5pPr>
            <a:lvl6pPr marL="2743200" lvl="5"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6pPr>
            <a:lvl7pPr marL="3200400" lvl="6"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7pPr>
            <a:lvl8pPr marL="3657600" lvl="7"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8pPr>
            <a:lvl9pPr marL="4114800" lvl="8" indent="-330200">
              <a:lnSpc>
                <a:spcPct val="115000"/>
              </a:lnSpc>
              <a:spcBef>
                <a:spcPts val="1600"/>
              </a:spcBef>
              <a:spcAft>
                <a:spcPts val="1600"/>
              </a:spcAft>
              <a:buClr>
                <a:schemeClr val="dk2"/>
              </a:buClr>
              <a:buSzPts val="1600"/>
              <a:buFont typeface="Varela"/>
              <a:buChar char="■"/>
              <a:defRPr sz="1600">
                <a:solidFill>
                  <a:schemeClr val="dk2"/>
                </a:solidFill>
                <a:latin typeface="Varela"/>
                <a:ea typeface="Varela"/>
                <a:cs typeface="Varela"/>
                <a:sym typeface="Vare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5" r:id="rId5"/>
    <p:sldLayoutId id="2147483656" r:id="rId6"/>
    <p:sldLayoutId id="2147483658" r:id="rId7"/>
    <p:sldLayoutId id="2147483659" r:id="rId8"/>
    <p:sldLayoutId id="2147483662" r:id="rId9"/>
    <p:sldLayoutId id="2147483663" r:id="rId10"/>
    <p:sldLayoutId id="214748366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gency FB" panose="020B0503020202020204" pitchFamily="34" charset="0"/>
          <a:ea typeface="Agency FB" panose="020B05030202020202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900">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8.xml"/><Relationship Id="rId1" Type="http://schemas.openxmlformats.org/officeDocument/2006/relationships/slideLayout" Target="../slideLayouts/slideLayout9.xml"/><Relationship Id="rId4" Type="http://schemas.openxmlformats.org/officeDocument/2006/relationships/image" Target="../media/image19.png"/></Relationships>
</file>

<file path=ppt/slides/_rels/slide1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slideLayout" Target="../slideLayouts/slideLayout9.xml"/><Relationship Id="rId4" Type="http://schemas.openxmlformats.org/officeDocument/2006/relationships/image" Target="../media/image22.png"/></Relationships>
</file>

<file path=ppt/slides/_rels/slide1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23.png"/><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0.xml"/><Relationship Id="rId1" Type="http://schemas.openxmlformats.org/officeDocument/2006/relationships/slideLayout" Target="../slideLayouts/slideLayout6.xml"/><Relationship Id="rId5" Type="http://schemas.openxmlformats.org/officeDocument/2006/relationships/image" Target="../media/image30.png"/><Relationship Id="rId4" Type="http://schemas.openxmlformats.org/officeDocument/2006/relationships/image" Target="../media/image29.png"/></Relationships>
</file>

<file path=ppt/slides/_rels/slide18.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6.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0.xml"/><Relationship Id="rId4" Type="http://schemas.openxmlformats.org/officeDocument/2006/relationships/image" Target="../media/image3.svg"/></Relationships>
</file>

<file path=ppt/slides/_rels/slide2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slideLayout" Target="../slideLayouts/slideLayout7.xml"/><Relationship Id="rId5" Type="http://schemas.openxmlformats.org/officeDocument/2006/relationships/image" Target="../media/image38.png"/><Relationship Id="rId4" Type="http://schemas.openxmlformats.org/officeDocument/2006/relationships/image" Target="../media/image37.png"/></Relationships>
</file>

<file path=ppt/slides/_rels/slide21.xml.rels><?xml version="1.0" encoding="UTF-8" standalone="yes"?>
<Relationships xmlns="http://schemas.openxmlformats.org/package/2006/relationships"><Relationship Id="rId8" Type="http://schemas.openxmlformats.org/officeDocument/2006/relationships/slide" Target="slide27.xml"/><Relationship Id="rId13" Type="http://schemas.openxmlformats.org/officeDocument/2006/relationships/slide" Target="slide28.xml"/><Relationship Id="rId3" Type="http://schemas.openxmlformats.org/officeDocument/2006/relationships/image" Target="../media/image39.png"/><Relationship Id="rId7" Type="http://schemas.openxmlformats.org/officeDocument/2006/relationships/slide" Target="slide22.xml"/><Relationship Id="rId12" Type="http://schemas.openxmlformats.org/officeDocument/2006/relationships/image" Target="../media/image43.png"/><Relationship Id="rId2" Type="http://schemas.openxmlformats.org/officeDocument/2006/relationships/notesSlide" Target="../notesSlides/notesSlide11.xml"/><Relationship Id="rId1" Type="http://schemas.openxmlformats.org/officeDocument/2006/relationships/slideLayout" Target="../slideLayouts/slideLayout7.xml"/><Relationship Id="rId6" Type="http://schemas.openxmlformats.org/officeDocument/2006/relationships/image" Target="../media/image41.png"/><Relationship Id="rId11" Type="http://schemas.openxmlformats.org/officeDocument/2006/relationships/image" Target="../media/image42.png"/><Relationship Id="rId5" Type="http://schemas.openxmlformats.org/officeDocument/2006/relationships/slide" Target="slide23.xml"/><Relationship Id="rId15" Type="http://schemas.openxmlformats.org/officeDocument/2006/relationships/slide" Target="slide24.xml"/><Relationship Id="rId10" Type="http://schemas.openxmlformats.org/officeDocument/2006/relationships/slide" Target="slide26.xml"/><Relationship Id="rId4" Type="http://schemas.openxmlformats.org/officeDocument/2006/relationships/image" Target="../media/image40.png"/><Relationship Id="rId9" Type="http://schemas.openxmlformats.org/officeDocument/2006/relationships/slide" Target="slide25.xml"/><Relationship Id="rId14" Type="http://schemas.openxmlformats.org/officeDocument/2006/relationships/image" Target="../media/image38.png"/></Relationships>
</file>

<file path=ppt/slides/_rels/slide2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2.xml"/><Relationship Id="rId1" Type="http://schemas.openxmlformats.org/officeDocument/2006/relationships/slideLayout" Target="../slideLayouts/slideLayout7.xml"/><Relationship Id="rId6" Type="http://schemas.openxmlformats.org/officeDocument/2006/relationships/image" Target="../media/image38.png"/><Relationship Id="rId5" Type="http://schemas.openxmlformats.org/officeDocument/2006/relationships/slide" Target="slide21.xml"/><Relationship Id="rId4" Type="http://schemas.openxmlformats.org/officeDocument/2006/relationships/image" Target="../media/image36.png"/></Relationships>
</file>

<file path=ppt/slides/_rels/slide23.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3.xml"/><Relationship Id="rId1" Type="http://schemas.openxmlformats.org/officeDocument/2006/relationships/slideLayout" Target="../slideLayouts/slideLayout7.xml"/><Relationship Id="rId6" Type="http://schemas.openxmlformats.org/officeDocument/2006/relationships/image" Target="../media/image38.png"/><Relationship Id="rId5" Type="http://schemas.openxmlformats.org/officeDocument/2006/relationships/slide" Target="slide21.xml"/><Relationship Id="rId4" Type="http://schemas.openxmlformats.org/officeDocument/2006/relationships/image" Target="../media/image36.png"/></Relationships>
</file>

<file path=ppt/slides/_rels/slide2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4.xml"/><Relationship Id="rId1" Type="http://schemas.openxmlformats.org/officeDocument/2006/relationships/slideLayout" Target="../slideLayouts/slideLayout7.xml"/><Relationship Id="rId6" Type="http://schemas.openxmlformats.org/officeDocument/2006/relationships/image" Target="../media/image38.png"/><Relationship Id="rId5" Type="http://schemas.openxmlformats.org/officeDocument/2006/relationships/slide" Target="slide21.xml"/><Relationship Id="rId4" Type="http://schemas.openxmlformats.org/officeDocument/2006/relationships/image" Target="../media/image36.png"/></Relationships>
</file>

<file path=ppt/slides/_rels/slide25.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5.xml"/><Relationship Id="rId1" Type="http://schemas.openxmlformats.org/officeDocument/2006/relationships/slideLayout" Target="../slideLayouts/slideLayout7.xml"/><Relationship Id="rId6" Type="http://schemas.openxmlformats.org/officeDocument/2006/relationships/image" Target="../media/image38.png"/><Relationship Id="rId5" Type="http://schemas.openxmlformats.org/officeDocument/2006/relationships/slide" Target="slide21.xml"/><Relationship Id="rId4" Type="http://schemas.openxmlformats.org/officeDocument/2006/relationships/image" Target="../media/image36.png"/></Relationships>
</file>

<file path=ppt/slides/_rels/slide2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6.xml"/><Relationship Id="rId1" Type="http://schemas.openxmlformats.org/officeDocument/2006/relationships/slideLayout" Target="../slideLayouts/slideLayout7.xml"/><Relationship Id="rId6" Type="http://schemas.openxmlformats.org/officeDocument/2006/relationships/image" Target="../media/image38.png"/><Relationship Id="rId5" Type="http://schemas.openxmlformats.org/officeDocument/2006/relationships/slide" Target="slide21.xml"/><Relationship Id="rId4"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5.png"/><Relationship Id="rId7" Type="http://schemas.openxmlformats.org/officeDocument/2006/relationships/image" Target="../media/image38.png"/><Relationship Id="rId2" Type="http://schemas.openxmlformats.org/officeDocument/2006/relationships/notesSlide" Target="../notesSlides/notesSlide17.xml"/><Relationship Id="rId1" Type="http://schemas.openxmlformats.org/officeDocument/2006/relationships/slideLayout" Target="../slideLayouts/slideLayout7.xml"/><Relationship Id="rId6" Type="http://schemas.openxmlformats.org/officeDocument/2006/relationships/slide" Target="slide21.xml"/><Relationship Id="rId5" Type="http://schemas.openxmlformats.org/officeDocument/2006/relationships/image" Target="../media/image44.png"/><Relationship Id="rId4" Type="http://schemas.openxmlformats.org/officeDocument/2006/relationships/image" Target="../media/image36.png"/></Relationships>
</file>

<file path=ppt/slides/_rels/slide2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2.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image" Target="../media/image45.png"/><Relationship Id="rId1" Type="http://schemas.openxmlformats.org/officeDocument/2006/relationships/slideLayout" Target="../slideLayouts/slideLayout10.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image" Target="../media/image47.sv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4.xml"/><Relationship Id="rId1" Type="http://schemas.openxmlformats.org/officeDocument/2006/relationships/slideLayout" Target="../slideLayouts/slideLayout9.xml"/><Relationship Id="rId4" Type="http://schemas.openxmlformats.org/officeDocument/2006/relationships/image" Target="../media/image5.jpeg"/></Relationships>
</file>

<file path=ppt/slides/_rels/slide6.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6.png"/><Relationship Id="rId1" Type="http://schemas.openxmlformats.org/officeDocument/2006/relationships/slideLayout" Target="../slideLayouts/slideLayout9.xml"/><Relationship Id="rId6" Type="http://schemas.openxmlformats.org/officeDocument/2006/relationships/image" Target="../media/image10.jpeg"/><Relationship Id="rId5" Type="http://schemas.openxmlformats.org/officeDocument/2006/relationships/image" Target="../media/image9.jpeg"/><Relationship Id="rId4" Type="http://schemas.openxmlformats.org/officeDocument/2006/relationships/image" Target="../media/image8.jpeg"/></Relationships>
</file>

<file path=ppt/slides/_rels/slide7.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png"/><Relationship Id="rId1" Type="http://schemas.openxmlformats.org/officeDocument/2006/relationships/slideLayout" Target="../slideLayouts/slideLayout9.xml"/><Relationship Id="rId5" Type="http://schemas.openxmlformats.org/officeDocument/2006/relationships/image" Target="../media/image14.jpeg"/><Relationship Id="rId4" Type="http://schemas.openxmlformats.org/officeDocument/2006/relationships/image" Target="../media/image13.jpeg"/></Relationships>
</file>

<file path=ppt/slides/_rels/slide8.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xml"/><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xml"/><Relationship Id="rId1" Type="http://schemas.openxmlformats.org/officeDocument/2006/relationships/slideLayout" Target="../slideLayouts/slideLayout6.xml"/><Relationship Id="rId4"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543"/>
        <p:cNvGrpSpPr/>
        <p:nvPr/>
      </p:nvGrpSpPr>
      <p:grpSpPr>
        <a:xfrm>
          <a:off x="0" y="0"/>
          <a:ext cx="0" cy="0"/>
          <a:chOff x="0" y="0"/>
          <a:chExt cx="0" cy="0"/>
        </a:xfrm>
      </p:grpSpPr>
      <p:grpSp>
        <p:nvGrpSpPr>
          <p:cNvPr id="3794" name="Google Shape;3794;p37"/>
          <p:cNvGrpSpPr/>
          <p:nvPr/>
        </p:nvGrpSpPr>
        <p:grpSpPr>
          <a:xfrm rot="20122637">
            <a:off x="7747695" y="216836"/>
            <a:ext cx="1372672" cy="992920"/>
            <a:chOff x="1267836" y="2894590"/>
            <a:chExt cx="1150805" cy="832433"/>
          </a:xfrm>
        </p:grpSpPr>
        <p:sp>
          <p:nvSpPr>
            <p:cNvPr id="3795" name="Google Shape;3795;p37"/>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7"/>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7"/>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7"/>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7"/>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7"/>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7"/>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7"/>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7"/>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7"/>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7"/>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7"/>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7"/>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7"/>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7"/>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7"/>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7"/>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7"/>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7"/>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7"/>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7"/>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7"/>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roup 1"/>
          <p:cNvGrpSpPr/>
          <p:nvPr/>
        </p:nvGrpSpPr>
        <p:grpSpPr>
          <a:xfrm>
            <a:off x="-750438" y="-187487"/>
            <a:ext cx="5912768" cy="5542589"/>
            <a:chOff x="-750438" y="-187487"/>
            <a:chExt cx="5912768" cy="5542589"/>
          </a:xfrm>
        </p:grpSpPr>
        <p:sp>
          <p:nvSpPr>
            <p:cNvPr id="3547" name="Google Shape;3547;p37"/>
            <p:cNvSpPr/>
            <p:nvPr/>
          </p:nvSpPr>
          <p:spPr>
            <a:xfrm flipH="1">
              <a:off x="-166379" y="6717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8" name="Google Shape;3548;p37"/>
            <p:cNvGrpSpPr/>
            <p:nvPr/>
          </p:nvGrpSpPr>
          <p:grpSpPr>
            <a:xfrm rot="18516582" flipH="1">
              <a:off x="2137273" y="160600"/>
              <a:ext cx="570639" cy="175197"/>
              <a:chOff x="-3833925" y="450400"/>
              <a:chExt cx="570650" cy="175200"/>
            </a:xfrm>
          </p:grpSpPr>
          <p:sp>
            <p:nvSpPr>
              <p:cNvPr id="3549" name="Google Shape;3549;p37"/>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7"/>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7"/>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7"/>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7"/>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7"/>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7"/>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7"/>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7" name="Google Shape;3557;p37"/>
            <p:cNvGrpSpPr/>
            <p:nvPr/>
          </p:nvGrpSpPr>
          <p:grpSpPr>
            <a:xfrm rot="16806453" flipH="1">
              <a:off x="773550" y="1345690"/>
              <a:ext cx="475935" cy="804641"/>
              <a:chOff x="-2199050" y="712875"/>
              <a:chExt cx="475925" cy="804625"/>
            </a:xfrm>
          </p:grpSpPr>
          <p:sp>
            <p:nvSpPr>
              <p:cNvPr id="3558" name="Google Shape;3558;p37"/>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7"/>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7"/>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7"/>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7"/>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7"/>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7"/>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7"/>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7"/>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7"/>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7"/>
              <p:cNvSpPr/>
              <p:nvPr/>
            </p:nvSpPr>
            <p:spPr>
              <a:xfrm>
                <a:off x="-2130575" y="1187075"/>
                <a:ext cx="49675" cy="127275"/>
              </a:xfrm>
              <a:custGeom>
                <a:avLst/>
                <a:gdLst/>
                <a:ahLst/>
                <a:cxnLst/>
                <a:rect l="l" t="t" r="r" b="b"/>
                <a:pathLst>
                  <a:path w="1987" h="5091" fill="none" extrusionOk="0">
                    <a:moveTo>
                      <a:pt x="1986" y="5090"/>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7"/>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7"/>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7"/>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37"/>
            <p:cNvGrpSpPr/>
            <p:nvPr/>
          </p:nvGrpSpPr>
          <p:grpSpPr>
            <a:xfrm rot="359227" flipH="1">
              <a:off x="1935281" y="1345537"/>
              <a:ext cx="811988" cy="827987"/>
              <a:chOff x="-1445825" y="13850"/>
              <a:chExt cx="812025" cy="828025"/>
            </a:xfrm>
          </p:grpSpPr>
          <p:sp>
            <p:nvSpPr>
              <p:cNvPr id="3575" name="Google Shape;3575;p37"/>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7"/>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7"/>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7"/>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7"/>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7"/>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7"/>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7"/>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7"/>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7"/>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7"/>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7"/>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7"/>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7"/>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7"/>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7"/>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7"/>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7"/>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7"/>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7"/>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7"/>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7"/>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37"/>
            <p:cNvGrpSpPr/>
            <p:nvPr/>
          </p:nvGrpSpPr>
          <p:grpSpPr>
            <a:xfrm flipH="1">
              <a:off x="670484" y="2557163"/>
              <a:ext cx="650550" cy="641425"/>
              <a:chOff x="-2968275" y="-74025"/>
              <a:chExt cx="650550" cy="641425"/>
            </a:xfrm>
          </p:grpSpPr>
          <p:sp>
            <p:nvSpPr>
              <p:cNvPr id="3598" name="Google Shape;3598;p37"/>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7"/>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7"/>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7"/>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7"/>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7"/>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7"/>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7"/>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297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37"/>
            <p:cNvGrpSpPr/>
            <p:nvPr/>
          </p:nvGrpSpPr>
          <p:grpSpPr>
            <a:xfrm flipH="1">
              <a:off x="4161984" y="-187487"/>
              <a:ext cx="392050" cy="392050"/>
              <a:chOff x="-3728925" y="-37500"/>
              <a:chExt cx="392050" cy="392050"/>
            </a:xfrm>
          </p:grpSpPr>
          <p:sp>
            <p:nvSpPr>
              <p:cNvPr id="3607" name="Google Shape;3607;p37"/>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7"/>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7"/>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7"/>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7"/>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7"/>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7"/>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7"/>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7"/>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7"/>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37"/>
            <p:cNvGrpSpPr/>
            <p:nvPr/>
          </p:nvGrpSpPr>
          <p:grpSpPr>
            <a:xfrm rot="1314404" flipH="1">
              <a:off x="3277718" y="1118509"/>
              <a:ext cx="160951" cy="572955"/>
              <a:chOff x="-3196525" y="807600"/>
              <a:chExt cx="160950" cy="572950"/>
            </a:xfrm>
          </p:grpSpPr>
          <p:sp>
            <p:nvSpPr>
              <p:cNvPr id="3618" name="Google Shape;3618;p37"/>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7"/>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7"/>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7"/>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7"/>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9AF7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7"/>
              <p:cNvSpPr/>
              <p:nvPr/>
            </p:nvSpPr>
            <p:spPr>
              <a:xfrm>
                <a:off x="-3124050" y="962825"/>
                <a:ext cx="48525" cy="247100"/>
              </a:xfrm>
              <a:custGeom>
                <a:avLst/>
                <a:gdLst/>
                <a:ahLst/>
                <a:cxnLst/>
                <a:rect l="l" t="t" r="r" b="b"/>
                <a:pathLst>
                  <a:path w="1941" h="9884" fill="none" extrusionOk="0">
                    <a:moveTo>
                      <a:pt x="1941" y="9883"/>
                    </a:moveTo>
                    <a:lnTo>
                      <a:pt x="0" y="0"/>
                    </a:lnTo>
                  </a:path>
                </a:pathLst>
              </a:custGeom>
              <a:noFill/>
              <a:ln w="9700" cap="flat" cmpd="sng">
                <a:solidFill>
                  <a:srgbClr val="E0722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37"/>
            <p:cNvGrpSpPr/>
            <p:nvPr/>
          </p:nvGrpSpPr>
          <p:grpSpPr>
            <a:xfrm flipH="1">
              <a:off x="1650796" y="2272900"/>
              <a:ext cx="512450" cy="325275"/>
              <a:chOff x="-3512650" y="557100"/>
              <a:chExt cx="512450" cy="325275"/>
            </a:xfrm>
          </p:grpSpPr>
          <p:sp>
            <p:nvSpPr>
              <p:cNvPr id="3625" name="Google Shape;3625;p37"/>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7"/>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7"/>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7"/>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7"/>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7"/>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7"/>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2" name="Google Shape;3632;p37"/>
            <p:cNvGrpSpPr/>
            <p:nvPr/>
          </p:nvGrpSpPr>
          <p:grpSpPr>
            <a:xfrm flipH="1">
              <a:off x="340885" y="3360250"/>
              <a:ext cx="1517515" cy="1308638"/>
              <a:chOff x="-2184805" y="1229921"/>
              <a:chExt cx="1295250" cy="1116967"/>
            </a:xfrm>
          </p:grpSpPr>
          <p:sp>
            <p:nvSpPr>
              <p:cNvPr id="3633" name="Google Shape;3633;p37"/>
              <p:cNvSpPr/>
              <p:nvPr/>
            </p:nvSpPr>
            <p:spPr>
              <a:xfrm>
                <a:off x="-2184805" y="1712095"/>
                <a:ext cx="555216" cy="634793"/>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4" name="Google Shape;3634;p37"/>
              <p:cNvGrpSpPr/>
              <p:nvPr/>
            </p:nvGrpSpPr>
            <p:grpSpPr>
              <a:xfrm>
                <a:off x="-2184805" y="1229921"/>
                <a:ext cx="1295250" cy="1116943"/>
                <a:chOff x="-2184805" y="1229921"/>
                <a:chExt cx="1295250" cy="1116943"/>
              </a:xfrm>
            </p:grpSpPr>
            <p:sp>
              <p:nvSpPr>
                <p:cNvPr id="3635" name="Google Shape;3635;p37"/>
                <p:cNvSpPr/>
                <p:nvPr/>
              </p:nvSpPr>
              <p:spPr>
                <a:xfrm>
                  <a:off x="-1588982" y="1356168"/>
                  <a:ext cx="555189" cy="634106"/>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7"/>
                <p:cNvSpPr/>
                <p:nvPr/>
              </p:nvSpPr>
              <p:spPr>
                <a:xfrm>
                  <a:off x="-2055522" y="1229921"/>
                  <a:ext cx="724465" cy="827371"/>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7"/>
                <p:cNvSpPr/>
                <p:nvPr/>
              </p:nvSpPr>
              <p:spPr>
                <a:xfrm>
                  <a:off x="-2184805" y="1247765"/>
                  <a:ext cx="1295250" cy="109910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8" name="Google Shape;3638;p37"/>
            <p:cNvGrpSpPr/>
            <p:nvPr/>
          </p:nvGrpSpPr>
          <p:grpSpPr>
            <a:xfrm flipH="1">
              <a:off x="-750438" y="4044483"/>
              <a:ext cx="3406699" cy="1310619"/>
              <a:chOff x="10762125" y="2775799"/>
              <a:chExt cx="3666665" cy="1410633"/>
            </a:xfrm>
          </p:grpSpPr>
          <p:sp>
            <p:nvSpPr>
              <p:cNvPr id="3639" name="Google Shape;3639;p37"/>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7"/>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7"/>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7"/>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7"/>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7"/>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7"/>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7"/>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7"/>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7"/>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7"/>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7"/>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7"/>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7"/>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7"/>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7"/>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7"/>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7"/>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7"/>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7"/>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7"/>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7"/>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7"/>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7"/>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7"/>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7"/>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7"/>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7"/>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7"/>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7"/>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7"/>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7"/>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7"/>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7"/>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7"/>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7"/>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7"/>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7"/>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7"/>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7"/>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7"/>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7"/>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7"/>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7"/>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7"/>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7"/>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7"/>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7"/>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7"/>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7"/>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7"/>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7"/>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7"/>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7"/>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7"/>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7"/>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7"/>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7"/>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7"/>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7"/>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7"/>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7"/>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7"/>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7"/>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7"/>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7"/>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7"/>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7"/>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7"/>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7"/>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7"/>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7"/>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7"/>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7"/>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7"/>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7"/>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7"/>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7"/>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7"/>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7"/>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7"/>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7"/>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7"/>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7"/>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7"/>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7"/>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7"/>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7"/>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7"/>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7"/>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7"/>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7"/>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7"/>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7"/>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7"/>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7"/>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7"/>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7"/>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7"/>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7"/>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7"/>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7"/>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7"/>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7"/>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7"/>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7"/>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7"/>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7"/>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7"/>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7"/>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7"/>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7"/>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7"/>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7"/>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7"/>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7"/>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7"/>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7"/>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7"/>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7"/>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7"/>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7"/>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7"/>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7"/>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7"/>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7"/>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7"/>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7"/>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7"/>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7"/>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7"/>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7"/>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7"/>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7"/>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7"/>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7"/>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7"/>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7"/>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7"/>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7"/>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7"/>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7"/>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7"/>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7"/>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7"/>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7"/>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7"/>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7"/>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7"/>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7"/>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7"/>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7" name="Google Shape;3817;p37"/>
            <p:cNvSpPr/>
            <p:nvPr/>
          </p:nvSpPr>
          <p:spPr>
            <a:xfrm>
              <a:off x="1478533"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7"/>
            <p:cNvSpPr/>
            <p:nvPr/>
          </p:nvSpPr>
          <p:spPr>
            <a:xfrm>
              <a:off x="2648349"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7"/>
            <p:cNvSpPr/>
            <p:nvPr/>
          </p:nvSpPr>
          <p:spPr>
            <a:xfrm>
              <a:off x="1933602" y="826592"/>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7"/>
            <p:cNvSpPr/>
            <p:nvPr/>
          </p:nvSpPr>
          <p:spPr>
            <a:xfrm flipH="1">
              <a:off x="17805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7"/>
            <p:cNvSpPr/>
            <p:nvPr/>
          </p:nvSpPr>
          <p:spPr>
            <a:xfrm flipH="1">
              <a:off x="2836374"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7"/>
            <p:cNvSpPr/>
            <p:nvPr/>
          </p:nvSpPr>
          <p:spPr>
            <a:xfrm flipH="1">
              <a:off x="3903369"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3" name="Google Shape;3823;p37"/>
            <p:cNvGrpSpPr/>
            <p:nvPr/>
          </p:nvGrpSpPr>
          <p:grpSpPr>
            <a:xfrm flipH="1">
              <a:off x="4803831" y="24235"/>
              <a:ext cx="358499" cy="447941"/>
              <a:chOff x="4896454" y="199085"/>
              <a:chExt cx="358499" cy="447941"/>
            </a:xfrm>
          </p:grpSpPr>
          <p:sp>
            <p:nvSpPr>
              <p:cNvPr id="3824" name="Google Shape;3824;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5" name="Google Shape;3835;p37"/>
            <p:cNvSpPr/>
            <p:nvPr/>
          </p:nvSpPr>
          <p:spPr>
            <a:xfrm>
              <a:off x="1576215"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7"/>
            <p:cNvSpPr/>
            <p:nvPr/>
          </p:nvSpPr>
          <p:spPr>
            <a:xfrm>
              <a:off x="2971602" y="11601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7"/>
            <p:cNvSpPr/>
            <p:nvPr/>
          </p:nvSpPr>
          <p:spPr>
            <a:xfrm flipH="1">
              <a:off x="3748569"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7"/>
            <p:cNvSpPr/>
            <p:nvPr/>
          </p:nvSpPr>
          <p:spPr>
            <a:xfrm flipH="1">
              <a:off x="2464606"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9" name="Google Shape;3839;p37"/>
            <p:cNvGrpSpPr/>
            <p:nvPr/>
          </p:nvGrpSpPr>
          <p:grpSpPr>
            <a:xfrm rot="19334060" flipH="1">
              <a:off x="611823" y="854908"/>
              <a:ext cx="291689" cy="364463"/>
              <a:chOff x="4896454" y="199085"/>
              <a:chExt cx="358499" cy="447941"/>
            </a:xfrm>
          </p:grpSpPr>
          <p:sp>
            <p:nvSpPr>
              <p:cNvPr id="3840" name="Google Shape;3840;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1" name="Google Shape;3851;p37"/>
            <p:cNvSpPr/>
            <p:nvPr/>
          </p:nvSpPr>
          <p:spPr>
            <a:xfrm flipH="1">
              <a:off x="36223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7"/>
            <p:cNvSpPr/>
            <p:nvPr/>
          </p:nvSpPr>
          <p:spPr>
            <a:xfrm flipH="1">
              <a:off x="670474"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6" name="Google Shape;3876;p37"/>
            <p:cNvGrpSpPr/>
            <p:nvPr/>
          </p:nvGrpSpPr>
          <p:grpSpPr>
            <a:xfrm rot="18900000">
              <a:off x="3949372" y="490804"/>
              <a:ext cx="755670" cy="411465"/>
              <a:chOff x="8334205" y="3657627"/>
              <a:chExt cx="1101277" cy="599649"/>
            </a:xfrm>
          </p:grpSpPr>
          <p:sp>
            <p:nvSpPr>
              <p:cNvPr id="3877" name="Google Shape;3877;p37"/>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7"/>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7"/>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7"/>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7"/>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7"/>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7"/>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4" name="Google Shape;3884;p37"/>
            <p:cNvGrpSpPr/>
            <p:nvPr/>
          </p:nvGrpSpPr>
          <p:grpSpPr>
            <a:xfrm>
              <a:off x="2889538" y="319313"/>
              <a:ext cx="804548" cy="501001"/>
              <a:chOff x="6743588" y="1434463"/>
              <a:chExt cx="804548" cy="501001"/>
            </a:xfrm>
          </p:grpSpPr>
          <p:sp>
            <p:nvSpPr>
              <p:cNvPr id="3885" name="Google Shape;3885;p37"/>
              <p:cNvSpPr/>
              <p:nvPr/>
            </p:nvSpPr>
            <p:spPr>
              <a:xfrm>
                <a:off x="6749156" y="1629403"/>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7"/>
              <p:cNvSpPr/>
              <p:nvPr/>
            </p:nvSpPr>
            <p:spPr>
              <a:xfrm>
                <a:off x="6955206" y="1599806"/>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7"/>
              <p:cNvSpPr/>
              <p:nvPr/>
            </p:nvSpPr>
            <p:spPr>
              <a:xfrm>
                <a:off x="6909552" y="1440626"/>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7"/>
              <p:cNvSpPr/>
              <p:nvPr/>
            </p:nvSpPr>
            <p:spPr>
              <a:xfrm>
                <a:off x="7157580" y="1723819"/>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7"/>
              <p:cNvSpPr/>
              <p:nvPr/>
            </p:nvSpPr>
            <p:spPr>
              <a:xfrm>
                <a:off x="7014456" y="1551071"/>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7"/>
              <p:cNvSpPr/>
              <p:nvPr/>
            </p:nvSpPr>
            <p:spPr>
              <a:xfrm>
                <a:off x="6866980" y="1836102"/>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EE8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7"/>
              <p:cNvSpPr/>
              <p:nvPr/>
            </p:nvSpPr>
            <p:spPr>
              <a:xfrm>
                <a:off x="6749156" y="1729982"/>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7"/>
              <p:cNvSpPr/>
              <p:nvPr/>
            </p:nvSpPr>
            <p:spPr>
              <a:xfrm>
                <a:off x="6769510" y="1729360"/>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7"/>
              <p:cNvSpPr/>
              <p:nvPr/>
            </p:nvSpPr>
            <p:spPr>
              <a:xfrm>
                <a:off x="6752238" y="1740470"/>
                <a:ext cx="56168" cy="156774"/>
              </a:xfrm>
              <a:custGeom>
                <a:avLst/>
                <a:gdLst/>
                <a:ahLst/>
                <a:cxnLst/>
                <a:rect l="l" t="t" r="r" b="b"/>
                <a:pathLst>
                  <a:path w="2078" h="5800" extrusionOk="0">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7"/>
              <p:cNvSpPr/>
              <p:nvPr/>
            </p:nvSpPr>
            <p:spPr>
              <a:xfrm>
                <a:off x="6766428" y="1633107"/>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7"/>
              <p:cNvSpPr/>
              <p:nvPr/>
            </p:nvSpPr>
            <p:spPr>
              <a:xfrm>
                <a:off x="6782457" y="1732442"/>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7"/>
              <p:cNvSpPr/>
              <p:nvPr/>
            </p:nvSpPr>
            <p:spPr>
              <a:xfrm>
                <a:off x="6834895" y="1691735"/>
                <a:ext cx="93821" cy="52708"/>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7"/>
              <p:cNvSpPr/>
              <p:nvPr/>
            </p:nvSpPr>
            <p:spPr>
              <a:xfrm>
                <a:off x="6877468" y="1707142"/>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7"/>
              <p:cNvSpPr/>
              <p:nvPr/>
            </p:nvSpPr>
            <p:spPr>
              <a:xfrm>
                <a:off x="6953990" y="1739226"/>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7"/>
              <p:cNvSpPr/>
              <p:nvPr/>
            </p:nvSpPr>
            <p:spPr>
              <a:xfrm>
                <a:off x="6970018" y="1600427"/>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7"/>
              <p:cNvSpPr/>
              <p:nvPr/>
            </p:nvSpPr>
            <p:spPr>
              <a:xfrm>
                <a:off x="6982966" y="1633107"/>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7"/>
              <p:cNvSpPr/>
              <p:nvPr/>
            </p:nvSpPr>
            <p:spPr>
              <a:xfrm>
                <a:off x="6976803" y="1657785"/>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7"/>
              <p:cNvSpPr/>
              <p:nvPr/>
            </p:nvSpPr>
            <p:spPr>
              <a:xfrm>
                <a:off x="7010131" y="1662110"/>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7"/>
              <p:cNvSpPr/>
              <p:nvPr/>
            </p:nvSpPr>
            <p:spPr>
              <a:xfrm>
                <a:off x="7385848" y="1524527"/>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7"/>
              <p:cNvSpPr/>
              <p:nvPr/>
            </p:nvSpPr>
            <p:spPr>
              <a:xfrm>
                <a:off x="7361170" y="1541799"/>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7"/>
              <p:cNvSpPr/>
              <p:nvPr/>
            </p:nvSpPr>
            <p:spPr>
              <a:xfrm>
                <a:off x="7334031" y="1537501"/>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7"/>
              <p:cNvSpPr/>
              <p:nvPr/>
            </p:nvSpPr>
            <p:spPr>
              <a:xfrm>
                <a:off x="7361170" y="1520824"/>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7"/>
              <p:cNvSpPr/>
              <p:nvPr/>
            </p:nvSpPr>
            <p:spPr>
              <a:xfrm>
                <a:off x="7430907" y="1494308"/>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7"/>
              <p:cNvSpPr/>
              <p:nvPr/>
            </p:nvSpPr>
            <p:spPr>
              <a:xfrm>
                <a:off x="7440151" y="1544286"/>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7"/>
              <p:cNvSpPr/>
              <p:nvPr/>
            </p:nvSpPr>
            <p:spPr>
              <a:xfrm>
                <a:off x="7456180" y="1503552"/>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7"/>
              <p:cNvSpPr/>
              <p:nvPr/>
            </p:nvSpPr>
            <p:spPr>
              <a:xfrm>
                <a:off x="7490751" y="1491226"/>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7"/>
              <p:cNvSpPr/>
              <p:nvPr/>
            </p:nvSpPr>
            <p:spPr>
              <a:xfrm>
                <a:off x="7214343" y="1508498"/>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7"/>
              <p:cNvSpPr/>
              <p:nvPr/>
            </p:nvSpPr>
            <p:spPr>
              <a:xfrm>
                <a:off x="7192124" y="1539340"/>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7"/>
              <p:cNvSpPr/>
              <p:nvPr/>
            </p:nvSpPr>
            <p:spPr>
              <a:xfrm>
                <a:off x="7158823" y="1528852"/>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7"/>
              <p:cNvSpPr/>
              <p:nvPr/>
            </p:nvSpPr>
            <p:spPr>
              <a:xfrm>
                <a:off x="7213099" y="1488145"/>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7"/>
              <p:cNvSpPr/>
              <p:nvPr/>
            </p:nvSpPr>
            <p:spPr>
              <a:xfrm>
                <a:off x="7255671" y="1507255"/>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7"/>
              <p:cNvSpPr/>
              <p:nvPr/>
            </p:nvSpPr>
            <p:spPr>
              <a:xfrm>
                <a:off x="7293919" y="1465304"/>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7"/>
              <p:cNvSpPr/>
              <p:nvPr/>
            </p:nvSpPr>
            <p:spPr>
              <a:xfrm>
                <a:off x="6981749" y="1493686"/>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7"/>
              <p:cNvSpPr/>
              <p:nvPr/>
            </p:nvSpPr>
            <p:spPr>
              <a:xfrm>
                <a:off x="7066272" y="1502308"/>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7"/>
              <p:cNvSpPr/>
              <p:nvPr/>
            </p:nvSpPr>
            <p:spPr>
              <a:xfrm>
                <a:off x="7229155" y="1715170"/>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7"/>
              <p:cNvSpPr/>
              <p:nvPr/>
            </p:nvSpPr>
            <p:spPr>
              <a:xfrm>
                <a:off x="7288999" y="1696654"/>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7"/>
              <p:cNvSpPr/>
              <p:nvPr/>
            </p:nvSpPr>
            <p:spPr>
              <a:xfrm>
                <a:off x="7364278" y="1513418"/>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7"/>
              <p:cNvSpPr/>
              <p:nvPr/>
            </p:nvSpPr>
            <p:spPr>
              <a:xfrm>
                <a:off x="7356872" y="1581290"/>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7"/>
              <p:cNvSpPr/>
              <p:nvPr/>
            </p:nvSpPr>
            <p:spPr>
              <a:xfrm>
                <a:off x="7170527" y="1597346"/>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7"/>
              <p:cNvSpPr/>
              <p:nvPr/>
            </p:nvSpPr>
            <p:spPr>
              <a:xfrm>
                <a:off x="7185961" y="1626322"/>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7"/>
              <p:cNvSpPr/>
              <p:nvPr/>
            </p:nvSpPr>
            <p:spPr>
              <a:xfrm>
                <a:off x="7158823" y="1646703"/>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7"/>
              <p:cNvSpPr/>
              <p:nvPr/>
            </p:nvSpPr>
            <p:spPr>
              <a:xfrm>
                <a:off x="7134766" y="1634972"/>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7"/>
              <p:cNvSpPr/>
              <p:nvPr/>
            </p:nvSpPr>
            <p:spPr>
              <a:xfrm>
                <a:off x="7184718" y="1612753"/>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7"/>
              <p:cNvSpPr/>
              <p:nvPr/>
            </p:nvSpPr>
            <p:spPr>
              <a:xfrm>
                <a:off x="7221127" y="1631269"/>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7"/>
              <p:cNvSpPr/>
              <p:nvPr/>
            </p:nvSpPr>
            <p:spPr>
              <a:xfrm>
                <a:off x="7232858" y="1601049"/>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7"/>
              <p:cNvSpPr/>
              <p:nvPr/>
            </p:nvSpPr>
            <p:spPr>
              <a:xfrm>
                <a:off x="7256293" y="1584371"/>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7"/>
              <p:cNvSpPr/>
              <p:nvPr/>
            </p:nvSpPr>
            <p:spPr>
              <a:xfrm>
                <a:off x="7290837" y="1577587"/>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7"/>
              <p:cNvSpPr/>
              <p:nvPr/>
            </p:nvSpPr>
            <p:spPr>
              <a:xfrm>
                <a:off x="7180420" y="1725036"/>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7"/>
              <p:cNvSpPr/>
              <p:nvPr/>
            </p:nvSpPr>
            <p:spPr>
              <a:xfrm>
                <a:off x="7195827" y="1714548"/>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7"/>
              <p:cNvSpPr/>
              <p:nvPr/>
            </p:nvSpPr>
            <p:spPr>
              <a:xfrm>
                <a:off x="7060109" y="1570181"/>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7"/>
              <p:cNvSpPr/>
              <p:nvPr/>
            </p:nvSpPr>
            <p:spPr>
              <a:xfrm>
                <a:off x="7098357" y="1601049"/>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7"/>
              <p:cNvSpPr/>
              <p:nvPr/>
            </p:nvSpPr>
            <p:spPr>
              <a:xfrm>
                <a:off x="7029863" y="1671381"/>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7"/>
              <p:cNvSpPr/>
              <p:nvPr/>
            </p:nvSpPr>
            <p:spPr>
              <a:xfrm>
                <a:off x="7345141" y="1727522"/>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7"/>
              <p:cNvSpPr/>
              <p:nvPr/>
            </p:nvSpPr>
            <p:spPr>
              <a:xfrm>
                <a:off x="7229777" y="1814505"/>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7"/>
              <p:cNvSpPr/>
              <p:nvPr/>
            </p:nvSpPr>
            <p:spPr>
              <a:xfrm>
                <a:off x="7301325" y="1464683"/>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7"/>
              <p:cNvSpPr/>
              <p:nvPr/>
            </p:nvSpPr>
            <p:spPr>
              <a:xfrm>
                <a:off x="7138442" y="1434463"/>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7"/>
              <p:cNvSpPr/>
              <p:nvPr/>
            </p:nvSpPr>
            <p:spPr>
              <a:xfrm>
                <a:off x="6896605" y="1449870"/>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7"/>
              <p:cNvSpPr/>
              <p:nvPr/>
            </p:nvSpPr>
            <p:spPr>
              <a:xfrm>
                <a:off x="7150795" y="150230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7"/>
              <p:cNvSpPr/>
              <p:nvPr/>
            </p:nvSpPr>
            <p:spPr>
              <a:xfrm>
                <a:off x="7150795" y="1502930"/>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7"/>
              <p:cNvSpPr/>
              <p:nvPr/>
            </p:nvSpPr>
            <p:spPr>
              <a:xfrm>
                <a:off x="7031106" y="1507255"/>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7"/>
              <p:cNvSpPr/>
              <p:nvPr/>
            </p:nvSpPr>
            <p:spPr>
              <a:xfrm>
                <a:off x="6902146" y="1667678"/>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7"/>
              <p:cNvSpPr/>
              <p:nvPr/>
            </p:nvSpPr>
            <p:spPr>
              <a:xfrm>
                <a:off x="7131658" y="1687410"/>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7"/>
              <p:cNvSpPr/>
              <p:nvPr/>
            </p:nvSpPr>
            <p:spPr>
              <a:xfrm>
                <a:off x="7205098" y="1697897"/>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7"/>
              <p:cNvSpPr/>
              <p:nvPr/>
            </p:nvSpPr>
            <p:spPr>
              <a:xfrm>
                <a:off x="7205098" y="169789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7"/>
              <p:cNvSpPr/>
              <p:nvPr/>
            </p:nvSpPr>
            <p:spPr>
              <a:xfrm>
                <a:off x="7237778" y="177068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7"/>
              <p:cNvSpPr/>
              <p:nvPr/>
            </p:nvSpPr>
            <p:spPr>
              <a:xfrm>
                <a:off x="7135361" y="1556612"/>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7"/>
              <p:cNvSpPr/>
              <p:nvPr/>
            </p:nvSpPr>
            <p:spPr>
              <a:xfrm>
                <a:off x="6986669" y="1547367"/>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7"/>
              <p:cNvSpPr/>
              <p:nvPr/>
            </p:nvSpPr>
            <p:spPr>
              <a:xfrm>
                <a:off x="7105141" y="1557233"/>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7"/>
              <p:cNvSpPr/>
              <p:nvPr/>
            </p:nvSpPr>
            <p:spPr>
              <a:xfrm>
                <a:off x="6765807" y="1593643"/>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7"/>
              <p:cNvSpPr/>
              <p:nvPr/>
            </p:nvSpPr>
            <p:spPr>
              <a:xfrm>
                <a:off x="6863899" y="1728739"/>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7"/>
              <p:cNvSpPr/>
              <p:nvPr/>
            </p:nvSpPr>
            <p:spPr>
              <a:xfrm>
                <a:off x="6890442" y="1792908"/>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7"/>
              <p:cNvSpPr/>
              <p:nvPr/>
            </p:nvSpPr>
            <p:spPr>
              <a:xfrm>
                <a:off x="7027403" y="1592399"/>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7"/>
              <p:cNvSpPr/>
              <p:nvPr/>
            </p:nvSpPr>
            <p:spPr>
              <a:xfrm>
                <a:off x="7156958" y="1728739"/>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7"/>
              <p:cNvSpPr/>
              <p:nvPr/>
            </p:nvSpPr>
            <p:spPr>
              <a:xfrm>
                <a:off x="7164986" y="180401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7"/>
              <p:cNvSpPr/>
              <p:nvPr/>
            </p:nvSpPr>
            <p:spPr>
              <a:xfrm>
                <a:off x="7164986" y="1804017"/>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7"/>
              <p:cNvSpPr/>
              <p:nvPr/>
            </p:nvSpPr>
            <p:spPr>
              <a:xfrm>
                <a:off x="6743588" y="1719494"/>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7"/>
              <p:cNvSpPr/>
              <p:nvPr/>
            </p:nvSpPr>
            <p:spPr>
              <a:xfrm>
                <a:off x="6858979" y="1868808"/>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7"/>
              <p:cNvSpPr/>
              <p:nvPr/>
            </p:nvSpPr>
            <p:spPr>
              <a:xfrm>
                <a:off x="6766428" y="1721954"/>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7"/>
              <p:cNvSpPr/>
              <p:nvPr/>
            </p:nvSpPr>
            <p:spPr>
              <a:xfrm>
                <a:off x="6947205" y="1622619"/>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7"/>
              <p:cNvSpPr/>
              <p:nvPr/>
            </p:nvSpPr>
            <p:spPr>
              <a:xfrm>
                <a:off x="6947800" y="1833020"/>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7"/>
              <p:cNvSpPr/>
              <p:nvPr/>
            </p:nvSpPr>
            <p:spPr>
              <a:xfrm>
                <a:off x="6946583" y="1592399"/>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37"/>
            <p:cNvGrpSpPr/>
            <p:nvPr/>
          </p:nvGrpSpPr>
          <p:grpSpPr>
            <a:xfrm>
              <a:off x="874301" y="186030"/>
              <a:ext cx="892774" cy="615203"/>
              <a:chOff x="7601251" y="1671955"/>
              <a:chExt cx="892774" cy="615203"/>
            </a:xfrm>
          </p:grpSpPr>
          <p:sp>
            <p:nvSpPr>
              <p:cNvPr id="3969" name="Google Shape;3969;p37"/>
              <p:cNvSpPr/>
              <p:nvPr/>
            </p:nvSpPr>
            <p:spPr>
              <a:xfrm>
                <a:off x="7738212" y="1678145"/>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7"/>
              <p:cNvSpPr/>
              <p:nvPr/>
            </p:nvSpPr>
            <p:spPr>
              <a:xfrm>
                <a:off x="7846197" y="1923064"/>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7"/>
              <p:cNvSpPr/>
              <p:nvPr/>
            </p:nvSpPr>
            <p:spPr>
              <a:xfrm>
                <a:off x="7603711" y="1700958"/>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7"/>
              <p:cNvSpPr/>
              <p:nvPr/>
            </p:nvSpPr>
            <p:spPr>
              <a:xfrm>
                <a:off x="7851116" y="1953310"/>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7"/>
              <p:cNvSpPr/>
              <p:nvPr/>
            </p:nvSpPr>
            <p:spPr>
              <a:xfrm>
                <a:off x="8006593" y="1931713"/>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7"/>
              <p:cNvSpPr/>
              <p:nvPr/>
            </p:nvSpPr>
            <p:spPr>
              <a:xfrm>
                <a:off x="7876416" y="1961338"/>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7"/>
              <p:cNvSpPr/>
              <p:nvPr/>
            </p:nvSpPr>
            <p:spPr>
              <a:xfrm>
                <a:off x="8217616" y="1973042"/>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7"/>
              <p:cNvSpPr/>
              <p:nvPr/>
            </p:nvSpPr>
            <p:spPr>
              <a:xfrm>
                <a:off x="8212669" y="2013155"/>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7"/>
              <p:cNvSpPr/>
              <p:nvPr/>
            </p:nvSpPr>
            <p:spPr>
              <a:xfrm>
                <a:off x="7959101" y="1677523"/>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7"/>
              <p:cNvSpPr/>
              <p:nvPr/>
            </p:nvSpPr>
            <p:spPr>
              <a:xfrm>
                <a:off x="7741915" y="1715149"/>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7"/>
              <p:cNvSpPr/>
              <p:nvPr/>
            </p:nvSpPr>
            <p:spPr>
              <a:xfrm>
                <a:off x="7869632" y="1704040"/>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7"/>
              <p:cNvSpPr/>
              <p:nvPr/>
            </p:nvSpPr>
            <p:spPr>
              <a:xfrm>
                <a:off x="7865307" y="1707148"/>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7"/>
              <p:cNvSpPr/>
              <p:nvPr/>
            </p:nvSpPr>
            <p:spPr>
              <a:xfrm>
                <a:off x="7852360" y="1704661"/>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7"/>
              <p:cNvSpPr/>
              <p:nvPr/>
            </p:nvSpPr>
            <p:spPr>
              <a:xfrm>
                <a:off x="7761052" y="1702202"/>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7"/>
              <p:cNvSpPr/>
              <p:nvPr/>
            </p:nvSpPr>
            <p:spPr>
              <a:xfrm>
                <a:off x="7822735" y="2149494"/>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7"/>
              <p:cNvSpPr/>
              <p:nvPr/>
            </p:nvSpPr>
            <p:spPr>
              <a:xfrm>
                <a:off x="7800543" y="1871247"/>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7"/>
              <p:cNvSpPr/>
              <p:nvPr/>
            </p:nvSpPr>
            <p:spPr>
              <a:xfrm>
                <a:off x="7856063" y="2111868"/>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7"/>
              <p:cNvSpPr/>
              <p:nvPr/>
            </p:nvSpPr>
            <p:spPr>
              <a:xfrm>
                <a:off x="7604332" y="2052646"/>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7"/>
              <p:cNvSpPr/>
              <p:nvPr/>
            </p:nvSpPr>
            <p:spPr>
              <a:xfrm>
                <a:off x="7616063" y="2217367"/>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7"/>
              <p:cNvSpPr/>
              <p:nvPr/>
            </p:nvSpPr>
            <p:spPr>
              <a:xfrm>
                <a:off x="7616063" y="2222908"/>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7"/>
              <p:cNvSpPr/>
              <p:nvPr/>
            </p:nvSpPr>
            <p:spPr>
              <a:xfrm>
                <a:off x="7617901" y="2213042"/>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7"/>
              <p:cNvSpPr/>
              <p:nvPr/>
            </p:nvSpPr>
            <p:spPr>
              <a:xfrm>
                <a:off x="7615442" y="2221070"/>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7"/>
              <p:cNvSpPr/>
              <p:nvPr/>
            </p:nvSpPr>
            <p:spPr>
              <a:xfrm>
                <a:off x="7654311" y="2133465"/>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7"/>
              <p:cNvSpPr/>
              <p:nvPr/>
            </p:nvSpPr>
            <p:spPr>
              <a:xfrm>
                <a:off x="7636417" y="2222908"/>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7"/>
              <p:cNvSpPr/>
              <p:nvPr/>
            </p:nvSpPr>
            <p:spPr>
              <a:xfrm>
                <a:off x="8192316" y="1743531"/>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7"/>
              <p:cNvSpPr/>
              <p:nvPr/>
            </p:nvSpPr>
            <p:spPr>
              <a:xfrm>
                <a:off x="8390365" y="1733665"/>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7"/>
              <p:cNvSpPr/>
              <p:nvPr/>
            </p:nvSpPr>
            <p:spPr>
              <a:xfrm>
                <a:off x="8452047" y="1721934"/>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7"/>
              <p:cNvSpPr/>
              <p:nvPr/>
            </p:nvSpPr>
            <p:spPr>
              <a:xfrm>
                <a:off x="7796840" y="1788563"/>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7"/>
              <p:cNvSpPr/>
              <p:nvPr/>
            </p:nvSpPr>
            <p:spPr>
              <a:xfrm>
                <a:off x="8061518" y="2102597"/>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7"/>
              <p:cNvSpPr/>
              <p:nvPr/>
            </p:nvSpPr>
            <p:spPr>
              <a:xfrm>
                <a:off x="8050408" y="2104462"/>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7"/>
              <p:cNvSpPr/>
              <p:nvPr/>
            </p:nvSpPr>
            <p:spPr>
              <a:xfrm>
                <a:off x="7786974" y="1792887"/>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7"/>
              <p:cNvSpPr/>
              <p:nvPr/>
            </p:nvSpPr>
            <p:spPr>
              <a:xfrm>
                <a:off x="8027568" y="204275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7"/>
              <p:cNvSpPr/>
              <p:nvPr/>
            </p:nvSpPr>
            <p:spPr>
              <a:xfrm>
                <a:off x="8060896" y="216060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7"/>
              <p:cNvSpPr/>
              <p:nvPr/>
            </p:nvSpPr>
            <p:spPr>
              <a:xfrm>
                <a:off x="7957236" y="1924929"/>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7"/>
              <p:cNvSpPr/>
              <p:nvPr/>
            </p:nvSpPr>
            <p:spPr>
              <a:xfrm>
                <a:off x="7957236" y="1925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7"/>
              <p:cNvSpPr/>
              <p:nvPr/>
            </p:nvSpPr>
            <p:spPr>
              <a:xfrm>
                <a:off x="7957858" y="1926145"/>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7"/>
              <p:cNvSpPr/>
              <p:nvPr/>
            </p:nvSpPr>
            <p:spPr>
              <a:xfrm>
                <a:off x="8027568" y="2042753"/>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7"/>
              <p:cNvSpPr/>
              <p:nvPr/>
            </p:nvSpPr>
            <p:spPr>
              <a:xfrm>
                <a:off x="8060274" y="215936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7"/>
              <p:cNvSpPr/>
              <p:nvPr/>
            </p:nvSpPr>
            <p:spPr>
              <a:xfrm>
                <a:off x="8060274" y="2159360"/>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7"/>
              <p:cNvSpPr/>
              <p:nvPr/>
            </p:nvSpPr>
            <p:spPr>
              <a:xfrm>
                <a:off x="7994267" y="1675658"/>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7"/>
              <p:cNvSpPr/>
              <p:nvPr/>
            </p:nvSpPr>
            <p:spPr>
              <a:xfrm>
                <a:off x="8155906" y="204894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7"/>
              <p:cNvSpPr/>
              <p:nvPr/>
            </p:nvSpPr>
            <p:spPr>
              <a:xfrm>
                <a:off x="8148500" y="2049564"/>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7"/>
              <p:cNvSpPr/>
              <p:nvPr/>
            </p:nvSpPr>
            <p:spPr>
              <a:xfrm>
                <a:off x="8281163" y="2130384"/>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7"/>
              <p:cNvSpPr/>
              <p:nvPr/>
            </p:nvSpPr>
            <p:spPr>
              <a:xfrm>
                <a:off x="8013377" y="17682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7"/>
              <p:cNvSpPr/>
              <p:nvPr/>
            </p:nvSpPr>
            <p:spPr>
              <a:xfrm>
                <a:off x="8201560" y="208473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7"/>
              <p:cNvSpPr/>
              <p:nvPr/>
            </p:nvSpPr>
            <p:spPr>
              <a:xfrm>
                <a:off x="8202182" y="2085325"/>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7"/>
              <p:cNvSpPr/>
              <p:nvPr/>
            </p:nvSpPr>
            <p:spPr>
              <a:xfrm>
                <a:off x="8202803"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7"/>
              <p:cNvSpPr/>
              <p:nvPr/>
            </p:nvSpPr>
            <p:spPr>
              <a:xfrm>
                <a:off x="8281163" y="213038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7"/>
              <p:cNvSpPr/>
              <p:nvPr/>
            </p:nvSpPr>
            <p:spPr>
              <a:xfrm>
                <a:off x="8013377" y="1766993"/>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7"/>
              <p:cNvSpPr/>
              <p:nvPr/>
            </p:nvSpPr>
            <p:spPr>
              <a:xfrm>
                <a:off x="8013377" y="1766993"/>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7"/>
              <p:cNvSpPr/>
              <p:nvPr/>
            </p:nvSpPr>
            <p:spPr>
              <a:xfrm>
                <a:off x="8013377" y="1766993"/>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7"/>
              <p:cNvSpPr/>
              <p:nvPr/>
            </p:nvSpPr>
            <p:spPr>
              <a:xfrm>
                <a:off x="8201560" y="2084730"/>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7"/>
              <p:cNvSpPr/>
              <p:nvPr/>
            </p:nvSpPr>
            <p:spPr>
              <a:xfrm>
                <a:off x="8202182" y="20853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7"/>
              <p:cNvSpPr/>
              <p:nvPr/>
            </p:nvSpPr>
            <p:spPr>
              <a:xfrm>
                <a:off x="7735130" y="1671955"/>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7"/>
              <p:cNvSpPr/>
              <p:nvPr/>
            </p:nvSpPr>
            <p:spPr>
              <a:xfrm>
                <a:off x="8220697"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7"/>
              <p:cNvSpPr/>
              <p:nvPr/>
            </p:nvSpPr>
            <p:spPr>
              <a:xfrm>
                <a:off x="8221319"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7"/>
              <p:cNvSpPr/>
              <p:nvPr/>
            </p:nvSpPr>
            <p:spPr>
              <a:xfrm>
                <a:off x="7857306" y="1745396"/>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7"/>
              <p:cNvSpPr/>
              <p:nvPr/>
            </p:nvSpPr>
            <p:spPr>
              <a:xfrm>
                <a:off x="7838790" y="1917523"/>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7"/>
              <p:cNvSpPr/>
              <p:nvPr/>
            </p:nvSpPr>
            <p:spPr>
              <a:xfrm>
                <a:off x="8338521" y="1939120"/>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7"/>
              <p:cNvSpPr/>
              <p:nvPr/>
            </p:nvSpPr>
            <p:spPr>
              <a:xfrm>
                <a:off x="8220697" y="1739828"/>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7"/>
              <p:cNvSpPr/>
              <p:nvPr/>
            </p:nvSpPr>
            <p:spPr>
              <a:xfrm>
                <a:off x="8221319" y="173982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7"/>
              <p:cNvSpPr/>
              <p:nvPr/>
            </p:nvSpPr>
            <p:spPr>
              <a:xfrm>
                <a:off x="7857306" y="1744774"/>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7"/>
              <p:cNvSpPr/>
              <p:nvPr/>
            </p:nvSpPr>
            <p:spPr>
              <a:xfrm>
                <a:off x="7857306" y="1744774"/>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7"/>
              <p:cNvSpPr/>
              <p:nvPr/>
            </p:nvSpPr>
            <p:spPr>
              <a:xfrm>
                <a:off x="8338521" y="1939120"/>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7"/>
              <p:cNvSpPr/>
              <p:nvPr/>
            </p:nvSpPr>
            <p:spPr>
              <a:xfrm>
                <a:off x="8338521" y="1939120"/>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7"/>
              <p:cNvSpPr/>
              <p:nvPr/>
            </p:nvSpPr>
            <p:spPr>
              <a:xfrm>
                <a:off x="8338521" y="1939120"/>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7"/>
              <p:cNvSpPr/>
              <p:nvPr/>
            </p:nvSpPr>
            <p:spPr>
              <a:xfrm>
                <a:off x="7746240" y="1940958"/>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7"/>
              <p:cNvSpPr/>
              <p:nvPr/>
            </p:nvSpPr>
            <p:spPr>
              <a:xfrm>
                <a:off x="7746240" y="194157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7"/>
              <p:cNvSpPr/>
              <p:nvPr/>
            </p:nvSpPr>
            <p:spPr>
              <a:xfrm>
                <a:off x="8160231" y="2253776"/>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7"/>
              <p:cNvSpPr/>
              <p:nvPr/>
            </p:nvSpPr>
            <p:spPr>
              <a:xfrm>
                <a:off x="8084331" y="227537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7"/>
              <p:cNvSpPr/>
              <p:nvPr/>
            </p:nvSpPr>
            <p:spPr>
              <a:xfrm>
                <a:off x="8084331" y="2275373"/>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7"/>
              <p:cNvSpPr/>
              <p:nvPr/>
            </p:nvSpPr>
            <p:spPr>
              <a:xfrm>
                <a:off x="8083736" y="2275373"/>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7"/>
              <p:cNvSpPr/>
              <p:nvPr/>
            </p:nvSpPr>
            <p:spPr>
              <a:xfrm>
                <a:off x="7601251" y="1700958"/>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7"/>
              <p:cNvSpPr/>
              <p:nvPr/>
            </p:nvSpPr>
            <p:spPr>
              <a:xfrm>
                <a:off x="7633335" y="2165550"/>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7"/>
              <p:cNvSpPr/>
              <p:nvPr/>
            </p:nvSpPr>
            <p:spPr>
              <a:xfrm>
                <a:off x="7633957" y="2164928"/>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7"/>
              <p:cNvSpPr/>
              <p:nvPr/>
            </p:nvSpPr>
            <p:spPr>
              <a:xfrm>
                <a:off x="7680233" y="1758965"/>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7"/>
              <p:cNvSpPr/>
              <p:nvPr/>
            </p:nvSpPr>
            <p:spPr>
              <a:xfrm>
                <a:off x="8357658" y="1831135"/>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7"/>
              <p:cNvSpPr/>
              <p:nvPr/>
            </p:nvSpPr>
            <p:spPr>
              <a:xfrm>
                <a:off x="7947370" y="212173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7"/>
              <p:cNvSpPr/>
              <p:nvPr/>
            </p:nvSpPr>
            <p:spPr>
              <a:xfrm>
                <a:off x="7761674" y="2187742"/>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3" name="Google Shape;4063;p37"/>
            <p:cNvSpPr/>
            <p:nvPr/>
          </p:nvSpPr>
          <p:spPr>
            <a:xfrm flipH="1">
              <a:off x="-3076" y="20455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7"/>
            <p:cNvSpPr/>
            <p:nvPr/>
          </p:nvSpPr>
          <p:spPr>
            <a:xfrm>
              <a:off x="652677" y="546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7"/>
            <p:cNvSpPr/>
            <p:nvPr/>
          </p:nvSpPr>
          <p:spPr>
            <a:xfrm>
              <a:off x="244590" y="26401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6" name="Google Shape;4066;p37"/>
            <p:cNvGrpSpPr/>
            <p:nvPr/>
          </p:nvGrpSpPr>
          <p:grpSpPr>
            <a:xfrm rot="3639228" flipH="1">
              <a:off x="-116313" y="23980"/>
              <a:ext cx="358509" cy="447954"/>
              <a:chOff x="4896454" y="199085"/>
              <a:chExt cx="358499" cy="447941"/>
            </a:xfrm>
          </p:grpSpPr>
          <p:sp>
            <p:nvSpPr>
              <p:cNvPr id="4067" name="Google Shape;4067;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8" name="Google Shape;4078;p37"/>
            <p:cNvSpPr/>
            <p:nvPr/>
          </p:nvSpPr>
          <p:spPr>
            <a:xfrm>
              <a:off x="71124" y="1022457"/>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7"/>
            <p:cNvSpPr/>
            <p:nvPr/>
          </p:nvSpPr>
          <p:spPr>
            <a:xfrm flipH="1">
              <a:off x="265581" y="15388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7"/>
            <p:cNvSpPr/>
            <p:nvPr/>
          </p:nvSpPr>
          <p:spPr>
            <a:xfrm>
              <a:off x="-316435" y="14492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roup 537"/>
          <p:cNvGrpSpPr/>
          <p:nvPr/>
        </p:nvGrpSpPr>
        <p:grpSpPr>
          <a:xfrm>
            <a:off x="7569199" y="3890407"/>
            <a:ext cx="1269685" cy="1017949"/>
            <a:chOff x="7896132" y="3581427"/>
            <a:chExt cx="1274840" cy="1022082"/>
          </a:xfrm>
        </p:grpSpPr>
        <p:sp>
          <p:nvSpPr>
            <p:cNvPr id="539" name="Google Shape;3099;p28"/>
            <p:cNvSpPr/>
            <p:nvPr/>
          </p:nvSpPr>
          <p:spPr>
            <a:xfrm flipH="1">
              <a:off x="7896132" y="41995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3106;p28"/>
            <p:cNvSpPr/>
            <p:nvPr/>
          </p:nvSpPr>
          <p:spPr>
            <a:xfrm flipH="1">
              <a:off x="8892780" y="42279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3107;p28"/>
            <p:cNvSpPr/>
            <p:nvPr/>
          </p:nvSpPr>
          <p:spPr>
            <a:xfrm flipH="1">
              <a:off x="7991630" y="40768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3108;p28"/>
            <p:cNvSpPr/>
            <p:nvPr/>
          </p:nvSpPr>
          <p:spPr>
            <a:xfrm flipH="1">
              <a:off x="7991630" y="40521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3109;p28"/>
            <p:cNvSpPr/>
            <p:nvPr/>
          </p:nvSpPr>
          <p:spPr>
            <a:xfrm flipH="1">
              <a:off x="7991630" y="39657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3110;p28"/>
            <p:cNvSpPr/>
            <p:nvPr/>
          </p:nvSpPr>
          <p:spPr>
            <a:xfrm flipH="1">
              <a:off x="8951155" y="40448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3111;p28"/>
            <p:cNvSpPr/>
            <p:nvPr/>
          </p:nvSpPr>
          <p:spPr>
            <a:xfrm flipH="1">
              <a:off x="8049971" y="38936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3112;p28"/>
            <p:cNvSpPr/>
            <p:nvPr/>
          </p:nvSpPr>
          <p:spPr>
            <a:xfrm flipH="1">
              <a:off x="8049971" y="38686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3113;p28"/>
            <p:cNvSpPr/>
            <p:nvPr/>
          </p:nvSpPr>
          <p:spPr>
            <a:xfrm flipH="1">
              <a:off x="8049971" y="37824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3114;p28"/>
            <p:cNvSpPr/>
            <p:nvPr/>
          </p:nvSpPr>
          <p:spPr>
            <a:xfrm flipH="1">
              <a:off x="8219748" y="38516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3115;p28"/>
            <p:cNvSpPr/>
            <p:nvPr/>
          </p:nvSpPr>
          <p:spPr>
            <a:xfrm flipH="1">
              <a:off x="8873820" y="38437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3116;p28"/>
            <p:cNvSpPr/>
            <p:nvPr/>
          </p:nvSpPr>
          <p:spPr>
            <a:xfrm flipH="1">
              <a:off x="7972670" y="36928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3117;p28"/>
            <p:cNvSpPr/>
            <p:nvPr/>
          </p:nvSpPr>
          <p:spPr>
            <a:xfrm flipH="1">
              <a:off x="7972670" y="36678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3118;p28"/>
            <p:cNvSpPr/>
            <p:nvPr/>
          </p:nvSpPr>
          <p:spPr>
            <a:xfrm flipH="1">
              <a:off x="7972670" y="35814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3119;p28"/>
            <p:cNvSpPr/>
            <p:nvPr/>
          </p:nvSpPr>
          <p:spPr>
            <a:xfrm flipH="1">
              <a:off x="8141683" y="36500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3162;p28"/>
            <p:cNvSpPr/>
            <p:nvPr/>
          </p:nvSpPr>
          <p:spPr>
            <a:xfrm flipH="1">
              <a:off x="8602502" y="39653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3163;p28"/>
            <p:cNvSpPr/>
            <p:nvPr/>
          </p:nvSpPr>
          <p:spPr>
            <a:xfrm flipH="1">
              <a:off x="8781378" y="39365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3164;p28"/>
            <p:cNvSpPr/>
            <p:nvPr/>
          </p:nvSpPr>
          <p:spPr>
            <a:xfrm flipH="1">
              <a:off x="8674491" y="41646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3165;p28"/>
            <p:cNvSpPr/>
            <p:nvPr/>
          </p:nvSpPr>
          <p:spPr>
            <a:xfrm flipH="1">
              <a:off x="8854130" y="41358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 name="TextBox 557"/>
          <p:cNvSpPr txBox="1"/>
          <p:nvPr/>
        </p:nvSpPr>
        <p:spPr>
          <a:xfrm>
            <a:off x="3504242" y="1608391"/>
            <a:ext cx="5332192" cy="1938992"/>
          </a:xfrm>
          <a:prstGeom prst="rect">
            <a:avLst/>
          </a:prstGeom>
          <a:noFill/>
        </p:spPr>
        <p:txBody>
          <a:bodyPr wrap="square" rtlCol="0">
            <a:spAutoFit/>
          </a:bodyPr>
          <a:lstStyle/>
          <a:p>
            <a:pPr algn="ctr">
              <a:lnSpc>
                <a:spcPct val="150000"/>
              </a:lnSpc>
            </a:pPr>
            <a:r>
              <a:rPr lang="en-US" sz="4000" b="1">
                <a:solidFill>
                  <a:srgbClr val="9F4C89"/>
                </a:solidFill>
              </a:rPr>
              <a:t>CHÀO ĐÓN CÁC EM </a:t>
            </a:r>
          </a:p>
          <a:p>
            <a:pPr algn="ctr">
              <a:lnSpc>
                <a:spcPct val="150000"/>
              </a:lnSpc>
            </a:pPr>
            <a:r>
              <a:rPr lang="en-US" sz="4000" b="1">
                <a:solidFill>
                  <a:srgbClr val="9F4C89"/>
                </a:solidFill>
              </a:rPr>
              <a:t>ĐẾN BÀI HỌC MỚI!</a:t>
            </a:r>
          </a:p>
        </p:txBody>
      </p:sp>
    </p:spTree>
    <p:extLst>
      <p:ext uri="{BB962C8B-B14F-4D97-AF65-F5344CB8AC3E}">
        <p14:creationId xmlns:p14="http://schemas.microsoft.com/office/powerpoint/2010/main" val="575772717"/>
      </p:ext>
    </p:extLst>
  </p:cSld>
  <p:clrMapOvr>
    <a:masterClrMapping/>
  </p:clrMapOvr>
  <mc:AlternateContent xmlns:mc="http://schemas.openxmlformats.org/markup-compatibility/2006" xmlns:p15="http://schemas.microsoft.com/office/powerpoint/2012/main">
    <mc:Choice Requires="p15">
      <p:transition spd="med">
        <p15:prstTrans prst="drap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645"/>
        <p:cNvGrpSpPr/>
        <p:nvPr/>
      </p:nvGrpSpPr>
      <p:grpSpPr>
        <a:xfrm>
          <a:off x="0" y="0"/>
          <a:ext cx="0" cy="0"/>
          <a:chOff x="0" y="0"/>
          <a:chExt cx="0" cy="0"/>
        </a:xfrm>
      </p:grpSpPr>
      <p:grpSp>
        <p:nvGrpSpPr>
          <p:cNvPr id="5647" name="Google Shape;5647;p42"/>
          <p:cNvGrpSpPr/>
          <p:nvPr/>
        </p:nvGrpSpPr>
        <p:grpSpPr>
          <a:xfrm>
            <a:off x="388734" y="1456419"/>
            <a:ext cx="3386032" cy="3277719"/>
            <a:chOff x="2787246" y="1234591"/>
            <a:chExt cx="3386032" cy="3277719"/>
          </a:xfrm>
        </p:grpSpPr>
        <p:sp>
          <p:nvSpPr>
            <p:cNvPr id="5648" name="Google Shape;5648;p42"/>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42"/>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2"/>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2"/>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2"/>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2"/>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42"/>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42"/>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42"/>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2"/>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2"/>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2"/>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42"/>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42"/>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2"/>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2"/>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2"/>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2"/>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2"/>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2"/>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2"/>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42"/>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42"/>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42"/>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42"/>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2"/>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2"/>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2"/>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2"/>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2"/>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2"/>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2"/>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2"/>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2"/>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2"/>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2"/>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2"/>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2"/>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42"/>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2"/>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2"/>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2"/>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2"/>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2"/>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2"/>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2"/>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2"/>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2"/>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42"/>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2"/>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2"/>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2"/>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2"/>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2"/>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2"/>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42"/>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42"/>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2"/>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2"/>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2"/>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42"/>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2"/>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2"/>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2"/>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2"/>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2"/>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2"/>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2"/>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2"/>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42"/>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2"/>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2"/>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2"/>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2"/>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2"/>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2"/>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2"/>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42"/>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42"/>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42"/>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2"/>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42"/>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42"/>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2"/>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2"/>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2"/>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42"/>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42"/>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2"/>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2"/>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2"/>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2"/>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2"/>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2"/>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2"/>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2"/>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2"/>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2"/>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2"/>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2"/>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42"/>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2"/>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2"/>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2"/>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2"/>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2"/>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42"/>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2"/>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2"/>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2"/>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42"/>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42"/>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2"/>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2"/>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2"/>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2"/>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2"/>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42"/>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2"/>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2"/>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2"/>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2"/>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2"/>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2"/>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2"/>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2"/>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42"/>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2"/>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2"/>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2"/>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2"/>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2"/>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2"/>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2"/>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42"/>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42"/>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2"/>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42"/>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42"/>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2"/>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2"/>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2"/>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2"/>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2"/>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2"/>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42"/>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2"/>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42"/>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42"/>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42"/>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42"/>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2"/>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2"/>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42"/>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42"/>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2"/>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2"/>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2"/>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2"/>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42"/>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42"/>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2"/>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2"/>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42"/>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2"/>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42"/>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42"/>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42"/>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2"/>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2"/>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2"/>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42"/>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42"/>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42"/>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42"/>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42"/>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42"/>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2"/>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2"/>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42"/>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42"/>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 name="Oval 417"/>
          <p:cNvSpPr/>
          <p:nvPr/>
        </p:nvSpPr>
        <p:spPr>
          <a:xfrm>
            <a:off x="5944114" y="1119771"/>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2</a:t>
            </a:r>
          </a:p>
        </p:txBody>
      </p:sp>
      <p:sp>
        <p:nvSpPr>
          <p:cNvPr id="419" name="TextBox 418"/>
          <p:cNvSpPr txBox="1"/>
          <p:nvPr/>
        </p:nvSpPr>
        <p:spPr>
          <a:xfrm>
            <a:off x="4370522" y="2110278"/>
            <a:ext cx="3943690" cy="2169825"/>
          </a:xfrm>
          <a:prstGeom prst="rect">
            <a:avLst/>
          </a:prstGeom>
          <a:noFill/>
        </p:spPr>
        <p:txBody>
          <a:bodyPr wrap="square" rtlCol="0">
            <a:spAutoFit/>
          </a:bodyPr>
          <a:lstStyle/>
          <a:p>
            <a:pPr algn="ctr">
              <a:lnSpc>
                <a:spcPct val="150000"/>
              </a:lnSpc>
            </a:pPr>
            <a:r>
              <a:rPr lang="vi-VN" sz="3000" b="1">
                <a:solidFill>
                  <a:srgbClr val="1B6480"/>
                </a:solidFill>
              </a:rPr>
              <a:t>THỰC HÀNH TẠO THIỆP CHÚC MỪNG SINH NHẬT</a:t>
            </a:r>
          </a:p>
        </p:txBody>
      </p:sp>
    </p:spTree>
    <p:extLst>
      <p:ext uri="{BB962C8B-B14F-4D97-AF65-F5344CB8AC3E}">
        <p14:creationId xmlns:p14="http://schemas.microsoft.com/office/powerpoint/2010/main" val="3699090854"/>
      </p:ext>
    </p:extLst>
  </p:cSld>
  <p:clrMapOvr>
    <a:masterClrMapping/>
  </p:clrMapOvr>
  <p:transition spd="med">
    <p:blinds dir="vert"/>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5728" y="1209459"/>
            <a:ext cx="3249450" cy="2822693"/>
          </a:xfrm>
          <a:prstGeom prst="rect">
            <a:avLst/>
          </a:prstGeom>
        </p:spPr>
      </p:pic>
      <p:grpSp>
        <p:nvGrpSpPr>
          <p:cNvPr id="9" name="Group 8"/>
          <p:cNvGrpSpPr/>
          <p:nvPr/>
        </p:nvGrpSpPr>
        <p:grpSpPr>
          <a:xfrm>
            <a:off x="162600" y="299154"/>
            <a:ext cx="4905829" cy="3732998"/>
            <a:chOff x="778179" y="-27214"/>
            <a:chExt cx="4905829" cy="3732998"/>
          </a:xfrm>
        </p:grpSpPr>
        <p:sp>
          <p:nvSpPr>
            <p:cNvPr id="10" name="Oval Callout 9"/>
            <p:cNvSpPr/>
            <p:nvPr/>
          </p:nvSpPr>
          <p:spPr>
            <a:xfrm>
              <a:off x="1547436" y="-27214"/>
              <a:ext cx="4136572" cy="3071845"/>
            </a:xfrm>
            <a:prstGeom prst="wedgeEllipseCallout">
              <a:avLst>
                <a:gd name="adj1" fmla="val 64523"/>
                <a:gd name="adj2" fmla="val 3628"/>
              </a:avLst>
            </a:prstGeom>
            <a:solidFill>
              <a:schemeClr val="accent4">
                <a:lumMod val="20000"/>
                <a:lumOff val="8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500" b="1">
                  <a:solidFill>
                    <a:srgbClr val="C00000"/>
                  </a:solidFill>
                </a:rPr>
                <a:t>Nhiệm vụ: </a:t>
              </a:r>
            </a:p>
            <a:p>
              <a:pPr algn="ctr">
                <a:lnSpc>
                  <a:spcPct val="150000"/>
                </a:lnSpc>
              </a:pPr>
              <a:r>
                <a:rPr lang="en-US" sz="2500" b="1">
                  <a:solidFill>
                    <a:srgbClr val="000000"/>
                  </a:solidFill>
                </a:rPr>
                <a:t>Tạo một tấm thiệp</a:t>
              </a:r>
            </a:p>
            <a:p>
              <a:pPr algn="ctr">
                <a:lnSpc>
                  <a:spcPct val="150000"/>
                </a:lnSpc>
              </a:pPr>
              <a:r>
                <a:rPr lang="en-US" sz="2500" b="1">
                  <a:solidFill>
                    <a:srgbClr val="000000"/>
                  </a:solidFill>
                </a:rPr>
                <a:t>chúc mừng </a:t>
              </a:r>
            </a:p>
            <a:p>
              <a:pPr algn="ctr">
                <a:lnSpc>
                  <a:spcPct val="150000"/>
                </a:lnSpc>
              </a:pPr>
              <a:r>
                <a:rPr lang="en-US" sz="2500" b="1">
                  <a:solidFill>
                    <a:srgbClr val="000000"/>
                  </a:solidFill>
                </a:rPr>
                <a:t>sinh nhật.</a:t>
              </a:r>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8179" y="1508708"/>
              <a:ext cx="2348230" cy="2197076"/>
            </a:xfrm>
            <a:prstGeom prst="rect">
              <a:avLst/>
            </a:prstGeom>
          </p:spPr>
        </p:pic>
      </p:grpSp>
      <p:grpSp>
        <p:nvGrpSpPr>
          <p:cNvPr id="12" name="Google Shape;3345;p35"/>
          <p:cNvGrpSpPr/>
          <p:nvPr/>
        </p:nvGrpSpPr>
        <p:grpSpPr>
          <a:xfrm rot="21153380" flipH="1">
            <a:off x="393239" y="3818703"/>
            <a:ext cx="6543791" cy="1612171"/>
            <a:chOff x="1380127" y="1968838"/>
            <a:chExt cx="6618534" cy="1832268"/>
          </a:xfrm>
        </p:grpSpPr>
        <p:grpSp>
          <p:nvGrpSpPr>
            <p:cNvPr id="13" name="Google Shape;3346;p35"/>
            <p:cNvGrpSpPr/>
            <p:nvPr/>
          </p:nvGrpSpPr>
          <p:grpSpPr>
            <a:xfrm>
              <a:off x="1525093" y="1968838"/>
              <a:ext cx="5825515" cy="1832268"/>
              <a:chOff x="1450025" y="1700525"/>
              <a:chExt cx="4500900" cy="1415425"/>
            </a:xfrm>
          </p:grpSpPr>
          <p:sp>
            <p:nvSpPr>
              <p:cNvPr id="20" name="Google Shape;3347;p35"/>
              <p:cNvSpPr/>
              <p:nvPr/>
            </p:nvSpPr>
            <p:spPr>
              <a:xfrm>
                <a:off x="5929350" y="1837275"/>
                <a:ext cx="21575" cy="23950"/>
              </a:xfrm>
              <a:custGeom>
                <a:avLst/>
                <a:gdLst/>
                <a:ahLst/>
                <a:cxnLst/>
                <a:rect l="l" t="t" r="r" b="b"/>
                <a:pathLst>
                  <a:path w="863" h="958" extrusionOk="0">
                    <a:moveTo>
                      <a:pt x="251" y="1"/>
                    </a:moveTo>
                    <a:lnTo>
                      <a:pt x="1" y="753"/>
                    </a:lnTo>
                    <a:cubicBezTo>
                      <a:pt x="408" y="879"/>
                      <a:pt x="612" y="957"/>
                      <a:pt x="612" y="957"/>
                    </a:cubicBezTo>
                    <a:lnTo>
                      <a:pt x="863" y="205"/>
                    </a:lnTo>
                    <a:cubicBezTo>
                      <a:pt x="863" y="205"/>
                      <a:pt x="659" y="142"/>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348;p35"/>
              <p:cNvSpPr/>
              <p:nvPr/>
            </p:nvSpPr>
            <p:spPr>
              <a:xfrm>
                <a:off x="1499000" y="1700525"/>
                <a:ext cx="4405300" cy="1077757"/>
              </a:xfrm>
              <a:custGeom>
                <a:avLst/>
                <a:gdLst/>
                <a:ahLst/>
                <a:cxnLst/>
                <a:rect l="l" t="t" r="r" b="b"/>
                <a:pathLst>
                  <a:path w="176212" h="56711" extrusionOk="0">
                    <a:moveTo>
                      <a:pt x="149236" y="1"/>
                    </a:moveTo>
                    <a:lnTo>
                      <a:pt x="149220" y="784"/>
                    </a:lnTo>
                    <a:cubicBezTo>
                      <a:pt x="149643" y="800"/>
                      <a:pt x="150082" y="800"/>
                      <a:pt x="150521" y="816"/>
                    </a:cubicBezTo>
                    <a:lnTo>
                      <a:pt x="150553" y="32"/>
                    </a:lnTo>
                    <a:cubicBezTo>
                      <a:pt x="150098" y="16"/>
                      <a:pt x="149659" y="16"/>
                      <a:pt x="149236" y="1"/>
                    </a:cubicBezTo>
                    <a:close/>
                    <a:moveTo>
                      <a:pt x="147904" y="16"/>
                    </a:moveTo>
                    <a:cubicBezTo>
                      <a:pt x="147465" y="16"/>
                      <a:pt x="147026" y="32"/>
                      <a:pt x="146587" y="63"/>
                    </a:cubicBezTo>
                    <a:lnTo>
                      <a:pt x="146634" y="847"/>
                    </a:lnTo>
                    <a:cubicBezTo>
                      <a:pt x="147057" y="816"/>
                      <a:pt x="147480" y="800"/>
                      <a:pt x="147935" y="800"/>
                    </a:cubicBezTo>
                    <a:lnTo>
                      <a:pt x="147904" y="16"/>
                    </a:lnTo>
                    <a:close/>
                    <a:moveTo>
                      <a:pt x="151854" y="110"/>
                    </a:moveTo>
                    <a:lnTo>
                      <a:pt x="151806" y="894"/>
                    </a:lnTo>
                    <a:cubicBezTo>
                      <a:pt x="152245" y="910"/>
                      <a:pt x="152669" y="941"/>
                      <a:pt x="153107" y="988"/>
                    </a:cubicBezTo>
                    <a:lnTo>
                      <a:pt x="153170" y="204"/>
                    </a:lnTo>
                    <a:cubicBezTo>
                      <a:pt x="152731" y="173"/>
                      <a:pt x="152292" y="142"/>
                      <a:pt x="151854" y="110"/>
                    </a:cubicBezTo>
                    <a:close/>
                    <a:moveTo>
                      <a:pt x="145270" y="173"/>
                    </a:moveTo>
                    <a:cubicBezTo>
                      <a:pt x="144831" y="204"/>
                      <a:pt x="144377" y="267"/>
                      <a:pt x="143969" y="330"/>
                    </a:cubicBezTo>
                    <a:lnTo>
                      <a:pt x="144079" y="1098"/>
                    </a:lnTo>
                    <a:cubicBezTo>
                      <a:pt x="144487" y="1035"/>
                      <a:pt x="144910" y="988"/>
                      <a:pt x="145349" y="941"/>
                    </a:cubicBezTo>
                    <a:lnTo>
                      <a:pt x="145270" y="173"/>
                    </a:lnTo>
                    <a:close/>
                    <a:moveTo>
                      <a:pt x="154471" y="330"/>
                    </a:moveTo>
                    <a:lnTo>
                      <a:pt x="154393" y="1113"/>
                    </a:lnTo>
                    <a:cubicBezTo>
                      <a:pt x="154832" y="1160"/>
                      <a:pt x="155255" y="1207"/>
                      <a:pt x="155694" y="1255"/>
                    </a:cubicBezTo>
                    <a:lnTo>
                      <a:pt x="155788" y="471"/>
                    </a:lnTo>
                    <a:cubicBezTo>
                      <a:pt x="155349" y="424"/>
                      <a:pt x="154910" y="377"/>
                      <a:pt x="154471" y="330"/>
                    </a:cubicBezTo>
                    <a:close/>
                    <a:moveTo>
                      <a:pt x="157089" y="643"/>
                    </a:moveTo>
                    <a:lnTo>
                      <a:pt x="156979" y="1427"/>
                    </a:lnTo>
                    <a:cubicBezTo>
                      <a:pt x="157402" y="1490"/>
                      <a:pt x="157841" y="1552"/>
                      <a:pt x="158264" y="1615"/>
                    </a:cubicBezTo>
                    <a:lnTo>
                      <a:pt x="158390" y="847"/>
                    </a:lnTo>
                    <a:cubicBezTo>
                      <a:pt x="157951" y="769"/>
                      <a:pt x="157512" y="706"/>
                      <a:pt x="157089" y="643"/>
                    </a:cubicBezTo>
                    <a:close/>
                    <a:moveTo>
                      <a:pt x="142653" y="565"/>
                    </a:moveTo>
                    <a:cubicBezTo>
                      <a:pt x="142214" y="659"/>
                      <a:pt x="141775" y="769"/>
                      <a:pt x="141367" y="878"/>
                    </a:cubicBezTo>
                    <a:lnTo>
                      <a:pt x="141571" y="1646"/>
                    </a:lnTo>
                    <a:cubicBezTo>
                      <a:pt x="141979" y="1521"/>
                      <a:pt x="142386" y="1427"/>
                      <a:pt x="142809" y="1333"/>
                    </a:cubicBezTo>
                    <a:lnTo>
                      <a:pt x="142653" y="565"/>
                    </a:lnTo>
                    <a:close/>
                    <a:moveTo>
                      <a:pt x="159675" y="1051"/>
                    </a:moveTo>
                    <a:lnTo>
                      <a:pt x="159550" y="1819"/>
                    </a:lnTo>
                    <a:cubicBezTo>
                      <a:pt x="159973" y="1897"/>
                      <a:pt x="160396" y="1976"/>
                      <a:pt x="160819" y="2054"/>
                    </a:cubicBezTo>
                    <a:lnTo>
                      <a:pt x="160960" y="1286"/>
                    </a:lnTo>
                    <a:cubicBezTo>
                      <a:pt x="160537" y="1207"/>
                      <a:pt x="160114" y="1129"/>
                      <a:pt x="159675" y="1051"/>
                    </a:cubicBezTo>
                    <a:close/>
                    <a:moveTo>
                      <a:pt x="140098" y="1317"/>
                    </a:moveTo>
                    <a:cubicBezTo>
                      <a:pt x="139690" y="1474"/>
                      <a:pt x="139314" y="1631"/>
                      <a:pt x="138954" y="1819"/>
                    </a:cubicBezTo>
                    <a:lnTo>
                      <a:pt x="138860" y="1866"/>
                    </a:lnTo>
                    <a:lnTo>
                      <a:pt x="139220" y="2555"/>
                    </a:lnTo>
                    <a:lnTo>
                      <a:pt x="139314" y="2508"/>
                    </a:lnTo>
                    <a:cubicBezTo>
                      <a:pt x="139643" y="2352"/>
                      <a:pt x="140004" y="2195"/>
                      <a:pt x="140380" y="2038"/>
                    </a:cubicBezTo>
                    <a:lnTo>
                      <a:pt x="140098" y="1317"/>
                    </a:lnTo>
                    <a:close/>
                    <a:moveTo>
                      <a:pt x="162261" y="1521"/>
                    </a:moveTo>
                    <a:lnTo>
                      <a:pt x="162105" y="2289"/>
                    </a:lnTo>
                    <a:cubicBezTo>
                      <a:pt x="162528" y="2383"/>
                      <a:pt x="162951" y="2461"/>
                      <a:pt x="163374" y="2555"/>
                    </a:cubicBezTo>
                    <a:lnTo>
                      <a:pt x="163531" y="1787"/>
                    </a:lnTo>
                    <a:cubicBezTo>
                      <a:pt x="163108" y="1693"/>
                      <a:pt x="162684" y="1615"/>
                      <a:pt x="162261" y="1521"/>
                    </a:cubicBezTo>
                    <a:close/>
                    <a:moveTo>
                      <a:pt x="164816" y="2054"/>
                    </a:moveTo>
                    <a:lnTo>
                      <a:pt x="164659" y="2822"/>
                    </a:lnTo>
                    <a:cubicBezTo>
                      <a:pt x="165083" y="2916"/>
                      <a:pt x="165506" y="3010"/>
                      <a:pt x="165929" y="3104"/>
                    </a:cubicBezTo>
                    <a:lnTo>
                      <a:pt x="166101" y="2352"/>
                    </a:lnTo>
                    <a:cubicBezTo>
                      <a:pt x="165678" y="2242"/>
                      <a:pt x="165255" y="2148"/>
                      <a:pt x="164816" y="2054"/>
                    </a:cubicBezTo>
                    <a:close/>
                    <a:moveTo>
                      <a:pt x="167371" y="2650"/>
                    </a:moveTo>
                    <a:lnTo>
                      <a:pt x="167183" y="3402"/>
                    </a:lnTo>
                    <a:cubicBezTo>
                      <a:pt x="167622" y="3512"/>
                      <a:pt x="168045" y="3621"/>
                      <a:pt x="168453" y="3715"/>
                    </a:cubicBezTo>
                    <a:lnTo>
                      <a:pt x="168641" y="2963"/>
                    </a:lnTo>
                    <a:cubicBezTo>
                      <a:pt x="168233" y="2853"/>
                      <a:pt x="167810" y="2744"/>
                      <a:pt x="167371" y="2650"/>
                    </a:cubicBezTo>
                    <a:close/>
                    <a:moveTo>
                      <a:pt x="137715" y="2571"/>
                    </a:moveTo>
                    <a:cubicBezTo>
                      <a:pt x="137355" y="2806"/>
                      <a:pt x="136994" y="3073"/>
                      <a:pt x="136649" y="3371"/>
                    </a:cubicBezTo>
                    <a:lnTo>
                      <a:pt x="137135" y="3982"/>
                    </a:lnTo>
                    <a:cubicBezTo>
                      <a:pt x="137480" y="3700"/>
                      <a:pt x="137825" y="3433"/>
                      <a:pt x="138154" y="3214"/>
                    </a:cubicBezTo>
                    <a:lnTo>
                      <a:pt x="137715" y="2571"/>
                    </a:lnTo>
                    <a:close/>
                    <a:moveTo>
                      <a:pt x="169910" y="3277"/>
                    </a:moveTo>
                    <a:lnTo>
                      <a:pt x="169722" y="4045"/>
                    </a:lnTo>
                    <a:cubicBezTo>
                      <a:pt x="170145" y="4154"/>
                      <a:pt x="170569" y="4264"/>
                      <a:pt x="170976" y="4374"/>
                    </a:cubicBezTo>
                    <a:lnTo>
                      <a:pt x="171180" y="3621"/>
                    </a:lnTo>
                    <a:cubicBezTo>
                      <a:pt x="170772" y="3512"/>
                      <a:pt x="170349" y="3402"/>
                      <a:pt x="169910" y="3277"/>
                    </a:cubicBezTo>
                    <a:close/>
                    <a:moveTo>
                      <a:pt x="172450" y="3966"/>
                    </a:moveTo>
                    <a:lnTo>
                      <a:pt x="172230" y="4719"/>
                    </a:lnTo>
                    <a:cubicBezTo>
                      <a:pt x="172669" y="4844"/>
                      <a:pt x="173092" y="4969"/>
                      <a:pt x="173484" y="5079"/>
                    </a:cubicBezTo>
                    <a:lnTo>
                      <a:pt x="173704" y="4327"/>
                    </a:lnTo>
                    <a:cubicBezTo>
                      <a:pt x="173312" y="4217"/>
                      <a:pt x="172888" y="4092"/>
                      <a:pt x="172450" y="3966"/>
                    </a:cubicBezTo>
                    <a:close/>
                    <a:moveTo>
                      <a:pt x="135646" y="4264"/>
                    </a:moveTo>
                    <a:cubicBezTo>
                      <a:pt x="135348" y="4546"/>
                      <a:pt x="135035" y="4860"/>
                      <a:pt x="134706" y="5204"/>
                    </a:cubicBezTo>
                    <a:lnTo>
                      <a:pt x="135286" y="5737"/>
                    </a:lnTo>
                    <a:cubicBezTo>
                      <a:pt x="135584" y="5408"/>
                      <a:pt x="135897" y="5110"/>
                      <a:pt x="136195" y="4828"/>
                    </a:cubicBezTo>
                    <a:lnTo>
                      <a:pt x="135646" y="4264"/>
                    </a:lnTo>
                    <a:close/>
                    <a:moveTo>
                      <a:pt x="174957" y="4703"/>
                    </a:moveTo>
                    <a:lnTo>
                      <a:pt x="174738" y="5440"/>
                    </a:lnTo>
                    <a:cubicBezTo>
                      <a:pt x="175193" y="5581"/>
                      <a:pt x="175616" y="5706"/>
                      <a:pt x="175976" y="5831"/>
                    </a:cubicBezTo>
                    <a:lnTo>
                      <a:pt x="176211" y="5079"/>
                    </a:lnTo>
                    <a:cubicBezTo>
                      <a:pt x="175835" y="4969"/>
                      <a:pt x="175428" y="4828"/>
                      <a:pt x="174957" y="4703"/>
                    </a:cubicBezTo>
                    <a:close/>
                    <a:moveTo>
                      <a:pt x="133828" y="6176"/>
                    </a:moveTo>
                    <a:cubicBezTo>
                      <a:pt x="133546" y="6505"/>
                      <a:pt x="133264" y="6850"/>
                      <a:pt x="132982" y="7195"/>
                    </a:cubicBezTo>
                    <a:lnTo>
                      <a:pt x="133593" y="7681"/>
                    </a:lnTo>
                    <a:cubicBezTo>
                      <a:pt x="133875" y="7336"/>
                      <a:pt x="134157" y="7007"/>
                      <a:pt x="134424" y="6694"/>
                    </a:cubicBezTo>
                    <a:lnTo>
                      <a:pt x="133828" y="6176"/>
                    </a:lnTo>
                    <a:close/>
                    <a:moveTo>
                      <a:pt x="132167" y="8230"/>
                    </a:moveTo>
                    <a:cubicBezTo>
                      <a:pt x="131916" y="8574"/>
                      <a:pt x="131649" y="8935"/>
                      <a:pt x="131383" y="9295"/>
                    </a:cubicBezTo>
                    <a:lnTo>
                      <a:pt x="132026" y="9750"/>
                    </a:lnTo>
                    <a:cubicBezTo>
                      <a:pt x="132276" y="9389"/>
                      <a:pt x="132543" y="9045"/>
                      <a:pt x="132794" y="8715"/>
                    </a:cubicBezTo>
                    <a:lnTo>
                      <a:pt x="132167" y="8230"/>
                    </a:lnTo>
                    <a:close/>
                    <a:moveTo>
                      <a:pt x="130630" y="10361"/>
                    </a:moveTo>
                    <a:cubicBezTo>
                      <a:pt x="130380" y="10722"/>
                      <a:pt x="130129" y="11082"/>
                      <a:pt x="129894" y="11443"/>
                    </a:cubicBezTo>
                    <a:lnTo>
                      <a:pt x="130536" y="11882"/>
                    </a:lnTo>
                    <a:cubicBezTo>
                      <a:pt x="130787" y="11521"/>
                      <a:pt x="131022" y="11161"/>
                      <a:pt x="131273" y="10816"/>
                    </a:cubicBezTo>
                    <a:lnTo>
                      <a:pt x="130630" y="10361"/>
                    </a:lnTo>
                    <a:close/>
                    <a:moveTo>
                      <a:pt x="129157" y="12540"/>
                    </a:moveTo>
                    <a:cubicBezTo>
                      <a:pt x="128922" y="12901"/>
                      <a:pt x="128687" y="13261"/>
                      <a:pt x="128452" y="13637"/>
                    </a:cubicBezTo>
                    <a:lnTo>
                      <a:pt x="129110" y="14060"/>
                    </a:lnTo>
                    <a:cubicBezTo>
                      <a:pt x="129345" y="13700"/>
                      <a:pt x="129580" y="13324"/>
                      <a:pt x="129815" y="12963"/>
                    </a:cubicBezTo>
                    <a:lnTo>
                      <a:pt x="129157" y="12540"/>
                    </a:lnTo>
                    <a:close/>
                    <a:moveTo>
                      <a:pt x="127746" y="14734"/>
                    </a:moveTo>
                    <a:cubicBezTo>
                      <a:pt x="127511" y="15111"/>
                      <a:pt x="127276" y="15471"/>
                      <a:pt x="127041" y="15847"/>
                    </a:cubicBezTo>
                    <a:lnTo>
                      <a:pt x="127715" y="16271"/>
                    </a:lnTo>
                    <a:cubicBezTo>
                      <a:pt x="127935" y="15894"/>
                      <a:pt x="128170" y="15518"/>
                      <a:pt x="128405" y="15158"/>
                    </a:cubicBezTo>
                    <a:lnTo>
                      <a:pt x="127746" y="14734"/>
                    </a:lnTo>
                    <a:close/>
                    <a:moveTo>
                      <a:pt x="126351" y="16960"/>
                    </a:moveTo>
                    <a:cubicBezTo>
                      <a:pt x="126116" y="17321"/>
                      <a:pt x="125897" y="17697"/>
                      <a:pt x="125662" y="18073"/>
                    </a:cubicBezTo>
                    <a:lnTo>
                      <a:pt x="126336" y="18481"/>
                    </a:lnTo>
                    <a:cubicBezTo>
                      <a:pt x="126555" y="18104"/>
                      <a:pt x="126790" y="17744"/>
                      <a:pt x="127025" y="17368"/>
                    </a:cubicBezTo>
                    <a:lnTo>
                      <a:pt x="126351" y="16960"/>
                    </a:lnTo>
                    <a:close/>
                    <a:moveTo>
                      <a:pt x="124972" y="19170"/>
                    </a:moveTo>
                    <a:lnTo>
                      <a:pt x="124282" y="20283"/>
                    </a:lnTo>
                    <a:lnTo>
                      <a:pt x="124956" y="20691"/>
                    </a:lnTo>
                    <a:lnTo>
                      <a:pt x="125646" y="19593"/>
                    </a:lnTo>
                    <a:lnTo>
                      <a:pt x="124972" y="19170"/>
                    </a:lnTo>
                    <a:close/>
                    <a:moveTo>
                      <a:pt x="123593" y="21396"/>
                    </a:moveTo>
                    <a:cubicBezTo>
                      <a:pt x="123358" y="21757"/>
                      <a:pt x="123122" y="22133"/>
                      <a:pt x="122903" y="22493"/>
                    </a:cubicBezTo>
                    <a:lnTo>
                      <a:pt x="123561" y="22916"/>
                    </a:lnTo>
                    <a:cubicBezTo>
                      <a:pt x="123796" y="22540"/>
                      <a:pt x="124032" y="22180"/>
                      <a:pt x="124251" y="21804"/>
                    </a:cubicBezTo>
                    <a:lnTo>
                      <a:pt x="123593" y="21396"/>
                    </a:lnTo>
                    <a:close/>
                    <a:moveTo>
                      <a:pt x="122198" y="23590"/>
                    </a:moveTo>
                    <a:cubicBezTo>
                      <a:pt x="121963" y="23967"/>
                      <a:pt x="121727" y="24327"/>
                      <a:pt x="121477" y="24688"/>
                    </a:cubicBezTo>
                    <a:lnTo>
                      <a:pt x="122135" y="25111"/>
                    </a:lnTo>
                    <a:cubicBezTo>
                      <a:pt x="122386" y="24750"/>
                      <a:pt x="122621" y="24390"/>
                      <a:pt x="122856" y="24014"/>
                    </a:cubicBezTo>
                    <a:lnTo>
                      <a:pt x="122198" y="23590"/>
                    </a:lnTo>
                    <a:close/>
                    <a:moveTo>
                      <a:pt x="120771" y="25769"/>
                    </a:moveTo>
                    <a:cubicBezTo>
                      <a:pt x="120521" y="26130"/>
                      <a:pt x="120270" y="26490"/>
                      <a:pt x="120035" y="26851"/>
                    </a:cubicBezTo>
                    <a:lnTo>
                      <a:pt x="120677" y="27290"/>
                    </a:lnTo>
                    <a:cubicBezTo>
                      <a:pt x="120928" y="26929"/>
                      <a:pt x="121163" y="26569"/>
                      <a:pt x="121414" y="26208"/>
                    </a:cubicBezTo>
                    <a:lnTo>
                      <a:pt x="120771" y="25769"/>
                    </a:lnTo>
                    <a:close/>
                    <a:moveTo>
                      <a:pt x="119282" y="27917"/>
                    </a:moveTo>
                    <a:cubicBezTo>
                      <a:pt x="119031" y="28277"/>
                      <a:pt x="118781" y="28622"/>
                      <a:pt x="118530" y="28967"/>
                    </a:cubicBezTo>
                    <a:lnTo>
                      <a:pt x="119157" y="29437"/>
                    </a:lnTo>
                    <a:cubicBezTo>
                      <a:pt x="119408" y="29076"/>
                      <a:pt x="119674" y="28732"/>
                      <a:pt x="119925" y="28371"/>
                    </a:cubicBezTo>
                    <a:lnTo>
                      <a:pt x="119282" y="27917"/>
                    </a:lnTo>
                    <a:close/>
                    <a:moveTo>
                      <a:pt x="62337" y="30487"/>
                    </a:moveTo>
                    <a:cubicBezTo>
                      <a:pt x="61961" y="30487"/>
                      <a:pt x="61585" y="30487"/>
                      <a:pt x="61225" y="30503"/>
                    </a:cubicBezTo>
                    <a:lnTo>
                      <a:pt x="61240" y="31287"/>
                    </a:lnTo>
                    <a:cubicBezTo>
                      <a:pt x="61601" y="31271"/>
                      <a:pt x="61961" y="31271"/>
                      <a:pt x="62337" y="31271"/>
                    </a:cubicBezTo>
                    <a:lnTo>
                      <a:pt x="62541" y="31271"/>
                    </a:lnTo>
                    <a:lnTo>
                      <a:pt x="62541" y="30487"/>
                    </a:lnTo>
                    <a:close/>
                    <a:moveTo>
                      <a:pt x="63858" y="30518"/>
                    </a:moveTo>
                    <a:lnTo>
                      <a:pt x="63827" y="31302"/>
                    </a:lnTo>
                    <a:cubicBezTo>
                      <a:pt x="64250" y="31318"/>
                      <a:pt x="64689" y="31334"/>
                      <a:pt x="65127" y="31365"/>
                    </a:cubicBezTo>
                    <a:lnTo>
                      <a:pt x="65175" y="30581"/>
                    </a:lnTo>
                    <a:cubicBezTo>
                      <a:pt x="64736" y="30550"/>
                      <a:pt x="64281" y="30534"/>
                      <a:pt x="63858" y="30518"/>
                    </a:cubicBezTo>
                    <a:close/>
                    <a:moveTo>
                      <a:pt x="59908" y="30565"/>
                    </a:moveTo>
                    <a:cubicBezTo>
                      <a:pt x="59469" y="30597"/>
                      <a:pt x="59015" y="30628"/>
                      <a:pt x="58591" y="30675"/>
                    </a:cubicBezTo>
                    <a:lnTo>
                      <a:pt x="58670" y="31459"/>
                    </a:lnTo>
                    <a:cubicBezTo>
                      <a:pt x="59093" y="31412"/>
                      <a:pt x="59532" y="31365"/>
                      <a:pt x="59955" y="31349"/>
                    </a:cubicBezTo>
                    <a:lnTo>
                      <a:pt x="59908" y="30565"/>
                    </a:lnTo>
                    <a:close/>
                    <a:moveTo>
                      <a:pt x="117746" y="30001"/>
                    </a:moveTo>
                    <a:cubicBezTo>
                      <a:pt x="117480" y="30346"/>
                      <a:pt x="117213" y="30691"/>
                      <a:pt x="116947" y="31020"/>
                    </a:cubicBezTo>
                    <a:lnTo>
                      <a:pt x="117558" y="31522"/>
                    </a:lnTo>
                    <a:cubicBezTo>
                      <a:pt x="117825" y="31177"/>
                      <a:pt x="118107" y="30832"/>
                      <a:pt x="118373" y="30487"/>
                    </a:cubicBezTo>
                    <a:lnTo>
                      <a:pt x="117746" y="30001"/>
                    </a:lnTo>
                    <a:close/>
                    <a:moveTo>
                      <a:pt x="66491" y="30691"/>
                    </a:moveTo>
                    <a:lnTo>
                      <a:pt x="66413" y="31459"/>
                    </a:lnTo>
                    <a:cubicBezTo>
                      <a:pt x="66836" y="31506"/>
                      <a:pt x="67275" y="31553"/>
                      <a:pt x="67698" y="31600"/>
                    </a:cubicBezTo>
                    <a:lnTo>
                      <a:pt x="67792" y="30816"/>
                    </a:lnTo>
                    <a:cubicBezTo>
                      <a:pt x="67353" y="30769"/>
                      <a:pt x="66914" y="30722"/>
                      <a:pt x="66491" y="30691"/>
                    </a:cubicBezTo>
                    <a:close/>
                    <a:moveTo>
                      <a:pt x="57275" y="30848"/>
                    </a:moveTo>
                    <a:cubicBezTo>
                      <a:pt x="56836" y="30910"/>
                      <a:pt x="56397" y="30989"/>
                      <a:pt x="55974" y="31067"/>
                    </a:cubicBezTo>
                    <a:lnTo>
                      <a:pt x="56130" y="31835"/>
                    </a:lnTo>
                    <a:cubicBezTo>
                      <a:pt x="56538" y="31757"/>
                      <a:pt x="56961" y="31678"/>
                      <a:pt x="57400" y="31616"/>
                    </a:cubicBezTo>
                    <a:lnTo>
                      <a:pt x="57275" y="30848"/>
                    </a:lnTo>
                    <a:close/>
                    <a:moveTo>
                      <a:pt x="69093" y="30989"/>
                    </a:moveTo>
                    <a:lnTo>
                      <a:pt x="68983" y="31772"/>
                    </a:lnTo>
                    <a:cubicBezTo>
                      <a:pt x="69407" y="31835"/>
                      <a:pt x="69845" y="31898"/>
                      <a:pt x="70269" y="31961"/>
                    </a:cubicBezTo>
                    <a:lnTo>
                      <a:pt x="70394" y="31192"/>
                    </a:lnTo>
                    <a:cubicBezTo>
                      <a:pt x="69955" y="31114"/>
                      <a:pt x="69532" y="31051"/>
                      <a:pt x="69093" y="30989"/>
                    </a:cubicBezTo>
                    <a:close/>
                    <a:moveTo>
                      <a:pt x="71679" y="31412"/>
                    </a:moveTo>
                    <a:lnTo>
                      <a:pt x="71554" y="32180"/>
                    </a:lnTo>
                    <a:cubicBezTo>
                      <a:pt x="71977" y="32258"/>
                      <a:pt x="72400" y="32337"/>
                      <a:pt x="72824" y="32431"/>
                    </a:cubicBezTo>
                    <a:lnTo>
                      <a:pt x="72980" y="31663"/>
                    </a:lnTo>
                    <a:cubicBezTo>
                      <a:pt x="72541" y="31569"/>
                      <a:pt x="72118" y="31490"/>
                      <a:pt x="71679" y="31412"/>
                    </a:cubicBezTo>
                    <a:close/>
                    <a:moveTo>
                      <a:pt x="54688" y="31365"/>
                    </a:moveTo>
                    <a:cubicBezTo>
                      <a:pt x="54250" y="31459"/>
                      <a:pt x="53826" y="31584"/>
                      <a:pt x="53403" y="31710"/>
                    </a:cubicBezTo>
                    <a:lnTo>
                      <a:pt x="53638" y="32462"/>
                    </a:lnTo>
                    <a:cubicBezTo>
                      <a:pt x="54030" y="32337"/>
                      <a:pt x="54453" y="32227"/>
                      <a:pt x="54876" y="32117"/>
                    </a:cubicBezTo>
                    <a:lnTo>
                      <a:pt x="54688" y="31365"/>
                    </a:lnTo>
                    <a:close/>
                    <a:moveTo>
                      <a:pt x="74266" y="31929"/>
                    </a:moveTo>
                    <a:lnTo>
                      <a:pt x="74093" y="32697"/>
                    </a:lnTo>
                    <a:cubicBezTo>
                      <a:pt x="74516" y="32791"/>
                      <a:pt x="74940" y="32885"/>
                      <a:pt x="75363" y="32979"/>
                    </a:cubicBezTo>
                    <a:lnTo>
                      <a:pt x="75551" y="32211"/>
                    </a:lnTo>
                    <a:cubicBezTo>
                      <a:pt x="75112" y="32117"/>
                      <a:pt x="74689" y="32023"/>
                      <a:pt x="74266" y="31929"/>
                    </a:cubicBezTo>
                    <a:close/>
                    <a:moveTo>
                      <a:pt x="52149" y="32133"/>
                    </a:moveTo>
                    <a:cubicBezTo>
                      <a:pt x="51726" y="32290"/>
                      <a:pt x="51318" y="32446"/>
                      <a:pt x="50911" y="32619"/>
                    </a:cubicBezTo>
                    <a:lnTo>
                      <a:pt x="51224" y="33340"/>
                    </a:lnTo>
                    <a:cubicBezTo>
                      <a:pt x="51616" y="33167"/>
                      <a:pt x="52008" y="33011"/>
                      <a:pt x="52416" y="32870"/>
                    </a:cubicBezTo>
                    <a:lnTo>
                      <a:pt x="52149" y="32133"/>
                    </a:lnTo>
                    <a:close/>
                    <a:moveTo>
                      <a:pt x="116116" y="32023"/>
                    </a:moveTo>
                    <a:cubicBezTo>
                      <a:pt x="115834" y="32368"/>
                      <a:pt x="115552" y="32682"/>
                      <a:pt x="115270" y="32995"/>
                    </a:cubicBezTo>
                    <a:lnTo>
                      <a:pt x="115850" y="33528"/>
                    </a:lnTo>
                    <a:cubicBezTo>
                      <a:pt x="116132" y="33214"/>
                      <a:pt x="116430" y="32870"/>
                      <a:pt x="116712" y="32525"/>
                    </a:cubicBezTo>
                    <a:lnTo>
                      <a:pt x="116116" y="32023"/>
                    </a:lnTo>
                    <a:close/>
                    <a:moveTo>
                      <a:pt x="76821" y="32509"/>
                    </a:moveTo>
                    <a:lnTo>
                      <a:pt x="76632" y="33277"/>
                    </a:lnTo>
                    <a:cubicBezTo>
                      <a:pt x="77056" y="33387"/>
                      <a:pt x="77479" y="33481"/>
                      <a:pt x="77902" y="33591"/>
                    </a:cubicBezTo>
                    <a:lnTo>
                      <a:pt x="78090" y="32838"/>
                    </a:lnTo>
                    <a:cubicBezTo>
                      <a:pt x="77667" y="32729"/>
                      <a:pt x="77244" y="32619"/>
                      <a:pt x="76821" y="32509"/>
                    </a:cubicBezTo>
                    <a:close/>
                    <a:moveTo>
                      <a:pt x="79360" y="33167"/>
                    </a:moveTo>
                    <a:lnTo>
                      <a:pt x="79156" y="33920"/>
                    </a:lnTo>
                    <a:cubicBezTo>
                      <a:pt x="79579" y="34030"/>
                      <a:pt x="80002" y="34139"/>
                      <a:pt x="80410" y="34265"/>
                    </a:cubicBezTo>
                    <a:lnTo>
                      <a:pt x="80614" y="33512"/>
                    </a:lnTo>
                    <a:cubicBezTo>
                      <a:pt x="80206" y="33387"/>
                      <a:pt x="79783" y="33277"/>
                      <a:pt x="79360" y="33167"/>
                    </a:cubicBezTo>
                    <a:close/>
                    <a:moveTo>
                      <a:pt x="49704" y="33183"/>
                    </a:moveTo>
                    <a:cubicBezTo>
                      <a:pt x="49312" y="33371"/>
                      <a:pt x="48920" y="33591"/>
                      <a:pt x="48544" y="33810"/>
                    </a:cubicBezTo>
                    <a:lnTo>
                      <a:pt x="48936" y="34484"/>
                    </a:lnTo>
                    <a:cubicBezTo>
                      <a:pt x="49296" y="34265"/>
                      <a:pt x="49688" y="34077"/>
                      <a:pt x="50064" y="33873"/>
                    </a:cubicBezTo>
                    <a:lnTo>
                      <a:pt x="49704" y="33183"/>
                    </a:lnTo>
                    <a:close/>
                    <a:moveTo>
                      <a:pt x="81883" y="33857"/>
                    </a:moveTo>
                    <a:lnTo>
                      <a:pt x="81664" y="34609"/>
                    </a:lnTo>
                    <a:cubicBezTo>
                      <a:pt x="82087" y="34735"/>
                      <a:pt x="82495" y="34845"/>
                      <a:pt x="82918" y="34970"/>
                    </a:cubicBezTo>
                    <a:lnTo>
                      <a:pt x="83137" y="34218"/>
                    </a:lnTo>
                    <a:cubicBezTo>
                      <a:pt x="82714" y="34092"/>
                      <a:pt x="82291" y="33967"/>
                      <a:pt x="81883" y="33857"/>
                    </a:cubicBezTo>
                    <a:close/>
                    <a:moveTo>
                      <a:pt x="114376" y="33935"/>
                    </a:moveTo>
                    <a:cubicBezTo>
                      <a:pt x="114078" y="34249"/>
                      <a:pt x="113765" y="34547"/>
                      <a:pt x="113467" y="34845"/>
                    </a:cubicBezTo>
                    <a:lnTo>
                      <a:pt x="114000" y="35409"/>
                    </a:lnTo>
                    <a:cubicBezTo>
                      <a:pt x="114314" y="35111"/>
                      <a:pt x="114627" y="34813"/>
                      <a:pt x="114940" y="34484"/>
                    </a:cubicBezTo>
                    <a:lnTo>
                      <a:pt x="114376" y="33935"/>
                    </a:lnTo>
                    <a:close/>
                    <a:moveTo>
                      <a:pt x="84391" y="34578"/>
                    </a:moveTo>
                    <a:lnTo>
                      <a:pt x="84172" y="35330"/>
                    </a:lnTo>
                    <a:cubicBezTo>
                      <a:pt x="84595" y="35456"/>
                      <a:pt x="85003" y="35581"/>
                      <a:pt x="85426" y="35707"/>
                    </a:cubicBezTo>
                    <a:lnTo>
                      <a:pt x="85645" y="34954"/>
                    </a:lnTo>
                    <a:cubicBezTo>
                      <a:pt x="85222" y="34829"/>
                      <a:pt x="84814" y="34704"/>
                      <a:pt x="84391" y="34578"/>
                    </a:cubicBezTo>
                    <a:close/>
                    <a:moveTo>
                      <a:pt x="47416" y="34500"/>
                    </a:moveTo>
                    <a:cubicBezTo>
                      <a:pt x="47227" y="34609"/>
                      <a:pt x="47055" y="34735"/>
                      <a:pt x="46867" y="34860"/>
                    </a:cubicBezTo>
                    <a:lnTo>
                      <a:pt x="46318" y="35236"/>
                    </a:lnTo>
                    <a:lnTo>
                      <a:pt x="46773" y="35879"/>
                    </a:lnTo>
                    <a:lnTo>
                      <a:pt x="47321" y="35503"/>
                    </a:lnTo>
                    <a:cubicBezTo>
                      <a:pt x="47494" y="35378"/>
                      <a:pt x="47666" y="35268"/>
                      <a:pt x="47839" y="35158"/>
                    </a:cubicBezTo>
                    <a:lnTo>
                      <a:pt x="47416" y="34500"/>
                    </a:lnTo>
                    <a:close/>
                    <a:moveTo>
                      <a:pt x="86899" y="35315"/>
                    </a:moveTo>
                    <a:lnTo>
                      <a:pt x="86680" y="36067"/>
                    </a:lnTo>
                    <a:lnTo>
                      <a:pt x="87918" y="36443"/>
                    </a:lnTo>
                    <a:lnTo>
                      <a:pt x="88153" y="35691"/>
                    </a:lnTo>
                    <a:lnTo>
                      <a:pt x="86899" y="35315"/>
                    </a:lnTo>
                    <a:close/>
                    <a:moveTo>
                      <a:pt x="112511" y="35691"/>
                    </a:moveTo>
                    <a:cubicBezTo>
                      <a:pt x="112166" y="35973"/>
                      <a:pt x="111837" y="36240"/>
                      <a:pt x="111508" y="36490"/>
                    </a:cubicBezTo>
                    <a:lnTo>
                      <a:pt x="111978" y="37117"/>
                    </a:lnTo>
                    <a:cubicBezTo>
                      <a:pt x="112323" y="36867"/>
                      <a:pt x="112668" y="36584"/>
                      <a:pt x="113013" y="36287"/>
                    </a:cubicBezTo>
                    <a:lnTo>
                      <a:pt x="112511" y="35691"/>
                    </a:lnTo>
                    <a:close/>
                    <a:moveTo>
                      <a:pt x="89391" y="36067"/>
                    </a:moveTo>
                    <a:lnTo>
                      <a:pt x="89172" y="36820"/>
                    </a:lnTo>
                    <a:cubicBezTo>
                      <a:pt x="89595" y="36945"/>
                      <a:pt x="90018" y="37070"/>
                      <a:pt x="90426" y="37180"/>
                    </a:cubicBezTo>
                    <a:lnTo>
                      <a:pt x="90645" y="36428"/>
                    </a:lnTo>
                    <a:cubicBezTo>
                      <a:pt x="90238" y="36318"/>
                      <a:pt x="89815" y="36193"/>
                      <a:pt x="89391" y="36067"/>
                    </a:cubicBezTo>
                    <a:close/>
                    <a:moveTo>
                      <a:pt x="45252" y="35989"/>
                    </a:moveTo>
                    <a:cubicBezTo>
                      <a:pt x="44892" y="36240"/>
                      <a:pt x="44547" y="36506"/>
                      <a:pt x="44187" y="36757"/>
                    </a:cubicBezTo>
                    <a:lnTo>
                      <a:pt x="44641" y="37384"/>
                    </a:lnTo>
                    <a:cubicBezTo>
                      <a:pt x="45002" y="37133"/>
                      <a:pt x="45347" y="36882"/>
                      <a:pt x="45707" y="36631"/>
                    </a:cubicBezTo>
                    <a:lnTo>
                      <a:pt x="45252" y="35989"/>
                    </a:lnTo>
                    <a:close/>
                    <a:moveTo>
                      <a:pt x="91899" y="36788"/>
                    </a:moveTo>
                    <a:lnTo>
                      <a:pt x="91680" y="37556"/>
                    </a:lnTo>
                    <a:cubicBezTo>
                      <a:pt x="92103" y="37666"/>
                      <a:pt x="92526" y="37791"/>
                      <a:pt x="92949" y="37901"/>
                    </a:cubicBezTo>
                    <a:lnTo>
                      <a:pt x="93153" y="37149"/>
                    </a:lnTo>
                    <a:cubicBezTo>
                      <a:pt x="92746" y="37039"/>
                      <a:pt x="92322" y="36914"/>
                      <a:pt x="91899" y="36788"/>
                    </a:cubicBezTo>
                    <a:close/>
                    <a:moveTo>
                      <a:pt x="110458" y="37211"/>
                    </a:moveTo>
                    <a:cubicBezTo>
                      <a:pt x="110097" y="37447"/>
                      <a:pt x="109721" y="37666"/>
                      <a:pt x="109360" y="37854"/>
                    </a:cubicBezTo>
                    <a:lnTo>
                      <a:pt x="109721" y="38559"/>
                    </a:lnTo>
                    <a:cubicBezTo>
                      <a:pt x="110113" y="38356"/>
                      <a:pt x="110505" y="38121"/>
                      <a:pt x="110881" y="37885"/>
                    </a:cubicBezTo>
                    <a:lnTo>
                      <a:pt x="110458" y="37211"/>
                    </a:lnTo>
                    <a:close/>
                    <a:moveTo>
                      <a:pt x="94407" y="37494"/>
                    </a:moveTo>
                    <a:lnTo>
                      <a:pt x="94203" y="38246"/>
                    </a:lnTo>
                    <a:cubicBezTo>
                      <a:pt x="94642" y="38371"/>
                      <a:pt x="95065" y="38481"/>
                      <a:pt x="95473" y="38575"/>
                    </a:cubicBezTo>
                    <a:lnTo>
                      <a:pt x="95677" y="37823"/>
                    </a:lnTo>
                    <a:cubicBezTo>
                      <a:pt x="95254" y="37713"/>
                      <a:pt x="94830" y="37603"/>
                      <a:pt x="94407" y="37494"/>
                    </a:cubicBezTo>
                    <a:close/>
                    <a:moveTo>
                      <a:pt x="43121" y="37509"/>
                    </a:moveTo>
                    <a:cubicBezTo>
                      <a:pt x="42776" y="37776"/>
                      <a:pt x="42415" y="38026"/>
                      <a:pt x="42071" y="38277"/>
                    </a:cubicBezTo>
                    <a:lnTo>
                      <a:pt x="42525" y="38904"/>
                    </a:lnTo>
                    <a:cubicBezTo>
                      <a:pt x="42886" y="38653"/>
                      <a:pt x="43230" y="38403"/>
                      <a:pt x="43591" y="38152"/>
                    </a:cubicBezTo>
                    <a:lnTo>
                      <a:pt x="43121" y="37509"/>
                    </a:lnTo>
                    <a:close/>
                    <a:moveTo>
                      <a:pt x="96931" y="38136"/>
                    </a:moveTo>
                    <a:lnTo>
                      <a:pt x="96758" y="38889"/>
                    </a:lnTo>
                    <a:cubicBezTo>
                      <a:pt x="97181" y="38998"/>
                      <a:pt x="97605" y="39092"/>
                      <a:pt x="98028" y="39186"/>
                    </a:cubicBezTo>
                    <a:lnTo>
                      <a:pt x="98200" y="38418"/>
                    </a:lnTo>
                    <a:cubicBezTo>
                      <a:pt x="97777" y="38324"/>
                      <a:pt x="97354" y="38230"/>
                      <a:pt x="96931" y="38136"/>
                    </a:cubicBezTo>
                    <a:close/>
                    <a:moveTo>
                      <a:pt x="108216" y="38403"/>
                    </a:moveTo>
                    <a:cubicBezTo>
                      <a:pt x="107824" y="38559"/>
                      <a:pt x="107432" y="38700"/>
                      <a:pt x="107041" y="38810"/>
                    </a:cubicBezTo>
                    <a:lnTo>
                      <a:pt x="107244" y="39563"/>
                    </a:lnTo>
                    <a:cubicBezTo>
                      <a:pt x="107668" y="39437"/>
                      <a:pt x="108091" y="39296"/>
                      <a:pt x="108514" y="39124"/>
                    </a:cubicBezTo>
                    <a:lnTo>
                      <a:pt x="108216" y="38403"/>
                    </a:lnTo>
                    <a:close/>
                    <a:moveTo>
                      <a:pt x="99470" y="38669"/>
                    </a:moveTo>
                    <a:lnTo>
                      <a:pt x="99329" y="39437"/>
                    </a:lnTo>
                    <a:cubicBezTo>
                      <a:pt x="99768" y="39531"/>
                      <a:pt x="100207" y="39594"/>
                      <a:pt x="100630" y="39657"/>
                    </a:cubicBezTo>
                    <a:lnTo>
                      <a:pt x="100740" y="38889"/>
                    </a:lnTo>
                    <a:cubicBezTo>
                      <a:pt x="100332" y="38826"/>
                      <a:pt x="99909" y="38747"/>
                      <a:pt x="99470" y="38669"/>
                    </a:cubicBezTo>
                    <a:close/>
                    <a:moveTo>
                      <a:pt x="102025" y="39061"/>
                    </a:moveTo>
                    <a:lnTo>
                      <a:pt x="101931" y="39829"/>
                    </a:lnTo>
                    <a:cubicBezTo>
                      <a:pt x="102385" y="39892"/>
                      <a:pt x="102840" y="39923"/>
                      <a:pt x="103247" y="39939"/>
                    </a:cubicBezTo>
                    <a:lnTo>
                      <a:pt x="103294" y="39171"/>
                    </a:lnTo>
                    <a:cubicBezTo>
                      <a:pt x="102887" y="39139"/>
                      <a:pt x="102464" y="39108"/>
                      <a:pt x="102025" y="39061"/>
                    </a:cubicBezTo>
                    <a:close/>
                    <a:moveTo>
                      <a:pt x="105818" y="39077"/>
                    </a:moveTo>
                    <a:cubicBezTo>
                      <a:pt x="105395" y="39139"/>
                      <a:pt x="104987" y="39186"/>
                      <a:pt x="104564" y="39186"/>
                    </a:cubicBezTo>
                    <a:lnTo>
                      <a:pt x="104595" y="39970"/>
                    </a:lnTo>
                    <a:cubicBezTo>
                      <a:pt x="105034" y="39954"/>
                      <a:pt x="105489" y="39923"/>
                      <a:pt x="105943" y="39845"/>
                    </a:cubicBezTo>
                    <a:lnTo>
                      <a:pt x="105818" y="39077"/>
                    </a:lnTo>
                    <a:close/>
                    <a:moveTo>
                      <a:pt x="41020" y="39045"/>
                    </a:moveTo>
                    <a:lnTo>
                      <a:pt x="39955" y="39813"/>
                    </a:lnTo>
                    <a:lnTo>
                      <a:pt x="40425" y="40456"/>
                    </a:lnTo>
                    <a:lnTo>
                      <a:pt x="41475" y="39672"/>
                    </a:lnTo>
                    <a:lnTo>
                      <a:pt x="41020" y="39045"/>
                    </a:lnTo>
                    <a:close/>
                    <a:moveTo>
                      <a:pt x="38904" y="40581"/>
                    </a:moveTo>
                    <a:lnTo>
                      <a:pt x="37854" y="41365"/>
                    </a:lnTo>
                    <a:lnTo>
                      <a:pt x="38324" y="41992"/>
                    </a:lnTo>
                    <a:lnTo>
                      <a:pt x="39375" y="41224"/>
                    </a:lnTo>
                    <a:lnTo>
                      <a:pt x="38904" y="40581"/>
                    </a:lnTo>
                    <a:close/>
                    <a:moveTo>
                      <a:pt x="36804" y="42133"/>
                    </a:moveTo>
                    <a:cubicBezTo>
                      <a:pt x="36443" y="42384"/>
                      <a:pt x="36099" y="42635"/>
                      <a:pt x="35754" y="42901"/>
                    </a:cubicBezTo>
                    <a:lnTo>
                      <a:pt x="36208" y="43528"/>
                    </a:lnTo>
                    <a:cubicBezTo>
                      <a:pt x="36553" y="43277"/>
                      <a:pt x="36914" y="43027"/>
                      <a:pt x="37259" y="42760"/>
                    </a:cubicBezTo>
                    <a:lnTo>
                      <a:pt x="36804" y="42133"/>
                    </a:lnTo>
                    <a:close/>
                    <a:moveTo>
                      <a:pt x="34688" y="43654"/>
                    </a:moveTo>
                    <a:cubicBezTo>
                      <a:pt x="34343" y="43904"/>
                      <a:pt x="33983" y="44155"/>
                      <a:pt x="33638" y="44406"/>
                    </a:cubicBezTo>
                    <a:lnTo>
                      <a:pt x="34077" y="45049"/>
                    </a:lnTo>
                    <a:cubicBezTo>
                      <a:pt x="34437" y="44798"/>
                      <a:pt x="34798" y="44547"/>
                      <a:pt x="35143" y="44296"/>
                    </a:cubicBezTo>
                    <a:lnTo>
                      <a:pt x="34688" y="43654"/>
                    </a:lnTo>
                    <a:close/>
                    <a:moveTo>
                      <a:pt x="32572" y="45158"/>
                    </a:moveTo>
                    <a:cubicBezTo>
                      <a:pt x="32211" y="45409"/>
                      <a:pt x="31851" y="45644"/>
                      <a:pt x="31490" y="45895"/>
                    </a:cubicBezTo>
                    <a:lnTo>
                      <a:pt x="31929" y="46538"/>
                    </a:lnTo>
                    <a:cubicBezTo>
                      <a:pt x="32290" y="46303"/>
                      <a:pt x="32650" y="46052"/>
                      <a:pt x="33011" y="45801"/>
                    </a:cubicBezTo>
                    <a:lnTo>
                      <a:pt x="32572" y="45158"/>
                    </a:lnTo>
                    <a:close/>
                    <a:moveTo>
                      <a:pt x="30409" y="46616"/>
                    </a:moveTo>
                    <a:cubicBezTo>
                      <a:pt x="30048" y="46867"/>
                      <a:pt x="29688" y="47102"/>
                      <a:pt x="29327" y="47337"/>
                    </a:cubicBezTo>
                    <a:lnTo>
                      <a:pt x="29751" y="47995"/>
                    </a:lnTo>
                    <a:cubicBezTo>
                      <a:pt x="30127" y="47760"/>
                      <a:pt x="30487" y="47509"/>
                      <a:pt x="30848" y="47274"/>
                    </a:cubicBezTo>
                    <a:lnTo>
                      <a:pt x="30409" y="46616"/>
                    </a:lnTo>
                    <a:close/>
                    <a:moveTo>
                      <a:pt x="28230" y="48027"/>
                    </a:moveTo>
                    <a:cubicBezTo>
                      <a:pt x="27870" y="48262"/>
                      <a:pt x="27493" y="48481"/>
                      <a:pt x="27133" y="48701"/>
                    </a:cubicBezTo>
                    <a:lnTo>
                      <a:pt x="27525" y="49375"/>
                    </a:lnTo>
                    <a:cubicBezTo>
                      <a:pt x="27901" y="49155"/>
                      <a:pt x="28277" y="48920"/>
                      <a:pt x="28653" y="48701"/>
                    </a:cubicBezTo>
                    <a:lnTo>
                      <a:pt x="28230" y="48027"/>
                    </a:lnTo>
                    <a:close/>
                    <a:moveTo>
                      <a:pt x="26004" y="49375"/>
                    </a:moveTo>
                    <a:cubicBezTo>
                      <a:pt x="25628" y="49578"/>
                      <a:pt x="25252" y="49798"/>
                      <a:pt x="24876" y="50002"/>
                    </a:cubicBezTo>
                    <a:lnTo>
                      <a:pt x="25252" y="50691"/>
                    </a:lnTo>
                    <a:cubicBezTo>
                      <a:pt x="25644" y="50488"/>
                      <a:pt x="26020" y="50268"/>
                      <a:pt x="26396" y="50049"/>
                    </a:cubicBezTo>
                    <a:lnTo>
                      <a:pt x="26004" y="49375"/>
                    </a:lnTo>
                    <a:close/>
                    <a:moveTo>
                      <a:pt x="23732" y="50613"/>
                    </a:moveTo>
                    <a:cubicBezTo>
                      <a:pt x="23355" y="50817"/>
                      <a:pt x="22964" y="51020"/>
                      <a:pt x="22572" y="51209"/>
                    </a:cubicBezTo>
                    <a:lnTo>
                      <a:pt x="22932" y="51914"/>
                    </a:lnTo>
                    <a:cubicBezTo>
                      <a:pt x="23324" y="51710"/>
                      <a:pt x="23700" y="51522"/>
                      <a:pt x="24092" y="51318"/>
                    </a:cubicBezTo>
                    <a:lnTo>
                      <a:pt x="23732" y="50613"/>
                    </a:lnTo>
                    <a:close/>
                    <a:moveTo>
                      <a:pt x="21412" y="51757"/>
                    </a:moveTo>
                    <a:cubicBezTo>
                      <a:pt x="21020" y="51945"/>
                      <a:pt x="20628" y="52118"/>
                      <a:pt x="20236" y="52290"/>
                    </a:cubicBezTo>
                    <a:lnTo>
                      <a:pt x="20550" y="53011"/>
                    </a:lnTo>
                    <a:cubicBezTo>
                      <a:pt x="20942" y="52839"/>
                      <a:pt x="21349" y="52651"/>
                      <a:pt x="21741" y="52478"/>
                    </a:cubicBezTo>
                    <a:lnTo>
                      <a:pt x="21412" y="51757"/>
                    </a:lnTo>
                    <a:close/>
                    <a:moveTo>
                      <a:pt x="19045" y="52776"/>
                    </a:moveTo>
                    <a:cubicBezTo>
                      <a:pt x="18637" y="52933"/>
                      <a:pt x="18230" y="53089"/>
                      <a:pt x="17822" y="53246"/>
                    </a:cubicBezTo>
                    <a:lnTo>
                      <a:pt x="18105" y="53983"/>
                    </a:lnTo>
                    <a:cubicBezTo>
                      <a:pt x="18512" y="53826"/>
                      <a:pt x="18920" y="53669"/>
                      <a:pt x="19327" y="53513"/>
                    </a:cubicBezTo>
                    <a:lnTo>
                      <a:pt x="19045" y="52776"/>
                    </a:lnTo>
                    <a:close/>
                    <a:moveTo>
                      <a:pt x="16615" y="53669"/>
                    </a:moveTo>
                    <a:cubicBezTo>
                      <a:pt x="16208" y="53795"/>
                      <a:pt x="15785" y="53936"/>
                      <a:pt x="15377" y="54061"/>
                    </a:cubicBezTo>
                    <a:lnTo>
                      <a:pt x="15597" y="54798"/>
                    </a:lnTo>
                    <a:cubicBezTo>
                      <a:pt x="16020" y="54673"/>
                      <a:pt x="16443" y="54547"/>
                      <a:pt x="16851" y="54406"/>
                    </a:cubicBezTo>
                    <a:lnTo>
                      <a:pt x="16615" y="53669"/>
                    </a:lnTo>
                    <a:close/>
                    <a:moveTo>
                      <a:pt x="14139" y="54406"/>
                    </a:moveTo>
                    <a:cubicBezTo>
                      <a:pt x="13716" y="54516"/>
                      <a:pt x="13293" y="54626"/>
                      <a:pt x="12885" y="54720"/>
                    </a:cubicBezTo>
                    <a:lnTo>
                      <a:pt x="13057" y="55488"/>
                    </a:lnTo>
                    <a:cubicBezTo>
                      <a:pt x="13481" y="55378"/>
                      <a:pt x="13904" y="55268"/>
                      <a:pt x="14343" y="55159"/>
                    </a:cubicBezTo>
                    <a:lnTo>
                      <a:pt x="14139" y="54406"/>
                    </a:lnTo>
                    <a:close/>
                    <a:moveTo>
                      <a:pt x="11615" y="55002"/>
                    </a:moveTo>
                    <a:cubicBezTo>
                      <a:pt x="11192" y="55080"/>
                      <a:pt x="10769" y="55159"/>
                      <a:pt x="10346" y="55237"/>
                    </a:cubicBezTo>
                    <a:lnTo>
                      <a:pt x="10487" y="56005"/>
                    </a:lnTo>
                    <a:cubicBezTo>
                      <a:pt x="10910" y="55927"/>
                      <a:pt x="11349" y="55848"/>
                      <a:pt x="11772" y="55770"/>
                    </a:cubicBezTo>
                    <a:lnTo>
                      <a:pt x="11615" y="55002"/>
                    </a:lnTo>
                    <a:close/>
                    <a:moveTo>
                      <a:pt x="9076" y="55441"/>
                    </a:moveTo>
                    <a:cubicBezTo>
                      <a:pt x="8653" y="55503"/>
                      <a:pt x="8214" y="55550"/>
                      <a:pt x="7791" y="55597"/>
                    </a:cubicBezTo>
                    <a:lnTo>
                      <a:pt x="7885" y="56381"/>
                    </a:lnTo>
                    <a:cubicBezTo>
                      <a:pt x="8308" y="56334"/>
                      <a:pt x="8747" y="56271"/>
                      <a:pt x="9186" y="56209"/>
                    </a:cubicBezTo>
                    <a:lnTo>
                      <a:pt x="9076" y="55441"/>
                    </a:lnTo>
                    <a:close/>
                    <a:moveTo>
                      <a:pt x="6506" y="55738"/>
                    </a:moveTo>
                    <a:cubicBezTo>
                      <a:pt x="6082" y="55770"/>
                      <a:pt x="5643" y="55801"/>
                      <a:pt x="5220" y="55833"/>
                    </a:cubicBezTo>
                    <a:lnTo>
                      <a:pt x="5267" y="56616"/>
                    </a:lnTo>
                    <a:cubicBezTo>
                      <a:pt x="5706" y="56585"/>
                      <a:pt x="6145" y="56554"/>
                      <a:pt x="6568" y="56506"/>
                    </a:cubicBezTo>
                    <a:lnTo>
                      <a:pt x="6506" y="55738"/>
                    </a:lnTo>
                    <a:close/>
                    <a:moveTo>
                      <a:pt x="32" y="55895"/>
                    </a:moveTo>
                    <a:lnTo>
                      <a:pt x="1" y="56679"/>
                    </a:lnTo>
                    <a:cubicBezTo>
                      <a:pt x="455" y="56695"/>
                      <a:pt x="894" y="56695"/>
                      <a:pt x="1317" y="56710"/>
                    </a:cubicBezTo>
                    <a:lnTo>
                      <a:pt x="1333" y="55927"/>
                    </a:lnTo>
                    <a:cubicBezTo>
                      <a:pt x="910" y="55911"/>
                      <a:pt x="471" y="55911"/>
                      <a:pt x="32" y="55895"/>
                    </a:cubicBezTo>
                    <a:close/>
                    <a:moveTo>
                      <a:pt x="3919" y="55895"/>
                    </a:moveTo>
                    <a:cubicBezTo>
                      <a:pt x="3496" y="55911"/>
                      <a:pt x="3057" y="55911"/>
                      <a:pt x="2618" y="55927"/>
                    </a:cubicBezTo>
                    <a:lnTo>
                      <a:pt x="2634" y="56710"/>
                    </a:lnTo>
                    <a:cubicBezTo>
                      <a:pt x="3073" y="56695"/>
                      <a:pt x="3512" y="56695"/>
                      <a:pt x="3951" y="56679"/>
                    </a:cubicBezTo>
                    <a:lnTo>
                      <a:pt x="3919" y="5589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349;p35"/>
              <p:cNvSpPr/>
              <p:nvPr/>
            </p:nvSpPr>
            <p:spPr>
              <a:xfrm>
                <a:off x="1450025" y="3095550"/>
                <a:ext cx="17650" cy="20400"/>
              </a:xfrm>
              <a:custGeom>
                <a:avLst/>
                <a:gdLst/>
                <a:ahLst/>
                <a:cxnLst/>
                <a:rect l="l" t="t" r="r" b="b"/>
                <a:pathLst>
                  <a:path w="706" h="816" extrusionOk="0">
                    <a:moveTo>
                      <a:pt x="47" y="0"/>
                    </a:moveTo>
                    <a:lnTo>
                      <a:pt x="0" y="784"/>
                    </a:lnTo>
                    <a:cubicBezTo>
                      <a:pt x="220" y="800"/>
                      <a:pt x="439" y="815"/>
                      <a:pt x="659" y="815"/>
                    </a:cubicBezTo>
                    <a:lnTo>
                      <a:pt x="706" y="32"/>
                    </a:lnTo>
                    <a:cubicBezTo>
                      <a:pt x="486" y="32"/>
                      <a:pt x="26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3350;p35"/>
            <p:cNvSpPr/>
            <p:nvPr/>
          </p:nvSpPr>
          <p:spPr>
            <a:xfrm rot="20482992">
              <a:off x="1380127" y="3168304"/>
              <a:ext cx="360157" cy="35553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oogle Shape;3351;p35"/>
            <p:cNvGrpSpPr/>
            <p:nvPr/>
          </p:nvGrpSpPr>
          <p:grpSpPr>
            <a:xfrm>
              <a:off x="7113620" y="1976421"/>
              <a:ext cx="885041" cy="463861"/>
              <a:chOff x="3978266" y="2585227"/>
              <a:chExt cx="994875" cy="521427"/>
            </a:xfrm>
          </p:grpSpPr>
          <p:sp>
            <p:nvSpPr>
              <p:cNvPr id="16" name="Google Shape;3352;p35"/>
              <p:cNvSpPr/>
              <p:nvPr/>
            </p:nvSpPr>
            <p:spPr>
              <a:xfrm flipH="1">
                <a:off x="3978266" y="25852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353;p35"/>
              <p:cNvSpPr/>
              <p:nvPr/>
            </p:nvSpPr>
            <p:spPr>
              <a:xfrm flipH="1">
                <a:off x="4252279" y="26122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354;p35"/>
              <p:cNvSpPr/>
              <p:nvPr/>
            </p:nvSpPr>
            <p:spPr>
              <a:xfrm flipH="1">
                <a:off x="4413624" y="27187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355;p35"/>
              <p:cNvSpPr/>
              <p:nvPr/>
            </p:nvSpPr>
            <p:spPr>
              <a:xfrm flipH="1">
                <a:off x="4536808" y="27839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20753166"/>
      </p:ext>
    </p:extLst>
  </p:cSld>
  <p:clrMapOvr>
    <a:masterClrMapping/>
  </p:clrMapOvr>
  <mc:AlternateContent xmlns:mc="http://schemas.openxmlformats.org/markup-compatibility/2006" xmlns:p14="http://schemas.microsoft.com/office/powerpoint/2010/main">
    <mc:Choice Requires="p14">
      <p:transition spd="med">
        <p14:switch dir="r"/>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right)">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39338A61-E650-D252-D6E7-F65D7ED84A95}"/>
              </a:ext>
            </a:extLst>
          </p:cNvPr>
          <p:cNvGrpSpPr/>
          <p:nvPr/>
        </p:nvGrpSpPr>
        <p:grpSpPr>
          <a:xfrm>
            <a:off x="281840" y="332405"/>
            <a:ext cx="5523873" cy="779315"/>
            <a:chOff x="-609601" y="391227"/>
            <a:chExt cx="4027714" cy="779315"/>
          </a:xfrm>
        </p:grpSpPr>
        <p:sp>
          <p:nvSpPr>
            <p:cNvPr id="16"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63694298-C4C1-D112-BA12-E25BD7A9DC18}"/>
                </a:ext>
              </a:extLst>
            </p:cNvPr>
            <p:cNvSpPr txBox="1"/>
            <p:nvPr/>
          </p:nvSpPr>
          <p:spPr>
            <a:xfrm>
              <a:off x="-609600" y="462656"/>
              <a:ext cx="4027713" cy="707886"/>
            </a:xfrm>
            <a:prstGeom prst="rect">
              <a:avLst/>
            </a:prstGeom>
            <a:noFill/>
          </p:spPr>
          <p:txBody>
            <a:bodyPr wrap="square" rtlCol="0">
              <a:spAutoFit/>
            </a:bodyPr>
            <a:lstStyle/>
            <a:p>
              <a:pPr algn="ctr"/>
              <a:r>
                <a:rPr lang="en-US" sz="2000" b="1">
                  <a:solidFill>
                    <a:srgbClr val="FFFFFF"/>
                  </a:solidFill>
                </a:rPr>
                <a:t>a) Xác định các hình ảnh trong tấm thiệp</a:t>
              </a:r>
            </a:p>
          </p:txBody>
        </p:sp>
      </p:grpSp>
      <p:grpSp>
        <p:nvGrpSpPr>
          <p:cNvPr id="18" name="Group 17">
            <a:extLst>
              <a:ext uri="{FF2B5EF4-FFF2-40B4-BE49-F238E27FC236}">
                <a16:creationId xmlns:a16="http://schemas.microsoft.com/office/drawing/2014/main" id="{39338A61-E650-D252-D6E7-F65D7ED84A95}"/>
              </a:ext>
            </a:extLst>
          </p:cNvPr>
          <p:cNvGrpSpPr/>
          <p:nvPr/>
        </p:nvGrpSpPr>
        <p:grpSpPr>
          <a:xfrm>
            <a:off x="281841" y="1183149"/>
            <a:ext cx="3909159"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b) Tạo khung cho tấm thiệp</a:t>
              </a:r>
            </a:p>
          </p:txBody>
        </p:sp>
      </p:grpSp>
      <p:pic>
        <p:nvPicPr>
          <p:cNvPr id="22" name="Picture 21"/>
          <p:cNvPicPr>
            <a:picLocks noChangeAspect="1"/>
          </p:cNvPicPr>
          <p:nvPr/>
        </p:nvPicPr>
        <p:blipFill rotWithShape="1">
          <a:blip r:embed="rId2"/>
          <a:srcRect r="67793"/>
          <a:stretch/>
        </p:blipFill>
        <p:spPr>
          <a:xfrm>
            <a:off x="5614895" y="1726117"/>
            <a:ext cx="3301919" cy="2909383"/>
          </a:xfrm>
          <a:prstGeom prst="rect">
            <a:avLst/>
          </a:prstGeom>
        </p:spPr>
      </p:pic>
      <p:grpSp>
        <p:nvGrpSpPr>
          <p:cNvPr id="25" name="Group 24"/>
          <p:cNvGrpSpPr/>
          <p:nvPr/>
        </p:nvGrpSpPr>
        <p:grpSpPr>
          <a:xfrm>
            <a:off x="281840" y="1914128"/>
            <a:ext cx="5212244" cy="2862322"/>
            <a:chOff x="281840" y="1914128"/>
            <a:chExt cx="5212244" cy="2862322"/>
          </a:xfrm>
        </p:grpSpPr>
        <p:sp>
          <p:nvSpPr>
            <p:cNvPr id="21" name="Rectangle 20"/>
            <p:cNvSpPr/>
            <p:nvPr/>
          </p:nvSpPr>
          <p:spPr>
            <a:xfrm>
              <a:off x="281840" y="1914128"/>
              <a:ext cx="5212244" cy="2862322"/>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a:solidFill>
                    <a:srgbClr val="C00000"/>
                  </a:solidFill>
                  <a:latin typeface="Arial" panose="020B0604020202020204" pitchFamily="34" charset="0"/>
                  <a:cs typeface="Arial" panose="020B0604020202020204" pitchFamily="34" charset="0"/>
                </a:rPr>
                <a:t>Bước 1: </a:t>
              </a:r>
              <a:r>
                <a:rPr lang="vi-VN" sz="2000">
                  <a:latin typeface="Arial" panose="020B0604020202020204" pitchFamily="34" charset="0"/>
                  <a:cs typeface="Arial" panose="020B0604020202020204" pitchFamily="34" charset="0"/>
                </a:rPr>
                <a:t>Chọn công cụ </a:t>
              </a:r>
              <a:r>
                <a:rPr lang="vi-VN" sz="2000" b="1">
                  <a:latin typeface="Arial" panose="020B0604020202020204" pitchFamily="34" charset="0"/>
                  <a:cs typeface="Arial" panose="020B0604020202020204" pitchFamily="34" charset="0"/>
                </a:rPr>
                <a:t>Rectangle</a:t>
              </a:r>
              <a:r>
                <a:rPr lang="en-US" sz="2000" b="1">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 chọn màu vẽ, chọn ô màu tím nhạt, nháy chuột vào mũi tên bên dưới lệnh </a:t>
              </a:r>
              <a:r>
                <a:rPr lang="vi-VN" sz="2000" b="1">
                  <a:latin typeface="Arial" panose="020B0604020202020204" pitchFamily="34" charset="0"/>
                  <a:cs typeface="Arial" panose="020B0604020202020204" pitchFamily="34" charset="0"/>
                </a:rPr>
                <a:t>Size</a:t>
              </a:r>
              <a:r>
                <a:rPr lang="vi-VN"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chọn nét vẽ dày nhất, kéo thả chuột để tạo thành một hình chữ nhật có kích thước lớn làm khung cho tấm thiệp</a:t>
              </a:r>
              <a:r>
                <a:rPr lang="en-US" sz="2000">
                  <a:latin typeface="Arial" panose="020B0604020202020204" pitchFamily="34" charset="0"/>
                  <a:cs typeface="Arial" panose="020B0604020202020204" pitchFamily="34" charset="0"/>
                </a:rPr>
                <a:t>.</a:t>
              </a:r>
              <a:endParaRPr lang="vi-VN" sz="2000">
                <a:latin typeface="Arial" panose="020B0604020202020204" pitchFamily="34" charset="0"/>
                <a:cs typeface="Arial" panose="020B0604020202020204" pitchFamily="34" charset="0"/>
              </a:endParaRPr>
            </a:p>
          </p:txBody>
        </p:sp>
        <p:pic>
          <p:nvPicPr>
            <p:cNvPr id="23" name="Picture 22"/>
            <p:cNvPicPr/>
            <p:nvPr/>
          </p:nvPicPr>
          <p:blipFill>
            <a:blip r:embed="rId3"/>
            <a:stretch>
              <a:fillRect/>
            </a:stretch>
          </p:blipFill>
          <p:spPr>
            <a:xfrm>
              <a:off x="4932362" y="2035391"/>
              <a:ext cx="355600" cy="342900"/>
            </a:xfrm>
            <a:prstGeom prst="rect">
              <a:avLst/>
            </a:prstGeom>
          </p:spPr>
        </p:pic>
        <p:pic>
          <p:nvPicPr>
            <p:cNvPr id="24" name="Picture 23"/>
            <p:cNvPicPr/>
            <p:nvPr/>
          </p:nvPicPr>
          <p:blipFill>
            <a:blip r:embed="rId4"/>
            <a:stretch>
              <a:fillRect/>
            </a:stretch>
          </p:blipFill>
          <p:spPr>
            <a:xfrm>
              <a:off x="5037258" y="2905125"/>
              <a:ext cx="250704" cy="403306"/>
            </a:xfrm>
            <a:prstGeom prst="rect">
              <a:avLst/>
            </a:prstGeom>
          </p:spPr>
        </p:pic>
      </p:grpSp>
    </p:spTree>
    <p:extLst>
      <p:ext uri="{BB962C8B-B14F-4D97-AF65-F5344CB8AC3E}">
        <p14:creationId xmlns:p14="http://schemas.microsoft.com/office/powerpoint/2010/main" val="9579194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ppt_x"/>
                                          </p:val>
                                        </p:tav>
                                        <p:tav tm="100000">
                                          <p:val>
                                            <p:strVal val="#ppt_x"/>
                                          </p:val>
                                        </p:tav>
                                      </p:tavLst>
                                    </p:anim>
                                    <p:anim calcmode="lin" valueType="num">
                                      <p:cBhvr additive="base">
                                        <p:cTn id="18" dur="500" fill="hold"/>
                                        <p:tgtEl>
                                          <p:spTgt spid="25"/>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39338A61-E650-D252-D6E7-F65D7ED84A95}"/>
              </a:ext>
            </a:extLst>
          </p:cNvPr>
          <p:cNvGrpSpPr/>
          <p:nvPr/>
        </p:nvGrpSpPr>
        <p:grpSpPr>
          <a:xfrm>
            <a:off x="281839" y="514501"/>
            <a:ext cx="3909159"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b) Tạo khung cho tấm thiệp</a:t>
              </a:r>
            </a:p>
          </p:txBody>
        </p:sp>
      </p:grpSp>
      <p:sp>
        <p:nvSpPr>
          <p:cNvPr id="21" name="Rectangle 20"/>
          <p:cNvSpPr/>
          <p:nvPr/>
        </p:nvSpPr>
        <p:spPr>
          <a:xfrm>
            <a:off x="281838" y="1320078"/>
            <a:ext cx="5280761" cy="1938992"/>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a:solidFill>
                  <a:srgbClr val="C00000"/>
                </a:solidFill>
                <a:latin typeface="Arial" panose="020B0604020202020204" pitchFamily="34" charset="0"/>
                <a:cs typeface="Arial" panose="020B0604020202020204" pitchFamily="34" charset="0"/>
              </a:rPr>
              <a:t>Bước </a:t>
            </a:r>
            <a:r>
              <a:rPr lang="en-US" sz="2000" b="1">
                <a:solidFill>
                  <a:srgbClr val="C00000"/>
                </a:solidFill>
                <a:latin typeface="Arial" panose="020B0604020202020204" pitchFamily="34" charset="0"/>
                <a:cs typeface="Arial" panose="020B0604020202020204" pitchFamily="34" charset="0"/>
              </a:rPr>
              <a:t>2: </a:t>
            </a:r>
            <a:r>
              <a:rPr lang="vi-VN" sz="2000">
                <a:latin typeface="Arial" panose="020B0604020202020204" pitchFamily="34" charset="0"/>
                <a:cs typeface="Arial" panose="020B0604020202020204" pitchFamily="34" charset="0"/>
              </a:rPr>
              <a:t>Chọn ô màu đỏ, chọn nét vẽ dày thứ hai, kéo thả chuột trên trang vẽ để tạo một hình chữ nhật màu đỏ bảo quanh hình chữ nhật màu tím nhạ</a:t>
            </a:r>
            <a:r>
              <a:rPr lang="en-US" sz="2000">
                <a:latin typeface="Arial" panose="020B0604020202020204" pitchFamily="34" charset="0"/>
                <a:cs typeface="Arial" panose="020B0604020202020204" pitchFamily="34" charset="0"/>
              </a:rPr>
              <a:t>t.</a:t>
            </a:r>
            <a:endParaRPr lang="vi-VN" sz="2000">
              <a:latin typeface="Arial" panose="020B0604020202020204" pitchFamily="34" charset="0"/>
              <a:cs typeface="Arial" panose="020B0604020202020204" pitchFamily="34" charset="0"/>
            </a:endParaRPr>
          </a:p>
        </p:txBody>
      </p:sp>
      <p:grpSp>
        <p:nvGrpSpPr>
          <p:cNvPr id="2" name="Group 1"/>
          <p:cNvGrpSpPr/>
          <p:nvPr/>
        </p:nvGrpSpPr>
        <p:grpSpPr>
          <a:xfrm>
            <a:off x="281838" y="3388979"/>
            <a:ext cx="5280761" cy="1015663"/>
            <a:chOff x="281838" y="3388979"/>
            <a:chExt cx="5280761" cy="1015663"/>
          </a:xfrm>
        </p:grpSpPr>
        <p:sp>
          <p:nvSpPr>
            <p:cNvPr id="12" name="Rectangle 11"/>
            <p:cNvSpPr/>
            <p:nvPr/>
          </p:nvSpPr>
          <p:spPr>
            <a:xfrm>
              <a:off x="281838" y="3388979"/>
              <a:ext cx="5280761" cy="1015663"/>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a:solidFill>
                    <a:srgbClr val="C00000"/>
                  </a:solidFill>
                  <a:latin typeface="Arial" panose="020B0604020202020204" pitchFamily="34" charset="0"/>
                  <a:cs typeface="Arial" panose="020B0604020202020204" pitchFamily="34" charset="0"/>
                </a:rPr>
                <a:t>Bước </a:t>
              </a:r>
              <a:r>
                <a:rPr lang="en-US" sz="2000" b="1">
                  <a:solidFill>
                    <a:srgbClr val="C00000"/>
                  </a:solidFill>
                  <a:latin typeface="Arial" panose="020B0604020202020204" pitchFamily="34" charset="0"/>
                  <a:cs typeface="Arial" panose="020B0604020202020204" pitchFamily="34" charset="0"/>
                </a:rPr>
                <a:t>3: </a:t>
              </a:r>
              <a:r>
                <a:rPr lang="vi-VN" sz="2000">
                  <a:latin typeface="Arial" panose="020B0604020202020204" pitchFamily="34" charset="0"/>
                  <a:cs typeface="Arial" panose="020B0604020202020204" pitchFamily="34" charset="0"/>
                </a:rPr>
                <a:t>Sử dụng công cụ </a:t>
              </a:r>
              <a:r>
                <a:rPr lang="vi-VN" sz="2000" b="1">
                  <a:latin typeface="Arial" panose="020B0604020202020204" pitchFamily="34" charset="0"/>
                  <a:cs typeface="Arial" panose="020B0604020202020204" pitchFamily="34" charset="0"/>
                </a:rPr>
                <a:t>Heart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để vẽ bốn hình trái tim ở viền trên của khung</a:t>
              </a:r>
              <a:r>
                <a:rPr lang="en-US" sz="2000">
                  <a:latin typeface="Arial" panose="020B0604020202020204" pitchFamily="34" charset="0"/>
                  <a:cs typeface="Arial" panose="020B0604020202020204" pitchFamily="34" charset="0"/>
                </a:rPr>
                <a:t>.</a:t>
              </a:r>
              <a:endParaRPr lang="vi-VN" sz="2000">
                <a:latin typeface="Arial" panose="020B0604020202020204" pitchFamily="34" charset="0"/>
                <a:cs typeface="Arial" panose="020B0604020202020204" pitchFamily="34" charset="0"/>
              </a:endParaRPr>
            </a:p>
          </p:txBody>
        </p:sp>
        <p:pic>
          <p:nvPicPr>
            <p:cNvPr id="13" name="Picture 12"/>
            <p:cNvPicPr/>
            <p:nvPr/>
          </p:nvPicPr>
          <p:blipFill>
            <a:blip r:embed="rId2"/>
            <a:stretch>
              <a:fillRect/>
            </a:stretch>
          </p:blipFill>
          <p:spPr>
            <a:xfrm>
              <a:off x="4676775" y="3453408"/>
              <a:ext cx="393700" cy="381000"/>
            </a:xfrm>
            <a:prstGeom prst="rect">
              <a:avLst/>
            </a:prstGeom>
          </p:spPr>
        </p:pic>
      </p:grpSp>
      <p:pic>
        <p:nvPicPr>
          <p:cNvPr id="14" name="Picture 13"/>
          <p:cNvPicPr>
            <a:picLocks noChangeAspect="1"/>
          </p:cNvPicPr>
          <p:nvPr/>
        </p:nvPicPr>
        <p:blipFill rotWithShape="1">
          <a:blip r:embed="rId3"/>
          <a:srcRect l="67713" r="-1"/>
          <a:stretch/>
        </p:blipFill>
        <p:spPr>
          <a:xfrm>
            <a:off x="6845300" y="3045967"/>
            <a:ext cx="2062189" cy="1812508"/>
          </a:xfrm>
          <a:prstGeom prst="rect">
            <a:avLst/>
          </a:prstGeom>
        </p:spPr>
      </p:pic>
      <p:pic>
        <p:nvPicPr>
          <p:cNvPr id="25" name="Picture 24"/>
          <p:cNvPicPr>
            <a:picLocks noChangeAspect="1"/>
          </p:cNvPicPr>
          <p:nvPr/>
        </p:nvPicPr>
        <p:blipFill rotWithShape="1">
          <a:blip r:embed="rId3"/>
          <a:srcRect l="33735" r="33563"/>
          <a:stretch/>
        </p:blipFill>
        <p:spPr>
          <a:xfrm>
            <a:off x="5876895" y="1180378"/>
            <a:ext cx="1960943" cy="1701686"/>
          </a:xfrm>
          <a:prstGeom prst="rect">
            <a:avLst/>
          </a:prstGeom>
        </p:spPr>
      </p:pic>
    </p:spTree>
    <p:extLst>
      <p:ext uri="{BB962C8B-B14F-4D97-AF65-F5344CB8AC3E}">
        <p14:creationId xmlns:p14="http://schemas.microsoft.com/office/powerpoint/2010/main" val="83771923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ppt_w</p:attrName>
                                        </p:attrNameLst>
                                      </p:cBhvr>
                                      <p:tavLst>
                                        <p:tav tm="0">
                                          <p:val>
                                            <p:fltVal val="0"/>
                                          </p:val>
                                        </p:tav>
                                        <p:tav tm="100000">
                                          <p:val>
                                            <p:strVal val="#ppt_w"/>
                                          </p:val>
                                        </p:tav>
                                      </p:tavLst>
                                    </p:anim>
                                    <p:anim calcmode="lin" valueType="num">
                                      <p:cBhvr>
                                        <p:cTn id="12" dur="500" fill="hold"/>
                                        <p:tgtEl>
                                          <p:spTgt spid="25"/>
                                        </p:tgtEl>
                                        <p:attrNameLst>
                                          <p:attrName>ppt_h</p:attrName>
                                        </p:attrNameLst>
                                      </p:cBhvr>
                                      <p:tavLst>
                                        <p:tav tm="0">
                                          <p:val>
                                            <p:fltVal val="0"/>
                                          </p:val>
                                        </p:tav>
                                        <p:tav tm="100000">
                                          <p:val>
                                            <p:strVal val="#ppt_h"/>
                                          </p:val>
                                        </p:tav>
                                      </p:tavLst>
                                    </p:anim>
                                    <p:animEffect transition="in" filter="fade">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left)">
                                      <p:cBhvr>
                                        <p:cTn id="18" dur="500"/>
                                        <p:tgtEl>
                                          <p:spTgt spid="2"/>
                                        </p:tgtEl>
                                      </p:cBhvr>
                                    </p:animEffect>
                                  </p:childTnLst>
                                </p:cTn>
                              </p:par>
                            </p:childTnLst>
                          </p:cTn>
                        </p:par>
                        <p:par>
                          <p:cTn id="19" fill="hold">
                            <p:stCondLst>
                              <p:cond delay="500"/>
                            </p:stCondLst>
                            <p:childTnLst>
                              <p:par>
                                <p:cTn id="20" presetID="53" presetClass="entr" presetSubtype="16"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39338A61-E650-D252-D6E7-F65D7ED84A95}"/>
              </a:ext>
            </a:extLst>
          </p:cNvPr>
          <p:cNvGrpSpPr/>
          <p:nvPr/>
        </p:nvGrpSpPr>
        <p:grpSpPr>
          <a:xfrm>
            <a:off x="281838" y="628801"/>
            <a:ext cx="3909159"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c) Tạo hình chùm bóng bay</a:t>
              </a:r>
            </a:p>
          </p:txBody>
        </p:sp>
      </p:grpSp>
      <p:sp>
        <p:nvSpPr>
          <p:cNvPr id="21" name="Rectangle 20"/>
          <p:cNvSpPr/>
          <p:nvPr/>
        </p:nvSpPr>
        <p:spPr>
          <a:xfrm>
            <a:off x="281838" y="1320078"/>
            <a:ext cx="6030062" cy="1477328"/>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a:latin typeface="Arial" panose="020B0604020202020204" pitchFamily="34" charset="0"/>
                <a:cs typeface="Arial" panose="020B0604020202020204" pitchFamily="34" charset="0"/>
              </a:rPr>
              <a:t>Thực hiện các bước tương tự Nhiệm vụ 2 và Nhiệm vụ 3 ở Bài 8a để tạo chùm bóng bay nhiều màu.</a:t>
            </a:r>
          </a:p>
        </p:txBody>
      </p:sp>
      <p:pic>
        <p:nvPicPr>
          <p:cNvPr id="3" name="Picture 2"/>
          <p:cNvPicPr>
            <a:picLocks noChangeAspect="1"/>
          </p:cNvPicPr>
          <p:nvPr/>
        </p:nvPicPr>
        <p:blipFill>
          <a:blip r:embed="rId2"/>
          <a:stretch>
            <a:fillRect/>
          </a:stretch>
        </p:blipFill>
        <p:spPr>
          <a:xfrm>
            <a:off x="419099" y="2945715"/>
            <a:ext cx="4071775" cy="1701959"/>
          </a:xfrm>
          <a:prstGeom prst="rect">
            <a:avLst/>
          </a:prstGeom>
        </p:spPr>
      </p:pic>
      <p:pic>
        <p:nvPicPr>
          <p:cNvPr id="4" name="Picture 3"/>
          <p:cNvPicPr>
            <a:picLocks noChangeAspect="1"/>
          </p:cNvPicPr>
          <p:nvPr/>
        </p:nvPicPr>
        <p:blipFill>
          <a:blip r:embed="rId3"/>
          <a:stretch>
            <a:fillRect/>
          </a:stretch>
        </p:blipFill>
        <p:spPr>
          <a:xfrm>
            <a:off x="4703729" y="2945715"/>
            <a:ext cx="4023431" cy="1701959"/>
          </a:xfrm>
          <a:prstGeom prst="rect">
            <a:avLst/>
          </a:prstGeom>
        </p:spPr>
      </p:pic>
    </p:spTree>
    <p:extLst>
      <p:ext uri="{BB962C8B-B14F-4D97-AF65-F5344CB8AC3E}">
        <p14:creationId xmlns:p14="http://schemas.microsoft.com/office/powerpoint/2010/main" val="137116970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21" presetClass="entr" presetSubtype="1"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heel(1)">
                                      <p:cBhvr>
                                        <p:cTn id="17" dur="500"/>
                                        <p:tgtEl>
                                          <p:spTgt spid="3"/>
                                        </p:tgtEl>
                                      </p:cBhvr>
                                    </p:animEffect>
                                  </p:childTnLst>
                                </p:cTn>
                              </p:par>
                              <p:par>
                                <p:cTn id="18" presetID="21" presetClass="entr" presetSubtype="1"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heel(1)">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39338A61-E650-D252-D6E7-F65D7ED84A95}"/>
              </a:ext>
            </a:extLst>
          </p:cNvPr>
          <p:cNvGrpSpPr/>
          <p:nvPr/>
        </p:nvGrpSpPr>
        <p:grpSpPr>
          <a:xfrm>
            <a:off x="456010" y="329444"/>
            <a:ext cx="3210662"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d) Tạo lời chúc mừng</a:t>
              </a:r>
            </a:p>
          </p:txBody>
        </p:sp>
      </p:grpSp>
      <p:sp>
        <p:nvSpPr>
          <p:cNvPr id="21" name="Rectangle 20"/>
          <p:cNvSpPr/>
          <p:nvPr/>
        </p:nvSpPr>
        <p:spPr>
          <a:xfrm>
            <a:off x="456010" y="4449948"/>
            <a:ext cx="6278618" cy="553998"/>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a:latin typeface="Arial" panose="020B0604020202020204" pitchFamily="34" charset="0"/>
                <a:cs typeface="Arial" panose="020B0604020202020204" pitchFamily="34" charset="0"/>
              </a:rPr>
              <a:t>Lưu lại tệp với tên </a:t>
            </a:r>
            <a:r>
              <a:rPr lang="vi-VN" sz="2000" b="1">
                <a:latin typeface="Arial" panose="020B0604020202020204" pitchFamily="34" charset="0"/>
                <a:cs typeface="Arial" panose="020B0604020202020204" pitchFamily="34" charset="0"/>
              </a:rPr>
              <a:t>ThiepMungSinhNhat</a:t>
            </a:r>
            <a:r>
              <a:rPr lang="vi-VN" sz="2000">
                <a:latin typeface="Arial" panose="020B0604020202020204" pitchFamily="34" charset="0"/>
                <a:cs typeface="Arial" panose="020B0604020202020204" pitchFamily="34" charset="0"/>
              </a:rPr>
              <a:t>.</a:t>
            </a:r>
          </a:p>
        </p:txBody>
      </p:sp>
      <p:pic>
        <p:nvPicPr>
          <p:cNvPr id="2" name="Picture 1"/>
          <p:cNvPicPr>
            <a:picLocks noChangeAspect="1"/>
          </p:cNvPicPr>
          <p:nvPr/>
        </p:nvPicPr>
        <p:blipFill>
          <a:blip r:embed="rId2"/>
          <a:stretch>
            <a:fillRect/>
          </a:stretch>
        </p:blipFill>
        <p:spPr>
          <a:xfrm>
            <a:off x="5677539" y="1625599"/>
            <a:ext cx="2959509" cy="2574471"/>
          </a:xfrm>
          <a:prstGeom prst="rect">
            <a:avLst/>
          </a:prstGeom>
        </p:spPr>
      </p:pic>
      <p:grpSp>
        <p:nvGrpSpPr>
          <p:cNvPr id="14" name="Group 13">
            <a:extLst>
              <a:ext uri="{FF2B5EF4-FFF2-40B4-BE49-F238E27FC236}">
                <a16:creationId xmlns:a16="http://schemas.microsoft.com/office/drawing/2014/main" id="{39338A61-E650-D252-D6E7-F65D7ED84A95}"/>
              </a:ext>
            </a:extLst>
          </p:cNvPr>
          <p:cNvGrpSpPr/>
          <p:nvPr/>
        </p:nvGrpSpPr>
        <p:grpSpPr>
          <a:xfrm>
            <a:off x="456010" y="3864811"/>
            <a:ext cx="1938847" cy="542968"/>
            <a:chOff x="-609601" y="391227"/>
            <a:chExt cx="4027714" cy="542968"/>
          </a:xfrm>
        </p:grpSpPr>
        <p:sp>
          <p:nvSpPr>
            <p:cNvPr id="15"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vi-VN" sz="2000" b="1">
                  <a:solidFill>
                    <a:srgbClr val="FFFFFF"/>
                  </a:solidFill>
                </a:rPr>
                <a:t>e) Lưu tệp</a:t>
              </a:r>
              <a:endParaRPr lang="en-US" sz="2000" b="1">
                <a:solidFill>
                  <a:srgbClr val="FFFFFF"/>
                </a:solidFill>
              </a:endParaRPr>
            </a:p>
          </p:txBody>
        </p:sp>
      </p:grpSp>
      <p:grpSp>
        <p:nvGrpSpPr>
          <p:cNvPr id="5" name="Group 4"/>
          <p:cNvGrpSpPr/>
          <p:nvPr/>
        </p:nvGrpSpPr>
        <p:grpSpPr>
          <a:xfrm>
            <a:off x="456010" y="920586"/>
            <a:ext cx="4836262" cy="2862322"/>
            <a:chOff x="456010" y="920586"/>
            <a:chExt cx="4836262" cy="2862322"/>
          </a:xfrm>
        </p:grpSpPr>
        <p:pic>
          <p:nvPicPr>
            <p:cNvPr id="9" name="Picture 8"/>
            <p:cNvPicPr/>
            <p:nvPr/>
          </p:nvPicPr>
          <p:blipFill>
            <a:blip r:embed="rId3"/>
            <a:stretch>
              <a:fillRect/>
            </a:stretch>
          </p:blipFill>
          <p:spPr>
            <a:xfrm>
              <a:off x="3284235" y="972764"/>
              <a:ext cx="426888" cy="368068"/>
            </a:xfrm>
            <a:prstGeom prst="rect">
              <a:avLst/>
            </a:prstGeom>
          </p:spPr>
        </p:pic>
        <p:sp>
          <p:nvSpPr>
            <p:cNvPr id="17" name="Rectangle 16"/>
            <p:cNvSpPr/>
            <p:nvPr/>
          </p:nvSpPr>
          <p:spPr>
            <a:xfrm>
              <a:off x="456010" y="920586"/>
              <a:ext cx="4836262" cy="2862322"/>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a:latin typeface="Arial" panose="020B0604020202020204" pitchFamily="34" charset="0"/>
                  <a:cs typeface="Arial" panose="020B0604020202020204" pitchFamily="34" charset="0"/>
                </a:rPr>
                <a:t>Chọn công cụ </a:t>
              </a:r>
              <a:r>
                <a:rPr lang="vi-VN" sz="2000" b="1">
                  <a:latin typeface="Arial" panose="020B0604020202020204" pitchFamily="34" charset="0"/>
                  <a:cs typeface="Arial" panose="020B0604020202020204" pitchFamily="34" charset="0"/>
                </a:rPr>
                <a:t>Text</a:t>
              </a:r>
              <a:r>
                <a:rPr lang="vi-VN"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nháy chuột vào nền tấm thiệp và nhập dòng chữ CHÚC MỪNG SINH NHẬT. Các lệnh định dạng văn bản sẽ hiển thị trên hộp công cụ khi em nhập văn bản bằng công cụ </a:t>
              </a:r>
              <a:r>
                <a:rPr lang="vi-VN" sz="2000" b="1">
                  <a:latin typeface="Arial" panose="020B0604020202020204" pitchFamily="34" charset="0"/>
                  <a:cs typeface="Arial" panose="020B0604020202020204" pitchFamily="34" charset="0"/>
                </a:rPr>
                <a:t>Text</a:t>
              </a:r>
              <a:r>
                <a:rPr lang="vi-VN" sz="2000">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168968848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ppt_x"/>
                                          </p:val>
                                        </p:tav>
                                        <p:tav tm="100000">
                                          <p:val>
                                            <p:strVal val="#ppt_x"/>
                                          </p:val>
                                        </p:tav>
                                      </p:tavLst>
                                    </p:anim>
                                    <p:anim calcmode="lin" valueType="num">
                                      <p:cBhvr additive="base">
                                        <p:cTn id="2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grpSp>
        <p:nvGrpSpPr>
          <p:cNvPr id="769" name="Google Shape;769;p22"/>
          <p:cNvGrpSpPr/>
          <p:nvPr/>
        </p:nvGrpSpPr>
        <p:grpSpPr>
          <a:xfrm>
            <a:off x="4182319" y="692571"/>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76" name="Oval 1775"/>
          <p:cNvSpPr/>
          <p:nvPr/>
        </p:nvSpPr>
        <p:spPr>
          <a:xfrm>
            <a:off x="776878" y="2239630"/>
            <a:ext cx="3433823" cy="1496291"/>
          </a:xfrm>
          <a:prstGeom prst="ellipse">
            <a:avLst/>
          </a:prstGeom>
          <a:solidFill>
            <a:schemeClr val="accent4">
              <a:lumMod val="40000"/>
              <a:lumOff val="6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TextBox 1776"/>
          <p:cNvSpPr txBox="1"/>
          <p:nvPr/>
        </p:nvSpPr>
        <p:spPr>
          <a:xfrm>
            <a:off x="776877" y="2710777"/>
            <a:ext cx="3433823" cy="553998"/>
          </a:xfrm>
          <a:prstGeom prst="rect">
            <a:avLst/>
          </a:prstGeom>
          <a:noFill/>
        </p:spPr>
        <p:txBody>
          <a:bodyPr wrap="square" rtlCol="0">
            <a:spAutoFit/>
          </a:bodyPr>
          <a:lstStyle/>
          <a:p>
            <a:pPr algn="ctr"/>
            <a:r>
              <a:rPr lang="en-US" sz="3000" b="1"/>
              <a:t>LUYỆN TẬP</a:t>
            </a:r>
          </a:p>
        </p:txBody>
      </p:sp>
    </p:spTree>
  </p:cSld>
  <p:clrMapOvr>
    <a:masterClrMapping/>
  </p:clrMapOvr>
  <mc:AlternateContent xmlns:mc="http://schemas.openxmlformats.org/markup-compatibility/2006" xmlns:p14="http://schemas.microsoft.com/office/powerpoint/2010/main">
    <mc:Choice Requires="p14">
      <p:transition spd="med">
        <p14:prism/>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371"/>
        <p:cNvGrpSpPr/>
        <p:nvPr/>
      </p:nvGrpSpPr>
      <p:grpSpPr>
        <a:xfrm>
          <a:off x="0" y="0"/>
          <a:ext cx="0" cy="0"/>
          <a:chOff x="0" y="0"/>
          <a:chExt cx="0" cy="0"/>
        </a:xfrm>
      </p:grpSpPr>
      <p:grpSp>
        <p:nvGrpSpPr>
          <p:cNvPr id="159" name="Group 158"/>
          <p:cNvGrpSpPr/>
          <p:nvPr/>
        </p:nvGrpSpPr>
        <p:grpSpPr>
          <a:xfrm>
            <a:off x="620486" y="636461"/>
            <a:ext cx="4991100" cy="2577088"/>
            <a:chOff x="3276600" y="756490"/>
            <a:chExt cx="4991100" cy="2577088"/>
          </a:xfrm>
        </p:grpSpPr>
        <p:sp>
          <p:nvSpPr>
            <p:cNvPr id="160" name="Rounded Rectangular Callout 159"/>
            <p:cNvSpPr/>
            <p:nvPr/>
          </p:nvSpPr>
          <p:spPr>
            <a:xfrm>
              <a:off x="3276600" y="756490"/>
              <a:ext cx="4991100" cy="1871844"/>
            </a:xfrm>
            <a:prstGeom prst="wedgeRoundRectCallout">
              <a:avLst>
                <a:gd name="adj1" fmla="val 65758"/>
                <a:gd name="adj2" fmla="val 50210"/>
                <a:gd name="adj3" fmla="val 16667"/>
              </a:avLst>
            </a:prstGeom>
            <a:solidFill>
              <a:schemeClr val="accent4">
                <a:lumMod val="20000"/>
                <a:lumOff val="8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1800">
                <a:solidFill>
                  <a:srgbClr val="000000"/>
                </a:solidFill>
              </a:endParaRPr>
            </a:p>
          </p:txBody>
        </p:sp>
        <p:sp>
          <p:nvSpPr>
            <p:cNvPr id="161" name="TextBox 160"/>
            <p:cNvSpPr txBox="1"/>
            <p:nvPr/>
          </p:nvSpPr>
          <p:spPr>
            <a:xfrm>
              <a:off x="3536950" y="886266"/>
              <a:ext cx="4470400" cy="1420325"/>
            </a:xfrm>
            <a:prstGeom prst="rect">
              <a:avLst/>
            </a:prstGeom>
            <a:noFill/>
          </p:spPr>
          <p:txBody>
            <a:bodyPr wrap="square" rtlCol="0">
              <a:spAutoFit/>
            </a:bodyPr>
            <a:lstStyle/>
            <a:p>
              <a:pPr algn="just">
                <a:lnSpc>
                  <a:spcPct val="150000"/>
                </a:lnSpc>
              </a:pPr>
              <a:r>
                <a:rPr lang="en-US" sz="2000"/>
                <a:t>Em hãy sử dụng các công cụ của phần mềm đồ hoạ để tạo tấm thiệp theo gợi ý ở Hình 61a.</a:t>
              </a:r>
            </a:p>
          </p:txBody>
        </p:sp>
        <p:pic>
          <p:nvPicPr>
            <p:cNvPr id="162" name="Picture 32"/>
            <p:cNvPicPr>
              <a:picLocks noChangeAspect="1"/>
            </p:cNvPicPr>
            <p:nvPr/>
          </p:nvPicPr>
          <p:blipFill>
            <a:blip r:embed="rId3"/>
            <a:srcRect/>
            <a:stretch>
              <a:fillRect/>
            </a:stretch>
          </p:blipFill>
          <p:spPr>
            <a:xfrm>
              <a:off x="6386286" y="2182641"/>
              <a:ext cx="1468500" cy="1150937"/>
            </a:xfrm>
            <a:prstGeom prst="rect">
              <a:avLst/>
            </a:prstGeom>
          </p:spPr>
        </p:pic>
      </p:grpSp>
      <p:pic>
        <p:nvPicPr>
          <p:cNvPr id="163" name="Picture 16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102976" y="1959430"/>
            <a:ext cx="3823084" cy="3130496"/>
          </a:xfrm>
          <a:prstGeom prst="rect">
            <a:avLst/>
          </a:prstGeom>
        </p:spPr>
      </p:pic>
      <p:pic>
        <p:nvPicPr>
          <p:cNvPr id="2" name="Picture 1"/>
          <p:cNvPicPr>
            <a:picLocks noChangeAspect="1"/>
          </p:cNvPicPr>
          <p:nvPr/>
        </p:nvPicPr>
        <p:blipFill>
          <a:blip r:embed="rId5"/>
          <a:stretch>
            <a:fillRect/>
          </a:stretch>
        </p:blipFill>
        <p:spPr>
          <a:xfrm>
            <a:off x="497342" y="2796625"/>
            <a:ext cx="2129744" cy="2067271"/>
          </a:xfrm>
          <a:prstGeom prst="rect">
            <a:avLst/>
          </a:prstGeom>
        </p:spPr>
      </p:pic>
    </p:spTree>
    <p:extLst>
      <p:ext uri="{BB962C8B-B14F-4D97-AF65-F5344CB8AC3E}">
        <p14:creationId xmlns:p14="http://schemas.microsoft.com/office/powerpoint/2010/main" val="1653726921"/>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3"/>
                                        </p:tgtEl>
                                        <p:attrNameLst>
                                          <p:attrName>style.visibility</p:attrName>
                                        </p:attrNameLst>
                                      </p:cBhvr>
                                      <p:to>
                                        <p:strVal val="visible"/>
                                      </p:to>
                                    </p:set>
                                    <p:anim calcmode="lin" valueType="num">
                                      <p:cBhvr additive="base">
                                        <p:cTn id="7" dur="500" fill="hold"/>
                                        <p:tgtEl>
                                          <p:spTgt spid="163"/>
                                        </p:tgtEl>
                                        <p:attrNameLst>
                                          <p:attrName>ppt_x</p:attrName>
                                        </p:attrNameLst>
                                      </p:cBhvr>
                                      <p:tavLst>
                                        <p:tav tm="0">
                                          <p:val>
                                            <p:strVal val="#ppt_x"/>
                                          </p:val>
                                        </p:tav>
                                        <p:tav tm="100000">
                                          <p:val>
                                            <p:strVal val="#ppt_x"/>
                                          </p:val>
                                        </p:tav>
                                      </p:tavLst>
                                    </p:anim>
                                    <p:anim calcmode="lin" valueType="num">
                                      <p:cBhvr additive="base">
                                        <p:cTn id="8" dur="500" fill="hold"/>
                                        <p:tgtEl>
                                          <p:spTgt spid="16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2" fill="hold" nodeType="afterEffect">
                                  <p:stCondLst>
                                    <p:cond delay="0"/>
                                  </p:stCondLst>
                                  <p:childTnLst>
                                    <p:set>
                                      <p:cBhvr>
                                        <p:cTn id="11" dur="1" fill="hold">
                                          <p:stCondLst>
                                            <p:cond delay="0"/>
                                          </p:stCondLst>
                                        </p:cTn>
                                        <p:tgtEl>
                                          <p:spTgt spid="159"/>
                                        </p:tgtEl>
                                        <p:attrNameLst>
                                          <p:attrName>style.visibility</p:attrName>
                                        </p:attrNameLst>
                                      </p:cBhvr>
                                      <p:to>
                                        <p:strVal val="visible"/>
                                      </p:to>
                                    </p:set>
                                    <p:animEffect transition="in" filter="wipe(right)">
                                      <p:cBhvr>
                                        <p:cTn id="12" dur="500"/>
                                        <p:tgtEl>
                                          <p:spTgt spid="159"/>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fltVal val="0"/>
                                          </p:val>
                                        </p:tav>
                                        <p:tav tm="100000">
                                          <p:val>
                                            <p:strVal val="#ppt_h"/>
                                          </p:val>
                                        </p:tav>
                                      </p:tavLst>
                                    </p:anim>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67323" y="492763"/>
            <a:ext cx="5639991" cy="1015663"/>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a:solidFill>
                  <a:srgbClr val="C00000"/>
                </a:solidFill>
                <a:latin typeface="Arial" panose="020B0604020202020204" pitchFamily="34" charset="0"/>
                <a:cs typeface="Arial" panose="020B0604020202020204" pitchFamily="34" charset="0"/>
              </a:rPr>
              <a:t>Cách 1: </a:t>
            </a:r>
            <a:r>
              <a:rPr lang="vi-VN" sz="2000">
                <a:latin typeface="Arial" panose="020B0604020202020204" pitchFamily="34" charset="0"/>
                <a:cs typeface="Arial" panose="020B0604020202020204" pitchFamily="34" charset="0"/>
              </a:rPr>
              <a:t>Dùng công cụ </a:t>
            </a:r>
            <a:r>
              <a:rPr lang="vi-VN" sz="2000" b="1">
                <a:latin typeface="Arial" panose="020B0604020202020204" pitchFamily="34" charset="0"/>
                <a:cs typeface="Arial" panose="020B0604020202020204" pitchFamily="34" charset="0"/>
              </a:rPr>
              <a:t>Rectangle </a:t>
            </a:r>
            <a:r>
              <a:rPr lang="vi-VN" sz="2000">
                <a:latin typeface="Arial" panose="020B0604020202020204" pitchFamily="34" charset="0"/>
                <a:cs typeface="Arial" panose="020B0604020202020204" pitchFamily="34" charset="0"/>
              </a:rPr>
              <a:t>để tạo lần lượt các hình chữ nhật tím đậm và tím nhạt.</a:t>
            </a:r>
          </a:p>
        </p:txBody>
      </p:sp>
      <p:sp>
        <p:nvSpPr>
          <p:cNvPr id="4" name="Rectangle 3"/>
          <p:cNvSpPr/>
          <p:nvPr/>
        </p:nvSpPr>
        <p:spPr>
          <a:xfrm>
            <a:off x="267323" y="1536395"/>
            <a:ext cx="5639992" cy="3323987"/>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a:solidFill>
                  <a:srgbClr val="C00000"/>
                </a:solidFill>
                <a:latin typeface="Arial" panose="020B0604020202020204" pitchFamily="34" charset="0"/>
                <a:cs typeface="Arial" panose="020B0604020202020204" pitchFamily="34" charset="0"/>
              </a:rPr>
              <a:t>Cách </a:t>
            </a:r>
            <a:r>
              <a:rPr lang="en-US" sz="2000" b="1">
                <a:solidFill>
                  <a:srgbClr val="C00000"/>
                </a:solidFill>
                <a:latin typeface="Arial" panose="020B0604020202020204" pitchFamily="34" charset="0"/>
                <a:cs typeface="Arial" panose="020B0604020202020204" pitchFamily="34" charset="0"/>
              </a:rPr>
              <a:t>2</a:t>
            </a:r>
            <a:r>
              <a:rPr lang="vi-VN" sz="2000" b="1">
                <a:solidFill>
                  <a:srgbClr val="C00000"/>
                </a:solidFill>
                <a:latin typeface="Arial" panose="020B0604020202020204" pitchFamily="34" charset="0"/>
                <a:cs typeface="Arial" panose="020B0604020202020204" pitchFamily="34" charset="0"/>
              </a:rPr>
              <a:t>: </a:t>
            </a:r>
            <a:endParaRPr lang="en-US" sz="2000" b="1">
              <a:solidFill>
                <a:srgbClr val="C00000"/>
              </a:solidFill>
              <a:latin typeface="Arial" panose="020B0604020202020204" pitchFamily="34" charset="0"/>
              <a:cs typeface="Arial" panose="020B0604020202020204" pitchFamily="34" charset="0"/>
            </a:endParaRPr>
          </a:p>
          <a:p>
            <a:pPr marL="342900" indent="-342900" algn="just">
              <a:lnSpc>
                <a:spcPct val="150000"/>
              </a:lnSpc>
              <a:buFont typeface="Arial" panose="020B0604020202020204" pitchFamily="34" charset="0"/>
              <a:buChar char="•"/>
            </a:pPr>
            <a:r>
              <a:rPr lang="vi-VN" sz="2000">
                <a:latin typeface="Arial" panose="020B0604020202020204" pitchFamily="34" charset="0"/>
                <a:cs typeface="Arial" panose="020B0604020202020204" pitchFamily="34" charset="0"/>
              </a:rPr>
              <a:t>Tạo một hình chữ nhật tím đậm có kích thước lớn bằng nền của tấm thiệp</a:t>
            </a:r>
            <a:r>
              <a:rPr lang="en-US" sz="2000">
                <a:latin typeface="Arial" panose="020B0604020202020204" pitchFamily="34" charset="0"/>
                <a:cs typeface="Arial" panose="020B0604020202020204" pitchFamily="34" charset="0"/>
              </a:rPr>
              <a:t>.</a:t>
            </a:r>
          </a:p>
          <a:p>
            <a:pPr marL="342900" indent="-342900" algn="just">
              <a:lnSpc>
                <a:spcPct val="150000"/>
              </a:lnSpc>
              <a:buFont typeface="Arial" panose="020B0604020202020204" pitchFamily="34" charset="0"/>
              <a:buChar char="•"/>
            </a:pPr>
            <a:r>
              <a:rPr lang="en-US" sz="2000">
                <a:latin typeface="Arial" panose="020B0604020202020204" pitchFamily="34" charset="0"/>
                <a:cs typeface="Arial" panose="020B0604020202020204" pitchFamily="34" charset="0"/>
              </a:rPr>
              <a:t>T</a:t>
            </a:r>
            <a:r>
              <a:rPr lang="vi-VN" sz="2000">
                <a:latin typeface="Arial" panose="020B0604020202020204" pitchFamily="34" charset="0"/>
                <a:cs typeface="Arial" panose="020B0604020202020204" pitchFamily="34" charset="0"/>
              </a:rPr>
              <a:t>ạo các hình chữ nhật màu tím nhạt có kích thước nhỏ hơn xen kẽ. </a:t>
            </a:r>
            <a:endParaRPr lang="en-US" sz="2000">
              <a:latin typeface="Arial" panose="020B0604020202020204" pitchFamily="34" charset="0"/>
              <a:cs typeface="Arial" panose="020B0604020202020204" pitchFamily="34" charset="0"/>
            </a:endParaRPr>
          </a:p>
          <a:p>
            <a:pPr marL="342900" indent="-342900" algn="just">
              <a:lnSpc>
                <a:spcPct val="150000"/>
              </a:lnSpc>
              <a:buFont typeface="Arial" panose="020B0604020202020204" pitchFamily="34" charset="0"/>
              <a:buChar char="•"/>
            </a:pPr>
            <a:r>
              <a:rPr lang="vi-VN" sz="2000">
                <a:latin typeface="Arial" panose="020B0604020202020204" pitchFamily="34" charset="0"/>
                <a:cs typeface="Arial" panose="020B0604020202020204" pitchFamily="34" charset="0"/>
              </a:rPr>
              <a:t>Sử dụng lệnh </a:t>
            </a:r>
            <a:r>
              <a:rPr lang="vi-VN" sz="2000" b="1">
                <a:latin typeface="Arial" panose="020B0604020202020204" pitchFamily="34" charset="0"/>
                <a:cs typeface="Arial" panose="020B0604020202020204" pitchFamily="34" charset="0"/>
              </a:rPr>
              <a:t>Copy</a:t>
            </a:r>
            <a:r>
              <a:rPr lang="vi-VN" sz="2000">
                <a:latin typeface="Arial" panose="020B0604020202020204" pitchFamily="34" charset="0"/>
                <a:cs typeface="Arial" panose="020B0604020202020204" pitchFamily="34" charset="0"/>
              </a:rPr>
              <a:t> để tạo được các hình chữ nhật có kích thước bằng nhau.</a:t>
            </a:r>
          </a:p>
        </p:txBody>
      </p:sp>
      <p:pic>
        <p:nvPicPr>
          <p:cNvPr id="5" name="Picture 4"/>
          <p:cNvPicPr>
            <a:picLocks noChangeAspect="1"/>
          </p:cNvPicPr>
          <p:nvPr/>
        </p:nvPicPr>
        <p:blipFill rotWithShape="1">
          <a:blip r:embed="rId2">
            <a:extLst>
              <a:ext uri="{28A0092B-C50C-407E-A947-70E740481C1C}">
                <a14:useLocalDpi xmlns:a14="http://schemas.microsoft.com/office/drawing/2010/main" val="0"/>
              </a:ext>
            </a:extLst>
          </a:blip>
          <a:srcRect b="7337"/>
          <a:stretch/>
        </p:blipFill>
        <p:spPr>
          <a:xfrm flipH="1">
            <a:off x="6164604" y="1267100"/>
            <a:ext cx="2529452" cy="3876400"/>
          </a:xfrm>
          <a:prstGeom prst="rect">
            <a:avLst/>
          </a:prstGeom>
        </p:spPr>
      </p:pic>
    </p:spTree>
    <p:extLst>
      <p:ext uri="{BB962C8B-B14F-4D97-AF65-F5344CB8AC3E}">
        <p14:creationId xmlns:p14="http://schemas.microsoft.com/office/powerpoint/2010/main" val="18747066"/>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out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l="-10000" r="-10000"/>
          </a:stretch>
        </a:blipFill>
        <a:effectLst/>
      </p:bgPr>
    </p:bg>
    <p:spTree>
      <p:nvGrpSpPr>
        <p:cNvPr id="1" name=""/>
        <p:cNvGrpSpPr/>
        <p:nvPr/>
      </p:nvGrpSpPr>
      <p:grpSpPr>
        <a:xfrm>
          <a:off x="0" y="0"/>
          <a:ext cx="0" cy="0"/>
          <a:chOff x="0" y="0"/>
          <a:chExt cx="0" cy="0"/>
        </a:xfrm>
      </p:grpSpPr>
      <p:sp>
        <p:nvSpPr>
          <p:cNvPr id="2" name="Freeform 4"/>
          <p:cNvSpPr/>
          <p:nvPr/>
        </p:nvSpPr>
        <p:spPr>
          <a:xfrm>
            <a:off x="1257300" y="933450"/>
            <a:ext cx="3900604" cy="2819400"/>
          </a:xfrm>
          <a:custGeom>
            <a:avLst/>
            <a:gdLst/>
            <a:ahLst/>
            <a:cxnLst/>
            <a:rect l="l" t="t" r="r" b="b"/>
            <a:pathLst>
              <a:path w="13354516" h="7429967">
                <a:moveTo>
                  <a:pt x="0" y="0"/>
                </a:moveTo>
                <a:lnTo>
                  <a:pt x="13354516" y="0"/>
                </a:lnTo>
                <a:lnTo>
                  <a:pt x="13354516" y="7429968"/>
                </a:lnTo>
                <a:lnTo>
                  <a:pt x="0" y="7429968"/>
                </a:lnTo>
                <a:lnTo>
                  <a:pt x="0" y="0"/>
                </a:lnTo>
                <a:close/>
              </a:path>
            </a:pathLst>
          </a:custGeom>
          <a:blipFill>
            <a:blip r:embed="rId5"/>
            <a:stretch>
              <a:fillRect/>
            </a:stretch>
          </a:blipFill>
        </p:spPr>
      </p:sp>
      <p:sp>
        <p:nvSpPr>
          <p:cNvPr id="3" name="TextBox 10"/>
          <p:cNvSpPr txBox="1"/>
          <p:nvPr/>
        </p:nvSpPr>
        <p:spPr>
          <a:xfrm>
            <a:off x="1690804" y="1504950"/>
            <a:ext cx="2981451" cy="807913"/>
          </a:xfrm>
          <a:prstGeom prst="rect">
            <a:avLst/>
          </a:prstGeom>
        </p:spPr>
        <p:txBody>
          <a:bodyPr wrap="square" lIns="0" tIns="0" rIns="0" bIns="0" rtlCol="0" anchor="t">
            <a:spAutoFit/>
          </a:bodyPr>
          <a:lstStyle/>
          <a:p>
            <a:pPr algn="ctr">
              <a:lnSpc>
                <a:spcPct val="150000"/>
              </a:lnSpc>
            </a:pPr>
            <a:r>
              <a:rPr lang="en-US" sz="3500" b="1">
                <a:latin typeface="Arial" panose="020B0604020202020204" pitchFamily="34" charset="0"/>
                <a:cs typeface="Arial" panose="020B0604020202020204" pitchFamily="34" charset="0"/>
              </a:rPr>
              <a:t>TRÒ CHƠI</a:t>
            </a:r>
            <a:endParaRPr lang="en-US" sz="3500" b="1" dirty="0">
              <a:latin typeface="Arial" panose="020B0604020202020204" pitchFamily="34" charset="0"/>
              <a:cs typeface="Arial" panose="020B0604020202020204" pitchFamily="34" charset="0"/>
            </a:endParaRPr>
          </a:p>
        </p:txBody>
      </p:sp>
      <p:sp>
        <p:nvSpPr>
          <p:cNvPr id="4" name="TextBox 10"/>
          <p:cNvSpPr txBox="1"/>
          <p:nvPr/>
        </p:nvSpPr>
        <p:spPr>
          <a:xfrm>
            <a:off x="1690804" y="2314178"/>
            <a:ext cx="2981451" cy="807913"/>
          </a:xfrm>
          <a:prstGeom prst="rect">
            <a:avLst/>
          </a:prstGeom>
        </p:spPr>
        <p:txBody>
          <a:bodyPr wrap="square" lIns="0" tIns="0" rIns="0" bIns="0" rtlCol="0" anchor="t">
            <a:spAutoFit/>
          </a:bodyPr>
          <a:lstStyle/>
          <a:p>
            <a:pPr algn="ctr">
              <a:lnSpc>
                <a:spcPct val="150000"/>
              </a:lnSpc>
            </a:pPr>
            <a:r>
              <a:rPr lang="en-US" sz="3500" b="1">
                <a:solidFill>
                  <a:schemeClr val="accent3">
                    <a:lumMod val="75000"/>
                  </a:schemeClr>
                </a:solidFill>
                <a:latin typeface="Arial" panose="020B0604020202020204" pitchFamily="34" charset="0"/>
                <a:cs typeface="Arial" panose="020B0604020202020204" pitchFamily="34" charset="0"/>
              </a:rPr>
              <a:t>HÁI DỪA</a:t>
            </a:r>
            <a:endParaRPr lang="en-US" sz="3500" b="1" dirty="0">
              <a:solidFill>
                <a:schemeClr val="accent3">
                  <a:lumMod val="75000"/>
                </a:schemeClr>
              </a:solidFill>
              <a:latin typeface="Arial" panose="020B0604020202020204" pitchFamily="34" charset="0"/>
              <a:cs typeface="Arial" panose="020B0604020202020204" pitchFamily="34" charset="0"/>
            </a:endParaRPr>
          </a:p>
        </p:txBody>
      </p:sp>
      <p:pic>
        <p:nvPicPr>
          <p:cNvPr id="5" name="quick-uke-tune-112990">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171700" y="-476250"/>
            <a:ext cx="304800" cy="304800"/>
          </a:xfrm>
          <a:prstGeom prst="rect">
            <a:avLst/>
          </a:prstGeom>
        </p:spPr>
      </p:pic>
    </p:spTree>
    <p:extLst>
      <p:ext uri="{BB962C8B-B14F-4D97-AF65-F5344CB8AC3E}">
        <p14:creationId xmlns:p14="http://schemas.microsoft.com/office/powerpoint/2010/main" val="2209750990"/>
      </p:ext>
    </p:extLst>
  </p:cSld>
  <p:clrMapOvr>
    <a:masterClrMapping/>
  </p:clrMapOvr>
  <p:transition spd="med">
    <p:comb/>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8024" fill="hold"/>
                                        <p:tgtEl>
                                          <p:spTgt spid="5"/>
                                        </p:tgtEl>
                                      </p:cBhvr>
                                    </p:cmd>
                                  </p:childTnLst>
                                </p:cTn>
                              </p:par>
                              <p:par>
                                <p:cTn id="7" presetID="34" presetClass="emph" presetSubtype="0" repeatCount="3000" fill="hold" grpId="0" nodeType="withEffect">
                                  <p:stCondLst>
                                    <p:cond delay="0"/>
                                  </p:stCondLst>
                                  <p:iterate type="lt">
                                    <p:tmPct val="10000"/>
                                  </p:iterate>
                                  <p:childTnLst>
                                    <p:animMotion origin="layout" path="M 0.0 0.0 L 0.0 -0.07213" pathEditMode="relative" ptsTypes="">
                                      <p:cBhvr>
                                        <p:cTn id="8" dur="250" accel="50000" decel="50000" autoRev="1" fill="hold">
                                          <p:stCondLst>
                                            <p:cond delay="0"/>
                                          </p:stCondLst>
                                        </p:cTn>
                                        <p:tgtEl>
                                          <p:spTgt spid="3"/>
                                        </p:tgtEl>
                                        <p:attrNameLst>
                                          <p:attrName>ppt_x</p:attrName>
                                          <p:attrName>ppt_y</p:attrName>
                                        </p:attrNameLst>
                                      </p:cBhvr>
                                    </p:animMotion>
                                    <p:animRot by="1500000">
                                      <p:cBhvr>
                                        <p:cTn id="9" dur="125" fill="hold">
                                          <p:stCondLst>
                                            <p:cond delay="0"/>
                                          </p:stCondLst>
                                        </p:cTn>
                                        <p:tgtEl>
                                          <p:spTgt spid="3"/>
                                        </p:tgtEl>
                                        <p:attrNameLst>
                                          <p:attrName>r</p:attrName>
                                        </p:attrNameLst>
                                      </p:cBhvr>
                                    </p:animRot>
                                    <p:animRot by="-1500000">
                                      <p:cBhvr>
                                        <p:cTn id="10" dur="125" fill="hold">
                                          <p:stCondLst>
                                            <p:cond delay="125"/>
                                          </p:stCondLst>
                                        </p:cTn>
                                        <p:tgtEl>
                                          <p:spTgt spid="3"/>
                                        </p:tgtEl>
                                        <p:attrNameLst>
                                          <p:attrName>r</p:attrName>
                                        </p:attrNameLst>
                                      </p:cBhvr>
                                    </p:animRot>
                                    <p:animRot by="-1500000">
                                      <p:cBhvr>
                                        <p:cTn id="11" dur="125" fill="hold">
                                          <p:stCondLst>
                                            <p:cond delay="250"/>
                                          </p:stCondLst>
                                        </p:cTn>
                                        <p:tgtEl>
                                          <p:spTgt spid="3"/>
                                        </p:tgtEl>
                                        <p:attrNameLst>
                                          <p:attrName>r</p:attrName>
                                        </p:attrNameLst>
                                      </p:cBhvr>
                                    </p:animRot>
                                    <p:animRot by="1500000">
                                      <p:cBhvr>
                                        <p:cTn id="12" dur="125" fill="hold">
                                          <p:stCondLst>
                                            <p:cond delay="375"/>
                                          </p:stCondLst>
                                        </p:cTn>
                                        <p:tgtEl>
                                          <p:spTgt spid="3"/>
                                        </p:tgtEl>
                                        <p:attrNameLst>
                                          <p:attrName>r</p:attrName>
                                        </p:attrNameLst>
                                      </p:cBhvr>
                                    </p:animRot>
                                  </p:childTnLst>
                                </p:cTn>
                              </p:par>
                              <p:par>
                                <p:cTn id="13" presetID="34" presetClass="emph" presetSubtype="0" repeatCount="3000" fill="hold" grpId="0" nodeType="withEffect">
                                  <p:stCondLst>
                                    <p:cond delay="0"/>
                                  </p:stCondLst>
                                  <p:iterate type="lt">
                                    <p:tmPct val="10000"/>
                                  </p:iterate>
                                  <p:childTnLst>
                                    <p:animMotion origin="layout" path="M 0.0 0.0 L 0.0 -0.07213" pathEditMode="relative" ptsTypes="">
                                      <p:cBhvr>
                                        <p:cTn id="14" dur="250" accel="50000" decel="50000" autoRev="1" fill="hold">
                                          <p:stCondLst>
                                            <p:cond delay="0"/>
                                          </p:stCondLst>
                                        </p:cTn>
                                        <p:tgtEl>
                                          <p:spTgt spid="4"/>
                                        </p:tgtEl>
                                        <p:attrNameLst>
                                          <p:attrName>ppt_x</p:attrName>
                                          <p:attrName>ppt_y</p:attrName>
                                        </p:attrNameLst>
                                      </p:cBhvr>
                                    </p:animMotion>
                                    <p:animRot by="1500000">
                                      <p:cBhvr>
                                        <p:cTn id="15" dur="125" fill="hold">
                                          <p:stCondLst>
                                            <p:cond delay="0"/>
                                          </p:stCondLst>
                                        </p:cTn>
                                        <p:tgtEl>
                                          <p:spTgt spid="4"/>
                                        </p:tgtEl>
                                        <p:attrNameLst>
                                          <p:attrName>r</p:attrName>
                                        </p:attrNameLst>
                                      </p:cBhvr>
                                    </p:animRot>
                                    <p:animRot by="-1500000">
                                      <p:cBhvr>
                                        <p:cTn id="16" dur="125" fill="hold">
                                          <p:stCondLst>
                                            <p:cond delay="125"/>
                                          </p:stCondLst>
                                        </p:cTn>
                                        <p:tgtEl>
                                          <p:spTgt spid="4"/>
                                        </p:tgtEl>
                                        <p:attrNameLst>
                                          <p:attrName>r</p:attrName>
                                        </p:attrNameLst>
                                      </p:cBhvr>
                                    </p:animRot>
                                    <p:animRot by="-1500000">
                                      <p:cBhvr>
                                        <p:cTn id="17" dur="125" fill="hold">
                                          <p:stCondLst>
                                            <p:cond delay="250"/>
                                          </p:stCondLst>
                                        </p:cTn>
                                        <p:tgtEl>
                                          <p:spTgt spid="4"/>
                                        </p:tgtEl>
                                        <p:attrNameLst>
                                          <p:attrName>r</p:attrName>
                                        </p:attrNameLst>
                                      </p:cBhvr>
                                    </p:animRot>
                                    <p:animRot by="1500000">
                                      <p:cBhvr>
                                        <p:cTn id="18" dur="125" fill="hold">
                                          <p:stCondLst>
                                            <p:cond delay="375"/>
                                          </p:stCondLst>
                                        </p:cTn>
                                        <p:tgtEl>
                                          <p:spTgt spid="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9" fill="hold" display="0">
                  <p:stCondLst>
                    <p:cond delay="indefinite"/>
                  </p:stCondLst>
                  <p:endCondLst>
                    <p:cond evt="onStopAudio" delay="0">
                      <p:tgtEl>
                        <p:sldTgt/>
                      </p:tgtEl>
                    </p:cond>
                  </p:endCondLst>
                </p:cTn>
                <p:tgtEl>
                  <p:spTgt spid="5"/>
                </p:tgtEl>
              </p:cMediaNode>
            </p:audio>
          </p:childTnLst>
        </p:cTn>
      </p:par>
    </p:tnLst>
    <p:bldLst>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entagon 2"/>
          <p:cNvSpPr/>
          <p:nvPr/>
        </p:nvSpPr>
        <p:spPr>
          <a:xfrm flipH="1">
            <a:off x="5816600" y="241300"/>
            <a:ext cx="3327400" cy="736600"/>
          </a:xfrm>
          <a:prstGeom prst="homePlate">
            <a:avLst/>
          </a:prstGeom>
          <a:solidFill>
            <a:srgbClr val="9F4C89"/>
          </a:solidFill>
          <a:ln>
            <a:solidFill>
              <a:srgbClr val="9F4C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t>KHỞI ĐỘNG</a:t>
            </a:r>
          </a:p>
        </p:txBody>
      </p:sp>
      <p:grpSp>
        <p:nvGrpSpPr>
          <p:cNvPr id="5" name="Group 4"/>
          <p:cNvGrpSpPr/>
          <p:nvPr/>
        </p:nvGrpSpPr>
        <p:grpSpPr>
          <a:xfrm>
            <a:off x="4057405" y="1256296"/>
            <a:ext cx="4717928" cy="3558397"/>
            <a:chOff x="1740522" y="106362"/>
            <a:chExt cx="4717928" cy="3558397"/>
          </a:xfrm>
        </p:grpSpPr>
        <p:sp>
          <p:nvSpPr>
            <p:cNvPr id="6" name="Rounded Rectangle 5"/>
            <p:cNvSpPr/>
            <p:nvPr/>
          </p:nvSpPr>
          <p:spPr>
            <a:xfrm>
              <a:off x="1740522" y="106362"/>
              <a:ext cx="4717928" cy="3558397"/>
            </a:xfrm>
            <a:prstGeom prst="roundRect">
              <a:avLst>
                <a:gd name="adj" fmla="val 10236"/>
              </a:avLst>
            </a:prstGeom>
            <a:solidFill>
              <a:srgbClr val="F6EEF4"/>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vi-VN" sz="2000">
                <a:solidFill>
                  <a:srgbClr val="000000"/>
                </a:solidFill>
              </a:endParaRPr>
            </a:p>
          </p:txBody>
        </p:sp>
        <p:sp>
          <p:nvSpPr>
            <p:cNvPr id="7" name="Rectangle 6"/>
            <p:cNvSpPr/>
            <p:nvPr/>
          </p:nvSpPr>
          <p:spPr>
            <a:xfrm>
              <a:off x="2017949" y="223566"/>
              <a:ext cx="4163074" cy="3323987"/>
            </a:xfrm>
            <a:prstGeom prst="rect">
              <a:avLst/>
            </a:prstGeom>
          </p:spPr>
          <p:txBody>
            <a:bodyPr wrap="square">
              <a:spAutoFit/>
            </a:bodyPr>
            <a:lstStyle/>
            <a:p>
              <a:pPr algn="just">
                <a:lnSpc>
                  <a:spcPct val="150000"/>
                </a:lnSpc>
              </a:pPr>
              <a:r>
                <a:rPr lang="en-US" sz="2000">
                  <a:latin typeface="Arial" panose="020B0604020202020204" pitchFamily="34" charset="0"/>
                  <a:cs typeface="Arial" panose="020B0604020202020204" pitchFamily="34" charset="0"/>
                </a:rPr>
                <a:t>• V</a:t>
              </a:r>
              <a:r>
                <a:rPr lang="vi-VN" sz="2000">
                  <a:latin typeface="Arial" panose="020B0604020202020204" pitchFamily="34" charset="0"/>
                  <a:cs typeface="Arial" panose="020B0604020202020204" pitchFamily="34" charset="0"/>
                </a:rPr>
                <a:t>ới những kĩ năng đã được làm quen ở bài học trước, </a:t>
              </a:r>
              <a:r>
                <a:rPr lang="en-US" sz="2000">
                  <a:latin typeface="Arial" panose="020B0604020202020204" pitchFamily="34" charset="0"/>
                  <a:cs typeface="Arial" panose="020B0604020202020204" pitchFamily="34" charset="0"/>
                </a:rPr>
                <a:t>em</a:t>
              </a:r>
              <a:r>
                <a:rPr lang="vi-VN" sz="2000">
                  <a:latin typeface="Arial" panose="020B0604020202020204" pitchFamily="34" charset="0"/>
                  <a:cs typeface="Arial" panose="020B0604020202020204" pitchFamily="34" charset="0"/>
                </a:rPr>
                <a:t> có tạo được tấm thiệp hay không</a:t>
              </a:r>
              <a:r>
                <a:rPr lang="en-US" sz="2000">
                  <a:latin typeface="Arial" panose="020B0604020202020204" pitchFamily="34" charset="0"/>
                  <a:cs typeface="Arial" panose="020B0604020202020204" pitchFamily="34" charset="0"/>
                </a:rPr>
                <a:t>?</a:t>
              </a:r>
              <a:endParaRPr lang="vi-VN" sz="2000">
                <a:latin typeface="Arial" panose="020B0604020202020204" pitchFamily="34" charset="0"/>
                <a:cs typeface="Arial" panose="020B0604020202020204" pitchFamily="34" charset="0"/>
              </a:endParaRPr>
            </a:p>
            <a:p>
              <a:pPr algn="just">
                <a:lnSpc>
                  <a:spcPct val="150000"/>
                </a:lnSpc>
              </a:pP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Em có mong muốn tự mình làm được các tấm thiệp đẹp và ý nghĩa để tặng người thân, thầy cô giáo và bạn bè không?</a:t>
              </a:r>
            </a:p>
          </p:txBody>
        </p:sp>
      </p:grpSp>
      <p:pic>
        <p:nvPicPr>
          <p:cNvPr id="8" name="Picture 7"/>
          <p:cNvPicPr>
            <a:picLocks noChangeAspect="1"/>
          </p:cNvPicPr>
          <p:nvPr/>
        </p:nvPicPr>
        <p:blipFill rotWithShape="1">
          <a:blip r:embed="rId2"/>
          <a:srcRect l="71545" t="2027" r="512" b="1705"/>
          <a:stretch/>
        </p:blipFill>
        <p:spPr>
          <a:xfrm rot="178541">
            <a:off x="2014569" y="3464105"/>
            <a:ext cx="1671619" cy="1460715"/>
          </a:xfrm>
          <a:prstGeom prst="rect">
            <a:avLst/>
          </a:prstGeom>
        </p:spPr>
      </p:pic>
      <p:pic>
        <p:nvPicPr>
          <p:cNvPr id="9" name="Picture 8"/>
          <p:cNvPicPr>
            <a:picLocks noChangeAspect="1"/>
          </p:cNvPicPr>
          <p:nvPr/>
        </p:nvPicPr>
        <p:blipFill rotWithShape="1">
          <a:blip r:embed="rId2"/>
          <a:srcRect r="74222"/>
          <a:stretch/>
        </p:blipFill>
        <p:spPr>
          <a:xfrm rot="21264935">
            <a:off x="2448728" y="1181911"/>
            <a:ext cx="1302162" cy="1281241"/>
          </a:xfrm>
          <a:prstGeom prst="rect">
            <a:avLst/>
          </a:prstGeom>
        </p:spPr>
      </p:pic>
      <p:pic>
        <p:nvPicPr>
          <p:cNvPr id="10" name="Picture 9"/>
          <p:cNvPicPr>
            <a:picLocks noChangeAspect="1"/>
          </p:cNvPicPr>
          <p:nvPr/>
        </p:nvPicPr>
        <p:blipFill rotWithShape="1">
          <a:blip r:embed="rId2"/>
          <a:srcRect l="28651" t="1139" r="31393" b="1049"/>
          <a:stretch/>
        </p:blipFill>
        <p:spPr>
          <a:xfrm rot="21210330">
            <a:off x="360536" y="2061718"/>
            <a:ext cx="2018325" cy="1253208"/>
          </a:xfrm>
          <a:prstGeom prst="rect">
            <a:avLst/>
          </a:prstGeom>
        </p:spPr>
      </p:pic>
      <p:pic>
        <p:nvPicPr>
          <p:cNvPr id="11" name="Picture 26"/>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96138" y="3820475"/>
            <a:ext cx="1389225" cy="1073176"/>
          </a:xfrm>
          <a:prstGeom prst="rect">
            <a:avLst/>
          </a:prstGeom>
        </p:spPr>
      </p:pic>
    </p:spTree>
    <p:extLst>
      <p:ext uri="{BB962C8B-B14F-4D97-AF65-F5344CB8AC3E}">
        <p14:creationId xmlns:p14="http://schemas.microsoft.com/office/powerpoint/2010/main" val="2487051491"/>
      </p:ext>
    </p:extLst>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Effect transition="in" filter="fade">
                                      <p:cBhvr>
                                        <p:cTn id="2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CF9FE"/>
        </a:solidFill>
        <a:effectLst/>
      </p:bgPr>
    </p:bg>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2"/>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2"/>
            <a:stretch>
              <a:fillRect l="-250547" t="-125119" r="1" b="-1"/>
            </a:stretch>
          </a:blipFill>
        </p:spPr>
        <p:txBody>
          <a:bodyPr/>
          <a:lstStyle/>
          <a:p>
            <a:endParaRPr lang="en-VN" sz="700" dirty="0"/>
          </a:p>
        </p:txBody>
      </p:sp>
      <p:sp>
        <p:nvSpPr>
          <p:cNvPr id="4" name="Freeform 4"/>
          <p:cNvSpPr/>
          <p:nvPr/>
        </p:nvSpPr>
        <p:spPr>
          <a:xfrm>
            <a:off x="7426817"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3"/>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3"/>
            <a:stretch>
              <a:fillRect/>
            </a:stretch>
          </a:blipFill>
        </p:spPr>
      </p:sp>
      <p:sp>
        <p:nvSpPr>
          <p:cNvPr id="11" name="TextBox 10">
            <a:extLst>
              <a:ext uri="{FF2B5EF4-FFF2-40B4-BE49-F238E27FC236}">
                <a16:creationId xmlns:a16="http://schemas.microsoft.com/office/drawing/2014/main" id="{8173086C-0395-5787-39EA-8312175CABC7}"/>
              </a:ext>
            </a:extLst>
          </p:cNvPr>
          <p:cNvSpPr txBox="1"/>
          <p:nvPr/>
        </p:nvSpPr>
        <p:spPr>
          <a:xfrm>
            <a:off x="3086100" y="227996"/>
            <a:ext cx="2971800" cy="507831"/>
          </a:xfrm>
          <a:prstGeom prst="rect">
            <a:avLst/>
          </a:prstGeom>
          <a:noFill/>
        </p:spPr>
        <p:txBody>
          <a:bodyPr wrap="square" rtlCol="0">
            <a:spAutoFit/>
          </a:bodyPr>
          <a:lstStyle/>
          <a:p>
            <a:pPr algn="ctr"/>
            <a:r>
              <a:rPr lang="en-US" sz="2700" b="1">
                <a:solidFill>
                  <a:schemeClr val="accent3">
                    <a:lumMod val="50000"/>
                  </a:schemeClr>
                </a:solidFill>
                <a:latin typeface="Arial" panose="020B0604020202020204" pitchFamily="34" charset="0"/>
                <a:cs typeface="Arial" panose="020B0604020202020204" pitchFamily="34" charset="0"/>
              </a:rPr>
              <a:t>LUẬT CHƠI</a:t>
            </a:r>
            <a:endParaRPr lang="en-VN" sz="2700" b="1" dirty="0">
              <a:solidFill>
                <a:schemeClr val="accent3">
                  <a:lumMod val="75000"/>
                </a:schemeClr>
              </a:solidFill>
              <a:latin typeface="Arial" panose="020B0604020202020204" pitchFamily="34" charset="0"/>
              <a:cs typeface="Arial" panose="020B0604020202020204" pitchFamily="34" charset="0"/>
            </a:endParaRPr>
          </a:p>
        </p:txBody>
      </p:sp>
      <p:sp>
        <p:nvSpPr>
          <p:cNvPr id="6" name="Freeform 3">
            <a:extLst>
              <a:ext uri="{FF2B5EF4-FFF2-40B4-BE49-F238E27FC236}">
                <a16:creationId xmlns:a16="http://schemas.microsoft.com/office/drawing/2014/main" id="{DD73F407-2AFE-FCB4-64D6-CB6122D876D6}"/>
              </a:ext>
            </a:extLst>
          </p:cNvPr>
          <p:cNvSpPr/>
          <p:nvPr/>
        </p:nvSpPr>
        <p:spPr>
          <a:xfrm>
            <a:off x="192029" y="1011446"/>
            <a:ext cx="4041434" cy="4150381"/>
          </a:xfrm>
          <a:custGeom>
            <a:avLst/>
            <a:gdLst/>
            <a:ahLst/>
            <a:cxnLst/>
            <a:rect l="l" t="t" r="r" b="b"/>
            <a:pathLst>
              <a:path w="8013573" h="8229600">
                <a:moveTo>
                  <a:pt x="0" y="0"/>
                </a:moveTo>
                <a:lnTo>
                  <a:pt x="8013573" y="0"/>
                </a:lnTo>
                <a:lnTo>
                  <a:pt x="8013573" y="8229600"/>
                </a:lnTo>
                <a:lnTo>
                  <a:pt x="0" y="8229600"/>
                </a:lnTo>
                <a:lnTo>
                  <a:pt x="0" y="0"/>
                </a:lnTo>
                <a:close/>
              </a:path>
            </a:pathLst>
          </a:custGeom>
          <a:blipFill>
            <a:blip r:embed="rId4"/>
            <a:stretch>
              <a:fillRect/>
            </a:stretch>
          </a:blipFill>
        </p:spPr>
      </p:sp>
      <p:sp>
        <p:nvSpPr>
          <p:cNvPr id="8" name="Freeform 5">
            <a:extLst>
              <a:ext uri="{FF2B5EF4-FFF2-40B4-BE49-F238E27FC236}">
                <a16:creationId xmlns:a16="http://schemas.microsoft.com/office/drawing/2014/main" id="{DF516986-7C65-1598-B01D-77E2AA879307}"/>
              </a:ext>
            </a:extLst>
          </p:cNvPr>
          <p:cNvSpPr/>
          <p:nvPr/>
        </p:nvSpPr>
        <p:spPr>
          <a:xfrm>
            <a:off x="2389422" y="2869320"/>
            <a:ext cx="1828800" cy="1700786"/>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5"/>
            <a:stretch>
              <a:fillRect/>
            </a:stretch>
          </a:blipFill>
        </p:spPr>
      </p:sp>
      <p:sp>
        <p:nvSpPr>
          <p:cNvPr id="9" name="TextBox 8">
            <a:extLst>
              <a:ext uri="{FF2B5EF4-FFF2-40B4-BE49-F238E27FC236}">
                <a16:creationId xmlns:a16="http://schemas.microsoft.com/office/drawing/2014/main" id="{95869A2A-C58A-D77B-24A0-8E5D06D68B89}"/>
              </a:ext>
            </a:extLst>
          </p:cNvPr>
          <p:cNvSpPr txBox="1"/>
          <p:nvPr/>
        </p:nvSpPr>
        <p:spPr>
          <a:xfrm>
            <a:off x="4449664" y="1017479"/>
            <a:ext cx="4008846" cy="2329420"/>
          </a:xfrm>
          <a:prstGeom prst="rect">
            <a:avLst/>
          </a:prstGeom>
          <a:noFill/>
        </p:spPr>
        <p:txBody>
          <a:bodyPr wrap="square">
            <a:spAutoFit/>
          </a:bodyPr>
          <a:lstStyle/>
          <a:p>
            <a:pPr algn="just">
              <a:lnSpc>
                <a:spcPct val="150000"/>
              </a:lnSpc>
              <a:spcBef>
                <a:spcPts val="150"/>
              </a:spcBef>
              <a:spcAft>
                <a:spcPts val="150"/>
              </a:spcAft>
            </a:pPr>
            <a:r>
              <a:rPr lang="en-VN" sz="2500" dirty="0">
                <a:latin typeface="Arial" panose="020B0604020202020204" pitchFamily="34" charset="0"/>
                <a:ea typeface="Calibri" panose="020F0502020204030204" pitchFamily="34" charset="0"/>
                <a:cs typeface="Arial" panose="020B0604020202020204" pitchFamily="34" charset="0"/>
              </a:rPr>
              <a:t>Với mỗi câu trả </a:t>
            </a:r>
            <a:r>
              <a:rPr lang="en-VN" sz="2500">
                <a:latin typeface="Arial" panose="020B0604020202020204" pitchFamily="34" charset="0"/>
                <a:ea typeface="Calibri" panose="020F0502020204030204" pitchFamily="34" charset="0"/>
                <a:cs typeface="Arial" panose="020B0604020202020204" pitchFamily="34" charset="0"/>
              </a:rPr>
              <a:t>lời đúng </a:t>
            </a:r>
            <a:r>
              <a:rPr lang="en-VN" sz="2500" dirty="0">
                <a:latin typeface="Arial" panose="020B0604020202020204" pitchFamily="34" charset="0"/>
                <a:ea typeface="Calibri" panose="020F0502020204030204" pitchFamily="34" charset="0"/>
                <a:cs typeface="Arial" panose="020B0604020202020204" pitchFamily="34" charset="0"/>
              </a:rPr>
              <a:t>sẽ tương ứng </a:t>
            </a:r>
            <a:r>
              <a:rPr lang="en-VN" sz="2500">
                <a:latin typeface="Arial" panose="020B0604020202020204" pitchFamily="34" charset="0"/>
                <a:ea typeface="Calibri" panose="020F0502020204030204" pitchFamily="34" charset="0"/>
                <a:cs typeface="Arial" panose="020B0604020202020204" pitchFamily="34" charset="0"/>
              </a:rPr>
              <a:t>với </a:t>
            </a:r>
            <a:r>
              <a:rPr lang="en-US" sz="2500">
                <a:latin typeface="Arial" panose="020B0604020202020204" pitchFamily="34" charset="0"/>
                <a:ea typeface="Calibri" panose="020F0502020204030204" pitchFamily="34" charset="0"/>
                <a:cs typeface="Arial" panose="020B0604020202020204" pitchFamily="34" charset="0"/>
              </a:rPr>
              <a:t>mộ</a:t>
            </a:r>
            <a:r>
              <a:rPr lang="en-VN" sz="2500">
                <a:latin typeface="Arial" panose="020B0604020202020204" pitchFamily="34" charset="0"/>
                <a:ea typeface="Calibri" panose="020F0502020204030204" pitchFamily="34" charset="0"/>
                <a:cs typeface="Arial" panose="020B0604020202020204" pitchFamily="34" charset="0"/>
              </a:rPr>
              <a:t>t </a:t>
            </a:r>
            <a:r>
              <a:rPr lang="en-VN" sz="2500" dirty="0">
                <a:latin typeface="Arial" panose="020B0604020202020204" pitchFamily="34" charset="0"/>
                <a:ea typeface="Calibri" panose="020F0502020204030204" pitchFamily="34" charset="0"/>
                <a:cs typeface="Arial" panose="020B0604020202020204" pitchFamily="34" charset="0"/>
              </a:rPr>
              <a:t>trái dừa được hái</a:t>
            </a:r>
            <a:r>
              <a:rPr lang="en-VN" sz="2500">
                <a:latin typeface="Arial" panose="020B0604020202020204" pitchFamily="34" charset="0"/>
                <a:ea typeface="Calibri" panose="020F0502020204030204" pitchFamily="34" charset="0"/>
                <a:cs typeface="Arial" panose="020B0604020202020204" pitchFamily="34" charset="0"/>
              </a:rPr>
              <a:t>. </a:t>
            </a:r>
            <a:r>
              <a:rPr lang="en-US" sz="2500">
                <a:latin typeface="Arial" panose="020B0604020202020204" pitchFamily="34" charset="0"/>
                <a:ea typeface="Calibri" panose="020F0502020204030204" pitchFamily="34" charset="0"/>
                <a:cs typeface="Arial" panose="020B0604020202020204" pitchFamily="34" charset="0"/>
              </a:rPr>
              <a:t>Em hãy cố gắng hái đủ 6 trái dừa nhé!</a:t>
            </a:r>
            <a:endParaRPr lang="en-VN" sz="2500" dirty="0">
              <a:latin typeface="Arial" panose="020B0604020202020204" pitchFamily="34" charset="0"/>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1336494818"/>
      </p:ext>
    </p:extLst>
  </p:cSld>
  <p:clrMapOvr>
    <a:masterClrMapping/>
  </p:clrMapOvr>
  <p:transition spd="med">
    <p:pull/>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CF64DC3-7E92-118F-B366-76A7602F5BDF}"/>
              </a:ext>
            </a:extLst>
          </p:cNvPr>
          <p:cNvGrpSpPr/>
          <p:nvPr/>
        </p:nvGrpSpPr>
        <p:grpSpPr>
          <a:xfrm>
            <a:off x="2540" y="-222568"/>
            <a:ext cx="9331960" cy="5477351"/>
            <a:chOff x="5080" y="-445135"/>
            <a:chExt cx="18663920" cy="10954702"/>
          </a:xfrm>
        </p:grpSpPr>
        <p:sp>
          <p:nvSpPr>
            <p:cNvPr id="7" name="Freeform 12">
              <a:extLst>
                <a:ext uri="{FF2B5EF4-FFF2-40B4-BE49-F238E27FC236}">
                  <a16:creationId xmlns:a16="http://schemas.microsoft.com/office/drawing/2014/main" id="{49A70482-F658-41A1-ADDD-9AF0503E0C68}"/>
                </a:ext>
              </a:extLst>
            </p:cNvPr>
            <p:cNvSpPr/>
            <p:nvPr/>
          </p:nvSpPr>
          <p:spPr>
            <a:xfrm>
              <a:off x="5080" y="-27940"/>
              <a:ext cx="9525000" cy="10358120"/>
            </a:xfrm>
            <a:custGeom>
              <a:avLst/>
              <a:gdLst/>
              <a:ahLst/>
              <a:cxnLst/>
              <a:rect l="l" t="t" r="r" b="b"/>
              <a:pathLst>
                <a:path w="7717085" h="7717085">
                  <a:moveTo>
                    <a:pt x="0" y="0"/>
                  </a:moveTo>
                  <a:lnTo>
                    <a:pt x="7717084" y="0"/>
                  </a:lnTo>
                  <a:lnTo>
                    <a:pt x="7717084" y="7717085"/>
                  </a:lnTo>
                  <a:lnTo>
                    <a:pt x="0" y="7717085"/>
                  </a:lnTo>
                  <a:lnTo>
                    <a:pt x="0" y="0"/>
                  </a:lnTo>
                  <a:close/>
                </a:path>
              </a:pathLst>
            </a:custGeom>
            <a:blipFill>
              <a:blip r:embed="rId3"/>
              <a:stretch>
                <a:fillRect l="-1" r="-8746"/>
              </a:stretch>
            </a:blipFill>
          </p:spPr>
          <p:txBody>
            <a:bodyPr/>
            <a:lstStyle/>
            <a:p>
              <a:endParaRPr lang="en-VN" sz="700" dirty="0"/>
            </a:p>
          </p:txBody>
        </p:sp>
        <p:sp>
          <p:nvSpPr>
            <p:cNvPr id="9" name="Freeform 12">
              <a:extLst>
                <a:ext uri="{FF2B5EF4-FFF2-40B4-BE49-F238E27FC236}">
                  <a16:creationId xmlns:a16="http://schemas.microsoft.com/office/drawing/2014/main" id="{446EF9BF-DF79-98FE-22A2-172479D0C7DF}"/>
                </a:ext>
              </a:extLst>
            </p:cNvPr>
            <p:cNvSpPr/>
            <p:nvPr/>
          </p:nvSpPr>
          <p:spPr>
            <a:xfrm>
              <a:off x="9525000" y="-222568"/>
              <a:ext cx="7081520" cy="10732135"/>
            </a:xfrm>
            <a:custGeom>
              <a:avLst/>
              <a:gdLst/>
              <a:ahLst/>
              <a:cxnLst/>
              <a:rect l="l" t="t" r="r" b="b"/>
              <a:pathLst>
                <a:path w="7717085" h="7717085">
                  <a:moveTo>
                    <a:pt x="0" y="0"/>
                  </a:moveTo>
                  <a:lnTo>
                    <a:pt x="7717084" y="0"/>
                  </a:lnTo>
                  <a:lnTo>
                    <a:pt x="7717084" y="7717085"/>
                  </a:lnTo>
                  <a:lnTo>
                    <a:pt x="0" y="7717085"/>
                  </a:lnTo>
                  <a:lnTo>
                    <a:pt x="0" y="0"/>
                  </a:lnTo>
                  <a:close/>
                </a:path>
              </a:pathLst>
            </a:custGeom>
            <a:blipFill>
              <a:blip r:embed="rId3"/>
              <a:stretch>
                <a:fillRect l="-46269" t="1213" r="-1" b="1063"/>
              </a:stretch>
            </a:blipFill>
          </p:spPr>
          <p:txBody>
            <a:bodyPr/>
            <a:lstStyle/>
            <a:p>
              <a:endParaRPr lang="en-VN" sz="700" dirty="0"/>
            </a:p>
          </p:txBody>
        </p:sp>
        <p:sp>
          <p:nvSpPr>
            <p:cNvPr id="10" name="Freeform 12">
              <a:extLst>
                <a:ext uri="{FF2B5EF4-FFF2-40B4-BE49-F238E27FC236}">
                  <a16:creationId xmlns:a16="http://schemas.microsoft.com/office/drawing/2014/main" id="{B69C907D-45F6-C2B8-E565-D62982032669}"/>
                </a:ext>
              </a:extLst>
            </p:cNvPr>
            <p:cNvSpPr/>
            <p:nvPr/>
          </p:nvSpPr>
          <p:spPr>
            <a:xfrm>
              <a:off x="15544800" y="-445135"/>
              <a:ext cx="3124200" cy="10732135"/>
            </a:xfrm>
            <a:custGeom>
              <a:avLst/>
              <a:gdLst/>
              <a:ahLst/>
              <a:cxnLst/>
              <a:rect l="l" t="t" r="r" b="b"/>
              <a:pathLst>
                <a:path w="7717085" h="7717085">
                  <a:moveTo>
                    <a:pt x="0" y="0"/>
                  </a:moveTo>
                  <a:lnTo>
                    <a:pt x="7717084" y="0"/>
                  </a:lnTo>
                  <a:lnTo>
                    <a:pt x="7717084" y="7717085"/>
                  </a:lnTo>
                  <a:lnTo>
                    <a:pt x="0" y="7717085"/>
                  </a:lnTo>
                  <a:lnTo>
                    <a:pt x="0" y="0"/>
                  </a:lnTo>
                  <a:close/>
                </a:path>
              </a:pathLst>
            </a:custGeom>
            <a:blipFill>
              <a:blip r:embed="rId3"/>
              <a:stretch>
                <a:fillRect l="-156099" t="2678" r="-75446" b="-402"/>
              </a:stretch>
            </a:blipFill>
          </p:spPr>
          <p:txBody>
            <a:bodyPr/>
            <a:lstStyle/>
            <a:p>
              <a:endParaRPr lang="en-VN" sz="700" dirty="0"/>
            </a:p>
          </p:txBody>
        </p:sp>
      </p:grpSp>
      <p:sp>
        <p:nvSpPr>
          <p:cNvPr id="12" name="Freeform 8">
            <a:extLst>
              <a:ext uri="{FF2B5EF4-FFF2-40B4-BE49-F238E27FC236}">
                <a16:creationId xmlns:a16="http://schemas.microsoft.com/office/drawing/2014/main" id="{EA9119DA-1224-7EF7-8F44-DD92D2065CDA}"/>
              </a:ext>
            </a:extLst>
          </p:cNvPr>
          <p:cNvSpPr/>
          <p:nvPr/>
        </p:nvSpPr>
        <p:spPr>
          <a:xfrm flipH="1">
            <a:off x="5363005" y="95250"/>
            <a:ext cx="3780996" cy="5430515"/>
          </a:xfrm>
          <a:custGeom>
            <a:avLst/>
            <a:gdLst/>
            <a:ahLst/>
            <a:cxnLst/>
            <a:rect l="l" t="t" r="r" b="b"/>
            <a:pathLst>
              <a:path w="5729859" h="8229600">
                <a:moveTo>
                  <a:pt x="5729859" y="0"/>
                </a:moveTo>
                <a:lnTo>
                  <a:pt x="0" y="0"/>
                </a:lnTo>
                <a:lnTo>
                  <a:pt x="0" y="8229600"/>
                </a:lnTo>
                <a:lnTo>
                  <a:pt x="5729859" y="8229600"/>
                </a:lnTo>
                <a:lnTo>
                  <a:pt x="5729859" y="0"/>
                </a:lnTo>
                <a:close/>
              </a:path>
            </a:pathLst>
          </a:custGeom>
          <a:blipFill>
            <a:blip r:embed="rId4"/>
            <a:stretch>
              <a:fillRect/>
            </a:stretch>
          </a:blipFill>
        </p:spPr>
      </p:sp>
      <p:sp>
        <p:nvSpPr>
          <p:cNvPr id="15" name="Freeform 2">
            <a:extLst>
              <a:ext uri="{FF2B5EF4-FFF2-40B4-BE49-F238E27FC236}">
                <a16:creationId xmlns:a16="http://schemas.microsoft.com/office/drawing/2014/main" id="{C4921986-4A8F-43D8-3E33-CA132E611842}"/>
              </a:ext>
            </a:extLst>
          </p:cNvPr>
          <p:cNvSpPr/>
          <p:nvPr/>
        </p:nvSpPr>
        <p:spPr>
          <a:xfrm>
            <a:off x="-49736" y="95250"/>
            <a:ext cx="3780996" cy="5430515"/>
          </a:xfrm>
          <a:custGeom>
            <a:avLst/>
            <a:gdLst/>
            <a:ahLst/>
            <a:cxnLst/>
            <a:rect l="l" t="t" r="r" b="b"/>
            <a:pathLst>
              <a:path w="5729859" h="8229600">
                <a:moveTo>
                  <a:pt x="0" y="0"/>
                </a:moveTo>
                <a:lnTo>
                  <a:pt x="5729859" y="0"/>
                </a:lnTo>
                <a:lnTo>
                  <a:pt x="5729859" y="8229600"/>
                </a:lnTo>
                <a:lnTo>
                  <a:pt x="0" y="8229600"/>
                </a:lnTo>
                <a:lnTo>
                  <a:pt x="0" y="0"/>
                </a:lnTo>
                <a:close/>
              </a:path>
            </a:pathLst>
          </a:custGeom>
          <a:blipFill>
            <a:blip r:embed="rId4"/>
            <a:stretch>
              <a:fillRect/>
            </a:stretch>
          </a:blipFill>
        </p:spPr>
      </p:sp>
      <p:sp>
        <p:nvSpPr>
          <p:cNvPr id="16" name="2">
            <a:hlinkClick r:id="rId5" action="ppaction://hlinksldjump"/>
            <a:extLst>
              <a:ext uri="{FF2B5EF4-FFF2-40B4-BE49-F238E27FC236}">
                <a16:creationId xmlns:a16="http://schemas.microsoft.com/office/drawing/2014/main" id="{C88CBB93-2AAC-81DD-51A0-BB48F6599548}"/>
              </a:ext>
            </a:extLst>
          </p:cNvPr>
          <p:cNvSpPr/>
          <p:nvPr/>
        </p:nvSpPr>
        <p:spPr>
          <a:xfrm rot="20558927">
            <a:off x="1499451" y="774164"/>
            <a:ext cx="930391" cy="1067881"/>
          </a:xfrm>
          <a:custGeom>
            <a:avLst/>
            <a:gdLst/>
            <a:ahLst/>
            <a:cxnLst/>
            <a:rect l="l" t="t" r="r" b="b"/>
            <a:pathLst>
              <a:path w="936178" h="1074523">
                <a:moveTo>
                  <a:pt x="0" y="0"/>
                </a:moveTo>
                <a:lnTo>
                  <a:pt x="936178" y="0"/>
                </a:lnTo>
                <a:lnTo>
                  <a:pt x="936178" y="1074523"/>
                </a:lnTo>
                <a:lnTo>
                  <a:pt x="0" y="1074523"/>
                </a:lnTo>
                <a:lnTo>
                  <a:pt x="0" y="0"/>
                </a:lnTo>
                <a:close/>
              </a:path>
            </a:pathLst>
          </a:custGeom>
          <a:blipFill>
            <a:blip r:embed="rId6"/>
            <a:stretch>
              <a:fillRect/>
            </a:stretch>
          </a:blipFill>
        </p:spPr>
      </p:sp>
      <p:sp>
        <p:nvSpPr>
          <p:cNvPr id="17" name="1">
            <a:hlinkClick r:id="rId7" action="ppaction://hlinksldjump"/>
            <a:extLst>
              <a:ext uri="{FF2B5EF4-FFF2-40B4-BE49-F238E27FC236}">
                <a16:creationId xmlns:a16="http://schemas.microsoft.com/office/drawing/2014/main" id="{9CBA68C9-101D-550B-F44D-74E5C02B45A4}"/>
              </a:ext>
            </a:extLst>
          </p:cNvPr>
          <p:cNvSpPr/>
          <p:nvPr/>
        </p:nvSpPr>
        <p:spPr>
          <a:xfrm rot="5419949">
            <a:off x="788446" y="1242453"/>
            <a:ext cx="930391" cy="1067881"/>
          </a:xfrm>
          <a:custGeom>
            <a:avLst/>
            <a:gdLst/>
            <a:ahLst/>
            <a:cxnLst/>
            <a:rect l="l" t="t" r="r" b="b"/>
            <a:pathLst>
              <a:path w="936178" h="1074523">
                <a:moveTo>
                  <a:pt x="0" y="0"/>
                </a:moveTo>
                <a:lnTo>
                  <a:pt x="936178" y="0"/>
                </a:lnTo>
                <a:lnTo>
                  <a:pt x="936178" y="1074523"/>
                </a:lnTo>
                <a:lnTo>
                  <a:pt x="0" y="1074523"/>
                </a:lnTo>
                <a:lnTo>
                  <a:pt x="0" y="0"/>
                </a:lnTo>
                <a:close/>
              </a:path>
            </a:pathLst>
          </a:custGeom>
          <a:blipFill>
            <a:blip r:embed="rId6"/>
            <a:stretch>
              <a:fillRect/>
            </a:stretch>
          </a:blipFill>
        </p:spPr>
      </p:sp>
      <p:sp>
        <p:nvSpPr>
          <p:cNvPr id="18" name="5">
            <a:hlinkClick r:id="rId8" action="ppaction://hlinksldjump"/>
            <a:extLst>
              <a:ext uri="{FF2B5EF4-FFF2-40B4-BE49-F238E27FC236}">
                <a16:creationId xmlns:a16="http://schemas.microsoft.com/office/drawing/2014/main" id="{C1850CEB-F6D9-5187-A89B-A682F9193F16}"/>
              </a:ext>
            </a:extLst>
          </p:cNvPr>
          <p:cNvSpPr/>
          <p:nvPr/>
        </p:nvSpPr>
        <p:spPr>
          <a:xfrm rot="16981858">
            <a:off x="7171446" y="907588"/>
            <a:ext cx="930391" cy="1067881"/>
          </a:xfrm>
          <a:custGeom>
            <a:avLst/>
            <a:gdLst/>
            <a:ahLst/>
            <a:cxnLst/>
            <a:rect l="l" t="t" r="r" b="b"/>
            <a:pathLst>
              <a:path w="936178" h="1074523">
                <a:moveTo>
                  <a:pt x="0" y="0"/>
                </a:moveTo>
                <a:lnTo>
                  <a:pt x="936178" y="0"/>
                </a:lnTo>
                <a:lnTo>
                  <a:pt x="936178" y="1074523"/>
                </a:lnTo>
                <a:lnTo>
                  <a:pt x="0" y="1074523"/>
                </a:lnTo>
                <a:lnTo>
                  <a:pt x="0" y="0"/>
                </a:lnTo>
                <a:close/>
              </a:path>
            </a:pathLst>
          </a:custGeom>
          <a:blipFill>
            <a:blip r:embed="rId6"/>
            <a:stretch>
              <a:fillRect/>
            </a:stretch>
          </a:blipFill>
        </p:spPr>
      </p:sp>
      <p:sp>
        <p:nvSpPr>
          <p:cNvPr id="19" name="3">
            <a:hlinkClick r:id="rId9" action="ppaction://hlinksldjump"/>
            <a:extLst>
              <a:ext uri="{FF2B5EF4-FFF2-40B4-BE49-F238E27FC236}">
                <a16:creationId xmlns:a16="http://schemas.microsoft.com/office/drawing/2014/main" id="{8BC1C2B3-F824-903F-61F0-EE67E7E8F41C}"/>
              </a:ext>
            </a:extLst>
          </p:cNvPr>
          <p:cNvSpPr/>
          <p:nvPr/>
        </p:nvSpPr>
        <p:spPr>
          <a:xfrm rot="4216441">
            <a:off x="6228440" y="1242454"/>
            <a:ext cx="930391" cy="1067881"/>
          </a:xfrm>
          <a:custGeom>
            <a:avLst/>
            <a:gdLst/>
            <a:ahLst/>
            <a:cxnLst/>
            <a:rect l="l" t="t" r="r" b="b"/>
            <a:pathLst>
              <a:path w="936178" h="1074523">
                <a:moveTo>
                  <a:pt x="0" y="0"/>
                </a:moveTo>
                <a:lnTo>
                  <a:pt x="936178" y="0"/>
                </a:lnTo>
                <a:lnTo>
                  <a:pt x="936178" y="1074523"/>
                </a:lnTo>
                <a:lnTo>
                  <a:pt x="0" y="1074523"/>
                </a:lnTo>
                <a:lnTo>
                  <a:pt x="0" y="0"/>
                </a:lnTo>
                <a:close/>
              </a:path>
            </a:pathLst>
          </a:custGeom>
          <a:blipFill>
            <a:blip r:embed="rId6"/>
            <a:stretch>
              <a:fillRect/>
            </a:stretch>
          </a:blipFill>
        </p:spPr>
      </p:sp>
      <p:sp>
        <p:nvSpPr>
          <p:cNvPr id="20" name="4">
            <a:hlinkClick r:id="rId10" action="ppaction://hlinksldjump"/>
            <a:extLst>
              <a:ext uri="{FF2B5EF4-FFF2-40B4-BE49-F238E27FC236}">
                <a16:creationId xmlns:a16="http://schemas.microsoft.com/office/drawing/2014/main" id="{A2C6ACED-681F-96B0-6C38-2A94C710B891}"/>
              </a:ext>
            </a:extLst>
          </p:cNvPr>
          <p:cNvSpPr/>
          <p:nvPr/>
        </p:nvSpPr>
        <p:spPr>
          <a:xfrm rot="19662413">
            <a:off x="6901436" y="1710740"/>
            <a:ext cx="930391" cy="1067881"/>
          </a:xfrm>
          <a:custGeom>
            <a:avLst/>
            <a:gdLst/>
            <a:ahLst/>
            <a:cxnLst/>
            <a:rect l="l" t="t" r="r" b="b"/>
            <a:pathLst>
              <a:path w="936178" h="1074523">
                <a:moveTo>
                  <a:pt x="0" y="0"/>
                </a:moveTo>
                <a:lnTo>
                  <a:pt x="936178" y="0"/>
                </a:lnTo>
                <a:lnTo>
                  <a:pt x="936178" y="1074522"/>
                </a:lnTo>
                <a:lnTo>
                  <a:pt x="0" y="1074522"/>
                </a:lnTo>
                <a:lnTo>
                  <a:pt x="0" y="0"/>
                </a:lnTo>
                <a:close/>
              </a:path>
            </a:pathLst>
          </a:custGeom>
          <a:blipFill>
            <a:blip r:embed="rId6"/>
            <a:stretch>
              <a:fillRect/>
            </a:stretch>
          </a:blipFill>
        </p:spPr>
      </p:sp>
      <p:sp>
        <p:nvSpPr>
          <p:cNvPr id="24" name="Freeform 15">
            <a:extLst>
              <a:ext uri="{FF2B5EF4-FFF2-40B4-BE49-F238E27FC236}">
                <a16:creationId xmlns:a16="http://schemas.microsoft.com/office/drawing/2014/main" id="{3E1E28F8-13E2-9C21-A51C-BD23681F044B}"/>
              </a:ext>
            </a:extLst>
          </p:cNvPr>
          <p:cNvSpPr/>
          <p:nvPr/>
        </p:nvSpPr>
        <p:spPr>
          <a:xfrm>
            <a:off x="3063317" y="2443514"/>
            <a:ext cx="2895688" cy="1994405"/>
          </a:xfrm>
          <a:custGeom>
            <a:avLst/>
            <a:gdLst/>
            <a:ahLst/>
            <a:cxnLst/>
            <a:rect l="l" t="t" r="r" b="b"/>
            <a:pathLst>
              <a:path w="5419880" h="3732942">
                <a:moveTo>
                  <a:pt x="0" y="0"/>
                </a:moveTo>
                <a:lnTo>
                  <a:pt x="5419880" y="0"/>
                </a:lnTo>
                <a:lnTo>
                  <a:pt x="5419880" y="3732942"/>
                </a:lnTo>
                <a:lnTo>
                  <a:pt x="0" y="3732942"/>
                </a:lnTo>
                <a:lnTo>
                  <a:pt x="0" y="0"/>
                </a:lnTo>
                <a:close/>
              </a:path>
            </a:pathLst>
          </a:custGeom>
          <a:blipFill>
            <a:blip r:embed="rId11"/>
            <a:stretch>
              <a:fillRect/>
            </a:stretch>
          </a:blipFill>
        </p:spPr>
      </p:sp>
      <p:sp>
        <p:nvSpPr>
          <p:cNvPr id="25" name="Freeform 22">
            <a:extLst>
              <a:ext uri="{FF2B5EF4-FFF2-40B4-BE49-F238E27FC236}">
                <a16:creationId xmlns:a16="http://schemas.microsoft.com/office/drawing/2014/main" id="{C81BF55B-3699-F0A4-59B3-B36A477D30BD}"/>
              </a:ext>
            </a:extLst>
          </p:cNvPr>
          <p:cNvSpPr/>
          <p:nvPr/>
        </p:nvSpPr>
        <p:spPr>
          <a:xfrm>
            <a:off x="3695347" y="3520714"/>
            <a:ext cx="1827085" cy="1644377"/>
          </a:xfrm>
          <a:custGeom>
            <a:avLst/>
            <a:gdLst/>
            <a:ahLst/>
            <a:cxnLst/>
            <a:rect l="l" t="t" r="r" b="b"/>
            <a:pathLst>
              <a:path w="4572000" h="4114800">
                <a:moveTo>
                  <a:pt x="0" y="0"/>
                </a:moveTo>
                <a:lnTo>
                  <a:pt x="4572000" y="0"/>
                </a:lnTo>
                <a:lnTo>
                  <a:pt x="4572000" y="4114800"/>
                </a:lnTo>
                <a:lnTo>
                  <a:pt x="0" y="4114800"/>
                </a:lnTo>
                <a:lnTo>
                  <a:pt x="0" y="0"/>
                </a:lnTo>
                <a:close/>
              </a:path>
            </a:pathLst>
          </a:custGeom>
          <a:blipFill>
            <a:blip r:embed="rId12"/>
            <a:stretch>
              <a:fillRect/>
            </a:stretch>
          </a:blipFill>
        </p:spPr>
      </p:sp>
      <p:sp>
        <p:nvSpPr>
          <p:cNvPr id="26" name="Freeform 5">
            <a:hlinkClick r:id="rId13" action="ppaction://hlinksldjump"/>
            <a:extLst>
              <a:ext uri="{FF2B5EF4-FFF2-40B4-BE49-F238E27FC236}">
                <a16:creationId xmlns:a16="http://schemas.microsoft.com/office/drawing/2014/main" id="{4F6ACEE3-5A08-C845-B3D1-37884E1EE940}"/>
              </a:ext>
            </a:extLst>
          </p:cNvPr>
          <p:cNvSpPr/>
          <p:nvPr/>
        </p:nvSpPr>
        <p:spPr>
          <a:xfrm>
            <a:off x="171568" y="3666362"/>
            <a:ext cx="1485900" cy="1381888"/>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14"/>
            <a:stretch>
              <a:fillRect/>
            </a:stretch>
          </a:blipFill>
        </p:spPr>
      </p:sp>
      <p:sp>
        <p:nvSpPr>
          <p:cNvPr id="21" name="2">
            <a:hlinkClick r:id="rId15" action="ppaction://hlinksldjump"/>
            <a:extLst>
              <a:ext uri="{FF2B5EF4-FFF2-40B4-BE49-F238E27FC236}">
                <a16:creationId xmlns:a16="http://schemas.microsoft.com/office/drawing/2014/main" id="{C88CBB93-2AAC-81DD-51A0-BB48F6599548}"/>
              </a:ext>
            </a:extLst>
          </p:cNvPr>
          <p:cNvSpPr/>
          <p:nvPr/>
        </p:nvSpPr>
        <p:spPr>
          <a:xfrm rot="20558927">
            <a:off x="1822880" y="1751328"/>
            <a:ext cx="930391" cy="1067881"/>
          </a:xfrm>
          <a:custGeom>
            <a:avLst/>
            <a:gdLst/>
            <a:ahLst/>
            <a:cxnLst/>
            <a:rect l="l" t="t" r="r" b="b"/>
            <a:pathLst>
              <a:path w="936178" h="1074523">
                <a:moveTo>
                  <a:pt x="0" y="0"/>
                </a:moveTo>
                <a:lnTo>
                  <a:pt x="936178" y="0"/>
                </a:lnTo>
                <a:lnTo>
                  <a:pt x="936178" y="1074523"/>
                </a:lnTo>
                <a:lnTo>
                  <a:pt x="0" y="1074523"/>
                </a:lnTo>
                <a:lnTo>
                  <a:pt x="0" y="0"/>
                </a:lnTo>
                <a:close/>
              </a:path>
            </a:pathLst>
          </a:custGeom>
          <a:blipFill>
            <a:blip r:embed="rId6"/>
            <a:stretch>
              <a:fillRect/>
            </a:stretch>
          </a:blipFill>
        </p:spPr>
      </p:sp>
    </p:spTree>
    <p:extLst>
      <p:ext uri="{BB962C8B-B14F-4D97-AF65-F5344CB8AC3E}">
        <p14:creationId xmlns:p14="http://schemas.microsoft.com/office/powerpoint/2010/main" val="3677207920"/>
      </p:ext>
    </p:extLst>
  </p:cSld>
  <p:clrMapOvr>
    <a:masterClrMapping/>
  </p:clrMapOvr>
  <p:transition spd="med">
    <p:circle/>
  </p:transition>
  <p:timing>
    <p:tnLst>
      <p:par>
        <p:cTn id="1" dur="indefinite" restart="never" nodeType="tmRoot">
          <p:childTnLst>
            <p:seq concurrent="1" nextAc="seek">
              <p:cTn id="2" restart="whenNotActive" fill="hold" evtFilter="cancelBubble" nodeType="interactiveSeq">
                <p:stCondLst>
                  <p:cond evt="onClick" delay="0">
                    <p:tgtEl>
                      <p:spTgt spid="17"/>
                    </p:tgtEl>
                  </p:cond>
                </p:stCondLst>
                <p:endSync evt="end" delay="0">
                  <p:rtn val="all"/>
                </p:endSync>
                <p:childTnLst>
                  <p:par>
                    <p:cTn id="3" fill="hold">
                      <p:stCondLst>
                        <p:cond delay="0"/>
                      </p:stCondLst>
                      <p:childTnLst>
                        <p:par>
                          <p:cTn id="4" fill="hold">
                            <p:stCondLst>
                              <p:cond delay="0"/>
                            </p:stCondLst>
                            <p:childTnLst>
                              <p:par>
                                <p:cTn id="5" presetID="0" presetClass="path" presetSubtype="0" accel="50000" decel="50000" fill="hold" nodeType="clickEffect">
                                  <p:stCondLst>
                                    <p:cond delay="0"/>
                                  </p:stCondLst>
                                  <p:childTnLst>
                                    <p:animMotion origin="layout" path="M 0.00122 0.02191 L 0.07622 0.51389 " pathEditMode="relative" rAng="0" ptsTypes="AA">
                                      <p:cBhvr>
                                        <p:cTn id="6" dur="2000" fill="hold"/>
                                        <p:tgtEl>
                                          <p:spTgt spid="17"/>
                                        </p:tgtEl>
                                        <p:attrNameLst>
                                          <p:attrName>ppt_x</p:attrName>
                                          <p:attrName>ppt_y</p:attrName>
                                        </p:attrNameLst>
                                      </p:cBhvr>
                                      <p:rCtr x="3750" y="24599"/>
                                    </p:animMotion>
                                  </p:childTnLst>
                                </p:cTn>
                              </p:par>
                            </p:childTnLst>
                          </p:cTn>
                        </p:par>
                      </p:childTnLst>
                    </p:cTn>
                  </p:par>
                </p:childTnLst>
              </p:cTn>
              <p:nextCondLst>
                <p:cond evt="onClick" delay="0">
                  <p:tgtEl>
                    <p:spTgt spid="17"/>
                  </p:tgtEl>
                </p:cond>
              </p:nextCondLst>
            </p:seq>
            <p:seq concurrent="1" nextAc="seek">
              <p:cTn id="7" restart="whenNotActive" fill="hold" evtFilter="cancelBubble" nodeType="interactiveSeq">
                <p:stCondLst>
                  <p:cond evt="onClick" delay="0">
                    <p:tgtEl>
                      <p:spTgt spid="16"/>
                    </p:tgtEl>
                  </p:cond>
                </p:stCondLst>
                <p:endSync evt="end" delay="0">
                  <p:rtn val="all"/>
                </p:endSync>
                <p:childTnLst>
                  <p:par>
                    <p:cTn id="8" fill="hold">
                      <p:stCondLst>
                        <p:cond delay="0"/>
                      </p:stCondLst>
                      <p:childTnLst>
                        <p:par>
                          <p:cTn id="9" fill="hold">
                            <p:stCondLst>
                              <p:cond delay="0"/>
                            </p:stCondLst>
                            <p:childTnLst>
                              <p:par>
                                <p:cTn id="10" presetID="0" presetClass="path" presetSubtype="0" accel="50000" decel="50000" fill="hold" nodeType="clickEffect">
                                  <p:stCondLst>
                                    <p:cond delay="0"/>
                                  </p:stCondLst>
                                  <p:childTnLst>
                                    <p:animMotion origin="layout" path="M -4.44444E-6 -9.87654E-7 L 0.02674 0.52593 " pathEditMode="relative" rAng="0" ptsTypes="AA">
                                      <p:cBhvr>
                                        <p:cTn id="11" dur="2000" fill="hold"/>
                                        <p:tgtEl>
                                          <p:spTgt spid="16"/>
                                        </p:tgtEl>
                                        <p:attrNameLst>
                                          <p:attrName>ppt_x</p:attrName>
                                          <p:attrName>ppt_y</p:attrName>
                                        </p:attrNameLst>
                                      </p:cBhvr>
                                      <p:rCtr x="799" y="26296"/>
                                    </p:animMotion>
                                  </p:childTnLst>
                                </p:cTn>
                              </p:par>
                            </p:childTnLst>
                          </p:cTn>
                        </p:par>
                      </p:childTnLst>
                    </p:cTn>
                  </p:par>
                </p:childTnLst>
              </p:cTn>
              <p:nextCondLst>
                <p:cond evt="onClick" delay="0">
                  <p:tgtEl>
                    <p:spTgt spid="16"/>
                  </p:tgtEl>
                </p:cond>
              </p:nextCondLst>
            </p:seq>
            <p:seq concurrent="1" nextAc="seek">
              <p:cTn id="12" restart="whenNotActive" fill="hold" evtFilter="cancelBubble" nodeType="interactiveSeq">
                <p:stCondLst>
                  <p:cond evt="onClick" delay="0">
                    <p:tgtEl>
                      <p:spTgt spid="19"/>
                    </p:tgtEl>
                  </p:cond>
                </p:stCondLst>
                <p:endSync evt="end" delay="0">
                  <p:rtn val="all"/>
                </p:endSync>
                <p:childTnLst>
                  <p:par>
                    <p:cTn id="13" fill="hold">
                      <p:stCondLst>
                        <p:cond delay="0"/>
                      </p:stCondLst>
                      <p:childTnLst>
                        <p:par>
                          <p:cTn id="14" fill="hold">
                            <p:stCondLst>
                              <p:cond delay="0"/>
                            </p:stCondLst>
                            <p:childTnLst>
                              <p:par>
                                <p:cTn id="15" presetID="0" presetClass="path" presetSubtype="0" accel="50000" decel="50000" fill="hold" nodeType="clickEffect">
                                  <p:stCondLst>
                                    <p:cond delay="0"/>
                                  </p:stCondLst>
                                  <p:childTnLst>
                                    <p:animMotion origin="layout" path="M -0.00061 0.03796 L 0.07361 0.55154 " pathEditMode="relative" ptsTypes="AA">
                                      <p:cBhvr>
                                        <p:cTn id="16" dur="2000" fill="hold"/>
                                        <p:tgtEl>
                                          <p:spTgt spid="19"/>
                                        </p:tgtEl>
                                        <p:attrNameLst>
                                          <p:attrName>ppt_x</p:attrName>
                                          <p:attrName>ppt_y</p:attrName>
                                        </p:attrNameLst>
                                      </p:cBhvr>
                                    </p:animMotion>
                                  </p:childTnLst>
                                </p:cTn>
                              </p:par>
                            </p:childTnLst>
                          </p:cTn>
                        </p:par>
                      </p:childTnLst>
                    </p:cTn>
                  </p:par>
                </p:childTnLst>
              </p:cTn>
              <p:nextCondLst>
                <p:cond evt="onClick" delay="0">
                  <p:tgtEl>
                    <p:spTgt spid="19"/>
                  </p:tgtEl>
                </p:cond>
              </p:nextCondLst>
            </p:seq>
            <p:seq concurrent="1" nextAc="seek">
              <p:cTn id="17" restart="whenNotActive" fill="hold" evtFilter="cancelBubble" nodeType="interactiveSeq">
                <p:stCondLst>
                  <p:cond evt="onClick" delay="0">
                    <p:tgtEl>
                      <p:spTgt spid="20"/>
                    </p:tgtEl>
                  </p:cond>
                </p:stCondLst>
                <p:endSync evt="end" delay="0">
                  <p:rtn val="all"/>
                </p:endSync>
                <p:childTnLst>
                  <p:par>
                    <p:cTn id="18" fill="hold">
                      <p:stCondLst>
                        <p:cond delay="0"/>
                      </p:stCondLst>
                      <p:childTnLst>
                        <p:par>
                          <p:cTn id="19" fill="hold">
                            <p:stCondLst>
                              <p:cond delay="0"/>
                            </p:stCondLst>
                            <p:childTnLst>
                              <p:par>
                                <p:cTn id="20" presetID="0" presetClass="path" presetSubtype="0" accel="50000" decel="50000" fill="hold" nodeType="clickEffect">
                                  <p:stCondLst>
                                    <p:cond delay="0"/>
                                  </p:stCondLst>
                                  <p:childTnLst>
                                    <p:animMotion origin="layout" path="M 0.02596 0.01188 L -0.09375 0.49321 " pathEditMode="relative" rAng="0" ptsTypes="AA">
                                      <p:cBhvr>
                                        <p:cTn id="21" dur="2000" fill="hold"/>
                                        <p:tgtEl>
                                          <p:spTgt spid="20"/>
                                        </p:tgtEl>
                                        <p:attrNameLst>
                                          <p:attrName>ppt_x</p:attrName>
                                          <p:attrName>ppt_y</p:attrName>
                                        </p:attrNameLst>
                                      </p:cBhvr>
                                      <p:rCtr x="-5990" y="24059"/>
                                    </p:animMotion>
                                  </p:childTnLst>
                                </p:cTn>
                              </p:par>
                            </p:childTnLst>
                          </p:cTn>
                        </p:par>
                      </p:childTnLst>
                    </p:cTn>
                  </p:par>
                </p:childTnLst>
              </p:cTn>
              <p:nextCondLst>
                <p:cond evt="onClick" delay="0">
                  <p:tgtEl>
                    <p:spTgt spid="20"/>
                  </p:tgtEl>
                </p:cond>
              </p:nextCondLst>
            </p:seq>
            <p:seq concurrent="1" nextAc="seek">
              <p:cTn id="22" restart="whenNotActive" fill="hold" evtFilter="cancelBubble" nodeType="interactiveSeq">
                <p:stCondLst>
                  <p:cond evt="onClick" delay="0">
                    <p:tgtEl>
                      <p:spTgt spid="18"/>
                    </p:tgtEl>
                  </p:cond>
                </p:stCondLst>
                <p:endSync evt="end" delay="0">
                  <p:rtn val="all"/>
                </p:endSync>
                <p:childTnLst>
                  <p:par>
                    <p:cTn id="23" fill="hold">
                      <p:stCondLst>
                        <p:cond delay="0"/>
                      </p:stCondLst>
                      <p:childTnLst>
                        <p:par>
                          <p:cTn id="24" fill="hold">
                            <p:stCondLst>
                              <p:cond delay="0"/>
                            </p:stCondLst>
                            <p:childTnLst>
                              <p:par>
                                <p:cTn id="25" presetID="0" presetClass="path" presetSubtype="0" accel="50000" decel="50000" fill="hold" nodeType="clickEffect">
                                  <p:stCondLst>
                                    <p:cond delay="0"/>
                                  </p:stCondLst>
                                  <p:childTnLst>
                                    <p:animMotion origin="layout" path="M 0.02231 -0.00155 L 0.06649 0.61898 " pathEditMode="relative" ptsTypes="AA">
                                      <p:cBhvr>
                                        <p:cTn id="26" dur="2000" fill="hold"/>
                                        <p:tgtEl>
                                          <p:spTgt spid="18"/>
                                        </p:tgtEl>
                                        <p:attrNameLst>
                                          <p:attrName>ppt_x</p:attrName>
                                          <p:attrName>ppt_y</p:attrName>
                                        </p:attrNameLst>
                                      </p:cBhvr>
                                    </p:animMotion>
                                  </p:childTnLst>
                                </p:cTn>
                              </p:par>
                            </p:childTnLst>
                          </p:cTn>
                        </p:par>
                        <p:par>
                          <p:cTn id="27" fill="hold">
                            <p:stCondLst>
                              <p:cond delay="2000"/>
                            </p:stCondLst>
                            <p:childTnLst>
                              <p:par>
                                <p:cTn id="28" presetID="2" presetClass="entr" presetSubtype="4" fill="hold" nodeType="afterEffect">
                                  <p:stCondLst>
                                    <p:cond delay="0"/>
                                  </p:stCondLst>
                                  <p:childTnLst>
                                    <p:set>
                                      <p:cBhvr>
                                        <p:cTn id="29" dur="1" fill="hold">
                                          <p:stCondLst>
                                            <p:cond delay="0"/>
                                          </p:stCondLst>
                                        </p:cTn>
                                        <p:tgtEl>
                                          <p:spTgt spid="26"/>
                                        </p:tgtEl>
                                        <p:attrNameLst>
                                          <p:attrName>style.visibility</p:attrName>
                                        </p:attrNameLst>
                                      </p:cBhvr>
                                      <p:to>
                                        <p:strVal val="visible"/>
                                      </p:to>
                                    </p:set>
                                    <p:anim calcmode="lin" valueType="num">
                                      <p:cBhvr additive="base">
                                        <p:cTn id="30" dur="500" fill="hold"/>
                                        <p:tgtEl>
                                          <p:spTgt spid="26"/>
                                        </p:tgtEl>
                                        <p:attrNameLst>
                                          <p:attrName>ppt_x</p:attrName>
                                        </p:attrNameLst>
                                      </p:cBhvr>
                                      <p:tavLst>
                                        <p:tav tm="0">
                                          <p:val>
                                            <p:strVal val="#ppt_x"/>
                                          </p:val>
                                        </p:tav>
                                        <p:tav tm="100000">
                                          <p:val>
                                            <p:strVal val="#ppt_x"/>
                                          </p:val>
                                        </p:tav>
                                      </p:tavLst>
                                    </p:anim>
                                    <p:anim calcmode="lin" valueType="num">
                                      <p:cBhvr additive="base">
                                        <p:cTn id="31"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nextCondLst>
                <p:cond evt="onClick" delay="0">
                  <p:tgtEl>
                    <p:spTgt spid="18"/>
                  </p:tgtEl>
                </p:cond>
              </p:nextCondLst>
            </p:seq>
            <p:seq concurrent="1" nextAc="seek">
              <p:cTn id="32" restart="whenNotActive" fill="hold" evtFilter="cancelBubble" nodeType="interactiveSeq">
                <p:stCondLst>
                  <p:cond evt="onClick" delay="0">
                    <p:tgtEl>
                      <p:spTgt spid="21"/>
                    </p:tgtEl>
                  </p:cond>
                </p:stCondLst>
                <p:endSync evt="end" delay="0">
                  <p:rtn val="all"/>
                </p:endSync>
                <p:childTnLst>
                  <p:par>
                    <p:cTn id="33" fill="hold">
                      <p:stCondLst>
                        <p:cond delay="0"/>
                      </p:stCondLst>
                      <p:childTnLst>
                        <p:par>
                          <p:cTn id="34" fill="hold">
                            <p:stCondLst>
                              <p:cond delay="0"/>
                            </p:stCondLst>
                            <p:childTnLst>
                              <p:par>
                                <p:cTn id="35" presetID="0" presetClass="path" presetSubtype="0" accel="50000" decel="50000" fill="hold" nodeType="clickEffect">
                                  <p:stCondLst>
                                    <p:cond delay="0"/>
                                  </p:stCondLst>
                                  <p:childTnLst>
                                    <p:animMotion origin="layout" path="M 2.5E-6 2.46914E-7 L 0.0566 0.38055 " pathEditMode="relative" rAng="0" ptsTypes="AA">
                                      <p:cBhvr>
                                        <p:cTn id="36" dur="2000" fill="hold"/>
                                        <p:tgtEl>
                                          <p:spTgt spid="21"/>
                                        </p:tgtEl>
                                        <p:attrNameLst>
                                          <p:attrName>ppt_x</p:attrName>
                                          <p:attrName>ppt_y</p:attrName>
                                        </p:attrNameLst>
                                      </p:cBhvr>
                                      <p:rCtr x="2292" y="19414"/>
                                    </p:animMotion>
                                  </p:childTnLst>
                                </p:cTn>
                              </p:par>
                            </p:childTnLst>
                          </p:cTn>
                        </p:par>
                      </p:childTnLst>
                    </p:cTn>
                  </p:par>
                </p:childTnLst>
              </p:cTn>
              <p:nextCondLst>
                <p:cond evt="onClick" delay="0">
                  <p:tgtEl>
                    <p:spTgt spid="21"/>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6"/>
            <a:ext cx="8604101" cy="1267917"/>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1: Thiệp chúc mừng Giáng sinh thường có gì?</a:t>
            </a:r>
            <a:endParaRPr lang="vi-VN" sz="2000" b="1" kern="1200" noProof="1">
              <a:solidFill>
                <a:prstClr val="black"/>
              </a:solidFill>
              <a:latin typeface="Arial" panose="020B0604020202020204" pitchFamily="34" charset="0"/>
              <a:cs typeface="Arial" panose="020B0604020202020204" pitchFamily="34" charset="0"/>
            </a:endParaRPr>
          </a:p>
        </p:txBody>
      </p:sp>
      <p:sp>
        <p:nvSpPr>
          <p:cNvPr id="51" name="Đáp án đúng">
            <a:extLst>
              <a:ext uri="{FF2B5EF4-FFF2-40B4-BE49-F238E27FC236}">
                <a16:creationId xmlns:a16="http://schemas.microsoft.com/office/drawing/2014/main" id="{4D1DA2F5-D9A5-C765-0E47-25DD326F3067}"/>
              </a:ext>
            </a:extLst>
          </p:cNvPr>
          <p:cNvSpPr/>
          <p:nvPr/>
        </p:nvSpPr>
        <p:spPr>
          <a:xfrm>
            <a:off x="26994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A. Phong bao lì xì.</a:t>
            </a:r>
            <a:endParaRPr lang="vi-VN" sz="2000" kern="1200" noProof="1">
              <a:solidFill>
                <a:prstClr val="black"/>
              </a:solidFill>
              <a:cs typeface="Arial" panose="020B0604020202020204" pitchFamily="34" charset="0"/>
            </a:endParaRPr>
          </a:p>
        </p:txBody>
      </p:sp>
      <p:sp>
        <p:nvSpPr>
          <p:cNvPr id="52" name="Đáp án sai 1">
            <a:extLst>
              <a:ext uri="{FF2B5EF4-FFF2-40B4-BE49-F238E27FC236}">
                <a16:creationId xmlns:a16="http://schemas.microsoft.com/office/drawing/2014/main" id="{1713963F-2894-56F2-E53C-4371936FB85C}"/>
              </a:ext>
            </a:extLst>
          </p:cNvPr>
          <p:cNvSpPr/>
          <p:nvPr/>
        </p:nvSpPr>
        <p:spPr>
          <a:xfrm>
            <a:off x="26994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C. Bánh chưng.</a:t>
            </a:r>
          </a:p>
        </p:txBody>
      </p:sp>
      <p:sp>
        <p:nvSpPr>
          <p:cNvPr id="53" name="Đáp án sai 2">
            <a:extLst>
              <a:ext uri="{FF2B5EF4-FFF2-40B4-BE49-F238E27FC236}">
                <a16:creationId xmlns:a16="http://schemas.microsoft.com/office/drawing/2014/main" id="{72E080E8-9CBE-7E1E-25CC-340E27A4D017}"/>
              </a:ext>
            </a:extLst>
          </p:cNvPr>
          <p:cNvSpPr/>
          <p:nvPr/>
        </p:nvSpPr>
        <p:spPr>
          <a:xfrm>
            <a:off x="474897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B. Cây thông Noel.</a:t>
            </a:r>
            <a:endParaRPr lang="vi-VN" sz="2000" kern="1200" noProof="1">
              <a:solidFill>
                <a:prstClr val="black"/>
              </a:solidFill>
              <a:latin typeface="Arial" panose="020B0604020202020204" pitchFamily="34" charset="0"/>
              <a:cs typeface="Arial" panose="020B0604020202020204" pitchFamily="34" charset="0"/>
            </a:endParaRPr>
          </a:p>
        </p:txBody>
      </p:sp>
      <p:sp>
        <p:nvSpPr>
          <p:cNvPr id="54" name="Đáp án sai 3">
            <a:extLst>
              <a:ext uri="{FF2B5EF4-FFF2-40B4-BE49-F238E27FC236}">
                <a16:creationId xmlns:a16="http://schemas.microsoft.com/office/drawing/2014/main" id="{98AC7C36-17E6-7D99-2014-5789447F054D}"/>
              </a:ext>
            </a:extLst>
          </p:cNvPr>
          <p:cNvSpPr/>
          <p:nvPr/>
        </p:nvSpPr>
        <p:spPr>
          <a:xfrm>
            <a:off x="474897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D. Những lời tri ân thầy cô giáo.</a:t>
            </a:r>
            <a:endParaRPr lang="vi-VN" sz="2000" kern="1200" noProof="1">
              <a:solidFill>
                <a:prstClr val="black"/>
              </a:solidFill>
              <a:cs typeface="Arial" panose="020B0604020202020204" pitchFamily="34" charset="0"/>
            </a:endParaRPr>
          </a:p>
        </p:txBody>
      </p:sp>
      <p:sp>
        <p:nvSpPr>
          <p:cNvPr id="55" name="Đáp án đúng">
            <a:extLst>
              <a:ext uri="{FF2B5EF4-FFF2-40B4-BE49-F238E27FC236}">
                <a16:creationId xmlns:a16="http://schemas.microsoft.com/office/drawing/2014/main" id="{F26A5EAB-E5AD-94BE-45D6-5F46AA945CA3}"/>
              </a:ext>
            </a:extLst>
          </p:cNvPr>
          <p:cNvSpPr/>
          <p:nvPr/>
        </p:nvSpPr>
        <p:spPr>
          <a:xfrm>
            <a:off x="4748979" y="1729529"/>
            <a:ext cx="4125071" cy="1146774"/>
          </a:xfrm>
          <a:prstGeom prst="roundRect">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srgbClr val="FFFFFF"/>
                </a:solidFill>
                <a:latin typeface="Arial" panose="020B0604020202020204" pitchFamily="34" charset="0"/>
                <a:cs typeface="Arial" panose="020B0604020202020204" pitchFamily="34" charset="0"/>
              </a:rPr>
              <a:t>B. Cây thông Noel.</a:t>
            </a:r>
          </a:p>
        </p:txBody>
      </p:sp>
      <p:sp>
        <p:nvSpPr>
          <p:cNvPr id="7" name="Freeform 5">
            <a:hlinkClick r:id="rId5" action="ppaction://hlinksldjump"/>
            <a:extLst>
              <a:ext uri="{FF2B5EF4-FFF2-40B4-BE49-F238E27FC236}">
                <a16:creationId xmlns:a16="http://schemas.microsoft.com/office/drawing/2014/main" id="{1EBE52E6-11C1-7A9E-3EB9-24EC38DE60B3}"/>
              </a:ext>
            </a:extLst>
          </p:cNvPr>
          <p:cNvSpPr/>
          <p:nvPr/>
        </p:nvSpPr>
        <p:spPr>
          <a:xfrm>
            <a:off x="157612" y="4075471"/>
            <a:ext cx="959988" cy="892790"/>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6"/>
            <a:stretch>
              <a:fillRect/>
            </a:stretch>
          </a:blipFill>
        </p:spPr>
      </p:sp>
    </p:spTree>
    <p:extLst>
      <p:ext uri="{BB962C8B-B14F-4D97-AF65-F5344CB8AC3E}">
        <p14:creationId xmlns:p14="http://schemas.microsoft.com/office/powerpoint/2010/main" val="3905379511"/>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barn(outVertical)">
                                      <p:cBhvr>
                                        <p:cTn id="12" dur="500"/>
                                        <p:tgtEl>
                                          <p:spTgt spid="51"/>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barn(outVertical)">
                                      <p:cBhvr>
                                        <p:cTn id="15" dur="500"/>
                                        <p:tgtEl>
                                          <p:spTgt spid="52"/>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outVertical)">
                                      <p:cBhvr>
                                        <p:cTn id="18" dur="500"/>
                                        <p:tgtEl>
                                          <p:spTgt spid="53"/>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barn(outVertical)">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6"/>
            <a:ext cx="8604101" cy="1267917"/>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2: Tấm thiệp chúc mừng ngày Nhà giáo Việt Nam </a:t>
            </a:r>
            <a:endParaRPr lang="en-US" sz="2000" b="1" kern="1200" noProof="1">
              <a:solidFill>
                <a:prstClr val="black"/>
              </a:solidFill>
              <a:cs typeface="Arial" panose="020B0604020202020204" pitchFamily="34" charset="0"/>
            </a:endParaRPr>
          </a:p>
          <a:p>
            <a:pPr algn="ctr" defTabSz="685800">
              <a:lnSpc>
                <a:spcPct val="150000"/>
              </a:lnSpc>
              <a:buClrTx/>
              <a:defRPr/>
            </a:pPr>
            <a:r>
              <a:rPr lang="vi-VN" sz="2000" b="1" kern="1200" noProof="1">
                <a:solidFill>
                  <a:prstClr val="black"/>
                </a:solidFill>
                <a:cs typeface="Arial" panose="020B0604020202020204" pitchFamily="34" charset="0"/>
              </a:rPr>
              <a:t>gồm những thông tin dạng nào?</a:t>
            </a:r>
            <a:endParaRPr lang="vi-VN" sz="2000" b="1" kern="1200" noProof="1">
              <a:solidFill>
                <a:prstClr val="black"/>
              </a:solidFill>
              <a:latin typeface="Arial" panose="020B0604020202020204" pitchFamily="34" charset="0"/>
              <a:cs typeface="Arial" panose="020B0604020202020204" pitchFamily="34" charset="0"/>
            </a:endParaRPr>
          </a:p>
        </p:txBody>
      </p:sp>
      <p:sp>
        <p:nvSpPr>
          <p:cNvPr id="51" name="Đáp án đúng">
            <a:extLst>
              <a:ext uri="{FF2B5EF4-FFF2-40B4-BE49-F238E27FC236}">
                <a16:creationId xmlns:a16="http://schemas.microsoft.com/office/drawing/2014/main" id="{4D1DA2F5-D9A5-C765-0E47-25DD326F3067}"/>
              </a:ext>
            </a:extLst>
          </p:cNvPr>
          <p:cNvSpPr/>
          <p:nvPr/>
        </p:nvSpPr>
        <p:spPr>
          <a:xfrm>
            <a:off x="26994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A. Dạng hình ảnh.</a:t>
            </a:r>
            <a:endParaRPr lang="vi-VN" sz="2000" kern="1200" noProof="1">
              <a:solidFill>
                <a:prstClr val="black"/>
              </a:solidFill>
              <a:cs typeface="Arial" panose="020B0604020202020204" pitchFamily="34" charset="0"/>
            </a:endParaRPr>
          </a:p>
        </p:txBody>
      </p:sp>
      <p:sp>
        <p:nvSpPr>
          <p:cNvPr id="52" name="Đáp án sai 1">
            <a:extLst>
              <a:ext uri="{FF2B5EF4-FFF2-40B4-BE49-F238E27FC236}">
                <a16:creationId xmlns:a16="http://schemas.microsoft.com/office/drawing/2014/main" id="{1713963F-2894-56F2-E53C-4371936FB85C}"/>
              </a:ext>
            </a:extLst>
          </p:cNvPr>
          <p:cNvSpPr/>
          <p:nvPr/>
        </p:nvSpPr>
        <p:spPr>
          <a:xfrm>
            <a:off x="26994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C. Dạng hình ảnh và dạng chữ.</a:t>
            </a:r>
          </a:p>
        </p:txBody>
      </p:sp>
      <p:sp>
        <p:nvSpPr>
          <p:cNvPr id="53" name="Đáp án sai 2">
            <a:extLst>
              <a:ext uri="{FF2B5EF4-FFF2-40B4-BE49-F238E27FC236}">
                <a16:creationId xmlns:a16="http://schemas.microsoft.com/office/drawing/2014/main" id="{72E080E8-9CBE-7E1E-25CC-340E27A4D017}"/>
              </a:ext>
            </a:extLst>
          </p:cNvPr>
          <p:cNvSpPr/>
          <p:nvPr/>
        </p:nvSpPr>
        <p:spPr>
          <a:xfrm>
            <a:off x="474897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B. Dạng chữ và dạng âm thanh.</a:t>
            </a:r>
            <a:endParaRPr lang="vi-VN" sz="2000" kern="1200" noProof="1">
              <a:solidFill>
                <a:prstClr val="black"/>
              </a:solidFill>
              <a:latin typeface="Arial" panose="020B0604020202020204" pitchFamily="34" charset="0"/>
              <a:cs typeface="Arial" panose="020B0604020202020204" pitchFamily="34" charset="0"/>
            </a:endParaRPr>
          </a:p>
        </p:txBody>
      </p:sp>
      <p:sp>
        <p:nvSpPr>
          <p:cNvPr id="54" name="Đáp án sai 3">
            <a:extLst>
              <a:ext uri="{FF2B5EF4-FFF2-40B4-BE49-F238E27FC236}">
                <a16:creationId xmlns:a16="http://schemas.microsoft.com/office/drawing/2014/main" id="{98AC7C36-17E6-7D99-2014-5789447F054D}"/>
              </a:ext>
            </a:extLst>
          </p:cNvPr>
          <p:cNvSpPr/>
          <p:nvPr/>
        </p:nvSpPr>
        <p:spPr>
          <a:xfrm>
            <a:off x="474897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D. Dạng âm thanh và hình ảnh. </a:t>
            </a:r>
            <a:endParaRPr lang="vi-VN" sz="2000" kern="1200" noProof="1">
              <a:solidFill>
                <a:prstClr val="black"/>
              </a:solidFill>
              <a:cs typeface="Arial" panose="020B0604020202020204" pitchFamily="34" charset="0"/>
            </a:endParaRPr>
          </a:p>
        </p:txBody>
      </p:sp>
      <p:sp>
        <p:nvSpPr>
          <p:cNvPr id="55" name="Đáp án đúng">
            <a:extLst>
              <a:ext uri="{FF2B5EF4-FFF2-40B4-BE49-F238E27FC236}">
                <a16:creationId xmlns:a16="http://schemas.microsoft.com/office/drawing/2014/main" id="{F26A5EAB-E5AD-94BE-45D6-5F46AA945CA3}"/>
              </a:ext>
            </a:extLst>
          </p:cNvPr>
          <p:cNvSpPr/>
          <p:nvPr/>
        </p:nvSpPr>
        <p:spPr>
          <a:xfrm>
            <a:off x="269949" y="3204771"/>
            <a:ext cx="4125071" cy="1146774"/>
          </a:xfrm>
          <a:prstGeom prst="roundRect">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srgbClr val="FFFFFF"/>
                </a:solidFill>
                <a:latin typeface="Arial" panose="020B0604020202020204" pitchFamily="34" charset="0"/>
                <a:cs typeface="Arial" panose="020B0604020202020204" pitchFamily="34" charset="0"/>
              </a:rPr>
              <a:t>C. Dạng hình ảnh và dạng chữ.</a:t>
            </a:r>
          </a:p>
        </p:txBody>
      </p:sp>
      <p:sp>
        <p:nvSpPr>
          <p:cNvPr id="7" name="Freeform 5">
            <a:hlinkClick r:id="rId5" action="ppaction://hlinksldjump"/>
            <a:extLst>
              <a:ext uri="{FF2B5EF4-FFF2-40B4-BE49-F238E27FC236}">
                <a16:creationId xmlns:a16="http://schemas.microsoft.com/office/drawing/2014/main" id="{1EBE52E6-11C1-7A9E-3EB9-24EC38DE60B3}"/>
              </a:ext>
            </a:extLst>
          </p:cNvPr>
          <p:cNvSpPr/>
          <p:nvPr/>
        </p:nvSpPr>
        <p:spPr>
          <a:xfrm>
            <a:off x="157612" y="4075471"/>
            <a:ext cx="959988" cy="892790"/>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6"/>
            <a:stretch>
              <a:fillRect/>
            </a:stretch>
          </a:blipFill>
        </p:spPr>
      </p:sp>
    </p:spTree>
    <p:extLst>
      <p:ext uri="{BB962C8B-B14F-4D97-AF65-F5344CB8AC3E}">
        <p14:creationId xmlns:p14="http://schemas.microsoft.com/office/powerpoint/2010/main" val="2305528668"/>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barn(outVertical)">
                                      <p:cBhvr>
                                        <p:cTn id="12" dur="500"/>
                                        <p:tgtEl>
                                          <p:spTgt spid="51"/>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barn(outVertical)">
                                      <p:cBhvr>
                                        <p:cTn id="15" dur="500"/>
                                        <p:tgtEl>
                                          <p:spTgt spid="52"/>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outVertical)">
                                      <p:cBhvr>
                                        <p:cTn id="18" dur="500"/>
                                        <p:tgtEl>
                                          <p:spTgt spid="53"/>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barn(outVertical)">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7"/>
            <a:ext cx="8604101" cy="750982"/>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3: Phát biểu nào sau đây </a:t>
            </a:r>
            <a:r>
              <a:rPr lang="en-US" sz="2000" b="1" kern="1200" noProof="1">
                <a:solidFill>
                  <a:prstClr val="black"/>
                </a:solidFill>
                <a:cs typeface="Arial" panose="020B0604020202020204" pitchFamily="34" charset="0"/>
              </a:rPr>
              <a:t>SAI</a:t>
            </a:r>
            <a:r>
              <a:rPr lang="vi-VN" sz="2000" b="1" kern="1200" noProof="1">
                <a:solidFill>
                  <a:prstClr val="black"/>
                </a:solidFill>
                <a:cs typeface="Arial" panose="020B0604020202020204" pitchFamily="34" charset="0"/>
              </a:rPr>
              <a:t>?</a:t>
            </a:r>
            <a:endParaRPr lang="vi-VN" sz="2000" b="1" kern="1200" noProof="1">
              <a:solidFill>
                <a:prstClr val="black"/>
              </a:solidFill>
              <a:latin typeface="Arial" panose="020B0604020202020204" pitchFamily="34" charset="0"/>
              <a:cs typeface="Arial" panose="020B0604020202020204" pitchFamily="34" charset="0"/>
            </a:endParaRPr>
          </a:p>
        </p:txBody>
      </p:sp>
      <p:sp>
        <p:nvSpPr>
          <p:cNvPr id="51" name="Đáp án đúng">
            <a:extLst>
              <a:ext uri="{FF2B5EF4-FFF2-40B4-BE49-F238E27FC236}">
                <a16:creationId xmlns:a16="http://schemas.microsoft.com/office/drawing/2014/main" id="{4D1DA2F5-D9A5-C765-0E47-25DD326F3067}"/>
              </a:ext>
            </a:extLst>
          </p:cNvPr>
          <p:cNvSpPr/>
          <p:nvPr/>
        </p:nvSpPr>
        <p:spPr>
          <a:xfrm>
            <a:off x="172364" y="1131562"/>
            <a:ext cx="4098851" cy="1428628"/>
          </a:xfrm>
          <a:prstGeom prst="roundRect">
            <a:avLst>
              <a:gd name="adj" fmla="val 12603"/>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A. Thiệp chúc mừng ngày Quốc tế Phụ nữ thường có hình hoa.</a:t>
            </a:r>
          </a:p>
        </p:txBody>
      </p:sp>
      <p:sp>
        <p:nvSpPr>
          <p:cNvPr id="52" name="Đáp án sai 1">
            <a:extLst>
              <a:ext uri="{FF2B5EF4-FFF2-40B4-BE49-F238E27FC236}">
                <a16:creationId xmlns:a16="http://schemas.microsoft.com/office/drawing/2014/main" id="{1713963F-2894-56F2-E53C-4371936FB85C}"/>
              </a:ext>
            </a:extLst>
          </p:cNvPr>
          <p:cNvSpPr/>
          <p:nvPr/>
        </p:nvSpPr>
        <p:spPr>
          <a:xfrm>
            <a:off x="172364" y="2738884"/>
            <a:ext cx="4098851" cy="1428628"/>
          </a:xfrm>
          <a:prstGeom prst="roundRect">
            <a:avLst>
              <a:gd name="adj" fmla="val 12603"/>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C. Thiệp chúc mừng thường được tặng vào những dịp vui vẻ, thể hiện tình cảm của người tặng.</a:t>
            </a:r>
          </a:p>
        </p:txBody>
      </p:sp>
      <p:sp>
        <p:nvSpPr>
          <p:cNvPr id="53" name="Đáp án sai 2">
            <a:extLst>
              <a:ext uri="{FF2B5EF4-FFF2-40B4-BE49-F238E27FC236}">
                <a16:creationId xmlns:a16="http://schemas.microsoft.com/office/drawing/2014/main" id="{72E080E8-9CBE-7E1E-25CC-340E27A4D017}"/>
              </a:ext>
            </a:extLst>
          </p:cNvPr>
          <p:cNvSpPr/>
          <p:nvPr/>
        </p:nvSpPr>
        <p:spPr>
          <a:xfrm>
            <a:off x="4393901" y="1131562"/>
            <a:ext cx="4505250" cy="1428628"/>
          </a:xfrm>
          <a:prstGeom prst="roundRect">
            <a:avLst>
              <a:gd name="adj" fmla="val 11587"/>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B. Để tạo được thiệp chúc mừng phù hợp cần xác định chủ đề và những thành phần xuất hiện trong tấm thiệp.</a:t>
            </a:r>
            <a:endParaRPr lang="vi-VN" sz="2000" kern="1200" noProof="1">
              <a:solidFill>
                <a:prstClr val="black"/>
              </a:solidFill>
              <a:latin typeface="Arial" panose="020B0604020202020204" pitchFamily="34" charset="0"/>
              <a:cs typeface="Arial" panose="020B0604020202020204" pitchFamily="34" charset="0"/>
            </a:endParaRPr>
          </a:p>
        </p:txBody>
      </p:sp>
      <p:sp>
        <p:nvSpPr>
          <p:cNvPr id="54" name="Đáp án sai 3">
            <a:extLst>
              <a:ext uri="{FF2B5EF4-FFF2-40B4-BE49-F238E27FC236}">
                <a16:creationId xmlns:a16="http://schemas.microsoft.com/office/drawing/2014/main" id="{98AC7C36-17E6-7D99-2014-5789447F054D}"/>
              </a:ext>
            </a:extLst>
          </p:cNvPr>
          <p:cNvSpPr/>
          <p:nvPr/>
        </p:nvSpPr>
        <p:spPr>
          <a:xfrm>
            <a:off x="4393901" y="2738884"/>
            <a:ext cx="4505250" cy="1428628"/>
          </a:xfrm>
          <a:prstGeom prst="roundRect">
            <a:avLst>
              <a:gd name="adj" fmla="val 12603"/>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D. Thiệp chúc mừng năm mới thường có dòng chữ “Chúc mừng sinh nhật”.</a:t>
            </a:r>
          </a:p>
        </p:txBody>
      </p:sp>
      <p:sp>
        <p:nvSpPr>
          <p:cNvPr id="55" name="Đáp án đúng">
            <a:extLst>
              <a:ext uri="{FF2B5EF4-FFF2-40B4-BE49-F238E27FC236}">
                <a16:creationId xmlns:a16="http://schemas.microsoft.com/office/drawing/2014/main" id="{F26A5EAB-E5AD-94BE-45D6-5F46AA945CA3}"/>
              </a:ext>
            </a:extLst>
          </p:cNvPr>
          <p:cNvSpPr/>
          <p:nvPr/>
        </p:nvSpPr>
        <p:spPr>
          <a:xfrm>
            <a:off x="4393901" y="2738884"/>
            <a:ext cx="4505250" cy="1428628"/>
          </a:xfrm>
          <a:prstGeom prst="roundRect">
            <a:avLst>
              <a:gd name="adj" fmla="val 12603"/>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srgbClr val="FFFFFF"/>
                </a:solidFill>
                <a:cs typeface="Arial" panose="020B0604020202020204" pitchFamily="34" charset="0"/>
              </a:rPr>
              <a:t>D. Thiệp chúc mừng năm mới thường có dòng chữ “Chúc mừng sinh nhật”.</a:t>
            </a:r>
          </a:p>
        </p:txBody>
      </p:sp>
      <p:sp>
        <p:nvSpPr>
          <p:cNvPr id="7" name="Freeform 5">
            <a:hlinkClick r:id="rId5" action="ppaction://hlinksldjump"/>
            <a:extLst>
              <a:ext uri="{FF2B5EF4-FFF2-40B4-BE49-F238E27FC236}">
                <a16:creationId xmlns:a16="http://schemas.microsoft.com/office/drawing/2014/main" id="{1EBE52E6-11C1-7A9E-3EB9-24EC38DE60B3}"/>
              </a:ext>
            </a:extLst>
          </p:cNvPr>
          <p:cNvSpPr/>
          <p:nvPr/>
        </p:nvSpPr>
        <p:spPr>
          <a:xfrm>
            <a:off x="157611" y="4099093"/>
            <a:ext cx="934589" cy="869168"/>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6"/>
            <a:stretch>
              <a:fillRect/>
            </a:stretch>
          </a:blipFill>
        </p:spPr>
      </p:sp>
    </p:spTree>
    <p:extLst>
      <p:ext uri="{BB962C8B-B14F-4D97-AF65-F5344CB8AC3E}">
        <p14:creationId xmlns:p14="http://schemas.microsoft.com/office/powerpoint/2010/main" val="3421064966"/>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barn(outVertical)">
                                      <p:cBhvr>
                                        <p:cTn id="12" dur="500"/>
                                        <p:tgtEl>
                                          <p:spTgt spid="51"/>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barn(outVertical)">
                                      <p:cBhvr>
                                        <p:cTn id="15" dur="500"/>
                                        <p:tgtEl>
                                          <p:spTgt spid="52"/>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outVertical)">
                                      <p:cBhvr>
                                        <p:cTn id="18" dur="500"/>
                                        <p:tgtEl>
                                          <p:spTgt spid="53"/>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barn(outVertical)">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6"/>
            <a:ext cx="8604101" cy="1267917"/>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4: Để tạo khung cho tấm thiệp, </a:t>
            </a:r>
            <a:endParaRPr lang="en-US" sz="2000" b="1" kern="1200" noProof="1">
              <a:solidFill>
                <a:prstClr val="black"/>
              </a:solidFill>
              <a:cs typeface="Arial" panose="020B0604020202020204" pitchFamily="34" charset="0"/>
            </a:endParaRPr>
          </a:p>
          <a:p>
            <a:pPr algn="ctr" defTabSz="685800">
              <a:lnSpc>
                <a:spcPct val="150000"/>
              </a:lnSpc>
              <a:buClrTx/>
              <a:defRPr/>
            </a:pPr>
            <a:r>
              <a:rPr lang="vi-VN" sz="2000" b="1" kern="1200" noProof="1">
                <a:solidFill>
                  <a:prstClr val="black"/>
                </a:solidFill>
                <a:cs typeface="Arial" panose="020B0604020202020204" pitchFamily="34" charset="0"/>
              </a:rPr>
              <a:t>em cần sử dụng các lệnh trong nhóm lệnh nào?</a:t>
            </a:r>
            <a:endParaRPr lang="vi-VN" sz="2000" b="1" kern="1200" noProof="1">
              <a:solidFill>
                <a:prstClr val="black"/>
              </a:solidFill>
              <a:latin typeface="Arial" panose="020B0604020202020204" pitchFamily="34" charset="0"/>
              <a:cs typeface="Arial" panose="020B0604020202020204" pitchFamily="34" charset="0"/>
            </a:endParaRPr>
          </a:p>
        </p:txBody>
      </p:sp>
      <p:sp>
        <p:nvSpPr>
          <p:cNvPr id="51" name="Đáp án đúng">
            <a:extLst>
              <a:ext uri="{FF2B5EF4-FFF2-40B4-BE49-F238E27FC236}">
                <a16:creationId xmlns:a16="http://schemas.microsoft.com/office/drawing/2014/main" id="{4D1DA2F5-D9A5-C765-0E47-25DD326F3067}"/>
              </a:ext>
            </a:extLst>
          </p:cNvPr>
          <p:cNvSpPr/>
          <p:nvPr/>
        </p:nvSpPr>
        <p:spPr>
          <a:xfrm>
            <a:off x="26994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A. Shapes.</a:t>
            </a:r>
            <a:endParaRPr lang="vi-VN" sz="2000" kern="1200" noProof="1">
              <a:solidFill>
                <a:prstClr val="black"/>
              </a:solidFill>
              <a:cs typeface="Arial" panose="020B0604020202020204" pitchFamily="34" charset="0"/>
            </a:endParaRPr>
          </a:p>
        </p:txBody>
      </p:sp>
      <p:sp>
        <p:nvSpPr>
          <p:cNvPr id="52" name="Đáp án sai 1">
            <a:extLst>
              <a:ext uri="{FF2B5EF4-FFF2-40B4-BE49-F238E27FC236}">
                <a16:creationId xmlns:a16="http://schemas.microsoft.com/office/drawing/2014/main" id="{1713963F-2894-56F2-E53C-4371936FB85C}"/>
              </a:ext>
            </a:extLst>
          </p:cNvPr>
          <p:cNvSpPr/>
          <p:nvPr/>
        </p:nvSpPr>
        <p:spPr>
          <a:xfrm>
            <a:off x="26994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C. Image.</a:t>
            </a:r>
          </a:p>
        </p:txBody>
      </p:sp>
      <p:sp>
        <p:nvSpPr>
          <p:cNvPr id="53" name="Đáp án sai 2">
            <a:extLst>
              <a:ext uri="{FF2B5EF4-FFF2-40B4-BE49-F238E27FC236}">
                <a16:creationId xmlns:a16="http://schemas.microsoft.com/office/drawing/2014/main" id="{72E080E8-9CBE-7E1E-25CC-340E27A4D017}"/>
              </a:ext>
            </a:extLst>
          </p:cNvPr>
          <p:cNvSpPr/>
          <p:nvPr/>
        </p:nvSpPr>
        <p:spPr>
          <a:xfrm>
            <a:off x="474897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B. Tools.</a:t>
            </a:r>
            <a:endParaRPr lang="vi-VN" sz="2000" kern="1200" noProof="1">
              <a:solidFill>
                <a:prstClr val="black"/>
              </a:solidFill>
              <a:latin typeface="Arial" panose="020B0604020202020204" pitchFamily="34" charset="0"/>
              <a:cs typeface="Arial" panose="020B0604020202020204" pitchFamily="34" charset="0"/>
            </a:endParaRPr>
          </a:p>
        </p:txBody>
      </p:sp>
      <p:sp>
        <p:nvSpPr>
          <p:cNvPr id="54" name="Đáp án sai 3">
            <a:extLst>
              <a:ext uri="{FF2B5EF4-FFF2-40B4-BE49-F238E27FC236}">
                <a16:creationId xmlns:a16="http://schemas.microsoft.com/office/drawing/2014/main" id="{98AC7C36-17E6-7D99-2014-5789447F054D}"/>
              </a:ext>
            </a:extLst>
          </p:cNvPr>
          <p:cNvSpPr/>
          <p:nvPr/>
        </p:nvSpPr>
        <p:spPr>
          <a:xfrm>
            <a:off x="474897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D. Clipboard.</a:t>
            </a:r>
            <a:endParaRPr lang="vi-VN" sz="2000" kern="1200" noProof="1">
              <a:solidFill>
                <a:prstClr val="black"/>
              </a:solidFill>
              <a:cs typeface="Arial" panose="020B0604020202020204" pitchFamily="34" charset="0"/>
            </a:endParaRPr>
          </a:p>
        </p:txBody>
      </p:sp>
      <p:sp>
        <p:nvSpPr>
          <p:cNvPr id="55" name="Đáp án đúng">
            <a:extLst>
              <a:ext uri="{FF2B5EF4-FFF2-40B4-BE49-F238E27FC236}">
                <a16:creationId xmlns:a16="http://schemas.microsoft.com/office/drawing/2014/main" id="{F26A5EAB-E5AD-94BE-45D6-5F46AA945CA3}"/>
              </a:ext>
            </a:extLst>
          </p:cNvPr>
          <p:cNvSpPr/>
          <p:nvPr/>
        </p:nvSpPr>
        <p:spPr>
          <a:xfrm>
            <a:off x="269949" y="1723419"/>
            <a:ext cx="4125071" cy="1146774"/>
          </a:xfrm>
          <a:prstGeom prst="roundRect">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srgbClr val="FFFFFF"/>
                </a:solidFill>
                <a:latin typeface="Arial" panose="020B0604020202020204" pitchFamily="34" charset="0"/>
                <a:cs typeface="Arial" panose="020B0604020202020204" pitchFamily="34" charset="0"/>
              </a:rPr>
              <a:t>A. Shapes.</a:t>
            </a:r>
          </a:p>
        </p:txBody>
      </p:sp>
      <p:sp>
        <p:nvSpPr>
          <p:cNvPr id="7" name="Freeform 5">
            <a:hlinkClick r:id="rId5" action="ppaction://hlinksldjump"/>
            <a:extLst>
              <a:ext uri="{FF2B5EF4-FFF2-40B4-BE49-F238E27FC236}">
                <a16:creationId xmlns:a16="http://schemas.microsoft.com/office/drawing/2014/main" id="{1EBE52E6-11C1-7A9E-3EB9-24EC38DE60B3}"/>
              </a:ext>
            </a:extLst>
          </p:cNvPr>
          <p:cNvSpPr/>
          <p:nvPr/>
        </p:nvSpPr>
        <p:spPr>
          <a:xfrm>
            <a:off x="157612" y="4075471"/>
            <a:ext cx="959988" cy="892790"/>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6"/>
            <a:stretch>
              <a:fillRect/>
            </a:stretch>
          </a:blipFill>
        </p:spPr>
      </p:sp>
    </p:spTree>
    <p:extLst>
      <p:ext uri="{BB962C8B-B14F-4D97-AF65-F5344CB8AC3E}">
        <p14:creationId xmlns:p14="http://schemas.microsoft.com/office/powerpoint/2010/main" val="3932529450"/>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barn(outVertical)">
                                      <p:cBhvr>
                                        <p:cTn id="12" dur="500"/>
                                        <p:tgtEl>
                                          <p:spTgt spid="51"/>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barn(outVertical)">
                                      <p:cBhvr>
                                        <p:cTn id="15" dur="500"/>
                                        <p:tgtEl>
                                          <p:spTgt spid="52"/>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outVertical)">
                                      <p:cBhvr>
                                        <p:cTn id="18" dur="500"/>
                                        <p:tgtEl>
                                          <p:spTgt spid="53"/>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barn(outVertical)">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6"/>
            <a:ext cx="8604101" cy="1381607"/>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5: Để điều chỉnh độ dày của đường viền khung tấm thiệp, </a:t>
            </a:r>
            <a:endParaRPr lang="en-US" sz="2000" b="1" kern="1200" noProof="1">
              <a:solidFill>
                <a:prstClr val="black"/>
              </a:solidFill>
              <a:cs typeface="Arial" panose="020B0604020202020204" pitchFamily="34" charset="0"/>
            </a:endParaRPr>
          </a:p>
          <a:p>
            <a:pPr algn="ctr" defTabSz="685800">
              <a:lnSpc>
                <a:spcPct val="150000"/>
              </a:lnSpc>
              <a:buClrTx/>
              <a:defRPr/>
            </a:pPr>
            <a:r>
              <a:rPr lang="vi-VN" sz="2000" b="1" kern="1200" noProof="1">
                <a:solidFill>
                  <a:prstClr val="black"/>
                </a:solidFill>
                <a:cs typeface="Arial" panose="020B0604020202020204" pitchFamily="34" charset="0"/>
              </a:rPr>
              <a:t>em cần sử dụng lệnh nào?</a:t>
            </a:r>
            <a:endParaRPr lang="vi-VN" sz="2000" b="1" kern="1200" noProof="1">
              <a:solidFill>
                <a:prstClr val="black"/>
              </a:solidFill>
              <a:latin typeface="Arial" panose="020B0604020202020204" pitchFamily="34" charset="0"/>
              <a:cs typeface="Arial" panose="020B0604020202020204" pitchFamily="34" charset="0"/>
            </a:endParaRPr>
          </a:p>
        </p:txBody>
      </p:sp>
      <p:sp>
        <p:nvSpPr>
          <p:cNvPr id="51" name="Đáp án đúng">
            <a:extLst>
              <a:ext uri="{FF2B5EF4-FFF2-40B4-BE49-F238E27FC236}">
                <a16:creationId xmlns:a16="http://schemas.microsoft.com/office/drawing/2014/main" id="{4D1DA2F5-D9A5-C765-0E47-25DD326F3067}"/>
              </a:ext>
            </a:extLst>
          </p:cNvPr>
          <p:cNvSpPr/>
          <p:nvPr/>
        </p:nvSpPr>
        <p:spPr>
          <a:xfrm>
            <a:off x="269949" y="1918600"/>
            <a:ext cx="4125071" cy="10324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A. Outline.</a:t>
            </a:r>
            <a:endParaRPr lang="vi-VN" sz="2000" kern="1200" noProof="1">
              <a:solidFill>
                <a:prstClr val="black"/>
              </a:solidFill>
              <a:cs typeface="Arial" panose="020B0604020202020204" pitchFamily="34" charset="0"/>
            </a:endParaRPr>
          </a:p>
        </p:txBody>
      </p:sp>
      <p:sp>
        <p:nvSpPr>
          <p:cNvPr id="52" name="Đáp án sai 1">
            <a:extLst>
              <a:ext uri="{FF2B5EF4-FFF2-40B4-BE49-F238E27FC236}">
                <a16:creationId xmlns:a16="http://schemas.microsoft.com/office/drawing/2014/main" id="{1713963F-2894-56F2-E53C-4371936FB85C}"/>
              </a:ext>
            </a:extLst>
          </p:cNvPr>
          <p:cNvSpPr/>
          <p:nvPr/>
        </p:nvSpPr>
        <p:spPr>
          <a:xfrm>
            <a:off x="269949" y="3319071"/>
            <a:ext cx="4125071" cy="10324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C. Resize.</a:t>
            </a:r>
          </a:p>
        </p:txBody>
      </p:sp>
      <p:sp>
        <p:nvSpPr>
          <p:cNvPr id="53" name="Đáp án sai 2">
            <a:extLst>
              <a:ext uri="{FF2B5EF4-FFF2-40B4-BE49-F238E27FC236}">
                <a16:creationId xmlns:a16="http://schemas.microsoft.com/office/drawing/2014/main" id="{72E080E8-9CBE-7E1E-25CC-340E27A4D017}"/>
              </a:ext>
            </a:extLst>
          </p:cNvPr>
          <p:cNvSpPr/>
          <p:nvPr/>
        </p:nvSpPr>
        <p:spPr>
          <a:xfrm>
            <a:off x="4748979" y="1918600"/>
            <a:ext cx="4125071" cy="10324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B. Size.</a:t>
            </a:r>
            <a:endParaRPr lang="vi-VN" sz="2000" kern="1200" noProof="1">
              <a:solidFill>
                <a:prstClr val="black"/>
              </a:solidFill>
              <a:latin typeface="Arial" panose="020B0604020202020204" pitchFamily="34" charset="0"/>
              <a:cs typeface="Arial" panose="020B0604020202020204" pitchFamily="34" charset="0"/>
            </a:endParaRPr>
          </a:p>
        </p:txBody>
      </p:sp>
      <p:sp>
        <p:nvSpPr>
          <p:cNvPr id="54" name="Đáp án sai 3">
            <a:extLst>
              <a:ext uri="{FF2B5EF4-FFF2-40B4-BE49-F238E27FC236}">
                <a16:creationId xmlns:a16="http://schemas.microsoft.com/office/drawing/2014/main" id="{98AC7C36-17E6-7D99-2014-5789447F054D}"/>
              </a:ext>
            </a:extLst>
          </p:cNvPr>
          <p:cNvSpPr/>
          <p:nvPr/>
        </p:nvSpPr>
        <p:spPr>
          <a:xfrm>
            <a:off x="4748979" y="3319071"/>
            <a:ext cx="4125071" cy="10324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D. Rotate.</a:t>
            </a:r>
            <a:endParaRPr lang="vi-VN" sz="2000" kern="1200" noProof="1">
              <a:solidFill>
                <a:prstClr val="black"/>
              </a:solidFill>
              <a:cs typeface="Arial" panose="020B0604020202020204" pitchFamily="34" charset="0"/>
            </a:endParaRPr>
          </a:p>
        </p:txBody>
      </p:sp>
      <p:sp>
        <p:nvSpPr>
          <p:cNvPr id="55" name="Đáp án đúng">
            <a:extLst>
              <a:ext uri="{FF2B5EF4-FFF2-40B4-BE49-F238E27FC236}">
                <a16:creationId xmlns:a16="http://schemas.microsoft.com/office/drawing/2014/main" id="{F26A5EAB-E5AD-94BE-45D6-5F46AA945CA3}"/>
              </a:ext>
            </a:extLst>
          </p:cNvPr>
          <p:cNvSpPr/>
          <p:nvPr/>
        </p:nvSpPr>
        <p:spPr>
          <a:xfrm>
            <a:off x="4748979" y="1918600"/>
            <a:ext cx="4125071" cy="1032474"/>
          </a:xfrm>
          <a:prstGeom prst="roundRect">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srgbClr val="FFFFFF"/>
                </a:solidFill>
                <a:latin typeface="Arial" panose="020B0604020202020204" pitchFamily="34" charset="0"/>
                <a:cs typeface="Arial" panose="020B0604020202020204" pitchFamily="34" charset="0"/>
              </a:rPr>
              <a:t>B. Size.</a:t>
            </a:r>
          </a:p>
        </p:txBody>
      </p:sp>
      <p:sp>
        <p:nvSpPr>
          <p:cNvPr id="7" name="Freeform 5">
            <a:hlinkClick r:id="rId5" action="ppaction://hlinksldjump"/>
            <a:extLst>
              <a:ext uri="{FF2B5EF4-FFF2-40B4-BE49-F238E27FC236}">
                <a16:creationId xmlns:a16="http://schemas.microsoft.com/office/drawing/2014/main" id="{1EBE52E6-11C1-7A9E-3EB9-24EC38DE60B3}"/>
              </a:ext>
            </a:extLst>
          </p:cNvPr>
          <p:cNvSpPr/>
          <p:nvPr/>
        </p:nvSpPr>
        <p:spPr>
          <a:xfrm>
            <a:off x="157612" y="4075471"/>
            <a:ext cx="959988" cy="892790"/>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6"/>
            <a:stretch>
              <a:fillRect/>
            </a:stretch>
          </a:blipFill>
        </p:spPr>
      </p:sp>
    </p:spTree>
    <p:extLst>
      <p:ext uri="{BB962C8B-B14F-4D97-AF65-F5344CB8AC3E}">
        <p14:creationId xmlns:p14="http://schemas.microsoft.com/office/powerpoint/2010/main" val="2777427666"/>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barn(outVertical)">
                                      <p:cBhvr>
                                        <p:cTn id="12" dur="500"/>
                                        <p:tgtEl>
                                          <p:spTgt spid="51"/>
                                        </p:tgtEl>
                                      </p:cBhvr>
                                    </p:animEffect>
                                  </p:childTnLst>
                                </p:cTn>
                              </p:par>
                              <p:par>
                                <p:cTn id="13" presetID="16" presetClass="entr" presetSubtype="37" fill="hold" grpId="0" nodeType="with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barn(outVertical)">
                                      <p:cBhvr>
                                        <p:cTn id="15" dur="500"/>
                                        <p:tgtEl>
                                          <p:spTgt spid="52"/>
                                        </p:tgtEl>
                                      </p:cBhvr>
                                    </p:animEffect>
                                  </p:childTnLst>
                                </p:cTn>
                              </p:par>
                              <p:par>
                                <p:cTn id="16" presetID="16" presetClass="entr" presetSubtype="37" fill="hold" grpId="0" nodeType="withEffect">
                                  <p:stCondLst>
                                    <p:cond delay="0"/>
                                  </p:stCondLst>
                                  <p:childTnLst>
                                    <p:set>
                                      <p:cBhvr>
                                        <p:cTn id="17" dur="1" fill="hold">
                                          <p:stCondLst>
                                            <p:cond delay="0"/>
                                          </p:stCondLst>
                                        </p:cTn>
                                        <p:tgtEl>
                                          <p:spTgt spid="53"/>
                                        </p:tgtEl>
                                        <p:attrNameLst>
                                          <p:attrName>style.visibility</p:attrName>
                                        </p:attrNameLst>
                                      </p:cBhvr>
                                      <p:to>
                                        <p:strVal val="visible"/>
                                      </p:to>
                                    </p:set>
                                    <p:animEffect transition="in" filter="barn(outVertical)">
                                      <p:cBhvr>
                                        <p:cTn id="18" dur="500"/>
                                        <p:tgtEl>
                                          <p:spTgt spid="53"/>
                                        </p:tgtEl>
                                      </p:cBhvr>
                                    </p:animEffect>
                                  </p:childTnLst>
                                </p:cTn>
                              </p:par>
                              <p:par>
                                <p:cTn id="19" presetID="16" presetClass="entr" presetSubtype="37" fill="hold" grpId="0" nodeType="withEffect">
                                  <p:stCondLst>
                                    <p:cond delay="0"/>
                                  </p:stCondLst>
                                  <p:childTnLst>
                                    <p:set>
                                      <p:cBhvr>
                                        <p:cTn id="20" dur="1" fill="hold">
                                          <p:stCondLst>
                                            <p:cond delay="0"/>
                                          </p:stCondLst>
                                        </p:cTn>
                                        <p:tgtEl>
                                          <p:spTgt spid="54"/>
                                        </p:tgtEl>
                                        <p:attrNameLst>
                                          <p:attrName>style.visibility</p:attrName>
                                        </p:attrNameLst>
                                      </p:cBhvr>
                                      <p:to>
                                        <p:strVal val="visible"/>
                                      </p:to>
                                    </p:set>
                                    <p:animEffect transition="in" filter="barn(outVertical)">
                                      <p:cBhvr>
                                        <p:cTn id="21" dur="500"/>
                                        <p:tgtEl>
                                          <p:spTgt spid="54"/>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55"/>
                                        </p:tgtEl>
                                        <p:attrNameLst>
                                          <p:attrName>style.visibility</p:attrName>
                                        </p:attrNameLst>
                                      </p:cBhvr>
                                      <p:to>
                                        <p:strVal val="visible"/>
                                      </p:to>
                                    </p:set>
                                    <p:animEffect transition="in" filter="wipe(left)">
                                      <p:cBhvr>
                                        <p:cTn id="26"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52" grpId="0" animBg="1"/>
      <p:bldP spid="53" grpId="0" animBg="1"/>
      <p:bldP spid="54" grpId="0" animBg="1"/>
      <p:bldP spid="5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
          <p:cNvSpPr/>
          <p:nvPr/>
        </p:nvSpPr>
        <p:spPr>
          <a:xfrm>
            <a:off x="6934200" y="1543050"/>
            <a:ext cx="2209800" cy="3607698"/>
          </a:xfrm>
          <a:custGeom>
            <a:avLst/>
            <a:gdLst/>
            <a:ahLst/>
            <a:cxnLst/>
            <a:rect l="l" t="t" r="r" b="b"/>
            <a:pathLst>
              <a:path w="13669913" h="14627339">
                <a:moveTo>
                  <a:pt x="0" y="0"/>
                </a:moveTo>
                <a:lnTo>
                  <a:pt x="13669913" y="0"/>
                </a:lnTo>
                <a:lnTo>
                  <a:pt x="13669913" y="14627338"/>
                </a:lnTo>
                <a:lnTo>
                  <a:pt x="0" y="14627338"/>
                </a:lnTo>
                <a:lnTo>
                  <a:pt x="0" y="0"/>
                </a:lnTo>
                <a:close/>
              </a:path>
            </a:pathLst>
          </a:custGeom>
          <a:blipFill>
            <a:blip r:embed="rId3"/>
            <a:stretch>
              <a:fillRect l="9551" t="25307" r="-42665" b="-19629"/>
            </a:stretch>
          </a:blipFill>
        </p:spPr>
        <p:txBody>
          <a:bodyPr/>
          <a:lstStyle/>
          <a:p>
            <a:endParaRPr lang="en-VN" sz="700" dirty="0"/>
          </a:p>
        </p:txBody>
      </p:sp>
      <p:sp>
        <p:nvSpPr>
          <p:cNvPr id="3" name="Freeform 3"/>
          <p:cNvSpPr/>
          <p:nvPr/>
        </p:nvSpPr>
        <p:spPr>
          <a:xfrm>
            <a:off x="1" y="1"/>
            <a:ext cx="802534" cy="1276350"/>
          </a:xfrm>
          <a:custGeom>
            <a:avLst/>
            <a:gdLst/>
            <a:ahLst/>
            <a:cxnLst/>
            <a:rect l="l" t="t" r="r" b="b"/>
            <a:pathLst>
              <a:path w="13669913" h="14627339">
                <a:moveTo>
                  <a:pt x="0" y="0"/>
                </a:moveTo>
                <a:lnTo>
                  <a:pt x="13669913" y="0"/>
                </a:lnTo>
                <a:lnTo>
                  <a:pt x="13669913" y="14627339"/>
                </a:lnTo>
                <a:lnTo>
                  <a:pt x="0" y="14627339"/>
                </a:lnTo>
                <a:lnTo>
                  <a:pt x="0" y="0"/>
                </a:lnTo>
                <a:close/>
              </a:path>
            </a:pathLst>
          </a:custGeom>
          <a:blipFill>
            <a:blip r:embed="rId3"/>
            <a:stretch>
              <a:fillRect l="-250547" t="-125119" r="1" b="-1"/>
            </a:stretch>
          </a:blipFill>
        </p:spPr>
        <p:txBody>
          <a:bodyPr/>
          <a:lstStyle/>
          <a:p>
            <a:endParaRPr lang="en-VN" sz="700" dirty="0"/>
          </a:p>
        </p:txBody>
      </p:sp>
      <p:sp>
        <p:nvSpPr>
          <p:cNvPr id="4" name="Freeform 4"/>
          <p:cNvSpPr/>
          <p:nvPr/>
        </p:nvSpPr>
        <p:spPr>
          <a:xfrm>
            <a:off x="8312189" y="4171950"/>
            <a:ext cx="555428" cy="796312"/>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 name="Freeform 5"/>
          <p:cNvSpPr/>
          <p:nvPr/>
        </p:nvSpPr>
        <p:spPr>
          <a:xfrm rot="-2462072">
            <a:off x="336973" y="254496"/>
            <a:ext cx="473317" cy="678591"/>
          </a:xfrm>
          <a:custGeom>
            <a:avLst/>
            <a:gdLst/>
            <a:ahLst/>
            <a:cxnLst/>
            <a:rect l="l" t="t" r="r" b="b"/>
            <a:pathLst>
              <a:path w="2870073" h="4114800">
                <a:moveTo>
                  <a:pt x="0" y="0"/>
                </a:moveTo>
                <a:lnTo>
                  <a:pt x="2870073" y="0"/>
                </a:lnTo>
                <a:lnTo>
                  <a:pt x="2870073" y="4114800"/>
                </a:lnTo>
                <a:lnTo>
                  <a:pt x="0" y="4114800"/>
                </a:lnTo>
                <a:lnTo>
                  <a:pt x="0" y="0"/>
                </a:lnTo>
                <a:close/>
              </a:path>
            </a:pathLst>
          </a:custGeom>
          <a:blipFill>
            <a:blip r:embed="rId4"/>
            <a:stretch>
              <a:fillRect/>
            </a:stretch>
          </a:blipFill>
        </p:spPr>
      </p:sp>
      <p:sp>
        <p:nvSpPr>
          <p:cNvPr id="50" name="Câu hỏi">
            <a:extLst>
              <a:ext uri="{FF2B5EF4-FFF2-40B4-BE49-F238E27FC236}">
                <a16:creationId xmlns:a16="http://schemas.microsoft.com/office/drawing/2014/main" id="{018AD89B-885D-983C-F4F6-FC485515F49D}"/>
              </a:ext>
            </a:extLst>
          </p:cNvPr>
          <p:cNvSpPr/>
          <p:nvPr/>
        </p:nvSpPr>
        <p:spPr>
          <a:xfrm>
            <a:off x="269949" y="168996"/>
            <a:ext cx="8604101" cy="1267917"/>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b="1" kern="1200" noProof="1">
                <a:solidFill>
                  <a:prstClr val="black"/>
                </a:solidFill>
                <a:cs typeface="Arial" panose="020B0604020202020204" pitchFamily="34" charset="0"/>
              </a:rPr>
              <a:t>Câu 6: Để chèn văn bản vào hình vẽ, em cần sử dụng công cụ nào?</a:t>
            </a:r>
            <a:endParaRPr lang="vi-VN" sz="2000" b="1" kern="1200" noProof="1">
              <a:solidFill>
                <a:prstClr val="black"/>
              </a:solidFill>
              <a:latin typeface="Arial" panose="020B0604020202020204" pitchFamily="34" charset="0"/>
              <a:cs typeface="Arial" panose="020B0604020202020204" pitchFamily="34" charset="0"/>
            </a:endParaRPr>
          </a:p>
        </p:txBody>
      </p:sp>
      <p:grpSp>
        <p:nvGrpSpPr>
          <p:cNvPr id="11" name="Group 10"/>
          <p:cNvGrpSpPr/>
          <p:nvPr/>
        </p:nvGrpSpPr>
        <p:grpSpPr>
          <a:xfrm>
            <a:off x="4748979" y="3204771"/>
            <a:ext cx="4125071" cy="1146774"/>
            <a:chOff x="4748979" y="3204771"/>
            <a:chExt cx="4125071" cy="1146774"/>
          </a:xfrm>
        </p:grpSpPr>
        <p:sp>
          <p:nvSpPr>
            <p:cNvPr id="54" name="Đáp án sai 3">
              <a:extLst>
                <a:ext uri="{FF2B5EF4-FFF2-40B4-BE49-F238E27FC236}">
                  <a16:creationId xmlns:a16="http://schemas.microsoft.com/office/drawing/2014/main" id="{98AC7C36-17E6-7D99-2014-5789447F054D}"/>
                </a:ext>
              </a:extLst>
            </p:cNvPr>
            <p:cNvSpPr/>
            <p:nvPr/>
          </p:nvSpPr>
          <p:spPr>
            <a:xfrm>
              <a:off x="474897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D.			 </a:t>
              </a:r>
              <a:endParaRPr lang="vi-VN" sz="2000" kern="1200" noProof="1">
                <a:solidFill>
                  <a:prstClr val="black"/>
                </a:solidFill>
                <a:cs typeface="Arial" panose="020B0604020202020204" pitchFamily="34" charset="0"/>
              </a:endParaRPr>
            </a:p>
          </p:txBody>
        </p:sp>
        <p:pic>
          <p:nvPicPr>
            <p:cNvPr id="9" name="Picture 8"/>
            <p:cNvPicPr>
              <a:picLocks noChangeAspect="1"/>
            </p:cNvPicPr>
            <p:nvPr/>
          </p:nvPicPr>
          <p:blipFill rotWithShape="1">
            <a:blip r:embed="rId5">
              <a:extLst>
                <a:ext uri="{28A0092B-C50C-407E-A947-70E740481C1C}">
                  <a14:useLocalDpi xmlns:a14="http://schemas.microsoft.com/office/drawing/2010/main" val="0"/>
                </a:ext>
              </a:extLst>
            </a:blip>
            <a:srcRect l="3261" t="81853" r="8714"/>
            <a:stretch/>
          </p:blipFill>
          <p:spPr>
            <a:xfrm>
              <a:off x="6535289" y="3524187"/>
              <a:ext cx="552450" cy="507942"/>
            </a:xfrm>
            <a:prstGeom prst="rect">
              <a:avLst/>
            </a:prstGeom>
          </p:spPr>
        </p:pic>
      </p:grpSp>
      <p:grpSp>
        <p:nvGrpSpPr>
          <p:cNvPr id="13" name="Group 12"/>
          <p:cNvGrpSpPr/>
          <p:nvPr/>
        </p:nvGrpSpPr>
        <p:grpSpPr>
          <a:xfrm>
            <a:off x="269949" y="1727200"/>
            <a:ext cx="4125071" cy="1146774"/>
            <a:chOff x="269949" y="1727200"/>
            <a:chExt cx="4125071" cy="1146774"/>
          </a:xfrm>
        </p:grpSpPr>
        <p:sp>
          <p:nvSpPr>
            <p:cNvPr id="51" name="Đáp án đúng">
              <a:extLst>
                <a:ext uri="{FF2B5EF4-FFF2-40B4-BE49-F238E27FC236}">
                  <a16:creationId xmlns:a16="http://schemas.microsoft.com/office/drawing/2014/main" id="{4D1DA2F5-D9A5-C765-0E47-25DD326F3067}"/>
                </a:ext>
              </a:extLst>
            </p:cNvPr>
            <p:cNvSpPr/>
            <p:nvPr/>
          </p:nvSpPr>
          <p:spPr>
            <a:xfrm>
              <a:off x="26994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A.			 </a:t>
              </a:r>
              <a:endParaRPr lang="vi-VN" sz="2000" kern="1200" noProof="1">
                <a:solidFill>
                  <a:prstClr val="black"/>
                </a:solidFill>
                <a:cs typeface="Arial" panose="020B0604020202020204" pitchFamily="34" charset="0"/>
              </a:endParaRPr>
            </a:p>
          </p:txBody>
        </p:sp>
        <p:pic>
          <p:nvPicPr>
            <p:cNvPr id="20" name="Picture 19"/>
            <p:cNvPicPr>
              <a:picLocks noChangeAspect="1"/>
            </p:cNvPicPr>
            <p:nvPr/>
          </p:nvPicPr>
          <p:blipFill rotWithShape="1">
            <a:blip r:embed="rId5">
              <a:extLst>
                <a:ext uri="{28A0092B-C50C-407E-A947-70E740481C1C}">
                  <a14:useLocalDpi xmlns:a14="http://schemas.microsoft.com/office/drawing/2010/main" val="0"/>
                </a:ext>
              </a:extLst>
            </a:blip>
            <a:srcRect b="79734"/>
            <a:stretch/>
          </p:blipFill>
          <p:spPr>
            <a:xfrm>
              <a:off x="2018676" y="2016956"/>
              <a:ext cx="627615" cy="567261"/>
            </a:xfrm>
            <a:prstGeom prst="rect">
              <a:avLst/>
            </a:prstGeom>
          </p:spPr>
        </p:pic>
      </p:grpSp>
      <p:grpSp>
        <p:nvGrpSpPr>
          <p:cNvPr id="12" name="Group 11"/>
          <p:cNvGrpSpPr/>
          <p:nvPr/>
        </p:nvGrpSpPr>
        <p:grpSpPr>
          <a:xfrm>
            <a:off x="4748979" y="1727200"/>
            <a:ext cx="4125071" cy="1146774"/>
            <a:chOff x="4748979" y="1727200"/>
            <a:chExt cx="4125071" cy="1146774"/>
          </a:xfrm>
        </p:grpSpPr>
        <p:sp>
          <p:nvSpPr>
            <p:cNvPr id="53" name="Đáp án sai 2">
              <a:extLst>
                <a:ext uri="{FF2B5EF4-FFF2-40B4-BE49-F238E27FC236}">
                  <a16:creationId xmlns:a16="http://schemas.microsoft.com/office/drawing/2014/main" id="{72E080E8-9CBE-7E1E-25CC-340E27A4D017}"/>
                </a:ext>
              </a:extLst>
            </p:cNvPr>
            <p:cNvSpPr/>
            <p:nvPr/>
          </p:nvSpPr>
          <p:spPr>
            <a:xfrm>
              <a:off x="4748979" y="1727200"/>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prstClr val="black"/>
                  </a:solidFill>
                  <a:cs typeface="Arial" panose="020B0604020202020204" pitchFamily="34" charset="0"/>
                </a:rPr>
                <a:t>B.			 </a:t>
              </a:r>
              <a:endParaRPr lang="vi-VN" sz="2000" kern="1200" noProof="1">
                <a:solidFill>
                  <a:prstClr val="black"/>
                </a:solidFill>
                <a:latin typeface="Arial" panose="020B0604020202020204" pitchFamily="34" charset="0"/>
                <a:cs typeface="Arial" panose="020B0604020202020204" pitchFamily="34" charset="0"/>
              </a:endParaRPr>
            </a:p>
          </p:txBody>
        </p:sp>
        <p:pic>
          <p:nvPicPr>
            <p:cNvPr id="21" name="Picture 20"/>
            <p:cNvPicPr>
              <a:picLocks noChangeAspect="1"/>
            </p:cNvPicPr>
            <p:nvPr/>
          </p:nvPicPr>
          <p:blipFill rotWithShape="1">
            <a:blip r:embed="rId5">
              <a:extLst>
                <a:ext uri="{28A0092B-C50C-407E-A947-70E740481C1C}">
                  <a14:useLocalDpi xmlns:a14="http://schemas.microsoft.com/office/drawing/2010/main" val="0"/>
                </a:ext>
              </a:extLst>
            </a:blip>
            <a:srcRect l="4941" t="27090" b="55669"/>
            <a:stretch/>
          </p:blipFill>
          <p:spPr>
            <a:xfrm>
              <a:off x="6513421" y="2059285"/>
              <a:ext cx="596611" cy="482601"/>
            </a:xfrm>
            <a:prstGeom prst="rect">
              <a:avLst/>
            </a:prstGeom>
          </p:spPr>
        </p:pic>
      </p:grpSp>
      <p:grpSp>
        <p:nvGrpSpPr>
          <p:cNvPr id="18" name="Group 17"/>
          <p:cNvGrpSpPr/>
          <p:nvPr/>
        </p:nvGrpSpPr>
        <p:grpSpPr>
          <a:xfrm>
            <a:off x="269949" y="3204771"/>
            <a:ext cx="4125071" cy="1146774"/>
            <a:chOff x="269949" y="3204771"/>
            <a:chExt cx="4125071" cy="1146774"/>
          </a:xfrm>
        </p:grpSpPr>
        <p:sp>
          <p:nvSpPr>
            <p:cNvPr id="52" name="Đáp án sai 1">
              <a:extLst>
                <a:ext uri="{FF2B5EF4-FFF2-40B4-BE49-F238E27FC236}">
                  <a16:creationId xmlns:a16="http://schemas.microsoft.com/office/drawing/2014/main" id="{1713963F-2894-56F2-E53C-4371936FB85C}"/>
                </a:ext>
              </a:extLst>
            </p:cNvPr>
            <p:cNvSpPr/>
            <p:nvPr/>
          </p:nvSpPr>
          <p:spPr>
            <a:xfrm>
              <a:off x="269949" y="3204771"/>
              <a:ext cx="4125071" cy="1146774"/>
            </a:xfrm>
            <a:prstGeom prst="roundRect">
              <a:avLst/>
            </a:prstGeom>
            <a:solidFill>
              <a:srgbClr val="F5FBF3"/>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vi-VN" sz="2000" kern="1200" noProof="1">
                  <a:solidFill>
                    <a:prstClr val="black"/>
                  </a:solidFill>
                  <a:cs typeface="Arial" panose="020B0604020202020204" pitchFamily="34" charset="0"/>
                </a:rPr>
                <a:t>C.</a:t>
              </a:r>
              <a:r>
                <a:rPr lang="en-US" sz="2000" kern="1200" noProof="1">
                  <a:solidFill>
                    <a:prstClr val="black"/>
                  </a:solidFill>
                  <a:cs typeface="Arial" panose="020B0604020202020204" pitchFamily="34" charset="0"/>
                </a:rPr>
                <a:t>			</a:t>
              </a:r>
              <a:endParaRPr lang="vi-VN" sz="2000" kern="1200" noProof="1">
                <a:solidFill>
                  <a:prstClr val="black"/>
                </a:solidFill>
                <a:cs typeface="Arial" panose="020B0604020202020204" pitchFamily="34" charset="0"/>
              </a:endParaRPr>
            </a:p>
          </p:txBody>
        </p:sp>
        <p:pic>
          <p:nvPicPr>
            <p:cNvPr id="23" name="Picture 22"/>
            <p:cNvPicPr>
              <a:picLocks noChangeAspect="1"/>
            </p:cNvPicPr>
            <p:nvPr/>
          </p:nvPicPr>
          <p:blipFill rotWithShape="1">
            <a:blip r:embed="rId5">
              <a:extLst>
                <a:ext uri="{28A0092B-C50C-407E-A947-70E740481C1C}">
                  <a14:useLocalDpi xmlns:a14="http://schemas.microsoft.com/office/drawing/2010/main" val="0"/>
                </a:ext>
              </a:extLst>
            </a:blip>
            <a:srcRect t="52101" b="27028"/>
            <a:stretch/>
          </p:blipFill>
          <p:spPr>
            <a:xfrm>
              <a:off x="2018676" y="3491271"/>
              <a:ext cx="627615" cy="584200"/>
            </a:xfrm>
            <a:prstGeom prst="rect">
              <a:avLst/>
            </a:prstGeom>
          </p:spPr>
        </p:pic>
      </p:grpSp>
      <p:grpSp>
        <p:nvGrpSpPr>
          <p:cNvPr id="10" name="Group 9"/>
          <p:cNvGrpSpPr/>
          <p:nvPr/>
        </p:nvGrpSpPr>
        <p:grpSpPr>
          <a:xfrm>
            <a:off x="4748979" y="3204771"/>
            <a:ext cx="4125071" cy="1146774"/>
            <a:chOff x="2809129" y="4742760"/>
            <a:chExt cx="4125071" cy="1146774"/>
          </a:xfrm>
        </p:grpSpPr>
        <p:sp>
          <p:nvSpPr>
            <p:cNvPr id="55" name="Đáp án đúng">
              <a:extLst>
                <a:ext uri="{FF2B5EF4-FFF2-40B4-BE49-F238E27FC236}">
                  <a16:creationId xmlns:a16="http://schemas.microsoft.com/office/drawing/2014/main" id="{F26A5EAB-E5AD-94BE-45D6-5F46AA945CA3}"/>
                </a:ext>
              </a:extLst>
            </p:cNvPr>
            <p:cNvSpPr/>
            <p:nvPr/>
          </p:nvSpPr>
          <p:spPr>
            <a:xfrm>
              <a:off x="2809129" y="4742760"/>
              <a:ext cx="4125071" cy="1146774"/>
            </a:xfrm>
            <a:prstGeom prst="roundRect">
              <a:avLst/>
            </a:prstGeom>
            <a:solidFill>
              <a:schemeClr val="accent2">
                <a:lumMod val="75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lnSpc>
                  <a:spcPct val="150000"/>
                </a:lnSpc>
                <a:buClrTx/>
                <a:defRPr/>
              </a:pPr>
              <a:r>
                <a:rPr lang="en-US" sz="2000" kern="1200" noProof="1">
                  <a:solidFill>
                    <a:srgbClr val="FFFFFF"/>
                  </a:solidFill>
                  <a:latin typeface="Arial" panose="020B0604020202020204" pitchFamily="34" charset="0"/>
                  <a:cs typeface="Arial" panose="020B0604020202020204" pitchFamily="34" charset="0"/>
                </a:rPr>
                <a:t>D.			 </a:t>
              </a:r>
            </a:p>
          </p:txBody>
        </p:sp>
        <p:pic>
          <p:nvPicPr>
            <p:cNvPr id="24" name="Picture 23"/>
            <p:cNvPicPr>
              <a:picLocks noChangeAspect="1"/>
            </p:cNvPicPr>
            <p:nvPr/>
          </p:nvPicPr>
          <p:blipFill rotWithShape="1">
            <a:blip r:embed="rId5">
              <a:extLst>
                <a:ext uri="{28A0092B-C50C-407E-A947-70E740481C1C}">
                  <a14:useLocalDpi xmlns:a14="http://schemas.microsoft.com/office/drawing/2010/main" val="0"/>
                </a:ext>
              </a:extLst>
            </a:blip>
            <a:srcRect l="3261" t="81853" r="8714"/>
            <a:stretch/>
          </p:blipFill>
          <p:spPr>
            <a:xfrm>
              <a:off x="4595440" y="5062176"/>
              <a:ext cx="552450" cy="507942"/>
            </a:xfrm>
            <a:prstGeom prst="rect">
              <a:avLst/>
            </a:prstGeom>
          </p:spPr>
        </p:pic>
      </p:grpSp>
      <p:sp>
        <p:nvSpPr>
          <p:cNvPr id="7" name="Freeform 5">
            <a:hlinkClick r:id="rId6" action="ppaction://hlinksldjump"/>
            <a:extLst>
              <a:ext uri="{FF2B5EF4-FFF2-40B4-BE49-F238E27FC236}">
                <a16:creationId xmlns:a16="http://schemas.microsoft.com/office/drawing/2014/main" id="{1EBE52E6-11C1-7A9E-3EB9-24EC38DE60B3}"/>
              </a:ext>
            </a:extLst>
          </p:cNvPr>
          <p:cNvSpPr/>
          <p:nvPr/>
        </p:nvSpPr>
        <p:spPr>
          <a:xfrm>
            <a:off x="157612" y="4075471"/>
            <a:ext cx="959988" cy="892790"/>
          </a:xfrm>
          <a:custGeom>
            <a:avLst/>
            <a:gdLst/>
            <a:ahLst/>
            <a:cxnLst/>
            <a:rect l="l" t="t" r="r" b="b"/>
            <a:pathLst>
              <a:path w="2056154" h="1912224">
                <a:moveTo>
                  <a:pt x="0" y="0"/>
                </a:moveTo>
                <a:lnTo>
                  <a:pt x="2056155" y="0"/>
                </a:lnTo>
                <a:lnTo>
                  <a:pt x="2056155" y="1912223"/>
                </a:lnTo>
                <a:lnTo>
                  <a:pt x="0" y="1912223"/>
                </a:lnTo>
                <a:lnTo>
                  <a:pt x="0" y="0"/>
                </a:lnTo>
                <a:close/>
              </a:path>
            </a:pathLst>
          </a:custGeom>
          <a:blipFill>
            <a:blip r:embed="rId7"/>
            <a:stretch>
              <a:fillRect/>
            </a:stretch>
          </a:blipFill>
        </p:spPr>
      </p:sp>
    </p:spTree>
    <p:extLst>
      <p:ext uri="{BB962C8B-B14F-4D97-AF65-F5344CB8AC3E}">
        <p14:creationId xmlns:p14="http://schemas.microsoft.com/office/powerpoint/2010/main" val="1609702146"/>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barn(outVertical)">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outVertical)">
                                      <p:cBhvr>
                                        <p:cTn id="12" dur="500"/>
                                        <p:tgtEl>
                                          <p:spTgt spid="11"/>
                                        </p:tgtEl>
                                      </p:cBhvr>
                                    </p:animEffect>
                                  </p:childTnLst>
                                </p:cTn>
                              </p:par>
                              <p:par>
                                <p:cTn id="13" presetID="16" presetClass="entr" presetSubtype="37"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barn(outVertical)">
                                      <p:cBhvr>
                                        <p:cTn id="15" dur="500"/>
                                        <p:tgtEl>
                                          <p:spTgt spid="12"/>
                                        </p:tgtEl>
                                      </p:cBhvr>
                                    </p:animEffect>
                                  </p:childTnLst>
                                </p:cTn>
                              </p:par>
                              <p:par>
                                <p:cTn id="16" presetID="16" presetClass="entr" presetSubtype="37" fill="hold"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outVertical)">
                                      <p:cBhvr>
                                        <p:cTn id="18" dur="500"/>
                                        <p:tgtEl>
                                          <p:spTgt spid="13"/>
                                        </p:tgtEl>
                                      </p:cBhvr>
                                    </p:animEffect>
                                  </p:childTnLst>
                                </p:cTn>
                              </p:par>
                              <p:par>
                                <p:cTn id="19" presetID="16" presetClass="entr" presetSubtype="37"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barn(outVertical)">
                                      <p:cBhvr>
                                        <p:cTn id="21" dur="5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wipe(left)">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l="-10000" r="-10000"/>
          </a:stretch>
        </a:blipFill>
        <a:effectLst/>
      </p:bgPr>
    </p:bg>
    <p:spTree>
      <p:nvGrpSpPr>
        <p:cNvPr id="1" name=""/>
        <p:cNvGrpSpPr/>
        <p:nvPr/>
      </p:nvGrpSpPr>
      <p:grpSpPr>
        <a:xfrm>
          <a:off x="0" y="0"/>
          <a:ext cx="0" cy="0"/>
          <a:chOff x="0" y="0"/>
          <a:chExt cx="0" cy="0"/>
        </a:xfrm>
      </p:grpSpPr>
      <p:sp>
        <p:nvSpPr>
          <p:cNvPr id="2" name="Freeform 4"/>
          <p:cNvSpPr/>
          <p:nvPr/>
        </p:nvSpPr>
        <p:spPr>
          <a:xfrm>
            <a:off x="1257300" y="933450"/>
            <a:ext cx="3900604" cy="2819400"/>
          </a:xfrm>
          <a:custGeom>
            <a:avLst/>
            <a:gdLst/>
            <a:ahLst/>
            <a:cxnLst/>
            <a:rect l="l" t="t" r="r" b="b"/>
            <a:pathLst>
              <a:path w="13354516" h="7429967">
                <a:moveTo>
                  <a:pt x="0" y="0"/>
                </a:moveTo>
                <a:lnTo>
                  <a:pt x="13354516" y="0"/>
                </a:lnTo>
                <a:lnTo>
                  <a:pt x="13354516" y="7429968"/>
                </a:lnTo>
                <a:lnTo>
                  <a:pt x="0" y="7429968"/>
                </a:lnTo>
                <a:lnTo>
                  <a:pt x="0" y="0"/>
                </a:lnTo>
                <a:close/>
              </a:path>
            </a:pathLst>
          </a:custGeom>
          <a:blipFill>
            <a:blip r:embed="rId3"/>
            <a:stretch>
              <a:fillRect/>
            </a:stretch>
          </a:blipFill>
        </p:spPr>
      </p:sp>
      <p:sp>
        <p:nvSpPr>
          <p:cNvPr id="4" name="TextBox 10"/>
          <p:cNvSpPr txBox="1"/>
          <p:nvPr/>
        </p:nvSpPr>
        <p:spPr>
          <a:xfrm>
            <a:off x="1716877" y="1535237"/>
            <a:ext cx="2981451" cy="1615827"/>
          </a:xfrm>
          <a:prstGeom prst="rect">
            <a:avLst/>
          </a:prstGeom>
        </p:spPr>
        <p:txBody>
          <a:bodyPr wrap="square" lIns="0" tIns="0" rIns="0" bIns="0" rtlCol="0" anchor="t">
            <a:spAutoFit/>
          </a:bodyPr>
          <a:lstStyle/>
          <a:p>
            <a:pPr algn="ctr">
              <a:lnSpc>
                <a:spcPct val="150000"/>
              </a:lnSpc>
            </a:pPr>
            <a:r>
              <a:rPr lang="en-US" sz="3500" b="1">
                <a:solidFill>
                  <a:schemeClr val="accent3">
                    <a:lumMod val="75000"/>
                  </a:schemeClr>
                </a:solidFill>
                <a:latin typeface="Arial" panose="020B0604020202020204" pitchFamily="34" charset="0"/>
                <a:cs typeface="Arial" panose="020B0604020202020204" pitchFamily="34" charset="0"/>
              </a:rPr>
              <a:t>TRÒ CHƠI KẾT THÚC!</a:t>
            </a:r>
            <a:endParaRPr lang="en-US" sz="3500" b="1" dirty="0">
              <a:solidFill>
                <a:schemeClr val="accent3">
                  <a:lumMod val="75000"/>
                </a:schemeClr>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578395268"/>
      </p:ext>
    </p:extLst>
  </p:cSld>
  <p:clrMapOvr>
    <a:masterClrMapping/>
  </p:clrMapOvr>
  <p:transition spd="med">
    <p:wheel spokes="1"/>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084"/>
        <p:cNvGrpSpPr/>
        <p:nvPr/>
      </p:nvGrpSpPr>
      <p:grpSpPr>
        <a:xfrm>
          <a:off x="0" y="0"/>
          <a:ext cx="0" cy="0"/>
          <a:chOff x="0" y="0"/>
          <a:chExt cx="0" cy="0"/>
        </a:xfrm>
      </p:grpSpPr>
      <p:sp>
        <p:nvSpPr>
          <p:cNvPr id="4088" name="Google Shape;4088;p38"/>
          <p:cNvSpPr/>
          <p:nvPr/>
        </p:nvSpPr>
        <p:spPr>
          <a:xfrm>
            <a:off x="9290640" y="1971686"/>
            <a:ext cx="171212" cy="119748"/>
          </a:xfrm>
          <a:custGeom>
            <a:avLst/>
            <a:gdLst/>
            <a:ahLst/>
            <a:cxnLst/>
            <a:rect l="l" t="t" r="r" b="b"/>
            <a:pathLst>
              <a:path w="6118" h="4279" extrusionOk="0">
                <a:moveTo>
                  <a:pt x="274" y="1"/>
                </a:moveTo>
                <a:cubicBezTo>
                  <a:pt x="183" y="1"/>
                  <a:pt x="92" y="46"/>
                  <a:pt x="46" y="115"/>
                </a:cubicBezTo>
                <a:cubicBezTo>
                  <a:pt x="1" y="183"/>
                  <a:pt x="1" y="252"/>
                  <a:pt x="23" y="320"/>
                </a:cubicBezTo>
                <a:cubicBezTo>
                  <a:pt x="46" y="389"/>
                  <a:pt x="69" y="411"/>
                  <a:pt x="137" y="457"/>
                </a:cubicBezTo>
                <a:cubicBezTo>
                  <a:pt x="2009" y="1712"/>
                  <a:pt x="3881" y="2991"/>
                  <a:pt x="5753" y="4246"/>
                </a:cubicBezTo>
                <a:cubicBezTo>
                  <a:pt x="5789" y="4268"/>
                  <a:pt x="5830" y="4278"/>
                  <a:pt x="5872" y="4278"/>
                </a:cubicBezTo>
                <a:cubicBezTo>
                  <a:pt x="5960" y="4278"/>
                  <a:pt x="6048" y="4232"/>
                  <a:pt x="6095" y="4155"/>
                </a:cubicBezTo>
                <a:cubicBezTo>
                  <a:pt x="6118" y="4109"/>
                  <a:pt x="6118" y="4041"/>
                  <a:pt x="6118" y="3972"/>
                </a:cubicBezTo>
                <a:cubicBezTo>
                  <a:pt x="6095" y="3904"/>
                  <a:pt x="6049" y="3858"/>
                  <a:pt x="5981" y="3812"/>
                </a:cubicBezTo>
                <a:cubicBezTo>
                  <a:pt x="4109" y="2557"/>
                  <a:pt x="2237" y="1302"/>
                  <a:pt x="366" y="23"/>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9" name="Google Shape;4089;p38"/>
          <p:cNvGrpSpPr/>
          <p:nvPr/>
        </p:nvGrpSpPr>
        <p:grpSpPr>
          <a:xfrm>
            <a:off x="9287449" y="2292338"/>
            <a:ext cx="139925" cy="121035"/>
            <a:chOff x="9287449" y="2292338"/>
            <a:chExt cx="139925" cy="121035"/>
          </a:xfrm>
        </p:grpSpPr>
        <p:sp>
          <p:nvSpPr>
            <p:cNvPr id="4090" name="Google Shape;4090;p38"/>
            <p:cNvSpPr/>
            <p:nvPr/>
          </p:nvSpPr>
          <p:spPr>
            <a:xfrm>
              <a:off x="9287449" y="2292338"/>
              <a:ext cx="35149" cy="49226"/>
            </a:xfrm>
            <a:custGeom>
              <a:avLst/>
              <a:gdLst/>
              <a:ahLst/>
              <a:cxnLst/>
              <a:rect l="l" t="t" r="r" b="b"/>
              <a:pathLst>
                <a:path w="1256" h="1759" extrusionOk="0">
                  <a:moveTo>
                    <a:pt x="982" y="1"/>
                  </a:moveTo>
                  <a:cubicBezTo>
                    <a:pt x="868" y="1"/>
                    <a:pt x="776" y="69"/>
                    <a:pt x="731" y="161"/>
                  </a:cubicBezTo>
                  <a:cubicBezTo>
                    <a:pt x="708" y="275"/>
                    <a:pt x="662" y="389"/>
                    <a:pt x="617" y="480"/>
                  </a:cubicBezTo>
                  <a:cubicBezTo>
                    <a:pt x="457" y="800"/>
                    <a:pt x="274" y="1119"/>
                    <a:pt x="46" y="1393"/>
                  </a:cubicBezTo>
                  <a:cubicBezTo>
                    <a:pt x="0" y="1439"/>
                    <a:pt x="0" y="1507"/>
                    <a:pt x="23" y="1576"/>
                  </a:cubicBezTo>
                  <a:cubicBezTo>
                    <a:pt x="23" y="1644"/>
                    <a:pt x="69" y="1690"/>
                    <a:pt x="137" y="1736"/>
                  </a:cubicBezTo>
                  <a:cubicBezTo>
                    <a:pt x="183" y="1758"/>
                    <a:pt x="251" y="1758"/>
                    <a:pt x="320" y="1758"/>
                  </a:cubicBezTo>
                  <a:cubicBezTo>
                    <a:pt x="388" y="1736"/>
                    <a:pt x="411" y="1690"/>
                    <a:pt x="457" y="1644"/>
                  </a:cubicBezTo>
                  <a:cubicBezTo>
                    <a:pt x="799" y="1256"/>
                    <a:pt x="1050" y="800"/>
                    <a:pt x="1210" y="320"/>
                  </a:cubicBezTo>
                  <a:cubicBezTo>
                    <a:pt x="1256" y="183"/>
                    <a:pt x="1165" y="46"/>
                    <a:pt x="1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8"/>
            <p:cNvSpPr/>
            <p:nvPr/>
          </p:nvSpPr>
          <p:spPr>
            <a:xfrm>
              <a:off x="9389007" y="2360706"/>
              <a:ext cx="38367" cy="52668"/>
            </a:xfrm>
            <a:custGeom>
              <a:avLst/>
              <a:gdLst/>
              <a:ahLst/>
              <a:cxnLst/>
              <a:rect l="l" t="t" r="r" b="b"/>
              <a:pathLst>
                <a:path w="1371" h="1882" extrusionOk="0">
                  <a:moveTo>
                    <a:pt x="1096" y="0"/>
                  </a:moveTo>
                  <a:cubicBezTo>
                    <a:pt x="1005" y="0"/>
                    <a:pt x="914" y="46"/>
                    <a:pt x="868" y="137"/>
                  </a:cubicBezTo>
                  <a:cubicBezTo>
                    <a:pt x="617" y="616"/>
                    <a:pt x="320" y="1050"/>
                    <a:pt x="69" y="1529"/>
                  </a:cubicBezTo>
                  <a:cubicBezTo>
                    <a:pt x="1" y="1644"/>
                    <a:pt x="46" y="1803"/>
                    <a:pt x="183" y="1849"/>
                  </a:cubicBezTo>
                  <a:cubicBezTo>
                    <a:pt x="220" y="1871"/>
                    <a:pt x="261" y="1881"/>
                    <a:pt x="302" y="1881"/>
                  </a:cubicBezTo>
                  <a:cubicBezTo>
                    <a:pt x="388" y="1881"/>
                    <a:pt x="472" y="1835"/>
                    <a:pt x="503" y="1758"/>
                  </a:cubicBezTo>
                  <a:cubicBezTo>
                    <a:pt x="754" y="1278"/>
                    <a:pt x="1051" y="822"/>
                    <a:pt x="1302" y="365"/>
                  </a:cubicBezTo>
                  <a:cubicBezTo>
                    <a:pt x="1370" y="251"/>
                    <a:pt x="1325" y="91"/>
                    <a:pt x="1210" y="23"/>
                  </a:cubicBezTo>
                  <a:cubicBezTo>
                    <a:pt x="1165" y="0"/>
                    <a:pt x="1119" y="0"/>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2" name="Google Shape;4092;p38"/>
          <p:cNvSpPr/>
          <p:nvPr/>
        </p:nvSpPr>
        <p:spPr>
          <a:xfrm>
            <a:off x="6970950" y="2936236"/>
            <a:ext cx="120444" cy="66477"/>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8"/>
          <p:cNvSpPr/>
          <p:nvPr/>
        </p:nvSpPr>
        <p:spPr>
          <a:xfrm>
            <a:off x="6283343" y="2413066"/>
            <a:ext cx="35149" cy="374775"/>
          </a:xfrm>
          <a:custGeom>
            <a:avLst/>
            <a:gdLst/>
            <a:ahLst/>
            <a:cxnLst/>
            <a:rect l="l" t="t" r="r" b="b"/>
            <a:pathLst>
              <a:path w="1256" h="13392" extrusionOk="0">
                <a:moveTo>
                  <a:pt x="1027" y="1"/>
                </a:moveTo>
                <a:cubicBezTo>
                  <a:pt x="913" y="1"/>
                  <a:pt x="822" y="92"/>
                  <a:pt x="822" y="206"/>
                </a:cubicBezTo>
                <a:cubicBezTo>
                  <a:pt x="822" y="320"/>
                  <a:pt x="822" y="457"/>
                  <a:pt x="822" y="571"/>
                </a:cubicBezTo>
                <a:cubicBezTo>
                  <a:pt x="822" y="663"/>
                  <a:pt x="799" y="777"/>
                  <a:pt x="776" y="868"/>
                </a:cubicBezTo>
                <a:cubicBezTo>
                  <a:pt x="753" y="1051"/>
                  <a:pt x="753" y="1211"/>
                  <a:pt x="730" y="1370"/>
                </a:cubicBezTo>
                <a:cubicBezTo>
                  <a:pt x="730" y="1376"/>
                  <a:pt x="730" y="1382"/>
                  <a:pt x="730" y="1393"/>
                </a:cubicBezTo>
                <a:cubicBezTo>
                  <a:pt x="685" y="1690"/>
                  <a:pt x="639" y="2009"/>
                  <a:pt x="616" y="2306"/>
                </a:cubicBezTo>
                <a:cubicBezTo>
                  <a:pt x="616" y="2466"/>
                  <a:pt x="593" y="2626"/>
                  <a:pt x="571" y="2785"/>
                </a:cubicBezTo>
                <a:cubicBezTo>
                  <a:pt x="571" y="2945"/>
                  <a:pt x="548" y="3105"/>
                  <a:pt x="548" y="3288"/>
                </a:cubicBezTo>
                <a:cubicBezTo>
                  <a:pt x="502" y="3584"/>
                  <a:pt x="502" y="3904"/>
                  <a:pt x="457" y="4223"/>
                </a:cubicBezTo>
                <a:cubicBezTo>
                  <a:pt x="434" y="4543"/>
                  <a:pt x="411" y="4863"/>
                  <a:pt x="388" y="5182"/>
                </a:cubicBezTo>
                <a:cubicBezTo>
                  <a:pt x="365" y="5502"/>
                  <a:pt x="342" y="5798"/>
                  <a:pt x="320" y="6118"/>
                </a:cubicBezTo>
                <a:cubicBezTo>
                  <a:pt x="297" y="6438"/>
                  <a:pt x="297" y="6757"/>
                  <a:pt x="251" y="7077"/>
                </a:cubicBezTo>
                <a:cubicBezTo>
                  <a:pt x="228" y="7396"/>
                  <a:pt x="205" y="7716"/>
                  <a:pt x="205" y="8035"/>
                </a:cubicBezTo>
                <a:cubicBezTo>
                  <a:pt x="183" y="8195"/>
                  <a:pt x="183" y="8332"/>
                  <a:pt x="183" y="8492"/>
                </a:cubicBezTo>
                <a:cubicBezTo>
                  <a:pt x="160" y="8629"/>
                  <a:pt x="160" y="8789"/>
                  <a:pt x="137" y="8925"/>
                </a:cubicBezTo>
                <a:cubicBezTo>
                  <a:pt x="137" y="9245"/>
                  <a:pt x="114" y="9565"/>
                  <a:pt x="91" y="9861"/>
                </a:cubicBezTo>
                <a:cubicBezTo>
                  <a:pt x="91" y="10181"/>
                  <a:pt x="91" y="10478"/>
                  <a:pt x="91" y="10774"/>
                </a:cubicBezTo>
                <a:cubicBezTo>
                  <a:pt x="68" y="11094"/>
                  <a:pt x="68" y="11391"/>
                  <a:pt x="46" y="11710"/>
                </a:cubicBezTo>
                <a:cubicBezTo>
                  <a:pt x="46" y="11870"/>
                  <a:pt x="46" y="12007"/>
                  <a:pt x="46" y="12167"/>
                </a:cubicBezTo>
                <a:cubicBezTo>
                  <a:pt x="46" y="12349"/>
                  <a:pt x="23" y="12509"/>
                  <a:pt x="23" y="12669"/>
                </a:cubicBezTo>
                <a:cubicBezTo>
                  <a:pt x="23" y="12783"/>
                  <a:pt x="23" y="12897"/>
                  <a:pt x="0" y="13011"/>
                </a:cubicBezTo>
                <a:cubicBezTo>
                  <a:pt x="0" y="13080"/>
                  <a:pt x="0" y="13171"/>
                  <a:pt x="46" y="13239"/>
                </a:cubicBezTo>
                <a:cubicBezTo>
                  <a:pt x="91" y="13308"/>
                  <a:pt x="160" y="13354"/>
                  <a:pt x="251" y="13376"/>
                </a:cubicBezTo>
                <a:cubicBezTo>
                  <a:pt x="279" y="13386"/>
                  <a:pt x="312" y="13391"/>
                  <a:pt x="345" y="13391"/>
                </a:cubicBezTo>
                <a:cubicBezTo>
                  <a:pt x="391" y="13391"/>
                  <a:pt x="439" y="13380"/>
                  <a:pt x="479" y="13354"/>
                </a:cubicBezTo>
                <a:cubicBezTo>
                  <a:pt x="571" y="13308"/>
                  <a:pt x="616" y="13239"/>
                  <a:pt x="639" y="13148"/>
                </a:cubicBezTo>
                <a:cubicBezTo>
                  <a:pt x="662" y="13080"/>
                  <a:pt x="662" y="12988"/>
                  <a:pt x="662" y="12920"/>
                </a:cubicBezTo>
                <a:cubicBezTo>
                  <a:pt x="685" y="12829"/>
                  <a:pt x="685" y="12737"/>
                  <a:pt x="685" y="12669"/>
                </a:cubicBezTo>
                <a:cubicBezTo>
                  <a:pt x="685" y="12486"/>
                  <a:pt x="685" y="12326"/>
                  <a:pt x="708" y="12144"/>
                </a:cubicBezTo>
                <a:cubicBezTo>
                  <a:pt x="708" y="12007"/>
                  <a:pt x="708" y="11847"/>
                  <a:pt x="708" y="11687"/>
                </a:cubicBezTo>
                <a:cubicBezTo>
                  <a:pt x="730" y="11528"/>
                  <a:pt x="730" y="11391"/>
                  <a:pt x="730" y="11231"/>
                </a:cubicBezTo>
                <a:cubicBezTo>
                  <a:pt x="730" y="11071"/>
                  <a:pt x="730" y="10911"/>
                  <a:pt x="730" y="10774"/>
                </a:cubicBezTo>
                <a:cubicBezTo>
                  <a:pt x="753" y="10615"/>
                  <a:pt x="753" y="10478"/>
                  <a:pt x="753" y="10341"/>
                </a:cubicBezTo>
                <a:cubicBezTo>
                  <a:pt x="753" y="10021"/>
                  <a:pt x="776" y="9702"/>
                  <a:pt x="776" y="9382"/>
                </a:cubicBezTo>
                <a:cubicBezTo>
                  <a:pt x="799" y="9222"/>
                  <a:pt x="799" y="9085"/>
                  <a:pt x="799" y="8925"/>
                </a:cubicBezTo>
                <a:cubicBezTo>
                  <a:pt x="799" y="8766"/>
                  <a:pt x="822" y="8629"/>
                  <a:pt x="822" y="8469"/>
                </a:cubicBezTo>
                <a:cubicBezTo>
                  <a:pt x="845" y="8149"/>
                  <a:pt x="867" y="7853"/>
                  <a:pt x="890" y="7533"/>
                </a:cubicBezTo>
                <a:cubicBezTo>
                  <a:pt x="913" y="7214"/>
                  <a:pt x="936" y="6894"/>
                  <a:pt x="959" y="6597"/>
                </a:cubicBezTo>
                <a:cubicBezTo>
                  <a:pt x="981" y="6255"/>
                  <a:pt x="981" y="5935"/>
                  <a:pt x="1004" y="5616"/>
                </a:cubicBezTo>
                <a:cubicBezTo>
                  <a:pt x="1027" y="5296"/>
                  <a:pt x="1050" y="5000"/>
                  <a:pt x="1073" y="4680"/>
                </a:cubicBezTo>
                <a:cubicBezTo>
                  <a:pt x="1096" y="4360"/>
                  <a:pt x="1118" y="4041"/>
                  <a:pt x="1141" y="3744"/>
                </a:cubicBezTo>
                <a:cubicBezTo>
                  <a:pt x="1164" y="3402"/>
                  <a:pt x="1164" y="3082"/>
                  <a:pt x="1187" y="2763"/>
                </a:cubicBezTo>
                <a:cubicBezTo>
                  <a:pt x="1210" y="2443"/>
                  <a:pt x="1233" y="2146"/>
                  <a:pt x="1233" y="1827"/>
                </a:cubicBezTo>
                <a:cubicBezTo>
                  <a:pt x="1233" y="1553"/>
                  <a:pt x="1233" y="1302"/>
                  <a:pt x="1233" y="1028"/>
                </a:cubicBezTo>
                <a:cubicBezTo>
                  <a:pt x="1233" y="891"/>
                  <a:pt x="1233" y="754"/>
                  <a:pt x="1255" y="640"/>
                </a:cubicBezTo>
                <a:cubicBezTo>
                  <a:pt x="1255" y="503"/>
                  <a:pt x="1255" y="366"/>
                  <a:pt x="1255" y="206"/>
                </a:cubicBezTo>
                <a:cubicBezTo>
                  <a:pt x="1233" y="92"/>
                  <a:pt x="1141"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8"/>
          <p:cNvSpPr/>
          <p:nvPr/>
        </p:nvSpPr>
        <p:spPr>
          <a:xfrm rot="197355">
            <a:off x="6150165" y="2391257"/>
            <a:ext cx="26143" cy="34368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8"/>
          <p:cNvSpPr/>
          <p:nvPr/>
        </p:nvSpPr>
        <p:spPr>
          <a:xfrm rot="451429">
            <a:off x="6194154" y="2420227"/>
            <a:ext cx="16038" cy="56302"/>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8"/>
          <p:cNvSpPr/>
          <p:nvPr/>
        </p:nvSpPr>
        <p:spPr>
          <a:xfrm>
            <a:off x="6163750" y="23781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8"/>
          <p:cNvSpPr/>
          <p:nvPr/>
        </p:nvSpPr>
        <p:spPr>
          <a:xfrm>
            <a:off x="6163750" y="2725850"/>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8"/>
          <p:cNvSpPr/>
          <p:nvPr/>
        </p:nvSpPr>
        <p:spPr>
          <a:xfrm>
            <a:off x="6302475" y="24133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8"/>
          <p:cNvSpPr/>
          <p:nvPr/>
        </p:nvSpPr>
        <p:spPr>
          <a:xfrm>
            <a:off x="6170750" y="2403075"/>
            <a:ext cx="31950" cy="357620"/>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8"/>
          <p:cNvSpPr/>
          <p:nvPr/>
        </p:nvSpPr>
        <p:spPr>
          <a:xfrm>
            <a:off x="5048110" y="126746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1" name="Google Shape;4101;p38"/>
          <p:cNvGrpSpPr/>
          <p:nvPr/>
        </p:nvGrpSpPr>
        <p:grpSpPr>
          <a:xfrm>
            <a:off x="4604574" y="248044"/>
            <a:ext cx="5754383" cy="5043212"/>
            <a:chOff x="4608749" y="252794"/>
            <a:chExt cx="5754383" cy="5043212"/>
          </a:xfrm>
        </p:grpSpPr>
        <p:sp>
          <p:nvSpPr>
            <p:cNvPr id="4102" name="Google Shape;4102;p38"/>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8"/>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8"/>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8"/>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8"/>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8"/>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8"/>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8"/>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8"/>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8"/>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8"/>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8"/>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8"/>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8"/>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8"/>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8"/>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8"/>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8"/>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8"/>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8"/>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2" name="Google Shape;4122;p38"/>
            <p:cNvGrpSpPr/>
            <p:nvPr/>
          </p:nvGrpSpPr>
          <p:grpSpPr>
            <a:xfrm>
              <a:off x="7354246" y="252794"/>
              <a:ext cx="482293" cy="341109"/>
              <a:chOff x="5184009" y="3233894"/>
              <a:chExt cx="482293" cy="341109"/>
            </a:xfrm>
          </p:grpSpPr>
          <p:sp>
            <p:nvSpPr>
              <p:cNvPr id="4123" name="Google Shape;4123;p38"/>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8"/>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8"/>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8"/>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8"/>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8"/>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8"/>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8"/>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8"/>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8"/>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38"/>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8"/>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8"/>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8"/>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8"/>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8"/>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8"/>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8"/>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8"/>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8"/>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8"/>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8"/>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8"/>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8"/>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8"/>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8"/>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8"/>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8"/>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8"/>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8"/>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8"/>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8"/>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8"/>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8"/>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8"/>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8"/>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8"/>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8"/>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8"/>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8"/>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8"/>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8"/>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8"/>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8"/>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8"/>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8"/>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8"/>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8"/>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8"/>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8"/>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8"/>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8"/>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8"/>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8"/>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8"/>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8"/>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8"/>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8"/>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8"/>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8"/>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8"/>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8"/>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8"/>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8"/>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8"/>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8"/>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8"/>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8"/>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8"/>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8"/>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8"/>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8"/>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8"/>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8"/>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8"/>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8"/>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8"/>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8"/>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8"/>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8"/>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8"/>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8"/>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8"/>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8"/>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8"/>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8"/>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8"/>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8"/>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8"/>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8"/>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8"/>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8"/>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8"/>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8"/>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8"/>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8"/>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8"/>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8"/>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8"/>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8"/>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8"/>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8"/>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8"/>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8"/>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8"/>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8"/>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8"/>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8"/>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8"/>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8"/>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8"/>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8"/>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8"/>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8"/>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8"/>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8"/>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8"/>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8"/>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8"/>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8"/>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8"/>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8"/>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8"/>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8"/>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8"/>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8"/>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8"/>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8"/>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8"/>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8"/>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8"/>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8"/>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8"/>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8"/>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8"/>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8"/>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8"/>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8"/>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8"/>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8"/>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8"/>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8"/>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8"/>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8"/>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8"/>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8"/>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8"/>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8"/>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8"/>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8"/>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8"/>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8"/>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8"/>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8"/>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8"/>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8"/>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8"/>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8"/>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8"/>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8"/>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8"/>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8"/>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8"/>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8"/>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8"/>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8"/>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8"/>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8"/>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8"/>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8"/>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8"/>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8"/>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8"/>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8"/>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8"/>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8"/>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8"/>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8"/>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8"/>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8"/>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8"/>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8"/>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8"/>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8"/>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8"/>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8"/>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8"/>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8"/>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8"/>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8"/>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8"/>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8"/>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8"/>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8"/>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8"/>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8"/>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8"/>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8"/>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8"/>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8"/>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8"/>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8"/>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8"/>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8"/>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8"/>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8"/>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8"/>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8"/>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8"/>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8"/>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8"/>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8"/>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8"/>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8"/>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8"/>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8"/>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8"/>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8"/>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8"/>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8"/>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8"/>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8"/>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8"/>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8"/>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8"/>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8"/>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8"/>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8"/>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8"/>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8"/>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8"/>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8"/>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8"/>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8"/>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8"/>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8"/>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8"/>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8"/>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8"/>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8"/>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8"/>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8"/>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8"/>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8"/>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8"/>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8"/>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8"/>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8"/>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8"/>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8"/>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8"/>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8"/>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8"/>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8"/>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8"/>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8"/>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8"/>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8"/>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8"/>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8"/>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8"/>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8"/>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8"/>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8"/>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8"/>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8"/>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8"/>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8"/>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8"/>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8"/>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8"/>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8"/>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8"/>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8"/>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8"/>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8"/>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8"/>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8"/>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8"/>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8"/>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8"/>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8"/>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8"/>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8"/>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8"/>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8"/>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8"/>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8"/>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8"/>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8"/>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8"/>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8"/>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8"/>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8"/>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8"/>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8"/>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8"/>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8"/>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8"/>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8"/>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8"/>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8"/>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8"/>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8"/>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8"/>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8"/>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8"/>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8"/>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8"/>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8"/>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8"/>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8"/>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8"/>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8"/>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8"/>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8"/>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8"/>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8"/>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8"/>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8"/>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8"/>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8"/>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8"/>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8"/>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8"/>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8"/>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8"/>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8"/>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8"/>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8"/>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8"/>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8"/>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8"/>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8"/>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8"/>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8"/>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8"/>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8"/>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8"/>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8"/>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8"/>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8"/>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8"/>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8"/>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8"/>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8"/>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8"/>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8"/>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8"/>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8"/>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8"/>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8"/>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8"/>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8"/>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8"/>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8"/>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8"/>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8"/>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8"/>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8"/>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8"/>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8"/>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8"/>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8"/>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8"/>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8"/>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8"/>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8"/>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8"/>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8"/>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8"/>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8"/>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8"/>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8"/>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8"/>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8"/>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8"/>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8"/>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8"/>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8"/>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8"/>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8"/>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8"/>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8"/>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8"/>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8"/>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8"/>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8"/>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8"/>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8"/>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8"/>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8"/>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8"/>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8"/>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8"/>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8"/>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8"/>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8"/>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8"/>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8"/>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8"/>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8"/>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8"/>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8"/>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8"/>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8"/>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8"/>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8"/>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8"/>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8"/>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8"/>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8"/>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8"/>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8"/>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8"/>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8"/>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8"/>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8"/>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8"/>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8"/>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8"/>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8"/>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8"/>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8"/>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8"/>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8"/>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8"/>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8"/>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8"/>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8"/>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8"/>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8"/>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8"/>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8"/>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8"/>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8"/>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8"/>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8"/>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8"/>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8"/>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8"/>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8"/>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8"/>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8"/>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8"/>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8"/>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8"/>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8"/>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8"/>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8"/>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8"/>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8"/>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8"/>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8"/>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8"/>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8"/>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8"/>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8"/>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8"/>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8"/>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8"/>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8"/>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8"/>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8"/>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8"/>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8"/>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8"/>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8"/>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8"/>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8"/>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8"/>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8"/>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8"/>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8"/>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8"/>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8"/>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8"/>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8"/>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8"/>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8"/>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8"/>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8"/>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8"/>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8"/>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8"/>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8"/>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8"/>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8"/>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8"/>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8"/>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8"/>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8"/>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8"/>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8"/>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8"/>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8"/>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8"/>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8"/>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8"/>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8"/>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8"/>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8"/>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8"/>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8"/>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8"/>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8"/>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9" name="Google Shape;4629;p38"/>
            <p:cNvGrpSpPr/>
            <p:nvPr/>
          </p:nvGrpSpPr>
          <p:grpSpPr>
            <a:xfrm>
              <a:off x="6865846" y="3367444"/>
              <a:ext cx="3497285" cy="1928562"/>
              <a:chOff x="6865879" y="3367382"/>
              <a:chExt cx="3497285" cy="1780266"/>
            </a:xfrm>
          </p:grpSpPr>
          <p:sp>
            <p:nvSpPr>
              <p:cNvPr id="4630" name="Google Shape;4630;p38"/>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8"/>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8"/>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8"/>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8"/>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8"/>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8"/>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8"/>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8"/>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8"/>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8"/>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8"/>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8"/>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8"/>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8"/>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8"/>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8"/>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8"/>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8"/>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8"/>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8"/>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8"/>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8"/>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5" name="Google Shape;4655;p38"/>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8"/>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8"/>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8"/>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8"/>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8"/>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8"/>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8"/>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8"/>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8"/>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8"/>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8"/>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8"/>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8"/>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8"/>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8"/>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8"/>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8"/>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8"/>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8"/>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8"/>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8"/>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8"/>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8"/>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8"/>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8"/>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8"/>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8"/>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8"/>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8"/>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8"/>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8"/>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8"/>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8"/>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8"/>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8"/>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8"/>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8"/>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8"/>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8"/>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8"/>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8"/>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8"/>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8"/>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8"/>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8"/>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8"/>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8"/>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8"/>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8"/>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8"/>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8"/>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8"/>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8"/>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8"/>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8"/>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8"/>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8"/>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8"/>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8"/>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8"/>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8"/>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8"/>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8"/>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8"/>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8"/>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8"/>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8"/>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8"/>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8"/>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8"/>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8"/>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8"/>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8"/>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8"/>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8"/>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8"/>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8"/>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8"/>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8"/>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8"/>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8"/>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8"/>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8"/>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8"/>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8"/>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8"/>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8"/>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8"/>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8"/>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8"/>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8"/>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8"/>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8"/>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8"/>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8"/>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8"/>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8"/>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8"/>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8"/>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8"/>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8"/>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8"/>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8"/>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8"/>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8"/>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8"/>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8"/>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8"/>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8"/>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8"/>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8"/>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8"/>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8"/>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8"/>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8"/>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8"/>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8"/>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8"/>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8"/>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8"/>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8"/>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8"/>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8"/>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8"/>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8"/>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8"/>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8"/>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8"/>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8"/>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8"/>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8"/>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8"/>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8"/>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8"/>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8"/>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8"/>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8"/>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8"/>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8"/>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8"/>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8"/>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8"/>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8"/>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8"/>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8"/>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8"/>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8"/>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8"/>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8"/>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8"/>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8"/>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8"/>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8"/>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8"/>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8"/>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8"/>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8"/>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8"/>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8"/>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8"/>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8"/>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8"/>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8"/>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8"/>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8"/>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8"/>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8"/>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8"/>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8"/>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8"/>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8"/>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8"/>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8"/>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8"/>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8"/>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8"/>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8"/>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8"/>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8"/>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8"/>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8"/>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8"/>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8"/>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8"/>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8"/>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8"/>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8"/>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8"/>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8"/>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8"/>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8"/>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8"/>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8"/>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8"/>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8"/>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8"/>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8"/>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8"/>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8"/>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8"/>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8"/>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8"/>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8"/>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8"/>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8"/>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8"/>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8"/>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8"/>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8"/>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8"/>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8"/>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8"/>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8"/>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8"/>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8"/>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8"/>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8"/>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8"/>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8"/>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8"/>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8"/>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8"/>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8"/>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8"/>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8"/>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8"/>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8"/>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8"/>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8"/>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8"/>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8"/>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8"/>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8"/>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8"/>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8"/>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8"/>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8"/>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8"/>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8"/>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8"/>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8"/>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8"/>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8"/>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8"/>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8"/>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8"/>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8"/>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8"/>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8"/>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8"/>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8"/>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8"/>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8"/>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8"/>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8"/>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8"/>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8"/>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8"/>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8"/>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8"/>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8"/>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8"/>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8"/>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8"/>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8"/>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8"/>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8"/>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8"/>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8"/>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8"/>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8"/>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8"/>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8"/>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8"/>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8"/>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8"/>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8"/>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8"/>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8"/>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8"/>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8"/>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8"/>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8"/>
            <p:cNvSpPr/>
            <p:nvPr/>
          </p:nvSpPr>
          <p:spPr>
            <a:xfrm>
              <a:off x="6162394" y="2388800"/>
              <a:ext cx="17950" cy="157172"/>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8"/>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8"/>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8"/>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8"/>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8"/>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8"/>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8"/>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8"/>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8"/>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8"/>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8"/>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8"/>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8"/>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8"/>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8"/>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8"/>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8"/>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8"/>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8"/>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8"/>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8"/>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8"/>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8"/>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8"/>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8"/>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8"/>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8"/>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8"/>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8"/>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8"/>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8"/>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8"/>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8"/>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8"/>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8"/>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8"/>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8"/>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8"/>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8"/>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8"/>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8"/>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8"/>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8"/>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8"/>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8"/>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8"/>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8"/>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8"/>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8"/>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8"/>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8"/>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8"/>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8"/>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8"/>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8"/>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8"/>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8"/>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8"/>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8"/>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8"/>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8"/>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8"/>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8"/>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8"/>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8"/>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8"/>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8"/>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8"/>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8"/>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8"/>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8"/>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8"/>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8"/>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8"/>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8"/>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8"/>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8"/>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8"/>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8"/>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8"/>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8"/>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8"/>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8"/>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8"/>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8"/>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8"/>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8"/>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8"/>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8"/>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8"/>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8"/>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8"/>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8"/>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8"/>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8"/>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8"/>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8"/>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8"/>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8"/>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8"/>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8"/>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8"/>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8"/>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8"/>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8"/>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8"/>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8"/>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8"/>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8"/>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8"/>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8"/>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8"/>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8"/>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8"/>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8"/>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8"/>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8"/>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8"/>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8"/>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8"/>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8"/>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8"/>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8"/>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8"/>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8"/>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8"/>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8"/>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8"/>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8"/>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8"/>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8"/>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8"/>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8"/>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8"/>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8"/>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8"/>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8"/>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8"/>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8"/>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8"/>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8"/>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8"/>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8"/>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8"/>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8"/>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8"/>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8"/>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8"/>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8"/>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8"/>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8"/>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8"/>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8"/>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8"/>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8"/>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8"/>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8"/>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8"/>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8"/>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8"/>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8"/>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8"/>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8"/>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8"/>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8"/>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8"/>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8"/>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8"/>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8"/>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8"/>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8"/>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8"/>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8"/>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8"/>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8"/>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8"/>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8"/>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8"/>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8"/>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8"/>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8"/>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8"/>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8"/>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8"/>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8"/>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8"/>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8"/>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8"/>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8"/>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8"/>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8"/>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8"/>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8"/>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8"/>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8"/>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8"/>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8"/>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8"/>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8"/>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8"/>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8"/>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8"/>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8"/>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8"/>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8"/>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8"/>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8"/>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8"/>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8"/>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8"/>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8"/>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8"/>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8"/>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8"/>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8"/>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8"/>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8"/>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8"/>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8"/>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8"/>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8"/>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8"/>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8"/>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8"/>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8"/>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8"/>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8"/>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 name="Oval 1092"/>
          <p:cNvSpPr/>
          <p:nvPr/>
        </p:nvSpPr>
        <p:spPr>
          <a:xfrm>
            <a:off x="818641" y="1457958"/>
            <a:ext cx="3433823" cy="1496291"/>
          </a:xfrm>
          <a:prstGeom prst="ellipse">
            <a:avLst/>
          </a:prstGeom>
          <a:solidFill>
            <a:schemeClr val="tx1">
              <a:lumMod val="10000"/>
              <a:lumOff val="9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4" name="TextBox 1093"/>
          <p:cNvSpPr txBox="1"/>
          <p:nvPr/>
        </p:nvSpPr>
        <p:spPr>
          <a:xfrm>
            <a:off x="818640" y="1929105"/>
            <a:ext cx="3433823" cy="553998"/>
          </a:xfrm>
          <a:prstGeom prst="rect">
            <a:avLst/>
          </a:prstGeom>
          <a:noFill/>
        </p:spPr>
        <p:txBody>
          <a:bodyPr wrap="square" rtlCol="0">
            <a:spAutoFit/>
          </a:bodyPr>
          <a:lstStyle/>
          <a:p>
            <a:pPr algn="ctr"/>
            <a:r>
              <a:rPr lang="en-US" sz="3000" b="1"/>
              <a:t>VẬN DỤNG</a:t>
            </a:r>
          </a:p>
        </p:txBody>
      </p:sp>
    </p:spTree>
  </p:cSld>
  <p:clrMapOvr>
    <a:masterClrMapping/>
  </p:clrMapOvr>
  <mc:AlternateContent xmlns:mc="http://schemas.openxmlformats.org/markup-compatibility/2006" xmlns:p14="http://schemas.microsoft.com/office/powerpoint/2010/main">
    <mc:Choice Requires="p14">
      <p:transition spd="med">
        <p14:switch dir="r"/>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194"/>
        <p:cNvGrpSpPr/>
        <p:nvPr/>
      </p:nvGrpSpPr>
      <p:grpSpPr>
        <a:xfrm>
          <a:off x="0" y="0"/>
          <a:ext cx="0" cy="0"/>
          <a:chOff x="0" y="0"/>
          <a:chExt cx="0" cy="0"/>
        </a:xfrm>
      </p:grpSpPr>
      <p:grpSp>
        <p:nvGrpSpPr>
          <p:cNvPr id="14" name="Google Shape;3373;p36"/>
          <p:cNvGrpSpPr/>
          <p:nvPr/>
        </p:nvGrpSpPr>
        <p:grpSpPr>
          <a:xfrm>
            <a:off x="6361535" y="3823281"/>
            <a:ext cx="2340949" cy="962285"/>
            <a:chOff x="10762125" y="2775799"/>
            <a:chExt cx="3585273" cy="1410633"/>
          </a:xfrm>
        </p:grpSpPr>
        <p:sp>
          <p:nvSpPr>
            <p:cNvPr id="15" name="Google Shape;3374;p36"/>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375;p36"/>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376;p36"/>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377;p36"/>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378;p36"/>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379;p36"/>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380;p36"/>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381;p36"/>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382;p36"/>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383;p36"/>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384;p36"/>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385;p36"/>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386;p36"/>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387;p36"/>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388;p36"/>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389;p36"/>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390;p36"/>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391;p36"/>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92;p36"/>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393;p36"/>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394;p36"/>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395;p36"/>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396;p36"/>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397;p36"/>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398;p36"/>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399;p36"/>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400;p36"/>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401;p36"/>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402;p36"/>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403;p36"/>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404;p36"/>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405;p36"/>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406;p36"/>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407;p36"/>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408;p36"/>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409;p36"/>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410;p36"/>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411;p36"/>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412;p36"/>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413;p36"/>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414;p36"/>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415;p36"/>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416;p36"/>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417;p36"/>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418;p36"/>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419;p36"/>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420;p36"/>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421;p36"/>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422;p36"/>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423;p36"/>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424;p36"/>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425;p36"/>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426;p36"/>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427;p36"/>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428;p36"/>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429;p36"/>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430;p36"/>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431;p36"/>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432;p36"/>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433;p36"/>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434;p36"/>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435;p36"/>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436;p36"/>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437;p36"/>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438;p36"/>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439;p36"/>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440;p36"/>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441;p36"/>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442;p36"/>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443;p36"/>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444;p36"/>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445;p36"/>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446;p36"/>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447;p36"/>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448;p36"/>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449;p36"/>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450;p36"/>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451;p36"/>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452;p36"/>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453;p36"/>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454;p36"/>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455;p36"/>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456;p36"/>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457;p36"/>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458;p36"/>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459;p36"/>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460;p36"/>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461;p36"/>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462;p36"/>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463;p36"/>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464;p36"/>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465;p36"/>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466;p36"/>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467;p36"/>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468;p36"/>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469;p36"/>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470;p36"/>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471;p36"/>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472;p36"/>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473;p36"/>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474;p36"/>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475;p36"/>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476;p36"/>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477;p36"/>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478;p36"/>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479;p36"/>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480;p36"/>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481;p36"/>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482;p36"/>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483;p36"/>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484;p36"/>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485;p36"/>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486;p36"/>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487;p36"/>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488;p36"/>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489;p36"/>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490;p36"/>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491;p36"/>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492;p36"/>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493;p36"/>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494;p36"/>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495;p36"/>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496;p36"/>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497;p36"/>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498;p36"/>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499;p36"/>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500;p36"/>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501;p36"/>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502;p36"/>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503;p36"/>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504;p36"/>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505;p36"/>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506;p36"/>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507;p3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508;p36"/>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509;p36"/>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510;p36"/>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511;p36"/>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512;p3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513;p36"/>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514;p36"/>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515;p36"/>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516;p36"/>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517;p36"/>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518;p36"/>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519;p36"/>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520;p36"/>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521;p36"/>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522;p36"/>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523;p36"/>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524;p36"/>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 name="Google Shape;5987;p42"/>
          <p:cNvGrpSpPr/>
          <p:nvPr/>
        </p:nvGrpSpPr>
        <p:grpSpPr>
          <a:xfrm>
            <a:off x="567993" y="3421152"/>
            <a:ext cx="1286207" cy="1721834"/>
            <a:chOff x="5208300" y="2031000"/>
            <a:chExt cx="1903650" cy="2548400"/>
          </a:xfrm>
        </p:grpSpPr>
        <p:sp>
          <p:nvSpPr>
            <p:cNvPr id="167" name="Google Shape;5988;p42"/>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989;p42"/>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990;p42"/>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991;p42"/>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992;p42"/>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993;p42"/>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994;p42"/>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995;p42"/>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996;p42"/>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997;p42"/>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998;p42"/>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999;p42"/>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6000;p42"/>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6001;p42"/>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6002;p42"/>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6003;p42"/>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6004;p42"/>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6005;p42"/>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6006;p42"/>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6007;p42"/>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6008;p42"/>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6009;p42"/>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6010;p42"/>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6011;p42"/>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6012;p42"/>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6013;p42"/>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6014;p42"/>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6015;p42"/>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6016;p42"/>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6017;p42"/>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6018;p42"/>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6019;p42"/>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6020;p42"/>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6021;p42"/>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6022;p42"/>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6023;p42"/>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6024;p42"/>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6025;p42"/>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6026;p42"/>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6027;p42"/>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6028;p42"/>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6029;p42"/>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6030;p42"/>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6031;p42"/>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6032;p42"/>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6033;p42"/>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034;p42"/>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035;p42"/>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036;p42"/>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037;p42"/>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038;p42"/>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039;p42"/>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040;p42"/>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041;p42"/>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042;p42"/>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043;p42"/>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6044;p42"/>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6045;p42"/>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6046;p42"/>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6047;p42"/>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048;p42"/>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049;p42"/>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050;p42"/>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051;p42"/>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052;p42"/>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053;p42"/>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054;p42"/>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055;p42"/>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056;p42"/>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057;p42"/>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058;p42"/>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059;p42"/>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060;p42"/>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 name="TextBox 239"/>
          <p:cNvSpPr txBox="1"/>
          <p:nvPr/>
        </p:nvSpPr>
        <p:spPr>
          <a:xfrm>
            <a:off x="-183" y="1483501"/>
            <a:ext cx="9141097" cy="1824923"/>
          </a:xfrm>
          <a:prstGeom prst="rect">
            <a:avLst/>
          </a:prstGeom>
          <a:noFill/>
        </p:spPr>
        <p:txBody>
          <a:bodyPr wrap="square" rtlCol="0">
            <a:spAutoFit/>
          </a:bodyPr>
          <a:lstStyle/>
          <a:p>
            <a:pPr algn="ctr">
              <a:lnSpc>
                <a:spcPct val="150000"/>
              </a:lnSpc>
            </a:pPr>
            <a:r>
              <a:rPr lang="vi-VN" sz="4000" b="1">
                <a:solidFill>
                  <a:srgbClr val="7030A0"/>
                </a:solidFill>
              </a:rPr>
              <a:t>SỬ DỤNG PHẦN MỀM </a:t>
            </a:r>
            <a:endParaRPr lang="en-US" sz="4000" b="1">
              <a:solidFill>
                <a:srgbClr val="7030A0"/>
              </a:solidFill>
            </a:endParaRPr>
          </a:p>
          <a:p>
            <a:pPr algn="ctr">
              <a:lnSpc>
                <a:spcPct val="150000"/>
              </a:lnSpc>
            </a:pPr>
            <a:r>
              <a:rPr lang="vi-VN" sz="4000" b="1">
                <a:solidFill>
                  <a:srgbClr val="7030A0"/>
                </a:solidFill>
              </a:rPr>
              <a:t>ĐỒ HOẠ TẠO SẢN PHẨM SỐ</a:t>
            </a:r>
          </a:p>
        </p:txBody>
      </p:sp>
      <p:sp>
        <p:nvSpPr>
          <p:cNvPr id="241" name="Pentagon 240"/>
          <p:cNvSpPr/>
          <p:nvPr/>
        </p:nvSpPr>
        <p:spPr>
          <a:xfrm>
            <a:off x="-183" y="346023"/>
            <a:ext cx="3004729" cy="848082"/>
          </a:xfrm>
          <a:prstGeom prst="homePlate">
            <a:avLst/>
          </a:prstGeom>
          <a:solidFill>
            <a:srgbClr val="9F4C89"/>
          </a:solidFill>
          <a:ln>
            <a:solidFill>
              <a:srgbClr val="9F4C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500" b="1"/>
              <a:t>BÀI 9A</a:t>
            </a:r>
          </a:p>
        </p:txBody>
      </p:sp>
    </p:spTree>
  </p:cSld>
  <p:clrMapOvr>
    <a:masterClrMapping/>
  </p:clrMapOvr>
  <mc:AlternateContent xmlns:mc="http://schemas.openxmlformats.org/markup-compatibility/2006" xmlns:p14="http://schemas.microsoft.com/office/powerpoint/2010/main">
    <mc:Choice Requires="p14">
      <p:transition spd="med">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1"/>
                                        </p:tgtEl>
                                        <p:attrNameLst>
                                          <p:attrName>style.visibility</p:attrName>
                                        </p:attrNameLst>
                                      </p:cBhvr>
                                      <p:to>
                                        <p:strVal val="visible"/>
                                      </p:to>
                                    </p:set>
                                    <p:anim calcmode="lin" valueType="num">
                                      <p:cBhvr additive="base">
                                        <p:cTn id="7" dur="500" fill="hold"/>
                                        <p:tgtEl>
                                          <p:spTgt spid="241"/>
                                        </p:tgtEl>
                                        <p:attrNameLst>
                                          <p:attrName>ppt_x</p:attrName>
                                        </p:attrNameLst>
                                      </p:cBhvr>
                                      <p:tavLst>
                                        <p:tav tm="0">
                                          <p:val>
                                            <p:strVal val="0-#ppt_w/2"/>
                                          </p:val>
                                        </p:tav>
                                        <p:tav tm="100000">
                                          <p:val>
                                            <p:strVal val="#ppt_x"/>
                                          </p:val>
                                        </p:tav>
                                      </p:tavLst>
                                    </p:anim>
                                    <p:anim calcmode="lin" valueType="num">
                                      <p:cBhvr additive="base">
                                        <p:cTn id="8" dur="500" fill="hold"/>
                                        <p:tgtEl>
                                          <p:spTgt spid="24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240"/>
                                        </p:tgtEl>
                                        <p:attrNameLst>
                                          <p:attrName>style.visibility</p:attrName>
                                        </p:attrNameLst>
                                      </p:cBhvr>
                                      <p:to>
                                        <p:strVal val="visible"/>
                                      </p:to>
                                    </p:set>
                                    <p:anim calcmode="lin" valueType="num">
                                      <p:cBhvr>
                                        <p:cTn id="12" dur="500" fill="hold"/>
                                        <p:tgtEl>
                                          <p:spTgt spid="240"/>
                                        </p:tgtEl>
                                        <p:attrNameLst>
                                          <p:attrName>ppt_w</p:attrName>
                                        </p:attrNameLst>
                                      </p:cBhvr>
                                      <p:tavLst>
                                        <p:tav tm="0">
                                          <p:val>
                                            <p:fltVal val="0"/>
                                          </p:val>
                                        </p:tav>
                                        <p:tav tm="100000">
                                          <p:val>
                                            <p:strVal val="#ppt_w"/>
                                          </p:val>
                                        </p:tav>
                                      </p:tavLst>
                                    </p:anim>
                                    <p:anim calcmode="lin" valueType="num">
                                      <p:cBhvr>
                                        <p:cTn id="13" dur="500" fill="hold"/>
                                        <p:tgtEl>
                                          <p:spTgt spid="240"/>
                                        </p:tgtEl>
                                        <p:attrNameLst>
                                          <p:attrName>ppt_h</p:attrName>
                                        </p:attrNameLst>
                                      </p:cBhvr>
                                      <p:tavLst>
                                        <p:tav tm="0">
                                          <p:val>
                                            <p:fltVal val="0"/>
                                          </p:val>
                                        </p:tav>
                                        <p:tav tm="100000">
                                          <p:val>
                                            <p:strVal val="#ppt_h"/>
                                          </p:val>
                                        </p:tav>
                                      </p:tavLst>
                                    </p:anim>
                                    <p:animEffect transition="in" filter="fade">
                                      <p:cBhvr>
                                        <p:cTn id="14" dur="500"/>
                                        <p:tgtEl>
                                          <p:spTgt spid="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P spid="241"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776375" y="1830387"/>
            <a:ext cx="2809875" cy="2752725"/>
          </a:xfrm>
          <a:prstGeom prst="rect">
            <a:avLst/>
          </a:prstGeom>
        </p:spPr>
      </p:pic>
      <p:grpSp>
        <p:nvGrpSpPr>
          <p:cNvPr id="26" name="Group 25"/>
          <p:cNvGrpSpPr/>
          <p:nvPr/>
        </p:nvGrpSpPr>
        <p:grpSpPr>
          <a:xfrm>
            <a:off x="4219196" y="228695"/>
            <a:ext cx="4534255" cy="4629228"/>
            <a:chOff x="4219196" y="228695"/>
            <a:chExt cx="4534255" cy="4629228"/>
          </a:xfrm>
        </p:grpSpPr>
        <p:grpSp>
          <p:nvGrpSpPr>
            <p:cNvPr id="7" name="Group 6">
              <a:extLst>
                <a:ext uri="{FF2B5EF4-FFF2-40B4-BE49-F238E27FC236}">
                  <a16:creationId xmlns:a16="http://schemas.microsoft.com/office/drawing/2014/main" id="{5CAFBF2F-35AB-E8EB-1D45-4652D8565869}"/>
                </a:ext>
              </a:extLst>
            </p:cNvPr>
            <p:cNvGrpSpPr/>
            <p:nvPr/>
          </p:nvGrpSpPr>
          <p:grpSpPr>
            <a:xfrm>
              <a:off x="4219196" y="907430"/>
              <a:ext cx="4251704" cy="3675682"/>
              <a:chOff x="1028700" y="1991702"/>
              <a:chExt cx="9501088" cy="8213879"/>
            </a:xfrm>
          </p:grpSpPr>
          <p:sp>
            <p:nvSpPr>
              <p:cNvPr id="8" name="Rectangle: Rounded Corners 4">
                <a:extLst>
                  <a:ext uri="{FF2B5EF4-FFF2-40B4-BE49-F238E27FC236}">
                    <a16:creationId xmlns:a16="http://schemas.microsoft.com/office/drawing/2014/main" id="{E7353702-3830-CEB8-9973-D453981C9788}"/>
                  </a:ext>
                </a:extLst>
              </p:cNvPr>
              <p:cNvSpPr/>
              <p:nvPr/>
            </p:nvSpPr>
            <p:spPr>
              <a:xfrm>
                <a:off x="1028700" y="3142482"/>
                <a:ext cx="9501088" cy="7063099"/>
              </a:xfrm>
              <a:prstGeom prst="roundRect">
                <a:avLst>
                  <a:gd name="adj" fmla="val 10592"/>
                </a:avLst>
              </a:prstGeom>
              <a:solidFill>
                <a:srgbClr val="FBF2E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BE89C69-1BA8-2F2F-01BF-6D0FE11A63EB}"/>
                  </a:ext>
                </a:extLst>
              </p:cNvPr>
              <p:cNvSpPr txBox="1"/>
              <p:nvPr/>
            </p:nvSpPr>
            <p:spPr>
              <a:xfrm>
                <a:off x="1404779" y="4447563"/>
                <a:ext cx="8748928" cy="5364639"/>
              </a:xfrm>
              <a:prstGeom prst="rect">
                <a:avLst/>
              </a:prstGeom>
              <a:noFill/>
            </p:spPr>
            <p:txBody>
              <a:bodyPr wrap="square" rtlCol="0">
                <a:spAutoFit/>
              </a:bodyPr>
              <a:lstStyle/>
              <a:p>
                <a:pPr algn="just">
                  <a:lnSpc>
                    <a:spcPct val="150000"/>
                  </a:lnSpc>
                </a:pPr>
                <a:r>
                  <a:rPr lang="en-US" sz="2000">
                    <a:latin typeface="Arial" panose="020B0604020202020204" pitchFamily="34" charset="0"/>
                    <a:cs typeface="Arial" panose="020B0604020202020204" pitchFamily="34" charset="0"/>
                  </a:rPr>
                  <a:t>Em hãy sử dụng các công cụ của phần mềm đồ hoạ để thêm lời chúc và các ngôi sao vào tấm thiệp đã tạo ở phần Luyện tập theo gợi ý ở Hình 61b.</a:t>
                </a:r>
              </a:p>
            </p:txBody>
          </p:sp>
          <p:sp>
            <p:nvSpPr>
              <p:cNvPr id="10" name="Freeform 7">
                <a:extLst>
                  <a:ext uri="{FF2B5EF4-FFF2-40B4-BE49-F238E27FC236}">
                    <a16:creationId xmlns:a16="http://schemas.microsoft.com/office/drawing/2014/main" id="{1586689A-E0BC-6C90-F818-199DFD9715A8}"/>
                  </a:ext>
                </a:extLst>
              </p:cNvPr>
              <p:cNvSpPr/>
              <p:nvPr/>
            </p:nvSpPr>
            <p:spPr>
              <a:xfrm>
                <a:off x="4102887" y="1991702"/>
                <a:ext cx="3352710" cy="2455861"/>
              </a:xfrm>
              <a:custGeom>
                <a:avLst/>
                <a:gdLst/>
                <a:ahLst/>
                <a:cxnLst/>
                <a:rect l="l" t="t" r="r" b="b"/>
                <a:pathLst>
                  <a:path w="5617474" h="4114800">
                    <a:moveTo>
                      <a:pt x="0" y="0"/>
                    </a:moveTo>
                    <a:lnTo>
                      <a:pt x="5617474" y="0"/>
                    </a:lnTo>
                    <a:lnTo>
                      <a:pt x="561747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grpSp>
        <p:pic>
          <p:nvPicPr>
            <p:cNvPr id="4098" name="Picture 2" descr="https://cdn-icons-png.flaticon.com/128/8816/8816306.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51757" y="3956228"/>
              <a:ext cx="901694" cy="901695"/>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https://cdn-icons-png.flaticon.com/128/3513/3513755.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51757" y="228695"/>
              <a:ext cx="901694" cy="901695"/>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329835113"/>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par>
                                <p:cTn id="8" presetID="14" presetClass="entr" presetSubtype="1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randombar(horizont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171"/>
        <p:cNvGrpSpPr/>
        <p:nvPr/>
      </p:nvGrpSpPr>
      <p:grpSpPr>
        <a:xfrm>
          <a:off x="0" y="0"/>
          <a:ext cx="0" cy="0"/>
          <a:chOff x="0" y="0"/>
          <a:chExt cx="0" cy="0"/>
        </a:xfrm>
      </p:grpSpPr>
      <p:grpSp>
        <p:nvGrpSpPr>
          <p:cNvPr id="29" name="Group 28"/>
          <p:cNvGrpSpPr/>
          <p:nvPr/>
        </p:nvGrpSpPr>
        <p:grpSpPr>
          <a:xfrm>
            <a:off x="328507" y="2175835"/>
            <a:ext cx="3384740" cy="2713660"/>
            <a:chOff x="7896132" y="3581427"/>
            <a:chExt cx="1274840" cy="1022082"/>
          </a:xfrm>
        </p:grpSpPr>
        <p:sp>
          <p:nvSpPr>
            <p:cNvPr id="30" name="Google Shape;3099;p28"/>
            <p:cNvSpPr/>
            <p:nvPr/>
          </p:nvSpPr>
          <p:spPr>
            <a:xfrm flipH="1">
              <a:off x="7896132" y="41995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06;p28"/>
            <p:cNvSpPr/>
            <p:nvPr/>
          </p:nvSpPr>
          <p:spPr>
            <a:xfrm flipH="1">
              <a:off x="8892780" y="42279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107;p28"/>
            <p:cNvSpPr/>
            <p:nvPr/>
          </p:nvSpPr>
          <p:spPr>
            <a:xfrm flipH="1">
              <a:off x="7991630" y="40768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108;p28"/>
            <p:cNvSpPr/>
            <p:nvPr/>
          </p:nvSpPr>
          <p:spPr>
            <a:xfrm flipH="1">
              <a:off x="7991630" y="40521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109;p28"/>
            <p:cNvSpPr/>
            <p:nvPr/>
          </p:nvSpPr>
          <p:spPr>
            <a:xfrm flipH="1">
              <a:off x="7991630" y="39657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110;p28"/>
            <p:cNvSpPr/>
            <p:nvPr/>
          </p:nvSpPr>
          <p:spPr>
            <a:xfrm flipH="1">
              <a:off x="8951155" y="40448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111;p28"/>
            <p:cNvSpPr/>
            <p:nvPr/>
          </p:nvSpPr>
          <p:spPr>
            <a:xfrm flipH="1">
              <a:off x="8049971" y="38936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112;p28"/>
            <p:cNvSpPr/>
            <p:nvPr/>
          </p:nvSpPr>
          <p:spPr>
            <a:xfrm flipH="1">
              <a:off x="8049971" y="38686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113;p28"/>
            <p:cNvSpPr/>
            <p:nvPr/>
          </p:nvSpPr>
          <p:spPr>
            <a:xfrm flipH="1">
              <a:off x="8049971" y="37824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114;p28"/>
            <p:cNvSpPr/>
            <p:nvPr/>
          </p:nvSpPr>
          <p:spPr>
            <a:xfrm flipH="1">
              <a:off x="8219748" y="38516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115;p28"/>
            <p:cNvSpPr/>
            <p:nvPr/>
          </p:nvSpPr>
          <p:spPr>
            <a:xfrm flipH="1">
              <a:off x="8873820" y="38437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116;p28"/>
            <p:cNvSpPr/>
            <p:nvPr/>
          </p:nvSpPr>
          <p:spPr>
            <a:xfrm flipH="1">
              <a:off x="7972670" y="36928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117;p28"/>
            <p:cNvSpPr/>
            <p:nvPr/>
          </p:nvSpPr>
          <p:spPr>
            <a:xfrm flipH="1">
              <a:off x="7972670" y="36678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118;p28"/>
            <p:cNvSpPr/>
            <p:nvPr/>
          </p:nvSpPr>
          <p:spPr>
            <a:xfrm flipH="1">
              <a:off x="7972670" y="35814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119;p28"/>
            <p:cNvSpPr/>
            <p:nvPr/>
          </p:nvSpPr>
          <p:spPr>
            <a:xfrm flipH="1">
              <a:off x="8141683" y="36500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162;p28"/>
            <p:cNvSpPr/>
            <p:nvPr/>
          </p:nvSpPr>
          <p:spPr>
            <a:xfrm flipH="1">
              <a:off x="8602502" y="39653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163;p28"/>
            <p:cNvSpPr/>
            <p:nvPr/>
          </p:nvSpPr>
          <p:spPr>
            <a:xfrm flipH="1">
              <a:off x="8781378" y="39365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164;p28"/>
            <p:cNvSpPr/>
            <p:nvPr/>
          </p:nvSpPr>
          <p:spPr>
            <a:xfrm flipH="1">
              <a:off x="8674491" y="41646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165;p28"/>
            <p:cNvSpPr/>
            <p:nvPr/>
          </p:nvSpPr>
          <p:spPr>
            <a:xfrm flipH="1">
              <a:off x="8854130" y="41358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 name="Pentagon 49"/>
          <p:cNvSpPr/>
          <p:nvPr/>
        </p:nvSpPr>
        <p:spPr>
          <a:xfrm flipH="1">
            <a:off x="5345008" y="574545"/>
            <a:ext cx="3798992" cy="736600"/>
          </a:xfrm>
          <a:prstGeom prst="homePlate">
            <a:avLst/>
          </a:prstGeom>
          <a:solidFill>
            <a:srgbClr val="9F4C89"/>
          </a:solidFill>
          <a:ln>
            <a:solidFill>
              <a:srgbClr val="9F4C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t>DẶN DÒ VỀ NHÀ</a:t>
            </a:r>
          </a:p>
        </p:txBody>
      </p:sp>
      <p:grpSp>
        <p:nvGrpSpPr>
          <p:cNvPr id="2" name="Group 1"/>
          <p:cNvGrpSpPr/>
          <p:nvPr/>
        </p:nvGrpSpPr>
        <p:grpSpPr>
          <a:xfrm>
            <a:off x="4172102" y="1819886"/>
            <a:ext cx="4670292" cy="1246495"/>
            <a:chOff x="4172102" y="1819886"/>
            <a:chExt cx="4670292" cy="1246495"/>
          </a:xfrm>
        </p:grpSpPr>
        <p:sp>
          <p:nvSpPr>
            <p:cNvPr id="49" name="Oval 48"/>
            <p:cNvSpPr/>
            <p:nvPr/>
          </p:nvSpPr>
          <p:spPr>
            <a:xfrm>
              <a:off x="4172102" y="2005288"/>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1</a:t>
              </a:r>
            </a:p>
          </p:txBody>
        </p:sp>
        <p:sp>
          <p:nvSpPr>
            <p:cNvPr id="51" name="TextBox 50"/>
            <p:cNvSpPr txBox="1"/>
            <p:nvPr/>
          </p:nvSpPr>
          <p:spPr>
            <a:xfrm>
              <a:off x="5202958" y="1819886"/>
              <a:ext cx="3639436" cy="1246495"/>
            </a:xfrm>
            <a:prstGeom prst="rect">
              <a:avLst/>
            </a:prstGeom>
            <a:noFill/>
          </p:spPr>
          <p:txBody>
            <a:bodyPr wrap="square" rtlCol="0">
              <a:spAutoFit/>
            </a:bodyPr>
            <a:lstStyle/>
            <a:p>
              <a:pPr>
                <a:lnSpc>
                  <a:spcPct val="150000"/>
                </a:lnSpc>
              </a:pPr>
              <a:r>
                <a:rPr lang="vi-VN" sz="2500"/>
                <a:t>Ôn lại các kiến thức đã học ở Bài 9A.</a:t>
              </a:r>
            </a:p>
          </p:txBody>
        </p:sp>
      </p:grpSp>
      <p:grpSp>
        <p:nvGrpSpPr>
          <p:cNvPr id="3" name="Group 2"/>
          <p:cNvGrpSpPr/>
          <p:nvPr/>
        </p:nvGrpSpPr>
        <p:grpSpPr>
          <a:xfrm>
            <a:off x="4172102" y="3347263"/>
            <a:ext cx="4670292" cy="1246495"/>
            <a:chOff x="4172102" y="3347263"/>
            <a:chExt cx="4670292" cy="1246495"/>
          </a:xfrm>
        </p:grpSpPr>
        <p:sp>
          <p:nvSpPr>
            <p:cNvPr id="52" name="Oval 51"/>
            <p:cNvSpPr/>
            <p:nvPr/>
          </p:nvSpPr>
          <p:spPr>
            <a:xfrm>
              <a:off x="4172102" y="3532665"/>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2</a:t>
              </a:r>
            </a:p>
          </p:txBody>
        </p:sp>
        <p:sp>
          <p:nvSpPr>
            <p:cNvPr id="53" name="TextBox 52"/>
            <p:cNvSpPr txBox="1"/>
            <p:nvPr/>
          </p:nvSpPr>
          <p:spPr>
            <a:xfrm>
              <a:off x="5202958" y="3347263"/>
              <a:ext cx="3639436" cy="1246495"/>
            </a:xfrm>
            <a:prstGeom prst="rect">
              <a:avLst/>
            </a:prstGeom>
            <a:noFill/>
          </p:spPr>
          <p:txBody>
            <a:bodyPr wrap="square" rtlCol="0">
              <a:spAutoFit/>
            </a:bodyPr>
            <a:lstStyle/>
            <a:p>
              <a:pPr>
                <a:lnSpc>
                  <a:spcPct val="150000"/>
                </a:lnSpc>
              </a:pPr>
              <a:r>
                <a:rPr lang="vi-VN" sz="2500"/>
                <a:t>Đọc và chuẩn bị trước </a:t>
              </a:r>
              <a:r>
                <a:rPr lang="vi-VN" sz="2500" i="1"/>
                <a:t>Bài 10: Cấu trúc tuần tự</a:t>
              </a:r>
              <a:r>
                <a:rPr lang="vi-VN" sz="2500"/>
                <a:t>.</a:t>
              </a:r>
            </a:p>
          </p:txBody>
        </p:sp>
      </p:grpSp>
    </p:spTree>
    <p:extLst>
      <p:ext uri="{BB962C8B-B14F-4D97-AF65-F5344CB8AC3E}">
        <p14:creationId xmlns:p14="http://schemas.microsoft.com/office/powerpoint/2010/main" val="865730383"/>
      </p:ext>
    </p:extLst>
  </p:cSld>
  <p:clrMapOvr>
    <a:masterClrMapping/>
  </p:clrMapOvr>
  <mc:AlternateContent xmlns:mc="http://schemas.openxmlformats.org/markup-compatibility/2006" xmlns:p14="http://schemas.microsoft.com/office/powerpoint/2010/main">
    <mc:Choice Requires="p14">
      <p:transition spd="med">
        <p14:flip dir="r"/>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left)">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680"/>
        <p:cNvGrpSpPr/>
        <p:nvPr/>
      </p:nvGrpSpPr>
      <p:grpSpPr>
        <a:xfrm>
          <a:off x="0" y="0"/>
          <a:ext cx="0" cy="0"/>
          <a:chOff x="0" y="0"/>
          <a:chExt cx="0" cy="0"/>
        </a:xfrm>
      </p:grpSpPr>
      <p:grpSp>
        <p:nvGrpSpPr>
          <p:cNvPr id="2686" name="Google Shape;2686;p26"/>
          <p:cNvGrpSpPr/>
          <p:nvPr/>
        </p:nvGrpSpPr>
        <p:grpSpPr>
          <a:xfrm>
            <a:off x="4002334" y="-304815"/>
            <a:ext cx="5236906" cy="5541995"/>
            <a:chOff x="4002334" y="-304815"/>
            <a:chExt cx="5236906" cy="5541995"/>
          </a:xfrm>
        </p:grpSpPr>
        <p:sp>
          <p:nvSpPr>
            <p:cNvPr id="2687" name="Google Shape;2687;p26"/>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6"/>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6"/>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6"/>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6"/>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6"/>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6"/>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6"/>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6"/>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6"/>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6"/>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6"/>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6"/>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6"/>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6"/>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6"/>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6"/>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6"/>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6"/>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6"/>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6"/>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6"/>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6"/>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6"/>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6"/>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6"/>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6"/>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6"/>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6"/>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6"/>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6"/>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6"/>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6"/>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6"/>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6"/>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6"/>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6"/>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6"/>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6"/>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6"/>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6"/>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6"/>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6"/>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6"/>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6"/>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6"/>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6"/>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6"/>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6"/>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6"/>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6"/>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6"/>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6"/>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6"/>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6"/>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6"/>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6"/>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6"/>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6"/>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6"/>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6"/>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6"/>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6"/>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6"/>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6"/>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6"/>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6"/>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6"/>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6"/>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6"/>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6"/>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6"/>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6"/>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6"/>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6"/>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6"/>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6"/>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6"/>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6"/>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6"/>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6"/>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6"/>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6"/>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6"/>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6"/>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6"/>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6"/>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6"/>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6"/>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6"/>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6"/>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6"/>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6"/>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6"/>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6"/>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6"/>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6"/>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6"/>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6"/>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6"/>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6"/>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6"/>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6"/>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6"/>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6"/>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6"/>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6"/>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6"/>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6"/>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6"/>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6"/>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6"/>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6"/>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6"/>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6"/>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6"/>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6"/>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6"/>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6"/>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6"/>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6"/>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6"/>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6"/>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6"/>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6"/>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6"/>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6"/>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6"/>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6"/>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6"/>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6"/>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6"/>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6"/>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6"/>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6"/>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6"/>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6"/>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6"/>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6"/>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6"/>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6"/>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6"/>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6"/>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6"/>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6"/>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6"/>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6"/>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6"/>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6"/>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6"/>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6"/>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6"/>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3" name="Google Shape;2843;p26"/>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6"/>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6"/>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6"/>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Oval 172"/>
          <p:cNvSpPr/>
          <p:nvPr/>
        </p:nvSpPr>
        <p:spPr>
          <a:xfrm>
            <a:off x="2001891" y="893935"/>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1</a:t>
            </a:r>
          </a:p>
        </p:txBody>
      </p:sp>
      <p:sp>
        <p:nvSpPr>
          <p:cNvPr id="174" name="TextBox 173"/>
          <p:cNvSpPr txBox="1"/>
          <p:nvPr/>
        </p:nvSpPr>
        <p:spPr>
          <a:xfrm>
            <a:off x="500600" y="1803725"/>
            <a:ext cx="3799088" cy="2169825"/>
          </a:xfrm>
          <a:prstGeom prst="rect">
            <a:avLst/>
          </a:prstGeom>
          <a:noFill/>
        </p:spPr>
        <p:txBody>
          <a:bodyPr wrap="square" rtlCol="0">
            <a:spAutoFit/>
          </a:bodyPr>
          <a:lstStyle/>
          <a:p>
            <a:pPr algn="ctr">
              <a:lnSpc>
                <a:spcPct val="150000"/>
              </a:lnSpc>
            </a:pPr>
            <a:r>
              <a:rPr lang="vi-VN" sz="3000" b="1">
                <a:solidFill>
                  <a:srgbClr val="1B6480"/>
                </a:solidFill>
              </a:rPr>
              <a:t>XÁC ĐỊNH CÁC THÀNH PHẦN CỦA TẤM THIỆP</a:t>
            </a:r>
          </a:p>
        </p:txBody>
      </p:sp>
    </p:spTree>
  </p:cSld>
  <p:clrMapOvr>
    <a:masterClrMapping/>
  </p:clrMapOvr>
  <p:transition spd="med">
    <p:blinds dir="vert"/>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95" name="Pentagon 94"/>
          <p:cNvSpPr/>
          <p:nvPr/>
        </p:nvSpPr>
        <p:spPr>
          <a:xfrm>
            <a:off x="0" y="298120"/>
            <a:ext cx="3875314" cy="616280"/>
          </a:xfrm>
          <a:prstGeom prst="homePlate">
            <a:avLst/>
          </a:prstGeom>
          <a:solidFill>
            <a:srgbClr val="1B6480"/>
          </a:solidFill>
          <a:ln>
            <a:solidFill>
              <a:srgbClr val="1B64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Hoạt động SGK tr.43</a:t>
            </a:r>
          </a:p>
        </p:txBody>
      </p:sp>
      <p:grpSp>
        <p:nvGrpSpPr>
          <p:cNvPr id="96" name="Group 95"/>
          <p:cNvGrpSpPr/>
          <p:nvPr/>
        </p:nvGrpSpPr>
        <p:grpSpPr>
          <a:xfrm>
            <a:off x="605547" y="1293785"/>
            <a:ext cx="4242225" cy="2741186"/>
            <a:chOff x="624115" y="2033863"/>
            <a:chExt cx="4242225" cy="2741186"/>
          </a:xfrm>
        </p:grpSpPr>
        <p:sp>
          <p:nvSpPr>
            <p:cNvPr id="97" name="Rounded Rectangle 96"/>
            <p:cNvSpPr/>
            <p:nvPr/>
          </p:nvSpPr>
          <p:spPr>
            <a:xfrm>
              <a:off x="624115" y="2304463"/>
              <a:ext cx="4242225" cy="2470586"/>
            </a:xfrm>
            <a:prstGeom prst="roundRect">
              <a:avLst>
                <a:gd name="adj" fmla="val 11507"/>
              </a:avLst>
            </a:prstGeom>
            <a:solidFill>
              <a:schemeClr val="accent4">
                <a:lumMod val="20000"/>
                <a:lumOff val="80000"/>
              </a:schemeClr>
            </a:solidFill>
            <a:ln w="19050">
              <a:solidFill>
                <a:srgbClr val="000000"/>
              </a:solidFill>
              <a:prstDash val="dash"/>
            </a:ln>
          </p:spPr>
          <p:style>
            <a:lnRef idx="2">
              <a:schemeClr val="dk1"/>
            </a:lnRef>
            <a:fillRef idx="1">
              <a:schemeClr val="lt1"/>
            </a:fillRef>
            <a:effectRef idx="0">
              <a:schemeClr val="dk1"/>
            </a:effectRef>
            <a:fontRef idx="minor">
              <a:schemeClr val="dk1"/>
            </a:fontRef>
          </p:style>
          <p:txBody>
            <a:bodyPr rtlCol="0" anchor="ctr"/>
            <a:lstStyle/>
            <a:p>
              <a:pPr algn="just">
                <a:lnSpc>
                  <a:spcPct val="150000"/>
                </a:lnSpc>
              </a:pPr>
              <a:r>
                <a:rPr lang="en-US" sz="300">
                  <a:solidFill>
                    <a:srgbClr val="000000"/>
                  </a:solidFill>
                  <a:latin typeface="Arial (Body)"/>
                </a:rPr>
                <a:t> </a:t>
              </a:r>
            </a:p>
            <a:p>
              <a:pPr algn="just">
                <a:lnSpc>
                  <a:spcPct val="150000"/>
                </a:lnSpc>
              </a:pPr>
              <a:endParaRPr lang="en-US" sz="300">
                <a:solidFill>
                  <a:srgbClr val="000000"/>
                </a:solidFill>
                <a:latin typeface="Arial (Body)"/>
              </a:endParaRPr>
            </a:p>
            <a:p>
              <a:pPr algn="just">
                <a:lnSpc>
                  <a:spcPct val="150000"/>
                </a:lnSpc>
              </a:pPr>
              <a:endParaRPr lang="en-US" sz="300">
                <a:solidFill>
                  <a:srgbClr val="000000"/>
                </a:solidFill>
                <a:latin typeface="Arial (Body)"/>
              </a:endParaRPr>
            </a:p>
            <a:p>
              <a:pPr algn="just">
                <a:lnSpc>
                  <a:spcPct val="150000"/>
                </a:lnSpc>
              </a:pPr>
              <a:r>
                <a:rPr lang="vi-VN" sz="2000">
                  <a:solidFill>
                    <a:srgbClr val="000000"/>
                  </a:solidFill>
                  <a:latin typeface="Arial (Body)"/>
                </a:rPr>
                <a:t>1. Thiệp chúc mừng thường được tặng vào những dịp đặc biệt nào?</a:t>
              </a:r>
            </a:p>
            <a:p>
              <a:pPr algn="just">
                <a:lnSpc>
                  <a:spcPct val="150000"/>
                </a:lnSpc>
              </a:pPr>
              <a:r>
                <a:rPr lang="vi-VN" sz="2000">
                  <a:solidFill>
                    <a:srgbClr val="000000"/>
                  </a:solidFill>
                  <a:latin typeface="Arial (Body)"/>
                </a:rPr>
                <a:t>2. Trong các tấm thiệp thường có những thành phần gì?</a:t>
              </a:r>
            </a:p>
          </p:txBody>
        </p:sp>
        <p:sp>
          <p:nvSpPr>
            <p:cNvPr id="98" name="Plaque 97">
              <a:extLst>
                <a:ext uri="{FF2B5EF4-FFF2-40B4-BE49-F238E27FC236}">
                  <a16:creationId xmlns:a16="http://schemas.microsoft.com/office/drawing/2014/main" id="{B4F92072-C59D-4D4B-DCE5-5F906B9EBAC9}"/>
                </a:ext>
              </a:extLst>
            </p:cNvPr>
            <p:cNvSpPr/>
            <p:nvPr/>
          </p:nvSpPr>
          <p:spPr>
            <a:xfrm>
              <a:off x="1253445" y="2033863"/>
              <a:ext cx="2983563" cy="541200"/>
            </a:xfrm>
            <a:prstGeom prst="plaque">
              <a:avLst/>
            </a:prstGeom>
            <a:solidFill>
              <a:srgbClr val="990033"/>
            </a:solidFill>
            <a:ln>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rgbClr val="FFFFFF"/>
                  </a:solidFill>
                </a:rPr>
                <a:t>THẢO LUẬN NHÓM</a:t>
              </a:r>
            </a:p>
          </p:txBody>
        </p:sp>
      </p:grpSp>
      <p:pic>
        <p:nvPicPr>
          <p:cNvPr id="1026" name="Picture 2" descr="https://cdn0.fahasa.com/media/catalog/product/8/9/8936077520467-mau3.jpg"/>
          <p:cNvPicPr>
            <a:picLocks noChangeAspect="1" noChangeArrowheads="1"/>
          </p:cNvPicPr>
          <p:nvPr/>
        </p:nvPicPr>
        <p:blipFill rotWithShape="1">
          <a:blip r:embed="rId3">
            <a:extLst>
              <a:ext uri="{28A0092B-C50C-407E-A947-70E740481C1C}">
                <a14:useLocalDpi xmlns:a14="http://schemas.microsoft.com/office/drawing/2010/main" val="0"/>
              </a:ext>
            </a:extLst>
          </a:blip>
          <a:srcRect l="15111" t="1221" r="15112" b="1433"/>
          <a:stretch/>
        </p:blipFill>
        <p:spPr bwMode="auto">
          <a:xfrm rot="21018350">
            <a:off x="5329837" y="1113988"/>
            <a:ext cx="1684615" cy="235018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cdn0.fahasa.com/media/catalog/product/8/9/8936077520467-mau7.jpg"/>
          <p:cNvPicPr>
            <a:picLocks noChangeAspect="1" noChangeArrowheads="1"/>
          </p:cNvPicPr>
          <p:nvPr/>
        </p:nvPicPr>
        <p:blipFill rotWithShape="1">
          <a:blip r:embed="rId4">
            <a:extLst>
              <a:ext uri="{28A0092B-C50C-407E-A947-70E740481C1C}">
                <a14:useLocalDpi xmlns:a14="http://schemas.microsoft.com/office/drawing/2010/main" val="0"/>
              </a:ext>
            </a:extLst>
          </a:blip>
          <a:srcRect l="14166" t="5555" r="18500" b="2222"/>
          <a:stretch/>
        </p:blipFill>
        <p:spPr bwMode="auto">
          <a:xfrm rot="612735">
            <a:off x="6851935" y="2388029"/>
            <a:ext cx="1754041" cy="2402399"/>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 calcmode="lin" valueType="num">
                                      <p:cBhvr>
                                        <p:cTn id="12" dur="500" fill="hold"/>
                                        <p:tgtEl>
                                          <p:spTgt spid="1026"/>
                                        </p:tgtEl>
                                        <p:attrNameLst>
                                          <p:attrName>ppt_w</p:attrName>
                                        </p:attrNameLst>
                                      </p:cBhvr>
                                      <p:tavLst>
                                        <p:tav tm="0">
                                          <p:val>
                                            <p:fltVal val="0"/>
                                          </p:val>
                                        </p:tav>
                                        <p:tav tm="100000">
                                          <p:val>
                                            <p:strVal val="#ppt_w"/>
                                          </p:val>
                                        </p:tav>
                                      </p:tavLst>
                                    </p:anim>
                                    <p:anim calcmode="lin" valueType="num">
                                      <p:cBhvr>
                                        <p:cTn id="13" dur="500" fill="hold"/>
                                        <p:tgtEl>
                                          <p:spTgt spid="1026"/>
                                        </p:tgtEl>
                                        <p:attrNameLst>
                                          <p:attrName>ppt_h</p:attrName>
                                        </p:attrNameLst>
                                      </p:cBhvr>
                                      <p:tavLst>
                                        <p:tav tm="0">
                                          <p:val>
                                            <p:fltVal val="0"/>
                                          </p:val>
                                        </p:tav>
                                        <p:tav tm="100000">
                                          <p:val>
                                            <p:strVal val="#ppt_h"/>
                                          </p:val>
                                        </p:tav>
                                      </p:tavLst>
                                    </p:anim>
                                    <p:animEffect transition="in" filter="fade">
                                      <p:cBhvr>
                                        <p:cTn id="14" dur="500"/>
                                        <p:tgtEl>
                                          <p:spTgt spid="1026"/>
                                        </p:tgtEl>
                                      </p:cBhvr>
                                    </p:animEffect>
                                  </p:childTnLst>
                                </p:cTn>
                              </p:par>
                              <p:par>
                                <p:cTn id="15" presetID="53" presetClass="entr" presetSubtype="16" fill="hold" nodeType="withEffect">
                                  <p:stCondLst>
                                    <p:cond delay="0"/>
                                  </p:stCondLst>
                                  <p:childTnLst>
                                    <p:set>
                                      <p:cBhvr>
                                        <p:cTn id="16" dur="1" fill="hold">
                                          <p:stCondLst>
                                            <p:cond delay="0"/>
                                          </p:stCondLst>
                                        </p:cTn>
                                        <p:tgtEl>
                                          <p:spTgt spid="1028"/>
                                        </p:tgtEl>
                                        <p:attrNameLst>
                                          <p:attrName>style.visibility</p:attrName>
                                        </p:attrNameLst>
                                      </p:cBhvr>
                                      <p:to>
                                        <p:strVal val="visible"/>
                                      </p:to>
                                    </p:set>
                                    <p:anim calcmode="lin" valueType="num">
                                      <p:cBhvr>
                                        <p:cTn id="17" dur="500" fill="hold"/>
                                        <p:tgtEl>
                                          <p:spTgt spid="1028"/>
                                        </p:tgtEl>
                                        <p:attrNameLst>
                                          <p:attrName>ppt_w</p:attrName>
                                        </p:attrNameLst>
                                      </p:cBhvr>
                                      <p:tavLst>
                                        <p:tav tm="0">
                                          <p:val>
                                            <p:fltVal val="0"/>
                                          </p:val>
                                        </p:tav>
                                        <p:tav tm="100000">
                                          <p:val>
                                            <p:strVal val="#ppt_w"/>
                                          </p:val>
                                        </p:tav>
                                      </p:tavLst>
                                    </p:anim>
                                    <p:anim calcmode="lin" valueType="num">
                                      <p:cBhvr>
                                        <p:cTn id="18" dur="500" fill="hold"/>
                                        <p:tgtEl>
                                          <p:spTgt spid="1028"/>
                                        </p:tgtEl>
                                        <p:attrNameLst>
                                          <p:attrName>ppt_h</p:attrName>
                                        </p:attrNameLst>
                                      </p:cBhvr>
                                      <p:tavLst>
                                        <p:tav tm="0">
                                          <p:val>
                                            <p:fltVal val="0"/>
                                          </p:val>
                                        </p:tav>
                                        <p:tav tm="100000">
                                          <p:val>
                                            <p:strVal val="#ppt_h"/>
                                          </p:val>
                                        </p:tav>
                                      </p:tavLst>
                                    </p:anim>
                                    <p:animEffect transition="in" filter="fade">
                                      <p:cBhvr>
                                        <p:cTn id="19" dur="5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235648" y="568615"/>
            <a:ext cx="5700695" cy="1477328"/>
            <a:chOff x="605200" y="2456835"/>
            <a:chExt cx="5700695" cy="1477328"/>
          </a:xfrm>
        </p:grpSpPr>
        <p:sp>
          <p:nvSpPr>
            <p:cNvPr id="16" name="TextBox 15"/>
            <p:cNvSpPr txBox="1"/>
            <p:nvPr/>
          </p:nvSpPr>
          <p:spPr>
            <a:xfrm>
              <a:off x="605200" y="2456835"/>
              <a:ext cx="5700695" cy="1477328"/>
            </a:xfrm>
            <a:prstGeom prst="rect">
              <a:avLst/>
            </a:prstGeom>
            <a:noFill/>
          </p:spPr>
          <p:txBody>
            <a:bodyPr wrap="square" rtlCol="0">
              <a:spAutoFit/>
            </a:bodyPr>
            <a:lstStyle/>
            <a:p>
              <a:pPr lvl="1" algn="just">
                <a:lnSpc>
                  <a:spcPct val="150000"/>
                </a:lnSpc>
              </a:pPr>
              <a:r>
                <a:rPr lang="en-US" sz="2000"/>
                <a:t>    </a:t>
              </a:r>
              <a:r>
                <a:rPr lang="vi-VN" sz="2000"/>
                <a:t>Thiệp chúc mừng thường được tặng vào những dịp đặc biệt như sinh nhật, ngày Nhà giáo Việt Nam, ngày Quốc tế Phụ nữ, ngày Tết,…</a:t>
              </a:r>
              <a:endParaRPr lang="en-US" sz="2000"/>
            </a:p>
          </p:txBody>
        </p:sp>
        <p:pic>
          <p:nvPicPr>
            <p:cNvPr id="17"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pic>
        <p:nvPicPr>
          <p:cNvPr id="2050" name="Picture 2" descr="https://thiep.softvn.com/data/cards/39826503/39826503_637971069239826503.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3388" y="2259918"/>
            <a:ext cx="1861399" cy="248186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052" name="Picture 4" descr="https://product.hstatic.net/1000362139/product/thiep_20111_035aead066e64a95847cefb1d28b9d2d.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3924" y="2259918"/>
            <a:ext cx="1446947" cy="248186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054" name="Picture 6" descr="https://invietlong.com/data/images/tin-tuc/thiep-20_10_WD_LA08_2048px.jpg"/>
          <p:cNvPicPr>
            <a:picLocks noChangeAspect="1" noChangeArrowheads="1"/>
          </p:cNvPicPr>
          <p:nvPr/>
        </p:nvPicPr>
        <p:blipFill rotWithShape="1">
          <a:blip r:embed="rId5">
            <a:extLst>
              <a:ext uri="{28A0092B-C50C-407E-A947-70E740481C1C}">
                <a14:useLocalDpi xmlns:a14="http://schemas.microsoft.com/office/drawing/2010/main" val="0"/>
              </a:ext>
            </a:extLst>
          </a:blip>
          <a:srcRect l="4624" t="13420" r="53055" b="11226"/>
          <a:stretch/>
        </p:blipFill>
        <p:spPr bwMode="auto">
          <a:xfrm>
            <a:off x="4741041" y="2261703"/>
            <a:ext cx="1766633" cy="248008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056" name="Picture 8" descr="https://blogger.googleusercontent.com/img/b/R29vZ2xl/AVvXsEjvBpcEEHpWpcFy3t61-bWw9TyIF5yd7gahpWnmbmm1Fajai2rf9PmVEUDZOYQ-R6k-85CIpXpsulTNMOSZdqz5ao2Hr37udGwgVbfGWtzcrl7luW1BPR1O2TZUp5omfSPlNa_mi2guQVg/s1600/THIET-KE-NAM-MOI-2020.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19431" y="2259918"/>
            <a:ext cx="1698527" cy="248186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7709316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052"/>
                                        </p:tgtEl>
                                        <p:attrNameLst>
                                          <p:attrName>style.visibility</p:attrName>
                                        </p:attrNameLst>
                                      </p:cBhvr>
                                      <p:to>
                                        <p:strVal val="visible"/>
                                      </p:to>
                                    </p:set>
                                    <p:anim calcmode="lin" valueType="num">
                                      <p:cBhvr additive="base">
                                        <p:cTn id="12" dur="500" fill="hold"/>
                                        <p:tgtEl>
                                          <p:spTgt spid="2052"/>
                                        </p:tgtEl>
                                        <p:attrNameLst>
                                          <p:attrName>ppt_x</p:attrName>
                                        </p:attrNameLst>
                                      </p:cBhvr>
                                      <p:tavLst>
                                        <p:tav tm="0">
                                          <p:val>
                                            <p:strVal val="#ppt_x"/>
                                          </p:val>
                                        </p:tav>
                                        <p:tav tm="100000">
                                          <p:val>
                                            <p:strVal val="#ppt_x"/>
                                          </p:val>
                                        </p:tav>
                                      </p:tavLst>
                                    </p:anim>
                                    <p:anim calcmode="lin" valueType="num">
                                      <p:cBhvr additive="base">
                                        <p:cTn id="13" dur="500" fill="hold"/>
                                        <p:tgtEl>
                                          <p:spTgt spid="205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2050"/>
                                        </p:tgtEl>
                                        <p:attrNameLst>
                                          <p:attrName>style.visibility</p:attrName>
                                        </p:attrNameLst>
                                      </p:cBhvr>
                                      <p:to>
                                        <p:strVal val="visible"/>
                                      </p:to>
                                    </p:set>
                                    <p:anim calcmode="lin" valueType="num">
                                      <p:cBhvr additive="base">
                                        <p:cTn id="16" dur="500" fill="hold"/>
                                        <p:tgtEl>
                                          <p:spTgt spid="2050"/>
                                        </p:tgtEl>
                                        <p:attrNameLst>
                                          <p:attrName>ppt_x</p:attrName>
                                        </p:attrNameLst>
                                      </p:cBhvr>
                                      <p:tavLst>
                                        <p:tav tm="0">
                                          <p:val>
                                            <p:strVal val="#ppt_x"/>
                                          </p:val>
                                        </p:tav>
                                        <p:tav tm="100000">
                                          <p:val>
                                            <p:strVal val="#ppt_x"/>
                                          </p:val>
                                        </p:tav>
                                      </p:tavLst>
                                    </p:anim>
                                    <p:anim calcmode="lin" valueType="num">
                                      <p:cBhvr additive="base">
                                        <p:cTn id="17" dur="500" fill="hold"/>
                                        <p:tgtEl>
                                          <p:spTgt spid="2050"/>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2054"/>
                                        </p:tgtEl>
                                        <p:attrNameLst>
                                          <p:attrName>style.visibility</p:attrName>
                                        </p:attrNameLst>
                                      </p:cBhvr>
                                      <p:to>
                                        <p:strVal val="visible"/>
                                      </p:to>
                                    </p:set>
                                    <p:anim calcmode="lin" valueType="num">
                                      <p:cBhvr additive="base">
                                        <p:cTn id="20" dur="500" fill="hold"/>
                                        <p:tgtEl>
                                          <p:spTgt spid="2054"/>
                                        </p:tgtEl>
                                        <p:attrNameLst>
                                          <p:attrName>ppt_x</p:attrName>
                                        </p:attrNameLst>
                                      </p:cBhvr>
                                      <p:tavLst>
                                        <p:tav tm="0">
                                          <p:val>
                                            <p:strVal val="#ppt_x"/>
                                          </p:val>
                                        </p:tav>
                                        <p:tav tm="100000">
                                          <p:val>
                                            <p:strVal val="#ppt_x"/>
                                          </p:val>
                                        </p:tav>
                                      </p:tavLst>
                                    </p:anim>
                                    <p:anim calcmode="lin" valueType="num">
                                      <p:cBhvr additive="base">
                                        <p:cTn id="21" dur="500" fill="hold"/>
                                        <p:tgtEl>
                                          <p:spTgt spid="2054"/>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2056"/>
                                        </p:tgtEl>
                                        <p:attrNameLst>
                                          <p:attrName>style.visibility</p:attrName>
                                        </p:attrNameLst>
                                      </p:cBhvr>
                                      <p:to>
                                        <p:strVal val="visible"/>
                                      </p:to>
                                    </p:set>
                                    <p:anim calcmode="lin" valueType="num">
                                      <p:cBhvr additive="base">
                                        <p:cTn id="24" dur="500" fill="hold"/>
                                        <p:tgtEl>
                                          <p:spTgt spid="2056"/>
                                        </p:tgtEl>
                                        <p:attrNameLst>
                                          <p:attrName>ppt_x</p:attrName>
                                        </p:attrNameLst>
                                      </p:cBhvr>
                                      <p:tavLst>
                                        <p:tav tm="0">
                                          <p:val>
                                            <p:strVal val="#ppt_x"/>
                                          </p:val>
                                        </p:tav>
                                        <p:tav tm="100000">
                                          <p:val>
                                            <p:strVal val="#ppt_x"/>
                                          </p:val>
                                        </p:tav>
                                      </p:tavLst>
                                    </p:anim>
                                    <p:anim calcmode="lin" valueType="num">
                                      <p:cBhvr additive="base">
                                        <p:cTn id="25" dur="500" fill="hold"/>
                                        <p:tgtEl>
                                          <p:spTgt spid="20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rot="269982">
            <a:off x="5266298" y="1571295"/>
            <a:ext cx="3066252" cy="2812001"/>
            <a:chOff x="1284969" y="1911303"/>
            <a:chExt cx="3066252" cy="2812001"/>
          </a:xfrm>
        </p:grpSpPr>
        <p:sp>
          <p:nvSpPr>
            <p:cNvPr id="16" name="Google Shape;1134;p84"/>
            <p:cNvSpPr/>
            <p:nvPr/>
          </p:nvSpPr>
          <p:spPr>
            <a:xfrm rot="21334571">
              <a:off x="1284969" y="1944963"/>
              <a:ext cx="3066252" cy="2778341"/>
            </a:xfrm>
            <a:custGeom>
              <a:avLst/>
              <a:gdLst/>
              <a:ahLst/>
              <a:cxnLst/>
              <a:rect l="l" t="t" r="r" b="b"/>
              <a:pathLst>
                <a:path w="26864" h="23659" extrusionOk="0">
                  <a:moveTo>
                    <a:pt x="6056" y="0"/>
                  </a:moveTo>
                  <a:cubicBezTo>
                    <a:pt x="5845" y="0"/>
                    <a:pt x="5616" y="35"/>
                    <a:pt x="5405" y="88"/>
                  </a:cubicBezTo>
                  <a:cubicBezTo>
                    <a:pt x="5299" y="141"/>
                    <a:pt x="5158" y="176"/>
                    <a:pt x="5053" y="229"/>
                  </a:cubicBezTo>
                  <a:cubicBezTo>
                    <a:pt x="5000" y="246"/>
                    <a:pt x="4982" y="246"/>
                    <a:pt x="4947" y="282"/>
                  </a:cubicBezTo>
                  <a:cubicBezTo>
                    <a:pt x="4806" y="317"/>
                    <a:pt x="4683" y="352"/>
                    <a:pt x="4542" y="352"/>
                  </a:cubicBezTo>
                  <a:lnTo>
                    <a:pt x="4190" y="352"/>
                  </a:lnTo>
                  <a:cubicBezTo>
                    <a:pt x="3838" y="352"/>
                    <a:pt x="3486" y="334"/>
                    <a:pt x="3116" y="317"/>
                  </a:cubicBezTo>
                  <a:lnTo>
                    <a:pt x="2888" y="317"/>
                  </a:lnTo>
                  <a:cubicBezTo>
                    <a:pt x="2764" y="317"/>
                    <a:pt x="2606" y="299"/>
                    <a:pt x="2483" y="299"/>
                  </a:cubicBezTo>
                  <a:lnTo>
                    <a:pt x="1163" y="299"/>
                  </a:lnTo>
                  <a:cubicBezTo>
                    <a:pt x="1127" y="299"/>
                    <a:pt x="1092" y="264"/>
                    <a:pt x="1074" y="264"/>
                  </a:cubicBezTo>
                  <a:lnTo>
                    <a:pt x="916" y="264"/>
                  </a:lnTo>
                  <a:cubicBezTo>
                    <a:pt x="775" y="264"/>
                    <a:pt x="652" y="264"/>
                    <a:pt x="494" y="246"/>
                  </a:cubicBezTo>
                  <a:lnTo>
                    <a:pt x="388" y="246"/>
                  </a:lnTo>
                  <a:cubicBezTo>
                    <a:pt x="335" y="246"/>
                    <a:pt x="300" y="229"/>
                    <a:pt x="230" y="229"/>
                  </a:cubicBezTo>
                  <a:cubicBezTo>
                    <a:pt x="212" y="229"/>
                    <a:pt x="212" y="229"/>
                    <a:pt x="194" y="264"/>
                  </a:cubicBezTo>
                  <a:cubicBezTo>
                    <a:pt x="159" y="352"/>
                    <a:pt x="142" y="423"/>
                    <a:pt x="159" y="511"/>
                  </a:cubicBezTo>
                  <a:lnTo>
                    <a:pt x="230" y="775"/>
                  </a:lnTo>
                  <a:cubicBezTo>
                    <a:pt x="230" y="827"/>
                    <a:pt x="247" y="845"/>
                    <a:pt x="247" y="863"/>
                  </a:cubicBezTo>
                  <a:lnTo>
                    <a:pt x="247" y="915"/>
                  </a:lnTo>
                  <a:cubicBezTo>
                    <a:pt x="247" y="968"/>
                    <a:pt x="282" y="1021"/>
                    <a:pt x="300" y="1074"/>
                  </a:cubicBezTo>
                  <a:cubicBezTo>
                    <a:pt x="300" y="1109"/>
                    <a:pt x="318" y="1127"/>
                    <a:pt x="318" y="1179"/>
                  </a:cubicBezTo>
                  <a:cubicBezTo>
                    <a:pt x="318" y="1197"/>
                    <a:pt x="335" y="1232"/>
                    <a:pt x="335" y="1267"/>
                  </a:cubicBezTo>
                  <a:cubicBezTo>
                    <a:pt x="406" y="1672"/>
                    <a:pt x="335" y="2112"/>
                    <a:pt x="282" y="2535"/>
                  </a:cubicBezTo>
                  <a:cubicBezTo>
                    <a:pt x="247" y="2693"/>
                    <a:pt x="212" y="2852"/>
                    <a:pt x="212" y="2993"/>
                  </a:cubicBezTo>
                  <a:lnTo>
                    <a:pt x="265" y="2993"/>
                  </a:lnTo>
                  <a:lnTo>
                    <a:pt x="265" y="3116"/>
                  </a:lnTo>
                  <a:cubicBezTo>
                    <a:pt x="265" y="3221"/>
                    <a:pt x="265" y="3362"/>
                    <a:pt x="282" y="3468"/>
                  </a:cubicBezTo>
                  <a:cubicBezTo>
                    <a:pt x="318" y="3714"/>
                    <a:pt x="546" y="3838"/>
                    <a:pt x="582" y="4066"/>
                  </a:cubicBezTo>
                  <a:cubicBezTo>
                    <a:pt x="634" y="4190"/>
                    <a:pt x="564" y="4295"/>
                    <a:pt x="634" y="4418"/>
                  </a:cubicBezTo>
                  <a:cubicBezTo>
                    <a:pt x="722" y="4542"/>
                    <a:pt x="881" y="4542"/>
                    <a:pt x="916" y="4771"/>
                  </a:cubicBezTo>
                  <a:lnTo>
                    <a:pt x="916" y="4911"/>
                  </a:lnTo>
                  <a:cubicBezTo>
                    <a:pt x="916" y="4964"/>
                    <a:pt x="898" y="4982"/>
                    <a:pt x="898" y="5035"/>
                  </a:cubicBezTo>
                  <a:cubicBezTo>
                    <a:pt x="846" y="5158"/>
                    <a:pt x="810" y="5299"/>
                    <a:pt x="898" y="5439"/>
                  </a:cubicBezTo>
                  <a:cubicBezTo>
                    <a:pt x="969" y="5527"/>
                    <a:pt x="1057" y="5598"/>
                    <a:pt x="1092" y="5686"/>
                  </a:cubicBezTo>
                  <a:cubicBezTo>
                    <a:pt x="1092" y="5703"/>
                    <a:pt x="1110" y="5756"/>
                    <a:pt x="1145" y="5774"/>
                  </a:cubicBezTo>
                  <a:cubicBezTo>
                    <a:pt x="1163" y="5827"/>
                    <a:pt x="1180" y="5862"/>
                    <a:pt x="1180" y="5915"/>
                  </a:cubicBezTo>
                  <a:cubicBezTo>
                    <a:pt x="1180" y="5932"/>
                    <a:pt x="1180" y="5950"/>
                    <a:pt x="1198" y="5950"/>
                  </a:cubicBezTo>
                  <a:lnTo>
                    <a:pt x="1198" y="5968"/>
                  </a:lnTo>
                  <a:cubicBezTo>
                    <a:pt x="1198" y="6020"/>
                    <a:pt x="1127" y="6091"/>
                    <a:pt x="1092" y="6126"/>
                  </a:cubicBezTo>
                  <a:cubicBezTo>
                    <a:pt x="1022" y="6196"/>
                    <a:pt x="969" y="6267"/>
                    <a:pt x="934" y="6302"/>
                  </a:cubicBezTo>
                  <a:cubicBezTo>
                    <a:pt x="846" y="6408"/>
                    <a:pt x="758" y="6496"/>
                    <a:pt x="670" y="6584"/>
                  </a:cubicBezTo>
                  <a:cubicBezTo>
                    <a:pt x="617" y="6654"/>
                    <a:pt x="546" y="6742"/>
                    <a:pt x="476" y="6813"/>
                  </a:cubicBezTo>
                  <a:lnTo>
                    <a:pt x="370" y="6918"/>
                  </a:lnTo>
                  <a:lnTo>
                    <a:pt x="300" y="6989"/>
                  </a:lnTo>
                  <a:cubicBezTo>
                    <a:pt x="177" y="7112"/>
                    <a:pt x="124" y="7165"/>
                    <a:pt x="265" y="7358"/>
                  </a:cubicBezTo>
                  <a:cubicBezTo>
                    <a:pt x="300" y="7429"/>
                    <a:pt x="388" y="7446"/>
                    <a:pt x="441" y="7517"/>
                  </a:cubicBezTo>
                  <a:cubicBezTo>
                    <a:pt x="476" y="7622"/>
                    <a:pt x="406" y="7816"/>
                    <a:pt x="388" y="7939"/>
                  </a:cubicBezTo>
                  <a:cubicBezTo>
                    <a:pt x="353" y="8203"/>
                    <a:pt x="300" y="8467"/>
                    <a:pt x="282" y="8731"/>
                  </a:cubicBezTo>
                  <a:cubicBezTo>
                    <a:pt x="282" y="8766"/>
                    <a:pt x="282" y="8784"/>
                    <a:pt x="265" y="8837"/>
                  </a:cubicBezTo>
                  <a:cubicBezTo>
                    <a:pt x="230" y="8943"/>
                    <a:pt x="212" y="9083"/>
                    <a:pt x="194" y="9189"/>
                  </a:cubicBezTo>
                  <a:cubicBezTo>
                    <a:pt x="142" y="9471"/>
                    <a:pt x="194" y="9735"/>
                    <a:pt x="177" y="10016"/>
                  </a:cubicBezTo>
                  <a:cubicBezTo>
                    <a:pt x="177" y="10140"/>
                    <a:pt x="106" y="10245"/>
                    <a:pt x="89" y="10351"/>
                  </a:cubicBezTo>
                  <a:cubicBezTo>
                    <a:pt x="89" y="10439"/>
                    <a:pt x="106" y="10544"/>
                    <a:pt x="177" y="10668"/>
                  </a:cubicBezTo>
                  <a:cubicBezTo>
                    <a:pt x="194" y="10703"/>
                    <a:pt x="212" y="10720"/>
                    <a:pt x="230" y="10773"/>
                  </a:cubicBezTo>
                  <a:cubicBezTo>
                    <a:pt x="265" y="10844"/>
                    <a:pt x="300" y="10879"/>
                    <a:pt x="318" y="10932"/>
                  </a:cubicBezTo>
                  <a:cubicBezTo>
                    <a:pt x="441" y="11073"/>
                    <a:pt x="582" y="11231"/>
                    <a:pt x="705" y="11389"/>
                  </a:cubicBezTo>
                  <a:cubicBezTo>
                    <a:pt x="881" y="11724"/>
                    <a:pt x="740" y="12182"/>
                    <a:pt x="828" y="12534"/>
                  </a:cubicBezTo>
                  <a:lnTo>
                    <a:pt x="828" y="12604"/>
                  </a:lnTo>
                  <a:cubicBezTo>
                    <a:pt x="828" y="12639"/>
                    <a:pt x="828" y="12657"/>
                    <a:pt x="846" y="12710"/>
                  </a:cubicBezTo>
                  <a:cubicBezTo>
                    <a:pt x="881" y="12903"/>
                    <a:pt x="881" y="13132"/>
                    <a:pt x="881" y="13326"/>
                  </a:cubicBezTo>
                  <a:cubicBezTo>
                    <a:pt x="881" y="13431"/>
                    <a:pt x="916" y="13537"/>
                    <a:pt x="916" y="13625"/>
                  </a:cubicBezTo>
                  <a:cubicBezTo>
                    <a:pt x="934" y="13801"/>
                    <a:pt x="810" y="13854"/>
                    <a:pt x="634" y="14012"/>
                  </a:cubicBezTo>
                  <a:cubicBezTo>
                    <a:pt x="529" y="14100"/>
                    <a:pt x="388" y="14188"/>
                    <a:pt x="318" y="14312"/>
                  </a:cubicBezTo>
                  <a:cubicBezTo>
                    <a:pt x="282" y="14400"/>
                    <a:pt x="282" y="14470"/>
                    <a:pt x="282" y="14540"/>
                  </a:cubicBezTo>
                  <a:cubicBezTo>
                    <a:pt x="282" y="14576"/>
                    <a:pt x="300" y="14593"/>
                    <a:pt x="300" y="14646"/>
                  </a:cubicBezTo>
                  <a:cubicBezTo>
                    <a:pt x="318" y="14681"/>
                    <a:pt x="318" y="14734"/>
                    <a:pt x="318" y="14769"/>
                  </a:cubicBezTo>
                  <a:cubicBezTo>
                    <a:pt x="370" y="15068"/>
                    <a:pt x="247" y="15368"/>
                    <a:pt x="247" y="15649"/>
                  </a:cubicBezTo>
                  <a:cubicBezTo>
                    <a:pt x="247" y="15878"/>
                    <a:pt x="159" y="15984"/>
                    <a:pt x="159" y="16230"/>
                  </a:cubicBezTo>
                  <a:lnTo>
                    <a:pt x="159" y="16477"/>
                  </a:lnTo>
                  <a:lnTo>
                    <a:pt x="159" y="16582"/>
                  </a:lnTo>
                  <a:cubicBezTo>
                    <a:pt x="159" y="16670"/>
                    <a:pt x="142" y="16758"/>
                    <a:pt x="124" y="16846"/>
                  </a:cubicBezTo>
                  <a:cubicBezTo>
                    <a:pt x="89" y="16970"/>
                    <a:pt x="1" y="17040"/>
                    <a:pt x="18" y="17198"/>
                  </a:cubicBezTo>
                  <a:cubicBezTo>
                    <a:pt x="54" y="17445"/>
                    <a:pt x="370" y="17533"/>
                    <a:pt x="476" y="17709"/>
                  </a:cubicBezTo>
                  <a:cubicBezTo>
                    <a:pt x="582" y="17885"/>
                    <a:pt x="546" y="18184"/>
                    <a:pt x="564" y="18413"/>
                  </a:cubicBezTo>
                  <a:lnTo>
                    <a:pt x="546" y="18413"/>
                  </a:lnTo>
                  <a:lnTo>
                    <a:pt x="546" y="18448"/>
                  </a:lnTo>
                  <a:lnTo>
                    <a:pt x="546" y="18519"/>
                  </a:lnTo>
                  <a:lnTo>
                    <a:pt x="564" y="18519"/>
                  </a:lnTo>
                  <a:cubicBezTo>
                    <a:pt x="599" y="18818"/>
                    <a:pt x="599" y="19064"/>
                    <a:pt x="687" y="19381"/>
                  </a:cubicBezTo>
                  <a:cubicBezTo>
                    <a:pt x="775" y="19610"/>
                    <a:pt x="758" y="19821"/>
                    <a:pt x="758" y="20085"/>
                  </a:cubicBezTo>
                  <a:cubicBezTo>
                    <a:pt x="758" y="20138"/>
                    <a:pt x="775" y="20261"/>
                    <a:pt x="775" y="20349"/>
                  </a:cubicBezTo>
                  <a:lnTo>
                    <a:pt x="775" y="20367"/>
                  </a:lnTo>
                  <a:lnTo>
                    <a:pt x="775" y="20455"/>
                  </a:lnTo>
                  <a:lnTo>
                    <a:pt x="775" y="20473"/>
                  </a:lnTo>
                  <a:cubicBezTo>
                    <a:pt x="740" y="20631"/>
                    <a:pt x="722" y="20543"/>
                    <a:pt x="599" y="20649"/>
                  </a:cubicBezTo>
                  <a:cubicBezTo>
                    <a:pt x="458" y="20807"/>
                    <a:pt x="370" y="21142"/>
                    <a:pt x="282" y="21335"/>
                  </a:cubicBezTo>
                  <a:cubicBezTo>
                    <a:pt x="142" y="21617"/>
                    <a:pt x="106" y="21951"/>
                    <a:pt x="71" y="22286"/>
                  </a:cubicBezTo>
                  <a:lnTo>
                    <a:pt x="71" y="22391"/>
                  </a:lnTo>
                  <a:cubicBezTo>
                    <a:pt x="71" y="22691"/>
                    <a:pt x="106" y="23008"/>
                    <a:pt x="106" y="23289"/>
                  </a:cubicBezTo>
                  <a:cubicBezTo>
                    <a:pt x="282" y="23360"/>
                    <a:pt x="494" y="23377"/>
                    <a:pt x="722" y="23377"/>
                  </a:cubicBezTo>
                  <a:lnTo>
                    <a:pt x="1215" y="23377"/>
                  </a:lnTo>
                  <a:cubicBezTo>
                    <a:pt x="1339" y="23377"/>
                    <a:pt x="1444" y="23377"/>
                    <a:pt x="1550" y="23395"/>
                  </a:cubicBezTo>
                  <a:cubicBezTo>
                    <a:pt x="1796" y="23448"/>
                    <a:pt x="1990" y="23465"/>
                    <a:pt x="2236" y="23465"/>
                  </a:cubicBezTo>
                  <a:lnTo>
                    <a:pt x="2254" y="23465"/>
                  </a:lnTo>
                  <a:cubicBezTo>
                    <a:pt x="2536" y="23465"/>
                    <a:pt x="2800" y="23430"/>
                    <a:pt x="3064" y="23395"/>
                  </a:cubicBezTo>
                  <a:lnTo>
                    <a:pt x="3187" y="23395"/>
                  </a:lnTo>
                  <a:cubicBezTo>
                    <a:pt x="3275" y="23395"/>
                    <a:pt x="3381" y="23377"/>
                    <a:pt x="3486" y="23377"/>
                  </a:cubicBezTo>
                  <a:lnTo>
                    <a:pt x="3504" y="23377"/>
                  </a:lnTo>
                  <a:cubicBezTo>
                    <a:pt x="4120" y="23377"/>
                    <a:pt x="4718" y="23307"/>
                    <a:pt x="5334" y="23289"/>
                  </a:cubicBezTo>
                  <a:cubicBezTo>
                    <a:pt x="5599" y="23289"/>
                    <a:pt x="5880" y="23272"/>
                    <a:pt x="6144" y="23254"/>
                  </a:cubicBezTo>
                  <a:cubicBezTo>
                    <a:pt x="6267" y="23219"/>
                    <a:pt x="6408" y="23201"/>
                    <a:pt x="6567" y="23201"/>
                  </a:cubicBezTo>
                  <a:lnTo>
                    <a:pt x="6672" y="23201"/>
                  </a:lnTo>
                  <a:cubicBezTo>
                    <a:pt x="6796" y="23219"/>
                    <a:pt x="6901" y="23289"/>
                    <a:pt x="7024" y="23342"/>
                  </a:cubicBezTo>
                  <a:cubicBezTo>
                    <a:pt x="7060" y="23342"/>
                    <a:pt x="7077" y="23360"/>
                    <a:pt x="7112" y="23360"/>
                  </a:cubicBezTo>
                  <a:cubicBezTo>
                    <a:pt x="7236" y="23377"/>
                    <a:pt x="7341" y="23377"/>
                    <a:pt x="7464" y="23377"/>
                  </a:cubicBezTo>
                  <a:cubicBezTo>
                    <a:pt x="7676" y="23377"/>
                    <a:pt x="7887" y="23360"/>
                    <a:pt x="8081" y="23342"/>
                  </a:cubicBezTo>
                  <a:cubicBezTo>
                    <a:pt x="8292" y="23307"/>
                    <a:pt x="8503" y="23289"/>
                    <a:pt x="8697" y="23289"/>
                  </a:cubicBezTo>
                  <a:lnTo>
                    <a:pt x="8855" y="23289"/>
                  </a:lnTo>
                  <a:cubicBezTo>
                    <a:pt x="8908" y="23289"/>
                    <a:pt x="8926" y="23307"/>
                    <a:pt x="8961" y="23307"/>
                  </a:cubicBezTo>
                  <a:cubicBezTo>
                    <a:pt x="9049" y="23342"/>
                    <a:pt x="9119" y="23377"/>
                    <a:pt x="9225" y="23377"/>
                  </a:cubicBezTo>
                  <a:lnTo>
                    <a:pt x="11566" y="23377"/>
                  </a:lnTo>
                  <a:cubicBezTo>
                    <a:pt x="11742" y="23360"/>
                    <a:pt x="11830" y="23272"/>
                    <a:pt x="11953" y="23219"/>
                  </a:cubicBezTo>
                  <a:cubicBezTo>
                    <a:pt x="12200" y="23131"/>
                    <a:pt x="12446" y="23113"/>
                    <a:pt x="12693" y="23113"/>
                  </a:cubicBezTo>
                  <a:lnTo>
                    <a:pt x="13186" y="23113"/>
                  </a:lnTo>
                  <a:cubicBezTo>
                    <a:pt x="13344" y="23254"/>
                    <a:pt x="13485" y="23272"/>
                    <a:pt x="13678" y="23307"/>
                  </a:cubicBezTo>
                  <a:cubicBezTo>
                    <a:pt x="13978" y="23360"/>
                    <a:pt x="14312" y="23377"/>
                    <a:pt x="14629" y="23448"/>
                  </a:cubicBezTo>
                  <a:lnTo>
                    <a:pt x="14629" y="23465"/>
                  </a:lnTo>
                  <a:cubicBezTo>
                    <a:pt x="14664" y="23465"/>
                    <a:pt x="14682" y="23483"/>
                    <a:pt x="14735" y="23483"/>
                  </a:cubicBezTo>
                  <a:cubicBezTo>
                    <a:pt x="14858" y="23518"/>
                    <a:pt x="14999" y="23518"/>
                    <a:pt x="15122" y="23518"/>
                  </a:cubicBezTo>
                  <a:cubicBezTo>
                    <a:pt x="15509" y="23518"/>
                    <a:pt x="15861" y="23448"/>
                    <a:pt x="16178" y="23307"/>
                  </a:cubicBezTo>
                  <a:cubicBezTo>
                    <a:pt x="16301" y="23272"/>
                    <a:pt x="16425" y="23254"/>
                    <a:pt x="16565" y="23219"/>
                  </a:cubicBezTo>
                  <a:lnTo>
                    <a:pt x="16794" y="23219"/>
                  </a:lnTo>
                  <a:cubicBezTo>
                    <a:pt x="16970" y="23219"/>
                    <a:pt x="17146" y="23254"/>
                    <a:pt x="17322" y="23254"/>
                  </a:cubicBezTo>
                  <a:lnTo>
                    <a:pt x="17358" y="23254"/>
                  </a:lnTo>
                  <a:cubicBezTo>
                    <a:pt x="17727" y="23254"/>
                    <a:pt x="18097" y="23201"/>
                    <a:pt x="18467" y="23184"/>
                  </a:cubicBezTo>
                  <a:lnTo>
                    <a:pt x="18590" y="23184"/>
                  </a:lnTo>
                  <a:cubicBezTo>
                    <a:pt x="18678" y="23184"/>
                    <a:pt x="18783" y="23166"/>
                    <a:pt x="18871" y="23166"/>
                  </a:cubicBezTo>
                  <a:cubicBezTo>
                    <a:pt x="19347" y="23113"/>
                    <a:pt x="19875" y="23078"/>
                    <a:pt x="20385" y="23078"/>
                  </a:cubicBezTo>
                  <a:lnTo>
                    <a:pt x="20561" y="23078"/>
                  </a:lnTo>
                  <a:cubicBezTo>
                    <a:pt x="20966" y="23078"/>
                    <a:pt x="21336" y="23096"/>
                    <a:pt x="21706" y="23184"/>
                  </a:cubicBezTo>
                  <a:cubicBezTo>
                    <a:pt x="21899" y="23219"/>
                    <a:pt x="22128" y="23219"/>
                    <a:pt x="22322" y="23272"/>
                  </a:cubicBezTo>
                  <a:cubicBezTo>
                    <a:pt x="22374" y="23272"/>
                    <a:pt x="22392" y="23272"/>
                    <a:pt x="22427" y="23289"/>
                  </a:cubicBezTo>
                  <a:cubicBezTo>
                    <a:pt x="22498" y="23289"/>
                    <a:pt x="22568" y="23307"/>
                    <a:pt x="22639" y="23307"/>
                  </a:cubicBezTo>
                  <a:cubicBezTo>
                    <a:pt x="22744" y="23307"/>
                    <a:pt x="22850" y="23307"/>
                    <a:pt x="22955" y="23289"/>
                  </a:cubicBezTo>
                  <a:cubicBezTo>
                    <a:pt x="23079" y="23272"/>
                    <a:pt x="23202" y="23254"/>
                    <a:pt x="23307" y="23219"/>
                  </a:cubicBezTo>
                  <a:cubicBezTo>
                    <a:pt x="23395" y="23254"/>
                    <a:pt x="23466" y="23272"/>
                    <a:pt x="23536" y="23289"/>
                  </a:cubicBezTo>
                  <a:cubicBezTo>
                    <a:pt x="23712" y="23307"/>
                    <a:pt x="23871" y="23307"/>
                    <a:pt x="24047" y="23342"/>
                  </a:cubicBezTo>
                  <a:cubicBezTo>
                    <a:pt x="24100" y="23342"/>
                    <a:pt x="24170" y="23360"/>
                    <a:pt x="24240" y="23360"/>
                  </a:cubicBezTo>
                  <a:cubicBezTo>
                    <a:pt x="24258" y="23360"/>
                    <a:pt x="24311" y="23360"/>
                    <a:pt x="24328" y="23377"/>
                  </a:cubicBezTo>
                  <a:cubicBezTo>
                    <a:pt x="24522" y="23395"/>
                    <a:pt x="24698" y="23465"/>
                    <a:pt x="24874" y="23553"/>
                  </a:cubicBezTo>
                  <a:cubicBezTo>
                    <a:pt x="25068" y="23641"/>
                    <a:pt x="25244" y="23659"/>
                    <a:pt x="25455" y="23659"/>
                  </a:cubicBezTo>
                  <a:lnTo>
                    <a:pt x="26212" y="23659"/>
                  </a:lnTo>
                  <a:cubicBezTo>
                    <a:pt x="26265" y="23659"/>
                    <a:pt x="26282" y="23659"/>
                    <a:pt x="26335" y="23641"/>
                  </a:cubicBezTo>
                  <a:lnTo>
                    <a:pt x="26458" y="23571"/>
                  </a:lnTo>
                  <a:cubicBezTo>
                    <a:pt x="26476" y="23272"/>
                    <a:pt x="26423" y="22937"/>
                    <a:pt x="26353" y="22656"/>
                  </a:cubicBezTo>
                  <a:cubicBezTo>
                    <a:pt x="26353" y="22603"/>
                    <a:pt x="26335" y="22567"/>
                    <a:pt x="26335" y="22515"/>
                  </a:cubicBezTo>
                  <a:cubicBezTo>
                    <a:pt x="26335" y="22479"/>
                    <a:pt x="26335" y="22462"/>
                    <a:pt x="26300" y="22409"/>
                  </a:cubicBezTo>
                  <a:lnTo>
                    <a:pt x="26300" y="22251"/>
                  </a:lnTo>
                  <a:cubicBezTo>
                    <a:pt x="26300" y="22163"/>
                    <a:pt x="26300" y="22075"/>
                    <a:pt x="26335" y="21987"/>
                  </a:cubicBezTo>
                  <a:cubicBezTo>
                    <a:pt x="26335" y="21934"/>
                    <a:pt x="26353" y="21863"/>
                    <a:pt x="26353" y="21775"/>
                  </a:cubicBezTo>
                  <a:cubicBezTo>
                    <a:pt x="26388" y="21423"/>
                    <a:pt x="26476" y="21089"/>
                    <a:pt x="26458" y="20737"/>
                  </a:cubicBezTo>
                  <a:cubicBezTo>
                    <a:pt x="26458" y="20702"/>
                    <a:pt x="26441" y="20649"/>
                    <a:pt x="26441" y="20614"/>
                  </a:cubicBezTo>
                  <a:cubicBezTo>
                    <a:pt x="26441" y="20561"/>
                    <a:pt x="26423" y="20543"/>
                    <a:pt x="26423" y="20490"/>
                  </a:cubicBezTo>
                  <a:cubicBezTo>
                    <a:pt x="26388" y="20437"/>
                    <a:pt x="26353" y="20367"/>
                    <a:pt x="26335" y="20297"/>
                  </a:cubicBezTo>
                  <a:cubicBezTo>
                    <a:pt x="26282" y="20226"/>
                    <a:pt x="26265" y="20173"/>
                    <a:pt x="26212" y="20085"/>
                  </a:cubicBezTo>
                  <a:cubicBezTo>
                    <a:pt x="26212" y="20050"/>
                    <a:pt x="26212" y="20050"/>
                    <a:pt x="26194" y="20033"/>
                  </a:cubicBezTo>
                  <a:cubicBezTo>
                    <a:pt x="26089" y="19821"/>
                    <a:pt x="26089" y="19593"/>
                    <a:pt x="26124" y="19346"/>
                  </a:cubicBezTo>
                  <a:cubicBezTo>
                    <a:pt x="26159" y="19293"/>
                    <a:pt x="26177" y="19205"/>
                    <a:pt x="26212" y="19135"/>
                  </a:cubicBezTo>
                  <a:cubicBezTo>
                    <a:pt x="26265" y="19047"/>
                    <a:pt x="26282" y="18959"/>
                    <a:pt x="26300" y="18871"/>
                  </a:cubicBezTo>
                  <a:lnTo>
                    <a:pt x="26300" y="18818"/>
                  </a:lnTo>
                  <a:cubicBezTo>
                    <a:pt x="26300" y="18783"/>
                    <a:pt x="26300" y="18712"/>
                    <a:pt x="26282" y="18660"/>
                  </a:cubicBezTo>
                  <a:cubicBezTo>
                    <a:pt x="26282" y="18624"/>
                    <a:pt x="26265" y="18607"/>
                    <a:pt x="26265" y="18554"/>
                  </a:cubicBezTo>
                  <a:lnTo>
                    <a:pt x="26318" y="18554"/>
                  </a:lnTo>
                  <a:cubicBezTo>
                    <a:pt x="26318" y="18536"/>
                    <a:pt x="26282" y="18484"/>
                    <a:pt x="26282" y="18466"/>
                  </a:cubicBezTo>
                  <a:cubicBezTo>
                    <a:pt x="26265" y="18378"/>
                    <a:pt x="26230" y="18290"/>
                    <a:pt x="26194" y="18202"/>
                  </a:cubicBezTo>
                  <a:cubicBezTo>
                    <a:pt x="26159" y="18026"/>
                    <a:pt x="26194" y="17850"/>
                    <a:pt x="26159" y="17674"/>
                  </a:cubicBezTo>
                  <a:cubicBezTo>
                    <a:pt x="26089" y="17375"/>
                    <a:pt x="26018" y="17040"/>
                    <a:pt x="26001" y="16723"/>
                  </a:cubicBezTo>
                  <a:lnTo>
                    <a:pt x="26001" y="16618"/>
                  </a:lnTo>
                  <a:lnTo>
                    <a:pt x="26001" y="16600"/>
                  </a:lnTo>
                  <a:cubicBezTo>
                    <a:pt x="26001" y="16318"/>
                    <a:pt x="26001" y="16054"/>
                    <a:pt x="26089" y="15755"/>
                  </a:cubicBezTo>
                  <a:cubicBezTo>
                    <a:pt x="26142" y="15614"/>
                    <a:pt x="26194" y="15456"/>
                    <a:pt x="26265" y="15315"/>
                  </a:cubicBezTo>
                  <a:lnTo>
                    <a:pt x="26265" y="15262"/>
                  </a:lnTo>
                  <a:cubicBezTo>
                    <a:pt x="26300" y="15174"/>
                    <a:pt x="26335" y="15104"/>
                    <a:pt x="26370" y="15033"/>
                  </a:cubicBezTo>
                  <a:cubicBezTo>
                    <a:pt x="26406" y="14998"/>
                    <a:pt x="26423" y="14945"/>
                    <a:pt x="26423" y="14928"/>
                  </a:cubicBezTo>
                  <a:cubicBezTo>
                    <a:pt x="26441" y="14875"/>
                    <a:pt x="26458" y="14822"/>
                    <a:pt x="26494" y="14752"/>
                  </a:cubicBezTo>
                  <a:cubicBezTo>
                    <a:pt x="26511" y="14716"/>
                    <a:pt x="26529" y="14681"/>
                    <a:pt x="26529" y="14646"/>
                  </a:cubicBezTo>
                  <a:cubicBezTo>
                    <a:pt x="26687" y="14312"/>
                    <a:pt x="26863" y="13924"/>
                    <a:pt x="26793" y="13590"/>
                  </a:cubicBezTo>
                  <a:cubicBezTo>
                    <a:pt x="26740" y="13326"/>
                    <a:pt x="26722" y="13079"/>
                    <a:pt x="26687" y="12815"/>
                  </a:cubicBezTo>
                  <a:cubicBezTo>
                    <a:pt x="26687" y="12780"/>
                    <a:pt x="26652" y="12745"/>
                    <a:pt x="26652" y="12710"/>
                  </a:cubicBezTo>
                  <a:cubicBezTo>
                    <a:pt x="26652" y="12657"/>
                    <a:pt x="26634" y="12622"/>
                    <a:pt x="26634" y="12551"/>
                  </a:cubicBezTo>
                  <a:cubicBezTo>
                    <a:pt x="26564" y="12252"/>
                    <a:pt x="26476" y="11988"/>
                    <a:pt x="26476" y="11671"/>
                  </a:cubicBezTo>
                  <a:cubicBezTo>
                    <a:pt x="26476" y="11460"/>
                    <a:pt x="26388" y="11231"/>
                    <a:pt x="26353" y="11020"/>
                  </a:cubicBezTo>
                  <a:cubicBezTo>
                    <a:pt x="26353" y="10967"/>
                    <a:pt x="26335" y="10932"/>
                    <a:pt x="26335" y="10879"/>
                  </a:cubicBezTo>
                  <a:lnTo>
                    <a:pt x="26335" y="10773"/>
                  </a:lnTo>
                  <a:lnTo>
                    <a:pt x="26265" y="10773"/>
                  </a:lnTo>
                  <a:lnTo>
                    <a:pt x="26265" y="9611"/>
                  </a:lnTo>
                  <a:cubicBezTo>
                    <a:pt x="26247" y="9523"/>
                    <a:pt x="26247" y="9435"/>
                    <a:pt x="26247" y="9347"/>
                  </a:cubicBezTo>
                  <a:lnTo>
                    <a:pt x="26247" y="8943"/>
                  </a:lnTo>
                  <a:lnTo>
                    <a:pt x="26247" y="8837"/>
                  </a:lnTo>
                  <a:lnTo>
                    <a:pt x="26247" y="8678"/>
                  </a:lnTo>
                  <a:cubicBezTo>
                    <a:pt x="26247" y="8573"/>
                    <a:pt x="26212" y="8485"/>
                    <a:pt x="26177" y="8414"/>
                  </a:cubicBezTo>
                  <a:cubicBezTo>
                    <a:pt x="26089" y="7886"/>
                    <a:pt x="26159" y="7358"/>
                    <a:pt x="26247" y="6830"/>
                  </a:cubicBezTo>
                  <a:cubicBezTo>
                    <a:pt x="26265" y="6672"/>
                    <a:pt x="26300" y="6513"/>
                    <a:pt x="26353" y="6372"/>
                  </a:cubicBezTo>
                  <a:cubicBezTo>
                    <a:pt x="26353" y="6337"/>
                    <a:pt x="26370" y="6302"/>
                    <a:pt x="26370" y="6284"/>
                  </a:cubicBezTo>
                  <a:cubicBezTo>
                    <a:pt x="26511" y="5809"/>
                    <a:pt x="26617" y="5492"/>
                    <a:pt x="26634" y="5070"/>
                  </a:cubicBezTo>
                  <a:lnTo>
                    <a:pt x="26634" y="5017"/>
                  </a:lnTo>
                  <a:lnTo>
                    <a:pt x="26634" y="4964"/>
                  </a:lnTo>
                  <a:lnTo>
                    <a:pt x="26634" y="4876"/>
                  </a:lnTo>
                  <a:lnTo>
                    <a:pt x="26634" y="3732"/>
                  </a:lnTo>
                  <a:cubicBezTo>
                    <a:pt x="26634" y="3292"/>
                    <a:pt x="26705" y="2852"/>
                    <a:pt x="26722" y="2376"/>
                  </a:cubicBezTo>
                  <a:cubicBezTo>
                    <a:pt x="26722" y="2007"/>
                    <a:pt x="26652" y="1637"/>
                    <a:pt x="26634" y="1267"/>
                  </a:cubicBezTo>
                  <a:lnTo>
                    <a:pt x="26634" y="1197"/>
                  </a:lnTo>
                  <a:lnTo>
                    <a:pt x="26634" y="1179"/>
                  </a:lnTo>
                  <a:lnTo>
                    <a:pt x="26634" y="1091"/>
                  </a:lnTo>
                  <a:cubicBezTo>
                    <a:pt x="26634" y="951"/>
                    <a:pt x="26652" y="827"/>
                    <a:pt x="26617" y="687"/>
                  </a:cubicBezTo>
                  <a:cubicBezTo>
                    <a:pt x="26564" y="493"/>
                    <a:pt x="26546" y="334"/>
                    <a:pt x="26546" y="123"/>
                  </a:cubicBezTo>
                  <a:lnTo>
                    <a:pt x="26458" y="211"/>
                  </a:lnTo>
                  <a:cubicBezTo>
                    <a:pt x="26423" y="246"/>
                    <a:pt x="26388" y="299"/>
                    <a:pt x="26370" y="299"/>
                  </a:cubicBezTo>
                  <a:cubicBezTo>
                    <a:pt x="26353" y="299"/>
                    <a:pt x="26353" y="299"/>
                    <a:pt x="26335" y="264"/>
                  </a:cubicBezTo>
                  <a:cubicBezTo>
                    <a:pt x="26282" y="246"/>
                    <a:pt x="26265" y="246"/>
                    <a:pt x="26212" y="246"/>
                  </a:cubicBezTo>
                  <a:lnTo>
                    <a:pt x="26159" y="246"/>
                  </a:lnTo>
                  <a:cubicBezTo>
                    <a:pt x="26018" y="246"/>
                    <a:pt x="25913" y="264"/>
                    <a:pt x="25807" y="264"/>
                  </a:cubicBezTo>
                  <a:lnTo>
                    <a:pt x="25754" y="264"/>
                  </a:lnTo>
                  <a:cubicBezTo>
                    <a:pt x="25473" y="264"/>
                    <a:pt x="25226" y="246"/>
                    <a:pt x="24945" y="211"/>
                  </a:cubicBezTo>
                  <a:lnTo>
                    <a:pt x="24804" y="211"/>
                  </a:lnTo>
                  <a:cubicBezTo>
                    <a:pt x="24663" y="211"/>
                    <a:pt x="24522" y="229"/>
                    <a:pt x="24399" y="246"/>
                  </a:cubicBezTo>
                  <a:cubicBezTo>
                    <a:pt x="24346" y="246"/>
                    <a:pt x="24328" y="246"/>
                    <a:pt x="24276" y="282"/>
                  </a:cubicBezTo>
                  <a:lnTo>
                    <a:pt x="22744" y="282"/>
                  </a:lnTo>
                  <a:cubicBezTo>
                    <a:pt x="22656" y="282"/>
                    <a:pt x="22550" y="282"/>
                    <a:pt x="22462" y="299"/>
                  </a:cubicBezTo>
                  <a:cubicBezTo>
                    <a:pt x="22410" y="299"/>
                    <a:pt x="22392" y="317"/>
                    <a:pt x="22339" y="317"/>
                  </a:cubicBezTo>
                  <a:cubicBezTo>
                    <a:pt x="22058" y="370"/>
                    <a:pt x="21794" y="458"/>
                    <a:pt x="21494" y="511"/>
                  </a:cubicBezTo>
                  <a:cubicBezTo>
                    <a:pt x="21371" y="546"/>
                    <a:pt x="21283" y="546"/>
                    <a:pt x="21195" y="546"/>
                  </a:cubicBezTo>
                  <a:cubicBezTo>
                    <a:pt x="20966" y="546"/>
                    <a:pt x="20737" y="493"/>
                    <a:pt x="20526" y="475"/>
                  </a:cubicBezTo>
                  <a:lnTo>
                    <a:pt x="20526" y="458"/>
                  </a:lnTo>
                  <a:cubicBezTo>
                    <a:pt x="20473" y="458"/>
                    <a:pt x="20456" y="458"/>
                    <a:pt x="20403" y="423"/>
                  </a:cubicBezTo>
                  <a:lnTo>
                    <a:pt x="20262" y="423"/>
                  </a:lnTo>
                  <a:cubicBezTo>
                    <a:pt x="20104" y="423"/>
                    <a:pt x="19945" y="405"/>
                    <a:pt x="19787" y="405"/>
                  </a:cubicBezTo>
                  <a:cubicBezTo>
                    <a:pt x="19699" y="405"/>
                    <a:pt x="19611" y="405"/>
                    <a:pt x="19523" y="423"/>
                  </a:cubicBezTo>
                  <a:cubicBezTo>
                    <a:pt x="19329" y="458"/>
                    <a:pt x="19153" y="511"/>
                    <a:pt x="18959" y="511"/>
                  </a:cubicBezTo>
                  <a:lnTo>
                    <a:pt x="18907" y="511"/>
                  </a:lnTo>
                  <a:cubicBezTo>
                    <a:pt x="18801" y="511"/>
                    <a:pt x="18713" y="511"/>
                    <a:pt x="18607" y="493"/>
                  </a:cubicBezTo>
                  <a:cubicBezTo>
                    <a:pt x="18555" y="493"/>
                    <a:pt x="18537" y="475"/>
                    <a:pt x="18502" y="475"/>
                  </a:cubicBezTo>
                  <a:cubicBezTo>
                    <a:pt x="18379" y="440"/>
                    <a:pt x="18273" y="405"/>
                    <a:pt x="18185" y="352"/>
                  </a:cubicBezTo>
                  <a:cubicBezTo>
                    <a:pt x="18097" y="317"/>
                    <a:pt x="18097" y="282"/>
                    <a:pt x="18009" y="246"/>
                  </a:cubicBezTo>
                  <a:lnTo>
                    <a:pt x="17938" y="246"/>
                  </a:lnTo>
                  <a:cubicBezTo>
                    <a:pt x="17815" y="246"/>
                    <a:pt x="17586" y="334"/>
                    <a:pt x="17481" y="352"/>
                  </a:cubicBezTo>
                  <a:cubicBezTo>
                    <a:pt x="17217" y="423"/>
                    <a:pt x="16953" y="475"/>
                    <a:pt x="16671" y="493"/>
                  </a:cubicBezTo>
                  <a:lnTo>
                    <a:pt x="16530" y="493"/>
                  </a:lnTo>
                  <a:cubicBezTo>
                    <a:pt x="16354" y="493"/>
                    <a:pt x="16213" y="511"/>
                    <a:pt x="16037" y="511"/>
                  </a:cubicBezTo>
                  <a:cubicBezTo>
                    <a:pt x="15632" y="511"/>
                    <a:pt x="15245" y="493"/>
                    <a:pt x="14893" y="405"/>
                  </a:cubicBezTo>
                  <a:cubicBezTo>
                    <a:pt x="14823" y="387"/>
                    <a:pt x="14770" y="387"/>
                    <a:pt x="14735" y="352"/>
                  </a:cubicBezTo>
                  <a:cubicBezTo>
                    <a:pt x="14682" y="352"/>
                    <a:pt x="14664" y="334"/>
                    <a:pt x="14629" y="334"/>
                  </a:cubicBezTo>
                  <a:lnTo>
                    <a:pt x="13344" y="334"/>
                  </a:lnTo>
                  <a:cubicBezTo>
                    <a:pt x="13238" y="334"/>
                    <a:pt x="13150" y="334"/>
                    <a:pt x="13062" y="317"/>
                  </a:cubicBezTo>
                  <a:cubicBezTo>
                    <a:pt x="12974" y="299"/>
                    <a:pt x="12904" y="246"/>
                    <a:pt x="12833" y="176"/>
                  </a:cubicBezTo>
                  <a:lnTo>
                    <a:pt x="12798" y="176"/>
                  </a:lnTo>
                  <a:cubicBezTo>
                    <a:pt x="12745" y="176"/>
                    <a:pt x="12728" y="158"/>
                    <a:pt x="12693" y="158"/>
                  </a:cubicBezTo>
                  <a:lnTo>
                    <a:pt x="12622" y="158"/>
                  </a:lnTo>
                  <a:cubicBezTo>
                    <a:pt x="12393" y="158"/>
                    <a:pt x="12200" y="229"/>
                    <a:pt x="12006" y="264"/>
                  </a:cubicBezTo>
                  <a:cubicBezTo>
                    <a:pt x="12006" y="299"/>
                    <a:pt x="11918" y="317"/>
                    <a:pt x="11918" y="334"/>
                  </a:cubicBezTo>
                  <a:cubicBezTo>
                    <a:pt x="11777" y="334"/>
                    <a:pt x="11320" y="352"/>
                    <a:pt x="10862" y="387"/>
                  </a:cubicBezTo>
                  <a:lnTo>
                    <a:pt x="10756" y="387"/>
                  </a:lnTo>
                  <a:cubicBezTo>
                    <a:pt x="10175" y="423"/>
                    <a:pt x="9612" y="475"/>
                    <a:pt x="9630" y="599"/>
                  </a:cubicBezTo>
                  <a:cubicBezTo>
                    <a:pt x="9577" y="616"/>
                    <a:pt x="9524" y="616"/>
                    <a:pt x="9454" y="616"/>
                  </a:cubicBezTo>
                  <a:cubicBezTo>
                    <a:pt x="9278" y="616"/>
                    <a:pt x="9084" y="563"/>
                    <a:pt x="8926" y="528"/>
                  </a:cubicBezTo>
                  <a:lnTo>
                    <a:pt x="8820" y="528"/>
                  </a:lnTo>
                  <a:cubicBezTo>
                    <a:pt x="8204" y="440"/>
                    <a:pt x="7605" y="229"/>
                    <a:pt x="6989" y="123"/>
                  </a:cubicBezTo>
                  <a:cubicBezTo>
                    <a:pt x="6936" y="123"/>
                    <a:pt x="6919" y="88"/>
                    <a:pt x="6884" y="88"/>
                  </a:cubicBezTo>
                  <a:cubicBezTo>
                    <a:pt x="6620" y="53"/>
                    <a:pt x="6320" y="0"/>
                    <a:pt x="6056" y="0"/>
                  </a:cubicBezTo>
                  <a:close/>
                </a:path>
              </a:pathLst>
            </a:custGeom>
            <a:solidFill>
              <a:schemeClr val="tx2">
                <a:lumMod val="95000"/>
              </a:schemeClr>
            </a:solidFill>
            <a:ln w="38100" cap="flat" cmpd="sng">
              <a:noFill/>
              <a:prstDash val="solid"/>
              <a:round/>
              <a:headEnd type="none" w="sm" len="sm"/>
              <a:tailEnd type="none" w="sm" len="sm"/>
            </a:ln>
            <a:effectLst>
              <a:outerShdw blurRad="57150" dist="19050" dir="5400000" algn="bl" rotWithShape="0">
                <a:schemeClr val="dk2">
                  <a:alpha val="3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TextBox 16"/>
            <p:cNvSpPr txBox="1"/>
            <p:nvPr/>
          </p:nvSpPr>
          <p:spPr>
            <a:xfrm rot="21334571">
              <a:off x="1648367" y="2133804"/>
              <a:ext cx="2339457" cy="2400657"/>
            </a:xfrm>
            <a:prstGeom prst="rect">
              <a:avLst/>
            </a:prstGeom>
            <a:noFill/>
          </p:spPr>
          <p:txBody>
            <a:bodyPr wrap="square" rtlCol="0">
              <a:spAutoFit/>
            </a:bodyPr>
            <a:lstStyle/>
            <a:p>
              <a:pPr algn="ctr">
                <a:lnSpc>
                  <a:spcPct val="150000"/>
                </a:lnSpc>
              </a:pPr>
              <a:r>
                <a:rPr lang="vi-VN" sz="2000"/>
                <a:t>Trong các tấm thiệp thường có những thành phần như hình ảnh, </a:t>
              </a:r>
              <a:endParaRPr lang="en-US" sz="2000"/>
            </a:p>
            <a:p>
              <a:pPr algn="ctr">
                <a:lnSpc>
                  <a:spcPct val="150000"/>
                </a:lnSpc>
              </a:pPr>
              <a:r>
                <a:rPr lang="vi-VN" sz="2000"/>
                <a:t>văn bản,…</a:t>
              </a:r>
              <a:endParaRPr lang="en-US" sz="2000"/>
            </a:p>
          </p:txBody>
        </p:sp>
        <p:pic>
          <p:nvPicPr>
            <p:cNvPr id="18" name="Picture 17">
              <a:extLst>
                <a:ext uri="{FF2B5EF4-FFF2-40B4-BE49-F238E27FC236}">
                  <a16:creationId xmlns:a16="http://schemas.microsoft.com/office/drawing/2014/main" id="{99F2CF33-BD32-103D-D3AC-F6099F5C40DD}"/>
                </a:ext>
              </a:extLst>
            </p:cNvPr>
            <p:cNvPicPr>
              <a:picLocks noChangeAspect="1"/>
            </p:cNvPicPr>
            <p:nvPr/>
          </p:nvPicPr>
          <p:blipFill>
            <a:blip r:embed="rId2"/>
            <a:stretch>
              <a:fillRect/>
            </a:stretch>
          </p:blipFill>
          <p:spPr>
            <a:xfrm rot="17491881">
              <a:off x="1326489" y="1911303"/>
              <a:ext cx="444365" cy="444365"/>
            </a:xfrm>
            <a:prstGeom prst="rect">
              <a:avLst/>
            </a:prstGeom>
          </p:spPr>
        </p:pic>
      </p:grpSp>
      <p:pic>
        <p:nvPicPr>
          <p:cNvPr id="3074" name="Picture 2" descr="https://miahome.vn/wp-content/uploads/2021/11/thiep-noel-2.jpg"/>
          <p:cNvPicPr>
            <a:picLocks noChangeAspect="1" noChangeArrowheads="1"/>
          </p:cNvPicPr>
          <p:nvPr/>
        </p:nvPicPr>
        <p:blipFill rotWithShape="1">
          <a:blip r:embed="rId3">
            <a:extLst>
              <a:ext uri="{28A0092B-C50C-407E-A947-70E740481C1C}">
                <a14:useLocalDpi xmlns:a14="http://schemas.microsoft.com/office/drawing/2010/main" val="0"/>
              </a:ext>
            </a:extLst>
          </a:blip>
          <a:srcRect l="27667" t="17557" r="20870" b="9929"/>
          <a:stretch/>
        </p:blipFill>
        <p:spPr bwMode="auto">
          <a:xfrm rot="21011091">
            <a:off x="562093" y="437076"/>
            <a:ext cx="1566775" cy="2207729"/>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s://vietnamgreetings.com/uploads/plugin/product_items/768/pimage_937_1607399414_840766_.jpg"/>
          <p:cNvPicPr>
            <a:picLocks noChangeAspect="1" noChangeArrowheads="1"/>
          </p:cNvPicPr>
          <p:nvPr/>
        </p:nvPicPr>
        <p:blipFill rotWithShape="1">
          <a:blip r:embed="rId4">
            <a:extLst>
              <a:ext uri="{28A0092B-C50C-407E-A947-70E740481C1C}">
                <a14:useLocalDpi xmlns:a14="http://schemas.microsoft.com/office/drawing/2010/main" val="0"/>
              </a:ext>
            </a:extLst>
          </a:blip>
          <a:srcRect l="7395" t="21326" r="8112" b="21776"/>
          <a:stretch/>
        </p:blipFill>
        <p:spPr bwMode="auto">
          <a:xfrm rot="490585">
            <a:off x="2648312" y="1502630"/>
            <a:ext cx="2205595" cy="1485270"/>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s://suckhoedoisong.qltns.mediacdn.vn/324455921873985536/2024/5/12/loi-chuc-ngay-cua-me-2024-hay-va-y-nghia-19-17154885819741633572033.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5384" y="3137192"/>
            <a:ext cx="2782830" cy="16380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484808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500" fill="hold"/>
                                        <p:tgtEl>
                                          <p:spTgt spid="3074"/>
                                        </p:tgtEl>
                                        <p:attrNameLst>
                                          <p:attrName>ppt_w</p:attrName>
                                        </p:attrNameLst>
                                      </p:cBhvr>
                                      <p:tavLst>
                                        <p:tav tm="0">
                                          <p:val>
                                            <p:fltVal val="0"/>
                                          </p:val>
                                        </p:tav>
                                        <p:tav tm="100000">
                                          <p:val>
                                            <p:strVal val="#ppt_w"/>
                                          </p:val>
                                        </p:tav>
                                      </p:tavLst>
                                    </p:anim>
                                    <p:anim calcmode="lin" valueType="num">
                                      <p:cBhvr>
                                        <p:cTn id="13" dur="500" fill="hold"/>
                                        <p:tgtEl>
                                          <p:spTgt spid="3074"/>
                                        </p:tgtEl>
                                        <p:attrNameLst>
                                          <p:attrName>ppt_h</p:attrName>
                                        </p:attrNameLst>
                                      </p:cBhvr>
                                      <p:tavLst>
                                        <p:tav tm="0">
                                          <p:val>
                                            <p:fltVal val="0"/>
                                          </p:val>
                                        </p:tav>
                                        <p:tav tm="100000">
                                          <p:val>
                                            <p:strVal val="#ppt_h"/>
                                          </p:val>
                                        </p:tav>
                                      </p:tavLst>
                                    </p:anim>
                                    <p:animEffect transition="in" filter="fade">
                                      <p:cBhvr>
                                        <p:cTn id="14" dur="500"/>
                                        <p:tgtEl>
                                          <p:spTgt spid="3074"/>
                                        </p:tgtEl>
                                      </p:cBhvr>
                                    </p:animEffect>
                                  </p:childTnLst>
                                </p:cTn>
                              </p:par>
                              <p:par>
                                <p:cTn id="15" presetID="53" presetClass="entr" presetSubtype="16" fill="hold" nodeType="withEffect">
                                  <p:stCondLst>
                                    <p:cond delay="0"/>
                                  </p:stCondLst>
                                  <p:childTnLst>
                                    <p:set>
                                      <p:cBhvr>
                                        <p:cTn id="16" dur="1" fill="hold">
                                          <p:stCondLst>
                                            <p:cond delay="0"/>
                                          </p:stCondLst>
                                        </p:cTn>
                                        <p:tgtEl>
                                          <p:spTgt spid="3076"/>
                                        </p:tgtEl>
                                        <p:attrNameLst>
                                          <p:attrName>style.visibility</p:attrName>
                                        </p:attrNameLst>
                                      </p:cBhvr>
                                      <p:to>
                                        <p:strVal val="visible"/>
                                      </p:to>
                                    </p:set>
                                    <p:anim calcmode="lin" valueType="num">
                                      <p:cBhvr>
                                        <p:cTn id="17" dur="500" fill="hold"/>
                                        <p:tgtEl>
                                          <p:spTgt spid="3076"/>
                                        </p:tgtEl>
                                        <p:attrNameLst>
                                          <p:attrName>ppt_w</p:attrName>
                                        </p:attrNameLst>
                                      </p:cBhvr>
                                      <p:tavLst>
                                        <p:tav tm="0">
                                          <p:val>
                                            <p:fltVal val="0"/>
                                          </p:val>
                                        </p:tav>
                                        <p:tav tm="100000">
                                          <p:val>
                                            <p:strVal val="#ppt_w"/>
                                          </p:val>
                                        </p:tav>
                                      </p:tavLst>
                                    </p:anim>
                                    <p:anim calcmode="lin" valueType="num">
                                      <p:cBhvr>
                                        <p:cTn id="18" dur="500" fill="hold"/>
                                        <p:tgtEl>
                                          <p:spTgt spid="3076"/>
                                        </p:tgtEl>
                                        <p:attrNameLst>
                                          <p:attrName>ppt_h</p:attrName>
                                        </p:attrNameLst>
                                      </p:cBhvr>
                                      <p:tavLst>
                                        <p:tav tm="0">
                                          <p:val>
                                            <p:fltVal val="0"/>
                                          </p:val>
                                        </p:tav>
                                        <p:tav tm="100000">
                                          <p:val>
                                            <p:strVal val="#ppt_h"/>
                                          </p:val>
                                        </p:tav>
                                      </p:tavLst>
                                    </p:anim>
                                    <p:animEffect transition="in" filter="fade">
                                      <p:cBhvr>
                                        <p:cTn id="19" dur="500"/>
                                        <p:tgtEl>
                                          <p:spTgt spid="3076"/>
                                        </p:tgtEl>
                                      </p:cBhvr>
                                    </p:animEffect>
                                  </p:childTnLst>
                                </p:cTn>
                              </p:par>
                              <p:par>
                                <p:cTn id="20" presetID="53" presetClass="entr" presetSubtype="16" fill="hold" nodeType="withEffect">
                                  <p:stCondLst>
                                    <p:cond delay="0"/>
                                  </p:stCondLst>
                                  <p:childTnLst>
                                    <p:set>
                                      <p:cBhvr>
                                        <p:cTn id="21" dur="1" fill="hold">
                                          <p:stCondLst>
                                            <p:cond delay="0"/>
                                          </p:stCondLst>
                                        </p:cTn>
                                        <p:tgtEl>
                                          <p:spTgt spid="3078"/>
                                        </p:tgtEl>
                                        <p:attrNameLst>
                                          <p:attrName>style.visibility</p:attrName>
                                        </p:attrNameLst>
                                      </p:cBhvr>
                                      <p:to>
                                        <p:strVal val="visible"/>
                                      </p:to>
                                    </p:set>
                                    <p:anim calcmode="lin" valueType="num">
                                      <p:cBhvr>
                                        <p:cTn id="22" dur="500" fill="hold"/>
                                        <p:tgtEl>
                                          <p:spTgt spid="3078"/>
                                        </p:tgtEl>
                                        <p:attrNameLst>
                                          <p:attrName>ppt_w</p:attrName>
                                        </p:attrNameLst>
                                      </p:cBhvr>
                                      <p:tavLst>
                                        <p:tav tm="0">
                                          <p:val>
                                            <p:fltVal val="0"/>
                                          </p:val>
                                        </p:tav>
                                        <p:tav tm="100000">
                                          <p:val>
                                            <p:strVal val="#ppt_w"/>
                                          </p:val>
                                        </p:tav>
                                      </p:tavLst>
                                    </p:anim>
                                    <p:anim calcmode="lin" valueType="num">
                                      <p:cBhvr>
                                        <p:cTn id="23" dur="500" fill="hold"/>
                                        <p:tgtEl>
                                          <p:spTgt spid="3078"/>
                                        </p:tgtEl>
                                        <p:attrNameLst>
                                          <p:attrName>ppt_h</p:attrName>
                                        </p:attrNameLst>
                                      </p:cBhvr>
                                      <p:tavLst>
                                        <p:tav tm="0">
                                          <p:val>
                                            <p:fltVal val="0"/>
                                          </p:val>
                                        </p:tav>
                                        <p:tav tm="100000">
                                          <p:val>
                                            <p:strVal val="#ppt_h"/>
                                          </p:val>
                                        </p:tav>
                                      </p:tavLst>
                                    </p:anim>
                                    <p:animEffect transition="in" filter="fade">
                                      <p:cBhvr>
                                        <p:cTn id="24" dur="500"/>
                                        <p:tgtEl>
                                          <p:spTgt spid="3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785"/>
        <p:cNvGrpSpPr/>
        <p:nvPr/>
      </p:nvGrpSpPr>
      <p:grpSpPr>
        <a:xfrm>
          <a:off x="0" y="0"/>
          <a:ext cx="0" cy="0"/>
          <a:chOff x="0" y="0"/>
          <a:chExt cx="0" cy="0"/>
        </a:xfrm>
      </p:grpSpPr>
      <p:grpSp>
        <p:nvGrpSpPr>
          <p:cNvPr id="1799" name="Google Shape;1799;p24"/>
          <p:cNvGrpSpPr/>
          <p:nvPr/>
        </p:nvGrpSpPr>
        <p:grpSpPr>
          <a:xfrm>
            <a:off x="5032016" y="-187487"/>
            <a:ext cx="5912768" cy="5542589"/>
            <a:chOff x="5032016" y="-187487"/>
            <a:chExt cx="5912768" cy="5542589"/>
          </a:xfrm>
        </p:grpSpPr>
        <p:grpSp>
          <p:nvGrpSpPr>
            <p:cNvPr id="1800" name="Google Shape;1800;p24"/>
            <p:cNvGrpSpPr/>
            <p:nvPr/>
          </p:nvGrpSpPr>
          <p:grpSpPr>
            <a:xfrm rot="3083418">
              <a:off x="7486434" y="160600"/>
              <a:ext cx="570639" cy="175197"/>
              <a:chOff x="-3833925" y="450400"/>
              <a:chExt cx="570650" cy="175200"/>
            </a:xfrm>
          </p:grpSpPr>
          <p:sp>
            <p:nvSpPr>
              <p:cNvPr id="1801" name="Google Shape;1801;p24"/>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4"/>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4"/>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4"/>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4"/>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4"/>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4"/>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4"/>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 name="Google Shape;1809;p24"/>
            <p:cNvGrpSpPr/>
            <p:nvPr/>
          </p:nvGrpSpPr>
          <p:grpSpPr>
            <a:xfrm rot="-2242651">
              <a:off x="5650891" y="446765"/>
              <a:ext cx="527306" cy="630612"/>
              <a:chOff x="-2907775" y="821875"/>
              <a:chExt cx="527275" cy="630575"/>
            </a:xfrm>
          </p:grpSpPr>
          <p:sp>
            <p:nvSpPr>
              <p:cNvPr id="1810" name="Google Shape;1810;p24"/>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4"/>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4"/>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4"/>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4"/>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4"/>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4"/>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4"/>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4"/>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4"/>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4"/>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4"/>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4"/>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4"/>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24"/>
            <p:cNvGrpSpPr/>
            <p:nvPr/>
          </p:nvGrpSpPr>
          <p:grpSpPr>
            <a:xfrm rot="3351709">
              <a:off x="8907303" y="1345700"/>
              <a:ext cx="475933" cy="804638"/>
              <a:chOff x="-2199050" y="712875"/>
              <a:chExt cx="475925" cy="804625"/>
            </a:xfrm>
          </p:grpSpPr>
          <p:sp>
            <p:nvSpPr>
              <p:cNvPr id="1825" name="Google Shape;1825;p24"/>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4"/>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4"/>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4"/>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4"/>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4"/>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4"/>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4"/>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4"/>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4"/>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4"/>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4"/>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4"/>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4"/>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24"/>
            <p:cNvGrpSpPr/>
            <p:nvPr/>
          </p:nvGrpSpPr>
          <p:grpSpPr>
            <a:xfrm rot="-359227">
              <a:off x="7447077" y="1345537"/>
              <a:ext cx="811988" cy="827987"/>
              <a:chOff x="-1445825" y="13850"/>
              <a:chExt cx="812025" cy="828025"/>
            </a:xfrm>
          </p:grpSpPr>
          <p:sp>
            <p:nvSpPr>
              <p:cNvPr id="1842" name="Google Shape;1842;p24"/>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4"/>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4"/>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4"/>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4"/>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4"/>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4"/>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4"/>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4"/>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4"/>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4"/>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4"/>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4"/>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4"/>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4"/>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4"/>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4"/>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4"/>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4"/>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4"/>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4"/>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4"/>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24"/>
            <p:cNvGrpSpPr/>
            <p:nvPr/>
          </p:nvGrpSpPr>
          <p:grpSpPr>
            <a:xfrm>
              <a:off x="8873313" y="2557163"/>
              <a:ext cx="650550" cy="641425"/>
              <a:chOff x="-2968275" y="-74025"/>
              <a:chExt cx="650550" cy="641425"/>
            </a:xfrm>
          </p:grpSpPr>
          <p:sp>
            <p:nvSpPr>
              <p:cNvPr id="1865" name="Google Shape;1865;p24"/>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4"/>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4"/>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4"/>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4"/>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4"/>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4"/>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4"/>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24"/>
            <p:cNvGrpSpPr/>
            <p:nvPr/>
          </p:nvGrpSpPr>
          <p:grpSpPr>
            <a:xfrm>
              <a:off x="5640313" y="-187487"/>
              <a:ext cx="392050" cy="392050"/>
              <a:chOff x="-3728925" y="-37500"/>
              <a:chExt cx="392050" cy="392050"/>
            </a:xfrm>
          </p:grpSpPr>
          <p:sp>
            <p:nvSpPr>
              <p:cNvPr id="1874" name="Google Shape;1874;p24"/>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4"/>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4"/>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4"/>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4"/>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4"/>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 name="Google Shape;1884;p24"/>
            <p:cNvGrpSpPr/>
            <p:nvPr/>
          </p:nvGrpSpPr>
          <p:grpSpPr>
            <a:xfrm>
              <a:off x="8537550" y="160650"/>
              <a:ext cx="672225" cy="665950"/>
              <a:chOff x="-2056400" y="-375325"/>
              <a:chExt cx="672225" cy="665950"/>
            </a:xfrm>
          </p:grpSpPr>
          <p:sp>
            <p:nvSpPr>
              <p:cNvPr id="1885" name="Google Shape;1885;p24"/>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24"/>
            <p:cNvGrpSpPr/>
            <p:nvPr/>
          </p:nvGrpSpPr>
          <p:grpSpPr>
            <a:xfrm>
              <a:off x="6445775" y="85463"/>
              <a:ext cx="894225" cy="909050"/>
              <a:chOff x="-4801725" y="-469475"/>
              <a:chExt cx="894225" cy="909050"/>
            </a:xfrm>
          </p:grpSpPr>
          <p:sp>
            <p:nvSpPr>
              <p:cNvPr id="1893" name="Google Shape;1893;p24"/>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4"/>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4"/>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4"/>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4"/>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4"/>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4"/>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4"/>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4"/>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4"/>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4"/>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4"/>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4"/>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4"/>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4"/>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4"/>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4"/>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4"/>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4"/>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4"/>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4"/>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4"/>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24"/>
            <p:cNvGrpSpPr/>
            <p:nvPr/>
          </p:nvGrpSpPr>
          <p:grpSpPr>
            <a:xfrm rot="-1314404">
              <a:off x="6755677" y="1118509"/>
              <a:ext cx="160951" cy="572955"/>
              <a:chOff x="-3196525" y="807600"/>
              <a:chExt cx="160950" cy="572950"/>
            </a:xfrm>
          </p:grpSpPr>
          <p:sp>
            <p:nvSpPr>
              <p:cNvPr id="1917" name="Google Shape;1917;p24"/>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4"/>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4"/>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4"/>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4"/>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24"/>
            <p:cNvGrpSpPr/>
            <p:nvPr/>
          </p:nvGrpSpPr>
          <p:grpSpPr>
            <a:xfrm>
              <a:off x="8031100" y="2272900"/>
              <a:ext cx="512450" cy="325275"/>
              <a:chOff x="-3512650" y="557100"/>
              <a:chExt cx="512450" cy="325275"/>
            </a:xfrm>
          </p:grpSpPr>
          <p:sp>
            <p:nvSpPr>
              <p:cNvPr id="1923" name="Google Shape;1923;p24"/>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4"/>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4"/>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4"/>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4"/>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4"/>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4"/>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24"/>
            <p:cNvGrpSpPr/>
            <p:nvPr/>
          </p:nvGrpSpPr>
          <p:grpSpPr>
            <a:xfrm>
              <a:off x="8335952" y="3459137"/>
              <a:ext cx="1386618" cy="1046971"/>
              <a:chOff x="-2184800" y="1314325"/>
              <a:chExt cx="1183525" cy="893625"/>
            </a:xfrm>
          </p:grpSpPr>
          <p:sp>
            <p:nvSpPr>
              <p:cNvPr id="1931" name="Google Shape;1931;p24"/>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2" name="Google Shape;1932;p24"/>
              <p:cNvGrpSpPr/>
              <p:nvPr/>
            </p:nvGrpSpPr>
            <p:grpSpPr>
              <a:xfrm>
                <a:off x="-2184800" y="1314325"/>
                <a:ext cx="1183525" cy="893625"/>
                <a:chOff x="-2184800" y="1314325"/>
                <a:chExt cx="1183525" cy="893625"/>
              </a:xfrm>
            </p:grpSpPr>
            <p:sp>
              <p:nvSpPr>
                <p:cNvPr id="1933" name="Google Shape;1933;p24"/>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4"/>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4"/>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6" name="Google Shape;1936;p24"/>
            <p:cNvGrpSpPr/>
            <p:nvPr/>
          </p:nvGrpSpPr>
          <p:grpSpPr>
            <a:xfrm>
              <a:off x="7538086" y="4044483"/>
              <a:ext cx="3406699" cy="1310619"/>
              <a:chOff x="10762125" y="2775799"/>
              <a:chExt cx="3666665" cy="1410633"/>
            </a:xfrm>
          </p:grpSpPr>
          <p:sp>
            <p:nvSpPr>
              <p:cNvPr id="1937" name="Google Shape;1937;p24"/>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4"/>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4"/>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4"/>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4"/>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4"/>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4"/>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4"/>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4"/>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4"/>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4"/>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4"/>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4"/>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4"/>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4"/>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4"/>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4"/>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4"/>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4"/>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4"/>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4"/>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4"/>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4"/>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4"/>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4"/>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4"/>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4"/>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4"/>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4"/>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4"/>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4"/>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4"/>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4"/>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4"/>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4"/>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4"/>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4"/>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4"/>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4"/>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4"/>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4"/>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4"/>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4"/>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4"/>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4"/>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4"/>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4"/>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4"/>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4"/>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4"/>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4"/>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4"/>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4"/>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4"/>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4"/>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4"/>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4"/>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4"/>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4"/>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4"/>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4"/>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4"/>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4"/>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4"/>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4"/>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4"/>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4"/>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4"/>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4"/>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4"/>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4"/>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4"/>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4"/>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4"/>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4"/>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4"/>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4"/>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4"/>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4"/>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4"/>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4"/>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4"/>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4"/>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4"/>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4"/>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4"/>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4"/>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4"/>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4"/>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4"/>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4"/>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4"/>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4"/>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4"/>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4"/>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4"/>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4"/>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4"/>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4"/>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4"/>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4"/>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4"/>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4"/>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4"/>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4"/>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4"/>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4"/>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4"/>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4"/>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4"/>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4"/>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4"/>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4"/>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4"/>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4"/>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4"/>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4"/>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4"/>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4"/>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4"/>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4"/>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4"/>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4"/>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4"/>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4"/>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4"/>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4"/>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24"/>
            <p:cNvGrpSpPr/>
            <p:nvPr/>
          </p:nvGrpSpPr>
          <p:grpSpPr>
            <a:xfrm>
              <a:off x="7013704" y="2894590"/>
              <a:ext cx="1150805" cy="832433"/>
              <a:chOff x="7013704" y="2894590"/>
              <a:chExt cx="1150805" cy="832433"/>
            </a:xfrm>
          </p:grpSpPr>
          <p:sp>
            <p:nvSpPr>
              <p:cNvPr id="2093" name="Google Shape;2093;p24"/>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4"/>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4"/>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4"/>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4"/>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4"/>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4"/>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4"/>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4"/>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4"/>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4"/>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4"/>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4"/>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4"/>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4"/>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4"/>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4"/>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4"/>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4"/>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4"/>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4"/>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4"/>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5" name="Google Shape;2115;p24"/>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4"/>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4"/>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4"/>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4"/>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4"/>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1" name="Google Shape;2121;p24"/>
            <p:cNvGrpSpPr/>
            <p:nvPr/>
          </p:nvGrpSpPr>
          <p:grpSpPr>
            <a:xfrm>
              <a:off x="5032016" y="24235"/>
              <a:ext cx="358499" cy="447941"/>
              <a:chOff x="4896454" y="199085"/>
              <a:chExt cx="358499" cy="447941"/>
            </a:xfrm>
          </p:grpSpPr>
          <p:sp>
            <p:nvSpPr>
              <p:cNvPr id="2122" name="Google Shape;2122;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 name="Google Shape;2133;p24"/>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4"/>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4"/>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4"/>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7" name="Google Shape;2137;p24"/>
            <p:cNvGrpSpPr/>
            <p:nvPr/>
          </p:nvGrpSpPr>
          <p:grpSpPr>
            <a:xfrm rot="2265940">
              <a:off x="9290835" y="854908"/>
              <a:ext cx="291689" cy="364463"/>
              <a:chOff x="4896454" y="199085"/>
              <a:chExt cx="358499" cy="447941"/>
            </a:xfrm>
          </p:grpSpPr>
          <p:sp>
            <p:nvSpPr>
              <p:cNvPr id="2138" name="Google Shape;2138;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9" name="Google Shape;2149;p24"/>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4"/>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 name="Pentagon 379"/>
          <p:cNvSpPr/>
          <p:nvPr/>
        </p:nvSpPr>
        <p:spPr>
          <a:xfrm>
            <a:off x="0" y="358229"/>
            <a:ext cx="2248251" cy="634041"/>
          </a:xfrm>
          <a:prstGeom prst="homePlat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GHI NHỚ</a:t>
            </a:r>
          </a:p>
        </p:txBody>
      </p:sp>
      <p:grpSp>
        <p:nvGrpSpPr>
          <p:cNvPr id="381" name="Group 380"/>
          <p:cNvGrpSpPr/>
          <p:nvPr/>
        </p:nvGrpSpPr>
        <p:grpSpPr>
          <a:xfrm>
            <a:off x="363544" y="1149340"/>
            <a:ext cx="6128068" cy="3468194"/>
            <a:chOff x="5127673" y="2795558"/>
            <a:chExt cx="6128068" cy="3468194"/>
          </a:xfrm>
        </p:grpSpPr>
        <p:sp>
          <p:nvSpPr>
            <p:cNvPr id="382" name="Google Shape;715;p74"/>
            <p:cNvSpPr/>
            <p:nvPr/>
          </p:nvSpPr>
          <p:spPr>
            <a:xfrm rot="10800000">
              <a:off x="5127673" y="3115995"/>
              <a:ext cx="6128068" cy="3147757"/>
            </a:xfrm>
            <a:custGeom>
              <a:avLst/>
              <a:gdLst/>
              <a:ahLst/>
              <a:cxnLst/>
              <a:rect l="l" t="t" r="r" b="b"/>
              <a:pathLst>
                <a:path w="26864" h="23659" extrusionOk="0">
                  <a:moveTo>
                    <a:pt x="6056" y="0"/>
                  </a:moveTo>
                  <a:cubicBezTo>
                    <a:pt x="5845" y="0"/>
                    <a:pt x="5616" y="35"/>
                    <a:pt x="5405" y="88"/>
                  </a:cubicBezTo>
                  <a:cubicBezTo>
                    <a:pt x="5299" y="141"/>
                    <a:pt x="5158" y="176"/>
                    <a:pt x="5053" y="229"/>
                  </a:cubicBezTo>
                  <a:cubicBezTo>
                    <a:pt x="5000" y="246"/>
                    <a:pt x="4982" y="246"/>
                    <a:pt x="4947" y="282"/>
                  </a:cubicBezTo>
                  <a:cubicBezTo>
                    <a:pt x="4806" y="317"/>
                    <a:pt x="4683" y="352"/>
                    <a:pt x="4542" y="352"/>
                  </a:cubicBezTo>
                  <a:lnTo>
                    <a:pt x="4190" y="352"/>
                  </a:lnTo>
                  <a:cubicBezTo>
                    <a:pt x="3838" y="352"/>
                    <a:pt x="3486" y="334"/>
                    <a:pt x="3116" y="317"/>
                  </a:cubicBezTo>
                  <a:lnTo>
                    <a:pt x="2888" y="317"/>
                  </a:lnTo>
                  <a:cubicBezTo>
                    <a:pt x="2764" y="317"/>
                    <a:pt x="2606" y="299"/>
                    <a:pt x="2483" y="299"/>
                  </a:cubicBezTo>
                  <a:lnTo>
                    <a:pt x="1163" y="299"/>
                  </a:lnTo>
                  <a:cubicBezTo>
                    <a:pt x="1127" y="299"/>
                    <a:pt x="1092" y="264"/>
                    <a:pt x="1074" y="264"/>
                  </a:cubicBezTo>
                  <a:lnTo>
                    <a:pt x="916" y="264"/>
                  </a:lnTo>
                  <a:cubicBezTo>
                    <a:pt x="775" y="264"/>
                    <a:pt x="652" y="264"/>
                    <a:pt x="494" y="246"/>
                  </a:cubicBezTo>
                  <a:lnTo>
                    <a:pt x="388" y="246"/>
                  </a:lnTo>
                  <a:cubicBezTo>
                    <a:pt x="335" y="246"/>
                    <a:pt x="300" y="229"/>
                    <a:pt x="230" y="229"/>
                  </a:cubicBezTo>
                  <a:cubicBezTo>
                    <a:pt x="212" y="229"/>
                    <a:pt x="212" y="229"/>
                    <a:pt x="194" y="264"/>
                  </a:cubicBezTo>
                  <a:cubicBezTo>
                    <a:pt x="159" y="352"/>
                    <a:pt x="142" y="423"/>
                    <a:pt x="159" y="511"/>
                  </a:cubicBezTo>
                  <a:lnTo>
                    <a:pt x="230" y="775"/>
                  </a:lnTo>
                  <a:cubicBezTo>
                    <a:pt x="230" y="827"/>
                    <a:pt x="247" y="845"/>
                    <a:pt x="247" y="863"/>
                  </a:cubicBezTo>
                  <a:lnTo>
                    <a:pt x="247" y="915"/>
                  </a:lnTo>
                  <a:cubicBezTo>
                    <a:pt x="247" y="968"/>
                    <a:pt x="282" y="1021"/>
                    <a:pt x="300" y="1074"/>
                  </a:cubicBezTo>
                  <a:cubicBezTo>
                    <a:pt x="300" y="1109"/>
                    <a:pt x="318" y="1127"/>
                    <a:pt x="318" y="1179"/>
                  </a:cubicBezTo>
                  <a:cubicBezTo>
                    <a:pt x="318" y="1197"/>
                    <a:pt x="335" y="1232"/>
                    <a:pt x="335" y="1267"/>
                  </a:cubicBezTo>
                  <a:cubicBezTo>
                    <a:pt x="406" y="1672"/>
                    <a:pt x="335" y="2112"/>
                    <a:pt x="282" y="2535"/>
                  </a:cubicBezTo>
                  <a:cubicBezTo>
                    <a:pt x="247" y="2693"/>
                    <a:pt x="212" y="2852"/>
                    <a:pt x="212" y="2993"/>
                  </a:cubicBezTo>
                  <a:lnTo>
                    <a:pt x="265" y="2993"/>
                  </a:lnTo>
                  <a:lnTo>
                    <a:pt x="265" y="3116"/>
                  </a:lnTo>
                  <a:cubicBezTo>
                    <a:pt x="265" y="3221"/>
                    <a:pt x="265" y="3362"/>
                    <a:pt x="282" y="3468"/>
                  </a:cubicBezTo>
                  <a:cubicBezTo>
                    <a:pt x="318" y="3714"/>
                    <a:pt x="546" y="3838"/>
                    <a:pt x="582" y="4066"/>
                  </a:cubicBezTo>
                  <a:cubicBezTo>
                    <a:pt x="634" y="4190"/>
                    <a:pt x="564" y="4295"/>
                    <a:pt x="634" y="4418"/>
                  </a:cubicBezTo>
                  <a:cubicBezTo>
                    <a:pt x="722" y="4542"/>
                    <a:pt x="881" y="4542"/>
                    <a:pt x="916" y="4771"/>
                  </a:cubicBezTo>
                  <a:lnTo>
                    <a:pt x="916" y="4911"/>
                  </a:lnTo>
                  <a:cubicBezTo>
                    <a:pt x="916" y="4964"/>
                    <a:pt x="898" y="4982"/>
                    <a:pt x="898" y="5035"/>
                  </a:cubicBezTo>
                  <a:cubicBezTo>
                    <a:pt x="846" y="5158"/>
                    <a:pt x="810" y="5299"/>
                    <a:pt x="898" y="5439"/>
                  </a:cubicBezTo>
                  <a:cubicBezTo>
                    <a:pt x="969" y="5527"/>
                    <a:pt x="1057" y="5598"/>
                    <a:pt x="1092" y="5686"/>
                  </a:cubicBezTo>
                  <a:cubicBezTo>
                    <a:pt x="1092" y="5703"/>
                    <a:pt x="1110" y="5756"/>
                    <a:pt x="1145" y="5774"/>
                  </a:cubicBezTo>
                  <a:cubicBezTo>
                    <a:pt x="1163" y="5827"/>
                    <a:pt x="1180" y="5862"/>
                    <a:pt x="1180" y="5915"/>
                  </a:cubicBezTo>
                  <a:cubicBezTo>
                    <a:pt x="1180" y="5932"/>
                    <a:pt x="1180" y="5950"/>
                    <a:pt x="1198" y="5950"/>
                  </a:cubicBezTo>
                  <a:lnTo>
                    <a:pt x="1198" y="5968"/>
                  </a:lnTo>
                  <a:cubicBezTo>
                    <a:pt x="1198" y="6020"/>
                    <a:pt x="1127" y="6091"/>
                    <a:pt x="1092" y="6126"/>
                  </a:cubicBezTo>
                  <a:cubicBezTo>
                    <a:pt x="1022" y="6196"/>
                    <a:pt x="969" y="6267"/>
                    <a:pt x="934" y="6302"/>
                  </a:cubicBezTo>
                  <a:cubicBezTo>
                    <a:pt x="846" y="6408"/>
                    <a:pt x="758" y="6496"/>
                    <a:pt x="670" y="6584"/>
                  </a:cubicBezTo>
                  <a:cubicBezTo>
                    <a:pt x="617" y="6654"/>
                    <a:pt x="546" y="6742"/>
                    <a:pt x="476" y="6813"/>
                  </a:cubicBezTo>
                  <a:lnTo>
                    <a:pt x="370" y="6918"/>
                  </a:lnTo>
                  <a:lnTo>
                    <a:pt x="300" y="6989"/>
                  </a:lnTo>
                  <a:cubicBezTo>
                    <a:pt x="177" y="7112"/>
                    <a:pt x="124" y="7165"/>
                    <a:pt x="265" y="7358"/>
                  </a:cubicBezTo>
                  <a:cubicBezTo>
                    <a:pt x="300" y="7429"/>
                    <a:pt x="388" y="7446"/>
                    <a:pt x="441" y="7517"/>
                  </a:cubicBezTo>
                  <a:cubicBezTo>
                    <a:pt x="476" y="7622"/>
                    <a:pt x="406" y="7816"/>
                    <a:pt x="388" y="7939"/>
                  </a:cubicBezTo>
                  <a:cubicBezTo>
                    <a:pt x="353" y="8203"/>
                    <a:pt x="300" y="8467"/>
                    <a:pt x="282" y="8731"/>
                  </a:cubicBezTo>
                  <a:cubicBezTo>
                    <a:pt x="282" y="8766"/>
                    <a:pt x="282" y="8784"/>
                    <a:pt x="265" y="8837"/>
                  </a:cubicBezTo>
                  <a:cubicBezTo>
                    <a:pt x="230" y="8943"/>
                    <a:pt x="212" y="9083"/>
                    <a:pt x="194" y="9189"/>
                  </a:cubicBezTo>
                  <a:cubicBezTo>
                    <a:pt x="142" y="9471"/>
                    <a:pt x="194" y="9735"/>
                    <a:pt x="177" y="10016"/>
                  </a:cubicBezTo>
                  <a:cubicBezTo>
                    <a:pt x="177" y="10140"/>
                    <a:pt x="106" y="10245"/>
                    <a:pt x="89" y="10351"/>
                  </a:cubicBezTo>
                  <a:cubicBezTo>
                    <a:pt x="89" y="10439"/>
                    <a:pt x="106" y="10544"/>
                    <a:pt x="177" y="10668"/>
                  </a:cubicBezTo>
                  <a:cubicBezTo>
                    <a:pt x="194" y="10703"/>
                    <a:pt x="212" y="10720"/>
                    <a:pt x="230" y="10773"/>
                  </a:cubicBezTo>
                  <a:cubicBezTo>
                    <a:pt x="265" y="10844"/>
                    <a:pt x="300" y="10879"/>
                    <a:pt x="318" y="10932"/>
                  </a:cubicBezTo>
                  <a:cubicBezTo>
                    <a:pt x="441" y="11073"/>
                    <a:pt x="582" y="11231"/>
                    <a:pt x="705" y="11389"/>
                  </a:cubicBezTo>
                  <a:cubicBezTo>
                    <a:pt x="881" y="11724"/>
                    <a:pt x="740" y="12182"/>
                    <a:pt x="828" y="12534"/>
                  </a:cubicBezTo>
                  <a:lnTo>
                    <a:pt x="828" y="12604"/>
                  </a:lnTo>
                  <a:cubicBezTo>
                    <a:pt x="828" y="12639"/>
                    <a:pt x="828" y="12657"/>
                    <a:pt x="846" y="12710"/>
                  </a:cubicBezTo>
                  <a:cubicBezTo>
                    <a:pt x="881" y="12903"/>
                    <a:pt x="881" y="13132"/>
                    <a:pt x="881" y="13326"/>
                  </a:cubicBezTo>
                  <a:cubicBezTo>
                    <a:pt x="881" y="13431"/>
                    <a:pt x="916" y="13537"/>
                    <a:pt x="916" y="13625"/>
                  </a:cubicBezTo>
                  <a:cubicBezTo>
                    <a:pt x="934" y="13801"/>
                    <a:pt x="810" y="13854"/>
                    <a:pt x="634" y="14012"/>
                  </a:cubicBezTo>
                  <a:cubicBezTo>
                    <a:pt x="529" y="14100"/>
                    <a:pt x="388" y="14188"/>
                    <a:pt x="318" y="14312"/>
                  </a:cubicBezTo>
                  <a:cubicBezTo>
                    <a:pt x="282" y="14400"/>
                    <a:pt x="282" y="14470"/>
                    <a:pt x="282" y="14540"/>
                  </a:cubicBezTo>
                  <a:cubicBezTo>
                    <a:pt x="282" y="14576"/>
                    <a:pt x="300" y="14593"/>
                    <a:pt x="300" y="14646"/>
                  </a:cubicBezTo>
                  <a:cubicBezTo>
                    <a:pt x="318" y="14681"/>
                    <a:pt x="318" y="14734"/>
                    <a:pt x="318" y="14769"/>
                  </a:cubicBezTo>
                  <a:cubicBezTo>
                    <a:pt x="370" y="15068"/>
                    <a:pt x="247" y="15368"/>
                    <a:pt x="247" y="15649"/>
                  </a:cubicBezTo>
                  <a:cubicBezTo>
                    <a:pt x="247" y="15878"/>
                    <a:pt x="159" y="15984"/>
                    <a:pt x="159" y="16230"/>
                  </a:cubicBezTo>
                  <a:lnTo>
                    <a:pt x="159" y="16477"/>
                  </a:lnTo>
                  <a:lnTo>
                    <a:pt x="159" y="16582"/>
                  </a:lnTo>
                  <a:cubicBezTo>
                    <a:pt x="159" y="16670"/>
                    <a:pt x="142" y="16758"/>
                    <a:pt x="124" y="16846"/>
                  </a:cubicBezTo>
                  <a:cubicBezTo>
                    <a:pt x="89" y="16970"/>
                    <a:pt x="1" y="17040"/>
                    <a:pt x="18" y="17198"/>
                  </a:cubicBezTo>
                  <a:cubicBezTo>
                    <a:pt x="54" y="17445"/>
                    <a:pt x="370" y="17533"/>
                    <a:pt x="476" y="17709"/>
                  </a:cubicBezTo>
                  <a:cubicBezTo>
                    <a:pt x="582" y="17885"/>
                    <a:pt x="546" y="18184"/>
                    <a:pt x="564" y="18413"/>
                  </a:cubicBezTo>
                  <a:lnTo>
                    <a:pt x="546" y="18413"/>
                  </a:lnTo>
                  <a:lnTo>
                    <a:pt x="546" y="18448"/>
                  </a:lnTo>
                  <a:lnTo>
                    <a:pt x="546" y="18519"/>
                  </a:lnTo>
                  <a:lnTo>
                    <a:pt x="564" y="18519"/>
                  </a:lnTo>
                  <a:cubicBezTo>
                    <a:pt x="599" y="18818"/>
                    <a:pt x="599" y="19064"/>
                    <a:pt x="687" y="19381"/>
                  </a:cubicBezTo>
                  <a:cubicBezTo>
                    <a:pt x="775" y="19610"/>
                    <a:pt x="758" y="19821"/>
                    <a:pt x="758" y="20085"/>
                  </a:cubicBezTo>
                  <a:cubicBezTo>
                    <a:pt x="758" y="20138"/>
                    <a:pt x="775" y="20261"/>
                    <a:pt x="775" y="20349"/>
                  </a:cubicBezTo>
                  <a:lnTo>
                    <a:pt x="775" y="20367"/>
                  </a:lnTo>
                  <a:lnTo>
                    <a:pt x="775" y="20455"/>
                  </a:lnTo>
                  <a:lnTo>
                    <a:pt x="775" y="20473"/>
                  </a:lnTo>
                  <a:cubicBezTo>
                    <a:pt x="740" y="20631"/>
                    <a:pt x="722" y="20543"/>
                    <a:pt x="599" y="20649"/>
                  </a:cubicBezTo>
                  <a:cubicBezTo>
                    <a:pt x="458" y="20807"/>
                    <a:pt x="370" y="21142"/>
                    <a:pt x="282" y="21335"/>
                  </a:cubicBezTo>
                  <a:cubicBezTo>
                    <a:pt x="142" y="21617"/>
                    <a:pt x="106" y="21951"/>
                    <a:pt x="71" y="22286"/>
                  </a:cubicBezTo>
                  <a:lnTo>
                    <a:pt x="71" y="22391"/>
                  </a:lnTo>
                  <a:cubicBezTo>
                    <a:pt x="71" y="22691"/>
                    <a:pt x="106" y="23008"/>
                    <a:pt x="106" y="23289"/>
                  </a:cubicBezTo>
                  <a:cubicBezTo>
                    <a:pt x="282" y="23360"/>
                    <a:pt x="494" y="23377"/>
                    <a:pt x="722" y="23377"/>
                  </a:cubicBezTo>
                  <a:lnTo>
                    <a:pt x="1215" y="23377"/>
                  </a:lnTo>
                  <a:cubicBezTo>
                    <a:pt x="1339" y="23377"/>
                    <a:pt x="1444" y="23377"/>
                    <a:pt x="1550" y="23395"/>
                  </a:cubicBezTo>
                  <a:cubicBezTo>
                    <a:pt x="1796" y="23448"/>
                    <a:pt x="1990" y="23465"/>
                    <a:pt x="2236" y="23465"/>
                  </a:cubicBezTo>
                  <a:lnTo>
                    <a:pt x="2254" y="23465"/>
                  </a:lnTo>
                  <a:cubicBezTo>
                    <a:pt x="2536" y="23465"/>
                    <a:pt x="2800" y="23430"/>
                    <a:pt x="3064" y="23395"/>
                  </a:cubicBezTo>
                  <a:lnTo>
                    <a:pt x="3187" y="23395"/>
                  </a:lnTo>
                  <a:cubicBezTo>
                    <a:pt x="3275" y="23395"/>
                    <a:pt x="3381" y="23377"/>
                    <a:pt x="3486" y="23377"/>
                  </a:cubicBezTo>
                  <a:lnTo>
                    <a:pt x="3504" y="23377"/>
                  </a:lnTo>
                  <a:cubicBezTo>
                    <a:pt x="4120" y="23377"/>
                    <a:pt x="4718" y="23307"/>
                    <a:pt x="5334" y="23289"/>
                  </a:cubicBezTo>
                  <a:cubicBezTo>
                    <a:pt x="5599" y="23289"/>
                    <a:pt x="5880" y="23272"/>
                    <a:pt x="6144" y="23254"/>
                  </a:cubicBezTo>
                  <a:cubicBezTo>
                    <a:pt x="6267" y="23219"/>
                    <a:pt x="6408" y="23201"/>
                    <a:pt x="6567" y="23201"/>
                  </a:cubicBezTo>
                  <a:lnTo>
                    <a:pt x="6672" y="23201"/>
                  </a:lnTo>
                  <a:cubicBezTo>
                    <a:pt x="6796" y="23219"/>
                    <a:pt x="6901" y="23289"/>
                    <a:pt x="7024" y="23342"/>
                  </a:cubicBezTo>
                  <a:cubicBezTo>
                    <a:pt x="7060" y="23342"/>
                    <a:pt x="7077" y="23360"/>
                    <a:pt x="7112" y="23360"/>
                  </a:cubicBezTo>
                  <a:cubicBezTo>
                    <a:pt x="7236" y="23377"/>
                    <a:pt x="7341" y="23377"/>
                    <a:pt x="7464" y="23377"/>
                  </a:cubicBezTo>
                  <a:cubicBezTo>
                    <a:pt x="7676" y="23377"/>
                    <a:pt x="7887" y="23360"/>
                    <a:pt x="8081" y="23342"/>
                  </a:cubicBezTo>
                  <a:cubicBezTo>
                    <a:pt x="8292" y="23307"/>
                    <a:pt x="8503" y="23289"/>
                    <a:pt x="8697" y="23289"/>
                  </a:cubicBezTo>
                  <a:lnTo>
                    <a:pt x="8855" y="23289"/>
                  </a:lnTo>
                  <a:cubicBezTo>
                    <a:pt x="8908" y="23289"/>
                    <a:pt x="8926" y="23307"/>
                    <a:pt x="8961" y="23307"/>
                  </a:cubicBezTo>
                  <a:cubicBezTo>
                    <a:pt x="9049" y="23342"/>
                    <a:pt x="9119" y="23377"/>
                    <a:pt x="9225" y="23377"/>
                  </a:cubicBezTo>
                  <a:lnTo>
                    <a:pt x="11566" y="23377"/>
                  </a:lnTo>
                  <a:cubicBezTo>
                    <a:pt x="11742" y="23360"/>
                    <a:pt x="11830" y="23272"/>
                    <a:pt x="11953" y="23219"/>
                  </a:cubicBezTo>
                  <a:cubicBezTo>
                    <a:pt x="12200" y="23131"/>
                    <a:pt x="12446" y="23113"/>
                    <a:pt x="12693" y="23113"/>
                  </a:cubicBezTo>
                  <a:lnTo>
                    <a:pt x="13186" y="23113"/>
                  </a:lnTo>
                  <a:cubicBezTo>
                    <a:pt x="13344" y="23254"/>
                    <a:pt x="13485" y="23272"/>
                    <a:pt x="13678" y="23307"/>
                  </a:cubicBezTo>
                  <a:cubicBezTo>
                    <a:pt x="13978" y="23360"/>
                    <a:pt x="14312" y="23377"/>
                    <a:pt x="14629" y="23448"/>
                  </a:cubicBezTo>
                  <a:lnTo>
                    <a:pt x="14629" y="23465"/>
                  </a:lnTo>
                  <a:cubicBezTo>
                    <a:pt x="14664" y="23465"/>
                    <a:pt x="14682" y="23483"/>
                    <a:pt x="14735" y="23483"/>
                  </a:cubicBezTo>
                  <a:cubicBezTo>
                    <a:pt x="14858" y="23518"/>
                    <a:pt x="14999" y="23518"/>
                    <a:pt x="15122" y="23518"/>
                  </a:cubicBezTo>
                  <a:cubicBezTo>
                    <a:pt x="15509" y="23518"/>
                    <a:pt x="15861" y="23448"/>
                    <a:pt x="16178" y="23307"/>
                  </a:cubicBezTo>
                  <a:cubicBezTo>
                    <a:pt x="16301" y="23272"/>
                    <a:pt x="16425" y="23254"/>
                    <a:pt x="16565" y="23219"/>
                  </a:cubicBezTo>
                  <a:lnTo>
                    <a:pt x="16794" y="23219"/>
                  </a:lnTo>
                  <a:cubicBezTo>
                    <a:pt x="16970" y="23219"/>
                    <a:pt x="17146" y="23254"/>
                    <a:pt x="17322" y="23254"/>
                  </a:cubicBezTo>
                  <a:lnTo>
                    <a:pt x="17358" y="23254"/>
                  </a:lnTo>
                  <a:cubicBezTo>
                    <a:pt x="17727" y="23254"/>
                    <a:pt x="18097" y="23201"/>
                    <a:pt x="18467" y="23184"/>
                  </a:cubicBezTo>
                  <a:lnTo>
                    <a:pt x="18590" y="23184"/>
                  </a:lnTo>
                  <a:cubicBezTo>
                    <a:pt x="18678" y="23184"/>
                    <a:pt x="18783" y="23166"/>
                    <a:pt x="18871" y="23166"/>
                  </a:cubicBezTo>
                  <a:cubicBezTo>
                    <a:pt x="19347" y="23113"/>
                    <a:pt x="19875" y="23078"/>
                    <a:pt x="20385" y="23078"/>
                  </a:cubicBezTo>
                  <a:lnTo>
                    <a:pt x="20561" y="23078"/>
                  </a:lnTo>
                  <a:cubicBezTo>
                    <a:pt x="20966" y="23078"/>
                    <a:pt x="21336" y="23096"/>
                    <a:pt x="21706" y="23184"/>
                  </a:cubicBezTo>
                  <a:cubicBezTo>
                    <a:pt x="21899" y="23219"/>
                    <a:pt x="22128" y="23219"/>
                    <a:pt x="22322" y="23272"/>
                  </a:cubicBezTo>
                  <a:cubicBezTo>
                    <a:pt x="22374" y="23272"/>
                    <a:pt x="22392" y="23272"/>
                    <a:pt x="22427" y="23289"/>
                  </a:cubicBezTo>
                  <a:cubicBezTo>
                    <a:pt x="22498" y="23289"/>
                    <a:pt x="22568" y="23307"/>
                    <a:pt x="22639" y="23307"/>
                  </a:cubicBezTo>
                  <a:cubicBezTo>
                    <a:pt x="22744" y="23307"/>
                    <a:pt x="22850" y="23307"/>
                    <a:pt x="22955" y="23289"/>
                  </a:cubicBezTo>
                  <a:cubicBezTo>
                    <a:pt x="23079" y="23272"/>
                    <a:pt x="23202" y="23254"/>
                    <a:pt x="23307" y="23219"/>
                  </a:cubicBezTo>
                  <a:cubicBezTo>
                    <a:pt x="23395" y="23254"/>
                    <a:pt x="23466" y="23272"/>
                    <a:pt x="23536" y="23289"/>
                  </a:cubicBezTo>
                  <a:cubicBezTo>
                    <a:pt x="23712" y="23307"/>
                    <a:pt x="23871" y="23307"/>
                    <a:pt x="24047" y="23342"/>
                  </a:cubicBezTo>
                  <a:cubicBezTo>
                    <a:pt x="24100" y="23342"/>
                    <a:pt x="24170" y="23360"/>
                    <a:pt x="24240" y="23360"/>
                  </a:cubicBezTo>
                  <a:cubicBezTo>
                    <a:pt x="24258" y="23360"/>
                    <a:pt x="24311" y="23360"/>
                    <a:pt x="24328" y="23377"/>
                  </a:cubicBezTo>
                  <a:cubicBezTo>
                    <a:pt x="24522" y="23395"/>
                    <a:pt x="24698" y="23465"/>
                    <a:pt x="24874" y="23553"/>
                  </a:cubicBezTo>
                  <a:cubicBezTo>
                    <a:pt x="25068" y="23641"/>
                    <a:pt x="25244" y="23659"/>
                    <a:pt x="25455" y="23659"/>
                  </a:cubicBezTo>
                  <a:lnTo>
                    <a:pt x="26212" y="23659"/>
                  </a:lnTo>
                  <a:cubicBezTo>
                    <a:pt x="26265" y="23659"/>
                    <a:pt x="26282" y="23659"/>
                    <a:pt x="26335" y="23641"/>
                  </a:cubicBezTo>
                  <a:lnTo>
                    <a:pt x="26458" y="23571"/>
                  </a:lnTo>
                  <a:cubicBezTo>
                    <a:pt x="26476" y="23272"/>
                    <a:pt x="26423" y="22937"/>
                    <a:pt x="26353" y="22656"/>
                  </a:cubicBezTo>
                  <a:cubicBezTo>
                    <a:pt x="26353" y="22603"/>
                    <a:pt x="26335" y="22567"/>
                    <a:pt x="26335" y="22515"/>
                  </a:cubicBezTo>
                  <a:cubicBezTo>
                    <a:pt x="26335" y="22479"/>
                    <a:pt x="26335" y="22462"/>
                    <a:pt x="26300" y="22409"/>
                  </a:cubicBezTo>
                  <a:lnTo>
                    <a:pt x="26300" y="22251"/>
                  </a:lnTo>
                  <a:cubicBezTo>
                    <a:pt x="26300" y="22163"/>
                    <a:pt x="26300" y="22075"/>
                    <a:pt x="26335" y="21987"/>
                  </a:cubicBezTo>
                  <a:cubicBezTo>
                    <a:pt x="26335" y="21934"/>
                    <a:pt x="26353" y="21863"/>
                    <a:pt x="26353" y="21775"/>
                  </a:cubicBezTo>
                  <a:cubicBezTo>
                    <a:pt x="26388" y="21423"/>
                    <a:pt x="26476" y="21089"/>
                    <a:pt x="26458" y="20737"/>
                  </a:cubicBezTo>
                  <a:cubicBezTo>
                    <a:pt x="26458" y="20702"/>
                    <a:pt x="26441" y="20649"/>
                    <a:pt x="26441" y="20614"/>
                  </a:cubicBezTo>
                  <a:cubicBezTo>
                    <a:pt x="26441" y="20561"/>
                    <a:pt x="26423" y="20543"/>
                    <a:pt x="26423" y="20490"/>
                  </a:cubicBezTo>
                  <a:cubicBezTo>
                    <a:pt x="26388" y="20437"/>
                    <a:pt x="26353" y="20367"/>
                    <a:pt x="26335" y="20297"/>
                  </a:cubicBezTo>
                  <a:cubicBezTo>
                    <a:pt x="26282" y="20226"/>
                    <a:pt x="26265" y="20173"/>
                    <a:pt x="26212" y="20085"/>
                  </a:cubicBezTo>
                  <a:cubicBezTo>
                    <a:pt x="26212" y="20050"/>
                    <a:pt x="26212" y="20050"/>
                    <a:pt x="26194" y="20033"/>
                  </a:cubicBezTo>
                  <a:cubicBezTo>
                    <a:pt x="26089" y="19821"/>
                    <a:pt x="26089" y="19593"/>
                    <a:pt x="26124" y="19346"/>
                  </a:cubicBezTo>
                  <a:cubicBezTo>
                    <a:pt x="26159" y="19293"/>
                    <a:pt x="26177" y="19205"/>
                    <a:pt x="26212" y="19135"/>
                  </a:cubicBezTo>
                  <a:cubicBezTo>
                    <a:pt x="26265" y="19047"/>
                    <a:pt x="26282" y="18959"/>
                    <a:pt x="26300" y="18871"/>
                  </a:cubicBezTo>
                  <a:lnTo>
                    <a:pt x="26300" y="18818"/>
                  </a:lnTo>
                  <a:cubicBezTo>
                    <a:pt x="26300" y="18783"/>
                    <a:pt x="26300" y="18712"/>
                    <a:pt x="26282" y="18660"/>
                  </a:cubicBezTo>
                  <a:cubicBezTo>
                    <a:pt x="26282" y="18624"/>
                    <a:pt x="26265" y="18607"/>
                    <a:pt x="26265" y="18554"/>
                  </a:cubicBezTo>
                  <a:lnTo>
                    <a:pt x="26318" y="18554"/>
                  </a:lnTo>
                  <a:cubicBezTo>
                    <a:pt x="26318" y="18536"/>
                    <a:pt x="26282" y="18484"/>
                    <a:pt x="26282" y="18466"/>
                  </a:cubicBezTo>
                  <a:cubicBezTo>
                    <a:pt x="26265" y="18378"/>
                    <a:pt x="26230" y="18290"/>
                    <a:pt x="26194" y="18202"/>
                  </a:cubicBezTo>
                  <a:cubicBezTo>
                    <a:pt x="26159" y="18026"/>
                    <a:pt x="26194" y="17850"/>
                    <a:pt x="26159" y="17674"/>
                  </a:cubicBezTo>
                  <a:cubicBezTo>
                    <a:pt x="26089" y="17375"/>
                    <a:pt x="26018" y="17040"/>
                    <a:pt x="26001" y="16723"/>
                  </a:cubicBezTo>
                  <a:lnTo>
                    <a:pt x="26001" y="16618"/>
                  </a:lnTo>
                  <a:lnTo>
                    <a:pt x="26001" y="16600"/>
                  </a:lnTo>
                  <a:cubicBezTo>
                    <a:pt x="26001" y="16318"/>
                    <a:pt x="26001" y="16054"/>
                    <a:pt x="26089" y="15755"/>
                  </a:cubicBezTo>
                  <a:cubicBezTo>
                    <a:pt x="26142" y="15614"/>
                    <a:pt x="26194" y="15456"/>
                    <a:pt x="26265" y="15315"/>
                  </a:cubicBezTo>
                  <a:lnTo>
                    <a:pt x="26265" y="15262"/>
                  </a:lnTo>
                  <a:cubicBezTo>
                    <a:pt x="26300" y="15174"/>
                    <a:pt x="26335" y="15104"/>
                    <a:pt x="26370" y="15033"/>
                  </a:cubicBezTo>
                  <a:cubicBezTo>
                    <a:pt x="26406" y="14998"/>
                    <a:pt x="26423" y="14945"/>
                    <a:pt x="26423" y="14928"/>
                  </a:cubicBezTo>
                  <a:cubicBezTo>
                    <a:pt x="26441" y="14875"/>
                    <a:pt x="26458" y="14822"/>
                    <a:pt x="26494" y="14752"/>
                  </a:cubicBezTo>
                  <a:cubicBezTo>
                    <a:pt x="26511" y="14716"/>
                    <a:pt x="26529" y="14681"/>
                    <a:pt x="26529" y="14646"/>
                  </a:cubicBezTo>
                  <a:cubicBezTo>
                    <a:pt x="26687" y="14312"/>
                    <a:pt x="26863" y="13924"/>
                    <a:pt x="26793" y="13590"/>
                  </a:cubicBezTo>
                  <a:cubicBezTo>
                    <a:pt x="26740" y="13326"/>
                    <a:pt x="26722" y="13079"/>
                    <a:pt x="26687" y="12815"/>
                  </a:cubicBezTo>
                  <a:cubicBezTo>
                    <a:pt x="26687" y="12780"/>
                    <a:pt x="26652" y="12745"/>
                    <a:pt x="26652" y="12710"/>
                  </a:cubicBezTo>
                  <a:cubicBezTo>
                    <a:pt x="26652" y="12657"/>
                    <a:pt x="26634" y="12622"/>
                    <a:pt x="26634" y="12551"/>
                  </a:cubicBezTo>
                  <a:cubicBezTo>
                    <a:pt x="26564" y="12252"/>
                    <a:pt x="26476" y="11988"/>
                    <a:pt x="26476" y="11671"/>
                  </a:cubicBezTo>
                  <a:cubicBezTo>
                    <a:pt x="26476" y="11460"/>
                    <a:pt x="26388" y="11231"/>
                    <a:pt x="26353" y="11020"/>
                  </a:cubicBezTo>
                  <a:cubicBezTo>
                    <a:pt x="26353" y="10967"/>
                    <a:pt x="26335" y="10932"/>
                    <a:pt x="26335" y="10879"/>
                  </a:cubicBezTo>
                  <a:lnTo>
                    <a:pt x="26335" y="10773"/>
                  </a:lnTo>
                  <a:lnTo>
                    <a:pt x="26265" y="10773"/>
                  </a:lnTo>
                  <a:lnTo>
                    <a:pt x="26265" y="9611"/>
                  </a:lnTo>
                  <a:cubicBezTo>
                    <a:pt x="26247" y="9523"/>
                    <a:pt x="26247" y="9435"/>
                    <a:pt x="26247" y="9347"/>
                  </a:cubicBezTo>
                  <a:lnTo>
                    <a:pt x="26247" y="8943"/>
                  </a:lnTo>
                  <a:lnTo>
                    <a:pt x="26247" y="8837"/>
                  </a:lnTo>
                  <a:lnTo>
                    <a:pt x="26247" y="8678"/>
                  </a:lnTo>
                  <a:cubicBezTo>
                    <a:pt x="26247" y="8573"/>
                    <a:pt x="26212" y="8485"/>
                    <a:pt x="26177" y="8414"/>
                  </a:cubicBezTo>
                  <a:cubicBezTo>
                    <a:pt x="26089" y="7886"/>
                    <a:pt x="26159" y="7358"/>
                    <a:pt x="26247" y="6830"/>
                  </a:cubicBezTo>
                  <a:cubicBezTo>
                    <a:pt x="26265" y="6672"/>
                    <a:pt x="26300" y="6513"/>
                    <a:pt x="26353" y="6372"/>
                  </a:cubicBezTo>
                  <a:cubicBezTo>
                    <a:pt x="26353" y="6337"/>
                    <a:pt x="26370" y="6302"/>
                    <a:pt x="26370" y="6284"/>
                  </a:cubicBezTo>
                  <a:cubicBezTo>
                    <a:pt x="26511" y="5809"/>
                    <a:pt x="26617" y="5492"/>
                    <a:pt x="26634" y="5070"/>
                  </a:cubicBezTo>
                  <a:lnTo>
                    <a:pt x="26634" y="5017"/>
                  </a:lnTo>
                  <a:lnTo>
                    <a:pt x="26634" y="4964"/>
                  </a:lnTo>
                  <a:lnTo>
                    <a:pt x="26634" y="4876"/>
                  </a:lnTo>
                  <a:lnTo>
                    <a:pt x="26634" y="3732"/>
                  </a:lnTo>
                  <a:cubicBezTo>
                    <a:pt x="26634" y="3292"/>
                    <a:pt x="26705" y="2852"/>
                    <a:pt x="26722" y="2376"/>
                  </a:cubicBezTo>
                  <a:cubicBezTo>
                    <a:pt x="26722" y="2007"/>
                    <a:pt x="26652" y="1637"/>
                    <a:pt x="26634" y="1267"/>
                  </a:cubicBezTo>
                  <a:lnTo>
                    <a:pt x="26634" y="1197"/>
                  </a:lnTo>
                  <a:lnTo>
                    <a:pt x="26634" y="1179"/>
                  </a:lnTo>
                  <a:lnTo>
                    <a:pt x="26634" y="1091"/>
                  </a:lnTo>
                  <a:cubicBezTo>
                    <a:pt x="26634" y="951"/>
                    <a:pt x="26652" y="827"/>
                    <a:pt x="26617" y="687"/>
                  </a:cubicBezTo>
                  <a:cubicBezTo>
                    <a:pt x="26564" y="493"/>
                    <a:pt x="26546" y="334"/>
                    <a:pt x="26546" y="123"/>
                  </a:cubicBezTo>
                  <a:lnTo>
                    <a:pt x="26458" y="211"/>
                  </a:lnTo>
                  <a:cubicBezTo>
                    <a:pt x="26423" y="246"/>
                    <a:pt x="26388" y="299"/>
                    <a:pt x="26370" y="299"/>
                  </a:cubicBezTo>
                  <a:cubicBezTo>
                    <a:pt x="26353" y="299"/>
                    <a:pt x="26353" y="299"/>
                    <a:pt x="26335" y="264"/>
                  </a:cubicBezTo>
                  <a:cubicBezTo>
                    <a:pt x="26282" y="246"/>
                    <a:pt x="26265" y="246"/>
                    <a:pt x="26212" y="246"/>
                  </a:cubicBezTo>
                  <a:lnTo>
                    <a:pt x="26159" y="246"/>
                  </a:lnTo>
                  <a:cubicBezTo>
                    <a:pt x="26018" y="246"/>
                    <a:pt x="25913" y="264"/>
                    <a:pt x="25807" y="264"/>
                  </a:cubicBezTo>
                  <a:lnTo>
                    <a:pt x="25754" y="264"/>
                  </a:lnTo>
                  <a:cubicBezTo>
                    <a:pt x="25473" y="264"/>
                    <a:pt x="25226" y="246"/>
                    <a:pt x="24945" y="211"/>
                  </a:cubicBezTo>
                  <a:lnTo>
                    <a:pt x="24804" y="211"/>
                  </a:lnTo>
                  <a:cubicBezTo>
                    <a:pt x="24663" y="211"/>
                    <a:pt x="24522" y="229"/>
                    <a:pt x="24399" y="246"/>
                  </a:cubicBezTo>
                  <a:cubicBezTo>
                    <a:pt x="24346" y="246"/>
                    <a:pt x="24328" y="246"/>
                    <a:pt x="24276" y="282"/>
                  </a:cubicBezTo>
                  <a:lnTo>
                    <a:pt x="22744" y="282"/>
                  </a:lnTo>
                  <a:cubicBezTo>
                    <a:pt x="22656" y="282"/>
                    <a:pt x="22550" y="282"/>
                    <a:pt x="22462" y="299"/>
                  </a:cubicBezTo>
                  <a:cubicBezTo>
                    <a:pt x="22410" y="299"/>
                    <a:pt x="22392" y="317"/>
                    <a:pt x="22339" y="317"/>
                  </a:cubicBezTo>
                  <a:cubicBezTo>
                    <a:pt x="22058" y="370"/>
                    <a:pt x="21794" y="458"/>
                    <a:pt x="21494" y="511"/>
                  </a:cubicBezTo>
                  <a:cubicBezTo>
                    <a:pt x="21371" y="546"/>
                    <a:pt x="21283" y="546"/>
                    <a:pt x="21195" y="546"/>
                  </a:cubicBezTo>
                  <a:cubicBezTo>
                    <a:pt x="20966" y="546"/>
                    <a:pt x="20737" y="493"/>
                    <a:pt x="20526" y="475"/>
                  </a:cubicBezTo>
                  <a:lnTo>
                    <a:pt x="20526" y="458"/>
                  </a:lnTo>
                  <a:cubicBezTo>
                    <a:pt x="20473" y="458"/>
                    <a:pt x="20456" y="458"/>
                    <a:pt x="20403" y="423"/>
                  </a:cubicBezTo>
                  <a:lnTo>
                    <a:pt x="20262" y="423"/>
                  </a:lnTo>
                  <a:cubicBezTo>
                    <a:pt x="20104" y="423"/>
                    <a:pt x="19945" y="405"/>
                    <a:pt x="19787" y="405"/>
                  </a:cubicBezTo>
                  <a:cubicBezTo>
                    <a:pt x="19699" y="405"/>
                    <a:pt x="19611" y="405"/>
                    <a:pt x="19523" y="423"/>
                  </a:cubicBezTo>
                  <a:cubicBezTo>
                    <a:pt x="19329" y="458"/>
                    <a:pt x="19153" y="511"/>
                    <a:pt x="18959" y="511"/>
                  </a:cubicBezTo>
                  <a:lnTo>
                    <a:pt x="18907" y="511"/>
                  </a:lnTo>
                  <a:cubicBezTo>
                    <a:pt x="18801" y="511"/>
                    <a:pt x="18713" y="511"/>
                    <a:pt x="18607" y="493"/>
                  </a:cubicBezTo>
                  <a:cubicBezTo>
                    <a:pt x="18555" y="493"/>
                    <a:pt x="18537" y="475"/>
                    <a:pt x="18502" y="475"/>
                  </a:cubicBezTo>
                  <a:cubicBezTo>
                    <a:pt x="18379" y="440"/>
                    <a:pt x="18273" y="405"/>
                    <a:pt x="18185" y="352"/>
                  </a:cubicBezTo>
                  <a:cubicBezTo>
                    <a:pt x="18097" y="317"/>
                    <a:pt x="18097" y="282"/>
                    <a:pt x="18009" y="246"/>
                  </a:cubicBezTo>
                  <a:lnTo>
                    <a:pt x="17938" y="246"/>
                  </a:lnTo>
                  <a:cubicBezTo>
                    <a:pt x="17815" y="246"/>
                    <a:pt x="17586" y="334"/>
                    <a:pt x="17481" y="352"/>
                  </a:cubicBezTo>
                  <a:cubicBezTo>
                    <a:pt x="17217" y="423"/>
                    <a:pt x="16953" y="475"/>
                    <a:pt x="16671" y="493"/>
                  </a:cubicBezTo>
                  <a:lnTo>
                    <a:pt x="16530" y="493"/>
                  </a:lnTo>
                  <a:cubicBezTo>
                    <a:pt x="16354" y="493"/>
                    <a:pt x="16213" y="511"/>
                    <a:pt x="16037" y="511"/>
                  </a:cubicBezTo>
                  <a:cubicBezTo>
                    <a:pt x="15632" y="511"/>
                    <a:pt x="15245" y="493"/>
                    <a:pt x="14893" y="405"/>
                  </a:cubicBezTo>
                  <a:cubicBezTo>
                    <a:pt x="14823" y="387"/>
                    <a:pt x="14770" y="387"/>
                    <a:pt x="14735" y="352"/>
                  </a:cubicBezTo>
                  <a:cubicBezTo>
                    <a:pt x="14682" y="352"/>
                    <a:pt x="14664" y="334"/>
                    <a:pt x="14629" y="334"/>
                  </a:cubicBezTo>
                  <a:lnTo>
                    <a:pt x="13344" y="334"/>
                  </a:lnTo>
                  <a:cubicBezTo>
                    <a:pt x="13238" y="334"/>
                    <a:pt x="13150" y="334"/>
                    <a:pt x="13062" y="317"/>
                  </a:cubicBezTo>
                  <a:cubicBezTo>
                    <a:pt x="12974" y="299"/>
                    <a:pt x="12904" y="246"/>
                    <a:pt x="12833" y="176"/>
                  </a:cubicBezTo>
                  <a:lnTo>
                    <a:pt x="12798" y="176"/>
                  </a:lnTo>
                  <a:cubicBezTo>
                    <a:pt x="12745" y="176"/>
                    <a:pt x="12728" y="158"/>
                    <a:pt x="12693" y="158"/>
                  </a:cubicBezTo>
                  <a:lnTo>
                    <a:pt x="12622" y="158"/>
                  </a:lnTo>
                  <a:cubicBezTo>
                    <a:pt x="12393" y="158"/>
                    <a:pt x="12200" y="229"/>
                    <a:pt x="12006" y="264"/>
                  </a:cubicBezTo>
                  <a:cubicBezTo>
                    <a:pt x="12006" y="299"/>
                    <a:pt x="11918" y="317"/>
                    <a:pt x="11918" y="334"/>
                  </a:cubicBezTo>
                  <a:cubicBezTo>
                    <a:pt x="11777" y="334"/>
                    <a:pt x="11320" y="352"/>
                    <a:pt x="10862" y="387"/>
                  </a:cubicBezTo>
                  <a:lnTo>
                    <a:pt x="10756" y="387"/>
                  </a:lnTo>
                  <a:cubicBezTo>
                    <a:pt x="10175" y="423"/>
                    <a:pt x="9612" y="475"/>
                    <a:pt x="9630" y="599"/>
                  </a:cubicBezTo>
                  <a:cubicBezTo>
                    <a:pt x="9577" y="616"/>
                    <a:pt x="9524" y="616"/>
                    <a:pt x="9454" y="616"/>
                  </a:cubicBezTo>
                  <a:cubicBezTo>
                    <a:pt x="9278" y="616"/>
                    <a:pt x="9084" y="563"/>
                    <a:pt x="8926" y="528"/>
                  </a:cubicBezTo>
                  <a:lnTo>
                    <a:pt x="8820" y="528"/>
                  </a:lnTo>
                  <a:cubicBezTo>
                    <a:pt x="8204" y="440"/>
                    <a:pt x="7605" y="229"/>
                    <a:pt x="6989" y="123"/>
                  </a:cubicBezTo>
                  <a:cubicBezTo>
                    <a:pt x="6936" y="123"/>
                    <a:pt x="6919" y="88"/>
                    <a:pt x="6884" y="88"/>
                  </a:cubicBezTo>
                  <a:cubicBezTo>
                    <a:pt x="6620" y="53"/>
                    <a:pt x="6320" y="0"/>
                    <a:pt x="6056" y="0"/>
                  </a:cubicBezTo>
                  <a:close/>
                </a:path>
              </a:pathLst>
            </a:custGeom>
            <a:solidFill>
              <a:srgbClr val="EEEBFB"/>
            </a:solidFill>
            <a:ln w="38100" cap="flat" cmpd="sng">
              <a:solidFill>
                <a:schemeClr val="lt2"/>
              </a:solidFill>
              <a:prstDash val="solid"/>
              <a:round/>
              <a:headEnd type="none" w="sm" len="sm"/>
              <a:tailEnd type="none" w="sm" len="sm"/>
            </a:ln>
            <a:effectLst>
              <a:outerShdw blurRad="57150" dist="19050" dir="5400000" algn="bl" rotWithShape="0">
                <a:schemeClr val="dk2">
                  <a:alpha val="3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83" name="Google Shape;722;p74"/>
            <p:cNvPicPr preferRelativeResize="0"/>
            <p:nvPr/>
          </p:nvPicPr>
          <p:blipFill>
            <a:blip r:embed="rId3">
              <a:alphaModFix/>
            </a:blip>
            <a:stretch>
              <a:fillRect/>
            </a:stretch>
          </p:blipFill>
          <p:spPr>
            <a:xfrm>
              <a:off x="7328715" y="2795558"/>
              <a:ext cx="1725982" cy="713400"/>
            </a:xfrm>
            <a:prstGeom prst="rect">
              <a:avLst/>
            </a:prstGeom>
            <a:noFill/>
            <a:ln>
              <a:noFill/>
            </a:ln>
            <a:effectLst>
              <a:outerShdw blurRad="57150" algn="bl" rotWithShape="0">
                <a:schemeClr val="dk2">
                  <a:alpha val="40000"/>
                </a:schemeClr>
              </a:outerShdw>
            </a:effectLst>
          </p:spPr>
        </p:pic>
        <p:sp>
          <p:nvSpPr>
            <p:cNvPr id="384" name="TextBox 383"/>
            <p:cNvSpPr txBox="1"/>
            <p:nvPr/>
          </p:nvSpPr>
          <p:spPr>
            <a:xfrm>
              <a:off x="5566131" y="3928204"/>
              <a:ext cx="5207902" cy="1619824"/>
            </a:xfrm>
            <a:prstGeom prst="rect">
              <a:avLst/>
            </a:prstGeom>
            <a:noFill/>
            <a:ln>
              <a:noFill/>
            </a:ln>
          </p:spPr>
          <p:txBody>
            <a:bodyPr spcFirstLastPara="1" wrap="square" lIns="91425" tIns="91425" rIns="91425" bIns="91425" rtlCol="0" anchor="ctr" anchorCtr="0">
              <a:noAutofit/>
            </a:bodyPr>
            <a:lstStyle/>
            <a:p>
              <a:pPr algn="just">
                <a:lnSpc>
                  <a:spcPct val="150000"/>
                </a:lnSpc>
              </a:pPr>
              <a:r>
                <a:rPr lang="vi-VN" sz="2000">
                  <a:latin typeface="+mn-lt"/>
                </a:rPr>
                <a:t>•</a:t>
              </a:r>
              <a:r>
                <a:rPr lang="en-US" sz="2000">
                  <a:latin typeface="+mn-lt"/>
                </a:rPr>
                <a:t> </a:t>
              </a:r>
              <a:r>
                <a:rPr lang="vi-VN" sz="2000">
                  <a:latin typeface="+mn-lt"/>
                </a:rPr>
                <a:t>Thiệp chúc mừng thường được tặng vào những dịp vui vẻ, thể hiện tình cảm của người tặng.</a:t>
              </a:r>
            </a:p>
            <a:p>
              <a:pPr algn="just">
                <a:lnSpc>
                  <a:spcPct val="150000"/>
                </a:lnSpc>
              </a:pPr>
              <a:r>
                <a:rPr lang="vi-VN" sz="2000">
                  <a:latin typeface="+mn-lt"/>
                </a:rPr>
                <a:t>•</a:t>
              </a:r>
              <a:r>
                <a:rPr lang="en-US" sz="2000">
                  <a:latin typeface="+mn-lt"/>
                </a:rPr>
                <a:t> </a:t>
              </a:r>
              <a:r>
                <a:rPr lang="vi-VN" sz="2000">
                  <a:latin typeface="+mn-lt"/>
                </a:rPr>
                <a:t>Để tạo được thiệp chúc mừng phù hợp cần xác định chủ đề và những thành phần xuất hiện trong tấm thiệp.</a:t>
              </a:r>
            </a:p>
          </p:txBody>
        </p:sp>
      </p:grpSp>
    </p:spTree>
  </p:cSld>
  <p:clrMapOvr>
    <a:masterClrMapping/>
  </p:clrMapOvr>
  <p:transition spd="med">
    <p:pull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barn(outVertical)">
                                      <p:cBhvr>
                                        <p:cTn id="7" dur="500"/>
                                        <p:tgtEl>
                                          <p:spTgt spid="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371"/>
        <p:cNvGrpSpPr/>
        <p:nvPr/>
      </p:nvGrpSpPr>
      <p:grpSpPr>
        <a:xfrm>
          <a:off x="0" y="0"/>
          <a:ext cx="0" cy="0"/>
          <a:chOff x="0" y="0"/>
          <a:chExt cx="0" cy="0"/>
        </a:xfrm>
      </p:grpSpPr>
      <p:sp>
        <p:nvSpPr>
          <p:cNvPr id="159" name="Pentagon 158"/>
          <p:cNvSpPr/>
          <p:nvPr/>
        </p:nvSpPr>
        <p:spPr>
          <a:xfrm>
            <a:off x="0" y="384267"/>
            <a:ext cx="4572000" cy="634041"/>
          </a:xfrm>
          <a:prstGeom prst="homePlat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Câu hỏi củng cố SGK tr.44</a:t>
            </a:r>
          </a:p>
        </p:txBody>
      </p:sp>
      <p:grpSp>
        <p:nvGrpSpPr>
          <p:cNvPr id="160" name="Group 159"/>
          <p:cNvGrpSpPr/>
          <p:nvPr/>
        </p:nvGrpSpPr>
        <p:grpSpPr>
          <a:xfrm>
            <a:off x="660908" y="1274894"/>
            <a:ext cx="7822184" cy="600164"/>
            <a:chOff x="702345" y="1030005"/>
            <a:chExt cx="7822184" cy="600164"/>
          </a:xfrm>
        </p:grpSpPr>
        <p:sp>
          <p:nvSpPr>
            <p:cNvPr id="161" name="TextBox 160">
              <a:extLst>
                <a:ext uri="{FF2B5EF4-FFF2-40B4-BE49-F238E27FC236}">
                  <a16:creationId xmlns:a16="http://schemas.microsoft.com/office/drawing/2014/main" id="{0BE89C69-1BA8-2F2F-01BF-6D0FE11A63EB}"/>
                </a:ext>
              </a:extLst>
            </p:cNvPr>
            <p:cNvSpPr txBox="1"/>
            <p:nvPr/>
          </p:nvSpPr>
          <p:spPr>
            <a:xfrm>
              <a:off x="1095242" y="1030005"/>
              <a:ext cx="7429287" cy="600164"/>
            </a:xfrm>
            <a:prstGeom prst="rect">
              <a:avLst/>
            </a:prstGeom>
            <a:noFill/>
          </p:spPr>
          <p:txBody>
            <a:bodyPr wrap="square" rtlCol="0">
              <a:spAutoFit/>
            </a:bodyPr>
            <a:lstStyle/>
            <a:p>
              <a:pPr>
                <a:lnSpc>
                  <a:spcPct val="150000"/>
                </a:lnSpc>
              </a:pPr>
              <a:r>
                <a:rPr lang="en-US" sz="2200" b="1">
                  <a:solidFill>
                    <a:srgbClr val="C00000"/>
                  </a:solidFill>
                  <a:latin typeface="Arial" panose="020B0604020202020204" pitchFamily="34" charset="0"/>
                  <a:cs typeface="Arial" panose="020B0604020202020204" pitchFamily="34" charset="0"/>
                </a:rPr>
                <a:t>Ghép tên chủ đề với tấm thiệp phù hợp trong Hình 56:</a:t>
              </a:r>
            </a:p>
          </p:txBody>
        </p:sp>
        <p:pic>
          <p:nvPicPr>
            <p:cNvPr id="162" name="Picture 2" descr="https://cdn-icons-png.flaticon.com/128/3233/3233497.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2345" y="1131102"/>
              <a:ext cx="392898" cy="392898"/>
            </a:xfrm>
            <a:prstGeom prst="rect">
              <a:avLst/>
            </a:prstGeom>
            <a:noFill/>
            <a:extLst>
              <a:ext uri="{909E8E84-426E-40DD-AFC4-6F175D3DCCD1}">
                <a14:hiddenFill xmlns:a14="http://schemas.microsoft.com/office/drawing/2010/main">
                  <a:solidFill>
                    <a:srgbClr val="FFFFFF"/>
                  </a:solidFill>
                </a14:hiddenFill>
              </a:ext>
            </a:extLst>
          </p:spPr>
        </p:pic>
      </p:grpSp>
      <p:sp>
        <p:nvSpPr>
          <p:cNvPr id="163" name="Rounded Rectangle 162"/>
          <p:cNvSpPr/>
          <p:nvPr/>
        </p:nvSpPr>
        <p:spPr>
          <a:xfrm>
            <a:off x="406400" y="2076001"/>
            <a:ext cx="2245812" cy="1037179"/>
          </a:xfrm>
          <a:prstGeom prst="roundRect">
            <a:avLst>
              <a:gd name="adj" fmla="val 16172"/>
            </a:avLst>
          </a:prstGeom>
          <a:solidFill>
            <a:schemeClr val="accent4">
              <a:lumMod val="20000"/>
              <a:lumOff val="80000"/>
            </a:schemeClr>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rPr>
              <a:t>1) Thiệp chúc mừng sinh nhật.</a:t>
            </a:r>
            <a:endParaRPr lang="vi-VN" sz="2000">
              <a:solidFill>
                <a:srgbClr val="000000"/>
              </a:solidFill>
            </a:endParaRPr>
          </a:p>
        </p:txBody>
      </p:sp>
      <p:sp>
        <p:nvSpPr>
          <p:cNvPr id="164" name="Rounded Rectangle 163"/>
          <p:cNvSpPr/>
          <p:nvPr/>
        </p:nvSpPr>
        <p:spPr>
          <a:xfrm>
            <a:off x="3043939" y="2076001"/>
            <a:ext cx="3177110" cy="1037179"/>
          </a:xfrm>
          <a:prstGeom prst="roundRect">
            <a:avLst>
              <a:gd name="adj" fmla="val 16172"/>
            </a:avLst>
          </a:prstGeom>
          <a:solidFill>
            <a:schemeClr val="accent4">
              <a:lumMod val="20000"/>
              <a:lumOff val="80000"/>
            </a:schemeClr>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rPr>
              <a:t>2) Thiệp chúc mừng ngày Nhà giáo Việt Nam.</a:t>
            </a:r>
            <a:endParaRPr lang="vi-VN" sz="2000">
              <a:solidFill>
                <a:srgbClr val="000000"/>
              </a:solidFill>
            </a:endParaRPr>
          </a:p>
        </p:txBody>
      </p:sp>
      <p:sp>
        <p:nvSpPr>
          <p:cNvPr id="165" name="Rounded Rectangle 164"/>
          <p:cNvSpPr/>
          <p:nvPr/>
        </p:nvSpPr>
        <p:spPr>
          <a:xfrm>
            <a:off x="6612776" y="2076001"/>
            <a:ext cx="2110310" cy="1037179"/>
          </a:xfrm>
          <a:prstGeom prst="roundRect">
            <a:avLst>
              <a:gd name="adj" fmla="val 16172"/>
            </a:avLst>
          </a:prstGeom>
          <a:solidFill>
            <a:schemeClr val="accent4">
              <a:lumMod val="20000"/>
              <a:lumOff val="80000"/>
            </a:schemeClr>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rPr>
              <a:t>3) Thiệp chúc mừng năm mới.</a:t>
            </a:r>
            <a:endParaRPr lang="vi-VN" sz="2000">
              <a:solidFill>
                <a:srgbClr val="000000"/>
              </a:solidFill>
            </a:endParaRPr>
          </a:p>
        </p:txBody>
      </p:sp>
      <p:pic>
        <p:nvPicPr>
          <p:cNvPr id="2" name="Picture 1"/>
          <p:cNvPicPr>
            <a:picLocks noChangeAspect="1"/>
          </p:cNvPicPr>
          <p:nvPr/>
        </p:nvPicPr>
        <p:blipFill rotWithShape="1">
          <a:blip r:embed="rId4"/>
          <a:srcRect l="65611" t="20127" r="1232" b="25001"/>
          <a:stretch/>
        </p:blipFill>
        <p:spPr>
          <a:xfrm>
            <a:off x="5947739" y="3825429"/>
            <a:ext cx="1941409" cy="1124400"/>
          </a:xfrm>
          <a:prstGeom prst="rect">
            <a:avLst/>
          </a:prstGeom>
        </p:spPr>
      </p:pic>
      <p:pic>
        <p:nvPicPr>
          <p:cNvPr id="167" name="Picture 166"/>
          <p:cNvPicPr>
            <a:picLocks noChangeAspect="1"/>
          </p:cNvPicPr>
          <p:nvPr/>
        </p:nvPicPr>
        <p:blipFill rotWithShape="1">
          <a:blip r:embed="rId4"/>
          <a:srcRect l="1854" t="5441" r="67891" b="27448"/>
          <a:stretch/>
        </p:blipFill>
        <p:spPr>
          <a:xfrm>
            <a:off x="1918138" y="3825429"/>
            <a:ext cx="1399110" cy="1124400"/>
          </a:xfrm>
          <a:prstGeom prst="rect">
            <a:avLst/>
          </a:prstGeom>
        </p:spPr>
      </p:pic>
      <p:pic>
        <p:nvPicPr>
          <p:cNvPr id="168" name="Picture 167"/>
          <p:cNvPicPr>
            <a:picLocks noChangeAspect="1"/>
          </p:cNvPicPr>
          <p:nvPr/>
        </p:nvPicPr>
        <p:blipFill rotWithShape="1">
          <a:blip r:embed="rId4"/>
          <a:srcRect l="36387" t="3985" r="39298" b="26536"/>
          <a:stretch/>
        </p:blipFill>
        <p:spPr>
          <a:xfrm>
            <a:off x="4070294" y="3825429"/>
            <a:ext cx="1124399" cy="1124400"/>
          </a:xfrm>
          <a:prstGeom prst="rect">
            <a:avLst/>
          </a:prstGeom>
        </p:spPr>
      </p:pic>
      <p:cxnSp>
        <p:nvCxnSpPr>
          <p:cNvPr id="4" name="Straight Arrow Connector 3"/>
          <p:cNvCxnSpPr>
            <a:stCxn id="163" idx="2"/>
            <a:endCxn id="168" idx="0"/>
          </p:cNvCxnSpPr>
          <p:nvPr/>
        </p:nvCxnSpPr>
        <p:spPr>
          <a:xfrm>
            <a:off x="1529306" y="3113180"/>
            <a:ext cx="3103188" cy="712249"/>
          </a:xfrm>
          <a:prstGeom prst="straightConnector1">
            <a:avLst/>
          </a:prstGeom>
          <a:ln>
            <a:solidFill>
              <a:srgbClr val="503156"/>
            </a:solidFill>
            <a:tailEnd type="triangle"/>
          </a:ln>
        </p:spPr>
        <p:style>
          <a:lnRef idx="1">
            <a:schemeClr val="accent1"/>
          </a:lnRef>
          <a:fillRef idx="0">
            <a:schemeClr val="accent1"/>
          </a:fillRef>
          <a:effectRef idx="0">
            <a:schemeClr val="accent1"/>
          </a:effectRef>
          <a:fontRef idx="minor">
            <a:schemeClr val="tx1"/>
          </a:fontRef>
        </p:style>
      </p:cxnSp>
      <p:cxnSp>
        <p:nvCxnSpPr>
          <p:cNvPr id="171" name="Straight Arrow Connector 170"/>
          <p:cNvCxnSpPr>
            <a:stCxn id="164" idx="2"/>
            <a:endCxn id="167" idx="0"/>
          </p:cNvCxnSpPr>
          <p:nvPr/>
        </p:nvCxnSpPr>
        <p:spPr>
          <a:xfrm flipH="1">
            <a:off x="2617693" y="3113180"/>
            <a:ext cx="2014801" cy="712249"/>
          </a:xfrm>
          <a:prstGeom prst="straightConnector1">
            <a:avLst/>
          </a:prstGeom>
          <a:ln>
            <a:solidFill>
              <a:srgbClr val="503156"/>
            </a:solidFill>
            <a:tailEnd type="triangle"/>
          </a:ln>
        </p:spPr>
        <p:style>
          <a:lnRef idx="1">
            <a:schemeClr val="accent1"/>
          </a:lnRef>
          <a:fillRef idx="0">
            <a:schemeClr val="accent1"/>
          </a:fillRef>
          <a:effectRef idx="0">
            <a:schemeClr val="accent1"/>
          </a:effectRef>
          <a:fontRef idx="minor">
            <a:schemeClr val="tx1"/>
          </a:fontRef>
        </p:style>
      </p:cxnSp>
      <p:cxnSp>
        <p:nvCxnSpPr>
          <p:cNvPr id="174" name="Straight Arrow Connector 173"/>
          <p:cNvCxnSpPr>
            <a:stCxn id="165" idx="2"/>
            <a:endCxn id="2" idx="0"/>
          </p:cNvCxnSpPr>
          <p:nvPr/>
        </p:nvCxnSpPr>
        <p:spPr>
          <a:xfrm flipH="1">
            <a:off x="6918444" y="3113180"/>
            <a:ext cx="749487" cy="712249"/>
          </a:xfrm>
          <a:prstGeom prst="straightConnector1">
            <a:avLst/>
          </a:prstGeom>
          <a:ln>
            <a:solidFill>
              <a:srgbClr val="503156"/>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8255818"/>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additive="base">
                                        <p:cTn id="7" dur="500" fill="hold"/>
                                        <p:tgtEl>
                                          <p:spTgt spid="160"/>
                                        </p:tgtEl>
                                        <p:attrNameLst>
                                          <p:attrName>ppt_x</p:attrName>
                                        </p:attrNameLst>
                                      </p:cBhvr>
                                      <p:tavLst>
                                        <p:tav tm="0">
                                          <p:val>
                                            <p:strVal val="#ppt_x"/>
                                          </p:val>
                                        </p:tav>
                                        <p:tav tm="100000">
                                          <p:val>
                                            <p:strVal val="#ppt_x"/>
                                          </p:val>
                                        </p:tav>
                                      </p:tavLst>
                                    </p:anim>
                                    <p:anim calcmode="lin" valueType="num">
                                      <p:cBhvr additive="base">
                                        <p:cTn id="8" dur="500" fill="hold"/>
                                        <p:tgtEl>
                                          <p:spTgt spid="16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3"/>
                                        </p:tgtEl>
                                        <p:attrNameLst>
                                          <p:attrName>style.visibility</p:attrName>
                                        </p:attrNameLst>
                                      </p:cBhvr>
                                      <p:to>
                                        <p:strVal val="visible"/>
                                      </p:to>
                                    </p:set>
                                    <p:anim calcmode="lin" valueType="num">
                                      <p:cBhvr>
                                        <p:cTn id="13" dur="500" fill="hold"/>
                                        <p:tgtEl>
                                          <p:spTgt spid="163"/>
                                        </p:tgtEl>
                                        <p:attrNameLst>
                                          <p:attrName>ppt_w</p:attrName>
                                        </p:attrNameLst>
                                      </p:cBhvr>
                                      <p:tavLst>
                                        <p:tav tm="0">
                                          <p:val>
                                            <p:fltVal val="0"/>
                                          </p:val>
                                        </p:tav>
                                        <p:tav tm="100000">
                                          <p:val>
                                            <p:strVal val="#ppt_w"/>
                                          </p:val>
                                        </p:tav>
                                      </p:tavLst>
                                    </p:anim>
                                    <p:anim calcmode="lin" valueType="num">
                                      <p:cBhvr>
                                        <p:cTn id="14" dur="500" fill="hold"/>
                                        <p:tgtEl>
                                          <p:spTgt spid="163"/>
                                        </p:tgtEl>
                                        <p:attrNameLst>
                                          <p:attrName>ppt_h</p:attrName>
                                        </p:attrNameLst>
                                      </p:cBhvr>
                                      <p:tavLst>
                                        <p:tav tm="0">
                                          <p:val>
                                            <p:fltVal val="0"/>
                                          </p:val>
                                        </p:tav>
                                        <p:tav tm="100000">
                                          <p:val>
                                            <p:strVal val="#ppt_h"/>
                                          </p:val>
                                        </p:tav>
                                      </p:tavLst>
                                    </p:anim>
                                    <p:animEffect transition="in" filter="fade">
                                      <p:cBhvr>
                                        <p:cTn id="15" dur="500"/>
                                        <p:tgtEl>
                                          <p:spTgt spid="16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64"/>
                                        </p:tgtEl>
                                        <p:attrNameLst>
                                          <p:attrName>style.visibility</p:attrName>
                                        </p:attrNameLst>
                                      </p:cBhvr>
                                      <p:to>
                                        <p:strVal val="visible"/>
                                      </p:to>
                                    </p:set>
                                    <p:anim calcmode="lin" valueType="num">
                                      <p:cBhvr>
                                        <p:cTn id="18" dur="500" fill="hold"/>
                                        <p:tgtEl>
                                          <p:spTgt spid="164"/>
                                        </p:tgtEl>
                                        <p:attrNameLst>
                                          <p:attrName>ppt_w</p:attrName>
                                        </p:attrNameLst>
                                      </p:cBhvr>
                                      <p:tavLst>
                                        <p:tav tm="0">
                                          <p:val>
                                            <p:fltVal val="0"/>
                                          </p:val>
                                        </p:tav>
                                        <p:tav tm="100000">
                                          <p:val>
                                            <p:strVal val="#ppt_w"/>
                                          </p:val>
                                        </p:tav>
                                      </p:tavLst>
                                    </p:anim>
                                    <p:anim calcmode="lin" valueType="num">
                                      <p:cBhvr>
                                        <p:cTn id="19" dur="500" fill="hold"/>
                                        <p:tgtEl>
                                          <p:spTgt spid="164"/>
                                        </p:tgtEl>
                                        <p:attrNameLst>
                                          <p:attrName>ppt_h</p:attrName>
                                        </p:attrNameLst>
                                      </p:cBhvr>
                                      <p:tavLst>
                                        <p:tav tm="0">
                                          <p:val>
                                            <p:fltVal val="0"/>
                                          </p:val>
                                        </p:tav>
                                        <p:tav tm="100000">
                                          <p:val>
                                            <p:strVal val="#ppt_h"/>
                                          </p:val>
                                        </p:tav>
                                      </p:tavLst>
                                    </p:anim>
                                    <p:animEffect transition="in" filter="fade">
                                      <p:cBhvr>
                                        <p:cTn id="20" dur="500"/>
                                        <p:tgtEl>
                                          <p:spTgt spid="164"/>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65"/>
                                        </p:tgtEl>
                                        <p:attrNameLst>
                                          <p:attrName>style.visibility</p:attrName>
                                        </p:attrNameLst>
                                      </p:cBhvr>
                                      <p:to>
                                        <p:strVal val="visible"/>
                                      </p:to>
                                    </p:set>
                                    <p:anim calcmode="lin" valueType="num">
                                      <p:cBhvr>
                                        <p:cTn id="23" dur="500" fill="hold"/>
                                        <p:tgtEl>
                                          <p:spTgt spid="165"/>
                                        </p:tgtEl>
                                        <p:attrNameLst>
                                          <p:attrName>ppt_w</p:attrName>
                                        </p:attrNameLst>
                                      </p:cBhvr>
                                      <p:tavLst>
                                        <p:tav tm="0">
                                          <p:val>
                                            <p:fltVal val="0"/>
                                          </p:val>
                                        </p:tav>
                                        <p:tav tm="100000">
                                          <p:val>
                                            <p:strVal val="#ppt_w"/>
                                          </p:val>
                                        </p:tav>
                                      </p:tavLst>
                                    </p:anim>
                                    <p:anim calcmode="lin" valueType="num">
                                      <p:cBhvr>
                                        <p:cTn id="24" dur="500" fill="hold"/>
                                        <p:tgtEl>
                                          <p:spTgt spid="165"/>
                                        </p:tgtEl>
                                        <p:attrNameLst>
                                          <p:attrName>ppt_h</p:attrName>
                                        </p:attrNameLst>
                                      </p:cBhvr>
                                      <p:tavLst>
                                        <p:tav tm="0">
                                          <p:val>
                                            <p:fltVal val="0"/>
                                          </p:val>
                                        </p:tav>
                                        <p:tav tm="100000">
                                          <p:val>
                                            <p:strVal val="#ppt_h"/>
                                          </p:val>
                                        </p:tav>
                                      </p:tavLst>
                                    </p:anim>
                                    <p:animEffect transition="in" filter="fade">
                                      <p:cBhvr>
                                        <p:cTn id="25" dur="500"/>
                                        <p:tgtEl>
                                          <p:spTgt spid="165"/>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67"/>
                                        </p:tgtEl>
                                        <p:attrNameLst>
                                          <p:attrName>style.visibility</p:attrName>
                                        </p:attrNameLst>
                                      </p:cBhvr>
                                      <p:to>
                                        <p:strVal val="visible"/>
                                      </p:to>
                                    </p:set>
                                    <p:anim calcmode="lin" valueType="num">
                                      <p:cBhvr additive="base">
                                        <p:cTn id="30" dur="500" fill="hold"/>
                                        <p:tgtEl>
                                          <p:spTgt spid="167"/>
                                        </p:tgtEl>
                                        <p:attrNameLst>
                                          <p:attrName>ppt_x</p:attrName>
                                        </p:attrNameLst>
                                      </p:cBhvr>
                                      <p:tavLst>
                                        <p:tav tm="0">
                                          <p:val>
                                            <p:strVal val="#ppt_x"/>
                                          </p:val>
                                        </p:tav>
                                        <p:tav tm="100000">
                                          <p:val>
                                            <p:strVal val="#ppt_x"/>
                                          </p:val>
                                        </p:tav>
                                      </p:tavLst>
                                    </p:anim>
                                    <p:anim calcmode="lin" valueType="num">
                                      <p:cBhvr additive="base">
                                        <p:cTn id="31" dur="500" fill="hold"/>
                                        <p:tgtEl>
                                          <p:spTgt spid="167"/>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168"/>
                                        </p:tgtEl>
                                        <p:attrNameLst>
                                          <p:attrName>style.visibility</p:attrName>
                                        </p:attrNameLst>
                                      </p:cBhvr>
                                      <p:to>
                                        <p:strVal val="visible"/>
                                      </p:to>
                                    </p:set>
                                    <p:anim calcmode="lin" valueType="num">
                                      <p:cBhvr additive="base">
                                        <p:cTn id="34" dur="500" fill="hold"/>
                                        <p:tgtEl>
                                          <p:spTgt spid="168"/>
                                        </p:tgtEl>
                                        <p:attrNameLst>
                                          <p:attrName>ppt_x</p:attrName>
                                        </p:attrNameLst>
                                      </p:cBhvr>
                                      <p:tavLst>
                                        <p:tav tm="0">
                                          <p:val>
                                            <p:strVal val="#ppt_x"/>
                                          </p:val>
                                        </p:tav>
                                        <p:tav tm="100000">
                                          <p:val>
                                            <p:strVal val="#ppt_x"/>
                                          </p:val>
                                        </p:tav>
                                      </p:tavLst>
                                    </p:anim>
                                    <p:anim calcmode="lin" valueType="num">
                                      <p:cBhvr additive="base">
                                        <p:cTn id="35" dur="500" fill="hold"/>
                                        <p:tgtEl>
                                          <p:spTgt spid="168"/>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2"/>
                                        </p:tgtEl>
                                        <p:attrNameLst>
                                          <p:attrName>style.visibility</p:attrName>
                                        </p:attrNameLst>
                                      </p:cBhvr>
                                      <p:to>
                                        <p:strVal val="visible"/>
                                      </p:to>
                                    </p:set>
                                    <p:anim calcmode="lin" valueType="num">
                                      <p:cBhvr additive="base">
                                        <p:cTn id="38" dur="500" fill="hold"/>
                                        <p:tgtEl>
                                          <p:spTgt spid="2"/>
                                        </p:tgtEl>
                                        <p:attrNameLst>
                                          <p:attrName>ppt_x</p:attrName>
                                        </p:attrNameLst>
                                      </p:cBhvr>
                                      <p:tavLst>
                                        <p:tav tm="0">
                                          <p:val>
                                            <p:strVal val="#ppt_x"/>
                                          </p:val>
                                        </p:tav>
                                        <p:tav tm="100000">
                                          <p:val>
                                            <p:strVal val="#ppt_x"/>
                                          </p:val>
                                        </p:tav>
                                      </p:tavLst>
                                    </p:anim>
                                    <p:anim calcmode="lin" valueType="num">
                                      <p:cBhvr additive="base">
                                        <p:cTn id="39"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wipe(up)">
                                      <p:cBhvr>
                                        <p:cTn id="44" dur="500"/>
                                        <p:tgtEl>
                                          <p:spTgt spid="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171"/>
                                        </p:tgtEl>
                                        <p:attrNameLst>
                                          <p:attrName>style.visibility</p:attrName>
                                        </p:attrNameLst>
                                      </p:cBhvr>
                                      <p:to>
                                        <p:strVal val="visible"/>
                                      </p:to>
                                    </p:set>
                                    <p:animEffect transition="in" filter="wipe(up)">
                                      <p:cBhvr>
                                        <p:cTn id="49" dur="500"/>
                                        <p:tgtEl>
                                          <p:spTgt spid="171"/>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174"/>
                                        </p:tgtEl>
                                        <p:attrNameLst>
                                          <p:attrName>style.visibility</p:attrName>
                                        </p:attrNameLst>
                                      </p:cBhvr>
                                      <p:to>
                                        <p:strVal val="visible"/>
                                      </p:to>
                                    </p:set>
                                    <p:animEffect transition="in" filter="wipe(up)">
                                      <p:cBhvr>
                                        <p:cTn id="5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animBg="1"/>
      <p:bldP spid="164" grpId="0" animBg="1"/>
      <p:bldP spid="165" grpId="0" animBg="1"/>
    </p:bldLst>
  </p:timing>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174</TotalTime>
  <Words>1191</Words>
  <Application>Microsoft Office PowerPoint</Application>
  <PresentationFormat>On-screen Show (16:9)</PresentationFormat>
  <Paragraphs>118</Paragraphs>
  <Slides>31</Slides>
  <Notes>19</Notes>
  <HiddenSlides>0</HiddenSlides>
  <MMClips>1</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31</vt:i4>
      </vt:variant>
    </vt:vector>
  </HeadingPairs>
  <TitlesOfParts>
    <vt:vector size="39" baseType="lpstr">
      <vt:lpstr>Arial</vt:lpstr>
      <vt:lpstr>Arial (Body)</vt:lpstr>
      <vt:lpstr>Mitr</vt:lpstr>
      <vt:lpstr>Wingdings</vt:lpstr>
      <vt:lpstr>Varela</vt:lpstr>
      <vt:lpstr>Agency FB</vt:lpstr>
      <vt:lpstr>Didact Gothic</vt:lpstr>
      <vt:lpstr>Reading Workshop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Acer</dc:creator>
  <cp:lastModifiedBy>Administrator</cp:lastModifiedBy>
  <cp:revision>24</cp:revision>
  <dcterms:modified xsi:type="dcterms:W3CDTF">2026-01-14T14:08:35Z</dcterms:modified>
</cp:coreProperties>
</file>