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</p:sldMasterIdLst>
  <p:notesMasterIdLst>
    <p:notesMasterId r:id="rId16"/>
  </p:notesMasterIdLst>
  <p:sldIdLst>
    <p:sldId id="332" r:id="rId4"/>
    <p:sldId id="329" r:id="rId5"/>
    <p:sldId id="334" r:id="rId6"/>
    <p:sldId id="335" r:id="rId7"/>
    <p:sldId id="336" r:id="rId8"/>
    <p:sldId id="337" r:id="rId9"/>
    <p:sldId id="339" r:id="rId10"/>
    <p:sldId id="261" r:id="rId11"/>
    <p:sldId id="340" r:id="rId12"/>
    <p:sldId id="341" r:id="rId13"/>
    <p:sldId id="312" r:id="rId14"/>
    <p:sldId id="32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2" autoAdjust="0"/>
    <p:restoredTop sz="94660"/>
  </p:normalViewPr>
  <p:slideViewPr>
    <p:cSldViewPr snapToGrid="0">
      <p:cViewPr varScale="1">
        <p:scale>
          <a:sx n="65" d="100"/>
          <a:sy n="65" d="100"/>
        </p:scale>
        <p:origin x="5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3083D-9FAF-4E13-A090-2B19B333B21F}" type="datetimeFigureOut">
              <a:rPr lang="en-US" smtClean="0"/>
              <a:t>13/01/26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D9EDC-1CD5-4FF2-A164-4829EDC4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5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10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51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53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93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448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658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87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76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2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30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30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52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66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2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8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7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7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5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8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2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5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9680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image" Target="../media/image3.jpg"/><Relationship Id="rId10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3.gif"/><Relationship Id="rId5" Type="http://schemas.openxmlformats.org/officeDocument/2006/relationships/image" Target="../media/image22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10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image" Target="../media/image3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800" y="789892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Cùng đọc Rap theo lời thơ </a:t>
            </a:r>
            <a:endParaRPr lang="vi-VN" dirty="0"/>
          </a:p>
        </p:txBody>
      </p:sp>
      <p:pic>
        <p:nvPicPr>
          <p:cNvPr id="5" name="Picture 4" descr="C:\Users\ADMIN\Desktop\SHS Âm nhạc 4_041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626" y="789891"/>
            <a:ext cx="3374858" cy="3288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nhạc ráp đọc vè chậm chuẩn hay nhấ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10856" y="15301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70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8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97FC1-E99B-425F-87B4-BDDE1CE6F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5894E-14DC-41B0-BA0C-064C2F0C8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8B5076-E4FF-48BB-8064-8E146E9DC6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5" y="1002891"/>
            <a:ext cx="10462243" cy="3962399"/>
          </a:xfrm>
          <a:prstGeom prst="rect">
            <a:avLst/>
          </a:prstGeom>
        </p:spPr>
      </p:pic>
      <p:pic>
        <p:nvPicPr>
          <p:cNvPr id="5" name="12">
            <a:hlinkClick r:id="" action="ppaction://media"/>
            <a:extLst>
              <a:ext uri="{FF2B5EF4-FFF2-40B4-BE49-F238E27FC236}">
                <a16:creationId xmlns:a16="http://schemas.microsoft.com/office/drawing/2014/main" id="{E07ACE6A-AD66-4E48-85CC-C776F1398A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1577" y="7318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6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" y="1002891"/>
            <a:ext cx="11297883" cy="3962399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12849" y="8921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55" y="3160079"/>
            <a:ext cx="281364" cy="28136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819" y="3056620"/>
            <a:ext cx="281364" cy="28136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133" y="3128925"/>
            <a:ext cx="281364" cy="2813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130" y="3095725"/>
            <a:ext cx="281364" cy="28136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860" y="4692756"/>
            <a:ext cx="281364" cy="28136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05" y="4548150"/>
            <a:ext cx="281364" cy="28136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87" y="3168895"/>
            <a:ext cx="281364" cy="2813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05" y="4501615"/>
            <a:ext cx="281364" cy="28136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546" y="4548150"/>
            <a:ext cx="281364" cy="28136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280" y="3019397"/>
            <a:ext cx="281364" cy="28136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17" y="3128925"/>
            <a:ext cx="281364" cy="28136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68" y="4646832"/>
            <a:ext cx="281364" cy="28136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67" y="4547659"/>
            <a:ext cx="281364" cy="28136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13" y="4407468"/>
            <a:ext cx="281364" cy="28136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604" y="2973942"/>
            <a:ext cx="281364" cy="28136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898" y="4692756"/>
            <a:ext cx="281364" cy="281364"/>
          </a:xfrm>
          <a:prstGeom prst="rect">
            <a:avLst/>
          </a:prstGeom>
        </p:spPr>
      </p:pic>
      <p:pic>
        <p:nvPicPr>
          <p:cNvPr id="2" name="BĐN số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27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160899" cy="451139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" y="2255699"/>
            <a:ext cx="2813570" cy="140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4" y="2588325"/>
            <a:ext cx="4751842" cy="3220219"/>
          </a:xfrm>
          <a:prstGeom prst="rect">
            <a:avLst/>
          </a:prstGeom>
        </p:spPr>
      </p:pic>
      <p:pic>
        <p:nvPicPr>
          <p:cNvPr id="2" name="BĐN số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00706" y="684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92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52890" y="1674488"/>
            <a:ext cx="183995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SỐ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8931" y="166261"/>
            <a:ext cx="148303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785" y="145012"/>
            <a:ext cx="566215" cy="479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5590" cy="1289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31475" y="920374"/>
            <a:ext cx="6226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THUYẾT ÂM NHẠC: DẤU LẶNG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61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\Desktop\UY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96" y="1969761"/>
            <a:ext cx="11907409" cy="291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1" y="93084"/>
            <a:ext cx="5403630" cy="7770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1191" y="5099504"/>
            <a:ext cx="11589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Các em nhận thấy giai điệu vừa nghe các âm thanh phát ra như thế nào? Em hãy chỉ ra chỗ nào ngưng nghỉ.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122329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4577" y="1435891"/>
            <a:ext cx="863441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Độ dài ngưng nghỉ của mỗi dấu lặng bằng độ gân dài một hình nốt cùng tên</a:t>
            </a:r>
            <a:endParaRPr lang="vi-VN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4577" y="797487"/>
            <a:ext cx="930362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Trong âm nhạc sự ngưng nghỉ không vang lên của âm thanh được thể hiện bằng các dấu lặng. </a:t>
            </a:r>
            <a:endParaRPr lang="vi-VN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C:\Users\ADMIN\Desktop\gi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398" y="1208369"/>
            <a:ext cx="3869405" cy="554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71908" cy="3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96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8" name="chuyen trag ngăn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483" y="270095"/>
            <a:ext cx="841809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 tên các hình nốt đã được học ở tiết trước, có cùng tên gọi với các dấu lặng .</a:t>
            </a:r>
            <a:endParaRPr lang="vi-VN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C:\Users\ADMIN\Desktop\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905" y="680977"/>
            <a:ext cx="5076858" cy="5683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290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119814" y="-2411122"/>
            <a:ext cx="740940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 giống và khác nhau giữa dấu lặng và hình nốt cùng tên.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264" y="868772"/>
            <a:ext cx="1197270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54330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số phách nghỉ và ngân bằng nhau, dấu lặng thì ngưng nghỉ, hình nốt thì âm thanh ngân dài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264" y="292510"/>
            <a:ext cx="961256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 đổi về sự giống và khác nhau giữa dấu lặng và hình nốt cùng tên.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33" y="1749406"/>
            <a:ext cx="1171190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 dài của dấu lặng đen và hình nốt đen có bằng nhau không ? Dấu lặng đen có vang lên âm thanh không ?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862" y="2996142"/>
            <a:ext cx="687560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54330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bằng nhau, dấu lặng đen không vang lên âm thanh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754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5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6746" cy="3537284"/>
          </a:xfrm>
          <a:prstGeom prst="rect">
            <a:avLst/>
          </a:prstGeom>
        </p:spPr>
      </p:pic>
      <p:pic>
        <p:nvPicPr>
          <p:cNvPr id="3" name="BT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49843" y="40885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42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4" y="1028010"/>
            <a:ext cx="12016491" cy="55989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4" y="33453"/>
            <a:ext cx="2033020" cy="809246"/>
          </a:xfrm>
          <a:prstGeom prst="rect">
            <a:avLst/>
          </a:prstGeom>
        </p:spPr>
      </p:pic>
      <p:pic>
        <p:nvPicPr>
          <p:cNvPr id="3" name="BĐN số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06771" y="6529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70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6FDC1-C590-4AB5-BF12-8183C72DE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DD4EB-146C-4507-8096-91F9BA354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1F2BF2-BEC9-4E06-A569-F2FE4927E4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" y="2318374"/>
            <a:ext cx="10078065" cy="13827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0919F6-2B14-46D5-AC98-775A23DC28BB}"/>
              </a:ext>
            </a:extLst>
          </p:cNvPr>
          <p:cNvSpPr/>
          <p:nvPr/>
        </p:nvSpPr>
        <p:spPr>
          <a:xfrm>
            <a:off x="1093464" y="661473"/>
            <a:ext cx="3656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Đọc gam Đô trưởng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5891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212</Words>
  <Application>Microsoft Office PowerPoint</Application>
  <PresentationFormat>Widescreen</PresentationFormat>
  <Paragraphs>16</Paragraphs>
  <Slides>12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1_Office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trangphamminh1105@gmail.com</cp:lastModifiedBy>
  <cp:revision>129</cp:revision>
  <dcterms:created xsi:type="dcterms:W3CDTF">2022-04-04T02:41:08Z</dcterms:created>
  <dcterms:modified xsi:type="dcterms:W3CDTF">2026-01-13T15:32:12Z</dcterms:modified>
</cp:coreProperties>
</file>