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7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8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9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10" r:id="rId2"/>
    <p:sldId id="257" r:id="rId3"/>
    <p:sldId id="327" r:id="rId4"/>
    <p:sldId id="328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29" r:id="rId13"/>
    <p:sldId id="349" r:id="rId14"/>
    <p:sldId id="351" r:id="rId15"/>
    <p:sldId id="33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907D6"/>
    <a:srgbClr val="EA16CC"/>
    <a:srgbClr val="48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487" autoAdjust="0"/>
  </p:normalViewPr>
  <p:slideViewPr>
    <p:cSldViewPr snapToGrid="0">
      <p:cViewPr varScale="1">
        <p:scale>
          <a:sx n="65" d="100"/>
          <a:sy n="65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5T11:17:41.343"/>
    </inkml:context>
    <inkml:brush xml:id="br0">
      <inkml:brushProperty name="width" value="0.1" units="cm"/>
      <inkml:brushProperty name="height" value="0.2" units="cm"/>
      <inkml:brushProperty name="color" value="#8000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3:54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 Each team choose one letter to go to the question.</a:t>
            </a:r>
          </a:p>
          <a:p>
            <a:pPr eaLnBrk="0" hangingPunct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options.</a:t>
            </a:r>
          </a:p>
          <a:p>
            <a:pPr eaLnBrk="0" hangingPunct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pupils to choose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question.</a:t>
            </a:r>
          </a:p>
          <a:p>
            <a:pPr eaLnBrk="0" hangingPunct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their turns until there are no letters left.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with the most points wins.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0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 a letter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answer the questions.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pupils 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their turns until there are no letters left.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with the most points wins.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1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9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7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7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0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3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3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the flower</a:t>
            </a:r>
            <a:r>
              <a:rPr lang="en-US" baseline="0" dirty="0"/>
              <a:t> at the top left cornet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customXml" Target="../ink/ink16.xml"/><Relationship Id="rId5" Type="http://schemas.openxmlformats.org/officeDocument/2006/relationships/audio" Target="../media/audio4.wav"/><Relationship Id="rId15" Type="http://schemas.openxmlformats.org/officeDocument/2006/relationships/image" Target="../media/image15.jpeg"/><Relationship Id="rId10" Type="http://schemas.openxmlformats.org/officeDocument/2006/relationships/image" Target="../media/image24.emf"/><Relationship Id="rId4" Type="http://schemas.openxmlformats.org/officeDocument/2006/relationships/audio" Target="../media/audio3.wav"/><Relationship Id="rId9" Type="http://schemas.openxmlformats.org/officeDocument/2006/relationships/customXml" Target="../ink/ink15.xml"/><Relationship Id="rId1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customXml" Target="../ink/ink18.xml"/><Relationship Id="rId5" Type="http://schemas.openxmlformats.org/officeDocument/2006/relationships/audio" Target="../media/audio4.wav"/><Relationship Id="rId15" Type="http://schemas.openxmlformats.org/officeDocument/2006/relationships/image" Target="../media/image15.jpeg"/><Relationship Id="rId10" Type="http://schemas.openxmlformats.org/officeDocument/2006/relationships/image" Target="../media/image24.emf"/><Relationship Id="rId4" Type="http://schemas.openxmlformats.org/officeDocument/2006/relationships/audio" Target="../media/audio3.wav"/><Relationship Id="rId9" Type="http://schemas.openxmlformats.org/officeDocument/2006/relationships/customXml" Target="../ink/ink17.xml"/><Relationship Id="rId1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1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34" Type="http://schemas.openxmlformats.org/officeDocument/2006/relationships/slide" Target="slide14.xml"/><Relationship Id="rId33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32" Type="http://schemas.openxmlformats.org/officeDocument/2006/relationships/slide" Target="slide12.xml"/><Relationship Id="rId28" Type="http://schemas.openxmlformats.org/officeDocument/2006/relationships/customXml" Target="../ink/ink2.xml"/><Relationship Id="rId31" Type="http://schemas.openxmlformats.org/officeDocument/2006/relationships/slide" Target="slide3.xml"/><Relationship Id="rId4" Type="http://schemas.openxmlformats.org/officeDocument/2006/relationships/customXml" Target="../ink/ink1.xml"/><Relationship Id="rId27" Type="http://schemas.openxmlformats.org/officeDocument/2006/relationships/image" Target="../media/image24.emf"/><Relationship Id="rId30" Type="http://schemas.openxmlformats.org/officeDocument/2006/relationships/image" Target="../media/image25.emf"/><Relationship Id="rId35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image" Target="../media/image9.png"/><Relationship Id="rId15" Type="http://schemas.openxmlformats.org/officeDocument/2006/relationships/slide" Target="slide2.xml"/><Relationship Id="rId10" Type="http://schemas.openxmlformats.org/officeDocument/2006/relationships/slide" Target="slide8.xml"/><Relationship Id="rId4" Type="http://schemas.openxmlformats.org/officeDocument/2006/relationships/image" Target="../media/image8.jpeg"/><Relationship Id="rId9" Type="http://schemas.openxmlformats.org/officeDocument/2006/relationships/slide" Target="slide7.xml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customXml" Target="../ink/ink4.xml"/><Relationship Id="rId5" Type="http://schemas.openxmlformats.org/officeDocument/2006/relationships/audio" Target="../media/audio4.wav"/><Relationship Id="rId15" Type="http://schemas.openxmlformats.org/officeDocument/2006/relationships/image" Target="../media/image15.jpeg"/><Relationship Id="rId10" Type="http://schemas.openxmlformats.org/officeDocument/2006/relationships/image" Target="../media/image24.emf"/><Relationship Id="rId4" Type="http://schemas.openxmlformats.org/officeDocument/2006/relationships/audio" Target="../media/audio3.wav"/><Relationship Id="rId9" Type="http://schemas.openxmlformats.org/officeDocument/2006/relationships/customXml" Target="../ink/ink3.xml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customXml" Target="../ink/ink6.xml"/><Relationship Id="rId5" Type="http://schemas.openxmlformats.org/officeDocument/2006/relationships/audio" Target="../media/audio4.wav"/><Relationship Id="rId15" Type="http://schemas.openxmlformats.org/officeDocument/2006/relationships/image" Target="../media/image15.jpeg"/><Relationship Id="rId10" Type="http://schemas.openxmlformats.org/officeDocument/2006/relationships/image" Target="../media/image620.png"/><Relationship Id="rId4" Type="http://schemas.openxmlformats.org/officeDocument/2006/relationships/audio" Target="../media/audio3.wav"/><Relationship Id="rId9" Type="http://schemas.openxmlformats.org/officeDocument/2006/relationships/customXml" Target="../ink/ink5.xml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customXml" Target="../ink/ink8.xml"/><Relationship Id="rId5" Type="http://schemas.openxmlformats.org/officeDocument/2006/relationships/audio" Target="../media/audio4.wav"/><Relationship Id="rId15" Type="http://schemas.openxmlformats.org/officeDocument/2006/relationships/image" Target="../media/image15.jpeg"/><Relationship Id="rId10" Type="http://schemas.openxmlformats.org/officeDocument/2006/relationships/image" Target="../media/image620.png"/><Relationship Id="rId4" Type="http://schemas.openxmlformats.org/officeDocument/2006/relationships/audio" Target="../media/audio3.wav"/><Relationship Id="rId9" Type="http://schemas.openxmlformats.org/officeDocument/2006/relationships/customXml" Target="../ink/ink7.xml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customXml" Target="../ink/ink10.xml"/><Relationship Id="rId5" Type="http://schemas.openxmlformats.org/officeDocument/2006/relationships/audio" Target="../media/audio4.wav"/><Relationship Id="rId15" Type="http://schemas.openxmlformats.org/officeDocument/2006/relationships/image" Target="../media/image15.jpeg"/><Relationship Id="rId10" Type="http://schemas.openxmlformats.org/officeDocument/2006/relationships/image" Target="../media/image620.png"/><Relationship Id="rId4" Type="http://schemas.openxmlformats.org/officeDocument/2006/relationships/audio" Target="../media/audio3.wav"/><Relationship Id="rId9" Type="http://schemas.openxmlformats.org/officeDocument/2006/relationships/customXml" Target="../ink/ink9.xml"/><Relationship Id="rId1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customXml" Target="../ink/ink12.xml"/><Relationship Id="rId5" Type="http://schemas.openxmlformats.org/officeDocument/2006/relationships/audio" Target="../media/audio4.wav"/><Relationship Id="rId15" Type="http://schemas.openxmlformats.org/officeDocument/2006/relationships/image" Target="../media/image15.jpeg"/><Relationship Id="rId10" Type="http://schemas.openxmlformats.org/officeDocument/2006/relationships/image" Target="../media/image24.emf"/><Relationship Id="rId4" Type="http://schemas.openxmlformats.org/officeDocument/2006/relationships/audio" Target="../media/audio3.wav"/><Relationship Id="rId9" Type="http://schemas.openxmlformats.org/officeDocument/2006/relationships/customXml" Target="../ink/ink11.xml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customXml" Target="../ink/ink14.xml"/><Relationship Id="rId5" Type="http://schemas.openxmlformats.org/officeDocument/2006/relationships/audio" Target="../media/audio4.wav"/><Relationship Id="rId15" Type="http://schemas.openxmlformats.org/officeDocument/2006/relationships/image" Target="../media/image15.jpeg"/><Relationship Id="rId10" Type="http://schemas.openxmlformats.org/officeDocument/2006/relationships/image" Target="../media/image24.emf"/><Relationship Id="rId4" Type="http://schemas.openxmlformats.org/officeDocument/2006/relationships/audio" Target="../media/audio3.wav"/><Relationship Id="rId9" Type="http://schemas.openxmlformats.org/officeDocument/2006/relationships/customXml" Target="../ink/ink13.xml"/><Relationship Id="rId1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777433" y="1875741"/>
            <a:ext cx="4469929" cy="683986"/>
            <a:chOff x="4513634" y="2299452"/>
            <a:chExt cx="4469929" cy="6839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021" y="2324490"/>
              <a:ext cx="2153157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13634" y="2299452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PERIOD 1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3737" y="32441"/>
            <a:ext cx="4124325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500" y="2485110"/>
            <a:ext cx="5448800" cy="41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002683" y="1805040"/>
            <a:ext cx="2956366" cy="2241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4113840" y="5047172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football.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 flipH="1">
            <a:off x="8153331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chess.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9533872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568F765-EB15-4059-96B5-B86DAFC561B4}"/>
              </a:ext>
            </a:extLst>
          </p:cNvPr>
          <p:cNvGrpSpPr/>
          <p:nvPr/>
        </p:nvGrpSpPr>
        <p:grpSpPr>
          <a:xfrm>
            <a:off x="5425082" y="4188922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AB1E6FF7-2127-4FF5-A5C9-17C39FCE6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0389A1-7D89-4B38-B07B-26C782B4AE28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pic>
        <p:nvPicPr>
          <p:cNvPr id="25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id="{27011DF2-08FC-42E3-856C-7A4046F64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404CA-00FB-4AEF-A7D6-C86E17B81F7D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867954" y="2131104"/>
            <a:ext cx="3273037" cy="2008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8189276" y="5022158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play table tennis.</a:t>
            </a: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 flipH="1">
            <a:off x="4159654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554019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D2341CE-539C-4AC6-8836-DFA2BE63BBE3}"/>
              </a:ext>
            </a:extLst>
          </p:cNvPr>
          <p:cNvGrpSpPr/>
          <p:nvPr/>
        </p:nvGrpSpPr>
        <p:grpSpPr>
          <a:xfrm>
            <a:off x="9520331" y="4164415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E7AD12D5-04F2-4D21-AC68-E55A6137B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EF0C9D-BC83-41D2-A4B4-2DB263B630BC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pic>
        <p:nvPicPr>
          <p:cNvPr id="25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id="{6D3E068C-2936-44AF-B5BE-C3DE3E4F6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38F3B345-C4CD-43C3-BB57-7424F843D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8AA190AE-2092-458B-839B-ACFBABE8A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010" y="-161100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240" y="2180952"/>
            <a:ext cx="4857750" cy="3619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b="6204"/>
          <a:stretch/>
        </p:blipFill>
        <p:spPr>
          <a:xfrm>
            <a:off x="6096000" y="2180952"/>
            <a:ext cx="5124450" cy="3645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43678" y="201555"/>
            <a:ext cx="470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Look, listen and repeat.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996" y="103417"/>
            <a:ext cx="7715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0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 Vector | Home icon pin deal. isolated on white">
            <a:hlinkClick r:id="rId2" action="ppaction://hlinksldjump"/>
            <a:extLst>
              <a:ext uri="{FF2B5EF4-FFF2-40B4-BE49-F238E27FC236}">
                <a16:creationId xmlns:a16="http://schemas.microsoft.com/office/drawing/2014/main" id="{E51C5B42-C4CA-4465-8EE9-C73BFEDF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141" y="0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207" y="2780194"/>
            <a:ext cx="10021977" cy="3892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64" y="5550589"/>
            <a:ext cx="990600" cy="11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2294" y="879349"/>
            <a:ext cx="2677523" cy="1850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093" y="327596"/>
            <a:ext cx="56959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1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 Vector | Home icon pin deal. isolated on white">
            <a:hlinkClick r:id="rId2" action="ppaction://hlinksldjump"/>
            <a:extLst>
              <a:ext uri="{FF2B5EF4-FFF2-40B4-BE49-F238E27FC236}">
                <a16:creationId xmlns:a16="http://schemas.microsoft.com/office/drawing/2014/main" id="{414FD3C1-5ACE-4541-B344-E0B6FB2A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141" y="71022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6" y="1034289"/>
            <a:ext cx="11659317" cy="5503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0618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01B77AB4-B033-4DDE-848F-731EB116C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E04288E-91BC-4F40-A1A5-53A5C6057959}"/>
              </a:ext>
            </a:extLst>
          </p:cNvPr>
          <p:cNvGrpSpPr/>
          <p:nvPr/>
        </p:nvGrpSpPr>
        <p:grpSpPr>
          <a:xfrm>
            <a:off x="206140" y="176209"/>
            <a:ext cx="2328387" cy="1589904"/>
            <a:chOff x="6828870" y="3390495"/>
            <a:chExt cx="2328387" cy="1589904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" name="Oval 2">
              <a:hlinkClick r:id="rId5" action="ppaction://hlinksldjump"/>
              <a:extLst>
                <a:ext uri="{FF2B5EF4-FFF2-40B4-BE49-F238E27FC236}">
                  <a16:creationId xmlns:a16="http://schemas.microsoft.com/office/drawing/2014/main" id="{45684250-76B2-4562-BDA5-49823DE1DFEB}"/>
                </a:ext>
              </a:extLst>
            </p:cNvPr>
            <p:cNvSpPr/>
            <p:nvPr/>
          </p:nvSpPr>
          <p:spPr>
            <a:xfrm>
              <a:off x="6828870" y="3390495"/>
              <a:ext cx="2328387" cy="1589904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FD9EDD-5AC5-4C94-A6ED-5DCBF5A7AC9E}"/>
                </a:ext>
              </a:extLst>
            </p:cNvPr>
            <p:cNvSpPr/>
            <p:nvPr/>
          </p:nvSpPr>
          <p:spPr>
            <a:xfrm>
              <a:off x="6998240" y="3748026"/>
              <a:ext cx="1989647" cy="95410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A39228C9-1F7B-4EF0-8DED-3AC4A546C1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34" y="-204519"/>
            <a:ext cx="7593378" cy="2779865"/>
          </a:xfrm>
          <a:prstGeom prst="rect">
            <a:avLst/>
          </a:prstGeom>
        </p:spPr>
      </p:pic>
      <p:sp>
        <p:nvSpPr>
          <p:cNvPr id="80" name="Dice0">
            <a:extLst>
              <a:ext uri="{FF2B5EF4-FFF2-40B4-BE49-F238E27FC236}">
                <a16:creationId xmlns:a16="http://schemas.microsoft.com/office/drawing/2014/main" id="{2D94A500-02D2-4EB4-8ECB-DAC1BDD03728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Dice1">
            <a:extLst>
              <a:ext uri="{FF2B5EF4-FFF2-40B4-BE49-F238E27FC236}">
                <a16:creationId xmlns:a16="http://schemas.microsoft.com/office/drawing/2014/main" id="{A110DD05-2C7D-4E33-B203-82D297DAEED8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2" name="Dice2">
            <a:extLst>
              <a:ext uri="{FF2B5EF4-FFF2-40B4-BE49-F238E27FC236}">
                <a16:creationId xmlns:a16="http://schemas.microsoft.com/office/drawing/2014/main" id="{AD13761B-3A67-406E-B7A7-6199554A16A0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3" name="Dice3">
            <a:extLst>
              <a:ext uri="{FF2B5EF4-FFF2-40B4-BE49-F238E27FC236}">
                <a16:creationId xmlns:a16="http://schemas.microsoft.com/office/drawing/2014/main" id="{4AD63CDF-4A96-4048-9514-3FC86C8EB5A6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4" name="Dice4">
            <a:extLst>
              <a:ext uri="{FF2B5EF4-FFF2-40B4-BE49-F238E27FC236}">
                <a16:creationId xmlns:a16="http://schemas.microsoft.com/office/drawing/2014/main" id="{5D2842B4-9245-432D-ACEF-6F4087E782C3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5" name="Dice5">
            <a:extLst>
              <a:ext uri="{FF2B5EF4-FFF2-40B4-BE49-F238E27FC236}">
                <a16:creationId xmlns:a16="http://schemas.microsoft.com/office/drawing/2014/main" id="{80774BE2-B0FF-4572-A57B-0E1AFEC91E12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6" name="Dice6">
            <a:extLst>
              <a:ext uri="{FF2B5EF4-FFF2-40B4-BE49-F238E27FC236}">
                <a16:creationId xmlns:a16="http://schemas.microsoft.com/office/drawing/2014/main" id="{AD52FDF0-1D82-44E5-B267-5F8CC36A66C5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7" name="Dice7">
            <a:extLst>
              <a:ext uri="{FF2B5EF4-FFF2-40B4-BE49-F238E27FC236}">
                <a16:creationId xmlns:a16="http://schemas.microsoft.com/office/drawing/2014/main" id="{3EA48CDA-AF49-4043-A429-010DE7C773C4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8" name="Dice8">
            <a:extLst>
              <a:ext uri="{FF2B5EF4-FFF2-40B4-BE49-F238E27FC236}">
                <a16:creationId xmlns:a16="http://schemas.microsoft.com/office/drawing/2014/main" id="{23FDD363-AB91-49E3-8E04-71CD52F1F5B1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9" name="Dice9">
            <a:extLst>
              <a:ext uri="{FF2B5EF4-FFF2-40B4-BE49-F238E27FC236}">
                <a16:creationId xmlns:a16="http://schemas.microsoft.com/office/drawing/2014/main" id="{5790E802-A301-4B9E-86F2-0AE1F2C411E7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0" name="Dice0">
            <a:extLst>
              <a:ext uri="{FF2B5EF4-FFF2-40B4-BE49-F238E27FC236}">
                <a16:creationId xmlns:a16="http://schemas.microsoft.com/office/drawing/2014/main" id="{161750EC-76BA-442F-9C51-4203B38C871D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1" name="Dice1">
            <a:extLst>
              <a:ext uri="{FF2B5EF4-FFF2-40B4-BE49-F238E27FC236}">
                <a16:creationId xmlns:a16="http://schemas.microsoft.com/office/drawing/2014/main" id="{269C8F3C-D7E8-4EF1-A753-569A27426562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" name="Dice2">
            <a:extLst>
              <a:ext uri="{FF2B5EF4-FFF2-40B4-BE49-F238E27FC236}">
                <a16:creationId xmlns:a16="http://schemas.microsoft.com/office/drawing/2014/main" id="{E4CEE2B3-3BE4-4455-89BD-27AF10AE3B03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3" name="Dice3">
            <a:extLst>
              <a:ext uri="{FF2B5EF4-FFF2-40B4-BE49-F238E27FC236}">
                <a16:creationId xmlns:a16="http://schemas.microsoft.com/office/drawing/2014/main" id="{75746941-87E3-45EE-98B8-48D64E2761D6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4" name="Dice4">
            <a:extLst>
              <a:ext uri="{FF2B5EF4-FFF2-40B4-BE49-F238E27FC236}">
                <a16:creationId xmlns:a16="http://schemas.microsoft.com/office/drawing/2014/main" id="{E55665B6-81D7-46F1-A013-886D8668554C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5" name="Dice5">
            <a:extLst>
              <a:ext uri="{FF2B5EF4-FFF2-40B4-BE49-F238E27FC236}">
                <a16:creationId xmlns:a16="http://schemas.microsoft.com/office/drawing/2014/main" id="{88890C67-D763-4D31-A63C-03447F3934AC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6" name="Dice6">
            <a:extLst>
              <a:ext uri="{FF2B5EF4-FFF2-40B4-BE49-F238E27FC236}">
                <a16:creationId xmlns:a16="http://schemas.microsoft.com/office/drawing/2014/main" id="{EA8A1D8F-82BB-4B04-9E5E-0E2A53410C6D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7" name="Dice7">
            <a:extLst>
              <a:ext uri="{FF2B5EF4-FFF2-40B4-BE49-F238E27FC236}">
                <a16:creationId xmlns:a16="http://schemas.microsoft.com/office/drawing/2014/main" id="{0D87A998-6227-46A3-B210-FFE2E89223D8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8" name="Dice8">
            <a:extLst>
              <a:ext uri="{FF2B5EF4-FFF2-40B4-BE49-F238E27FC236}">
                <a16:creationId xmlns:a16="http://schemas.microsoft.com/office/drawing/2014/main" id="{02B32CDB-88E4-4219-A0C6-B89D08113338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9" name="Dice9">
            <a:extLst>
              <a:ext uri="{FF2B5EF4-FFF2-40B4-BE49-F238E27FC236}">
                <a16:creationId xmlns:a16="http://schemas.microsoft.com/office/drawing/2014/main" id="{83E996CB-5DBA-46B8-8AAC-CBF4940CE2C1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0" name="Dice0">
            <a:extLst>
              <a:ext uri="{FF2B5EF4-FFF2-40B4-BE49-F238E27FC236}">
                <a16:creationId xmlns:a16="http://schemas.microsoft.com/office/drawing/2014/main" id="{5A568036-58DC-46CE-88BB-1D8EDE13DF7A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1" name="Dice1">
            <a:extLst>
              <a:ext uri="{FF2B5EF4-FFF2-40B4-BE49-F238E27FC236}">
                <a16:creationId xmlns:a16="http://schemas.microsoft.com/office/drawing/2014/main" id="{6C25A7D3-83D1-45DB-871A-1D5BD7871687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2" name="Dice2">
            <a:extLst>
              <a:ext uri="{FF2B5EF4-FFF2-40B4-BE49-F238E27FC236}">
                <a16:creationId xmlns:a16="http://schemas.microsoft.com/office/drawing/2014/main" id="{C9EA4BD4-FF6B-4BCC-8BBE-03BF9EE0A837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3" name="Dice3">
            <a:extLst>
              <a:ext uri="{FF2B5EF4-FFF2-40B4-BE49-F238E27FC236}">
                <a16:creationId xmlns:a16="http://schemas.microsoft.com/office/drawing/2014/main" id="{43C6E7E9-F510-4AC6-9EDA-1E57DF75D3D2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4" name="Dice4">
            <a:extLst>
              <a:ext uri="{FF2B5EF4-FFF2-40B4-BE49-F238E27FC236}">
                <a16:creationId xmlns:a16="http://schemas.microsoft.com/office/drawing/2014/main" id="{F1E5B1CC-9B6C-4048-AF5B-69E1B9FCFBEB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5" name="Dice5">
            <a:extLst>
              <a:ext uri="{FF2B5EF4-FFF2-40B4-BE49-F238E27FC236}">
                <a16:creationId xmlns:a16="http://schemas.microsoft.com/office/drawing/2014/main" id="{EEED6A27-928F-4060-B608-24991250C1BE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6" name="Dice6">
            <a:extLst>
              <a:ext uri="{FF2B5EF4-FFF2-40B4-BE49-F238E27FC236}">
                <a16:creationId xmlns:a16="http://schemas.microsoft.com/office/drawing/2014/main" id="{0321B4B4-3C26-4076-9322-A450390E1406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7" name="Dice7">
            <a:extLst>
              <a:ext uri="{FF2B5EF4-FFF2-40B4-BE49-F238E27FC236}">
                <a16:creationId xmlns:a16="http://schemas.microsoft.com/office/drawing/2014/main" id="{BFBA10D5-C576-4809-BE35-A89F60C765E3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8" name="Dice8">
            <a:extLst>
              <a:ext uri="{FF2B5EF4-FFF2-40B4-BE49-F238E27FC236}">
                <a16:creationId xmlns:a16="http://schemas.microsoft.com/office/drawing/2014/main" id="{BE4858F1-C60E-4DD1-A3D1-AFF17128B6E5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9" name="Dice9">
            <a:extLst>
              <a:ext uri="{FF2B5EF4-FFF2-40B4-BE49-F238E27FC236}">
                <a16:creationId xmlns:a16="http://schemas.microsoft.com/office/drawing/2014/main" id="{EB08E984-A72A-459F-B536-6F4F15E41129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0" name="Dice0">
            <a:extLst>
              <a:ext uri="{FF2B5EF4-FFF2-40B4-BE49-F238E27FC236}">
                <a16:creationId xmlns:a16="http://schemas.microsoft.com/office/drawing/2014/main" id="{4937B94D-7ABD-4F83-BEB2-A2E75DC0DD96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1" name="Dice1">
            <a:extLst>
              <a:ext uri="{FF2B5EF4-FFF2-40B4-BE49-F238E27FC236}">
                <a16:creationId xmlns:a16="http://schemas.microsoft.com/office/drawing/2014/main" id="{2E6AB372-5DBE-438A-A77C-4860B48D5F1C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2" name="Dice2">
            <a:extLst>
              <a:ext uri="{FF2B5EF4-FFF2-40B4-BE49-F238E27FC236}">
                <a16:creationId xmlns:a16="http://schemas.microsoft.com/office/drawing/2014/main" id="{D4A45B3B-7741-4C3E-B743-43388A482F27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3" name="Dice3">
            <a:extLst>
              <a:ext uri="{FF2B5EF4-FFF2-40B4-BE49-F238E27FC236}">
                <a16:creationId xmlns:a16="http://schemas.microsoft.com/office/drawing/2014/main" id="{2D3946A3-FA67-4786-B8F8-22380CC19268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4" name="Dice4">
            <a:extLst>
              <a:ext uri="{FF2B5EF4-FFF2-40B4-BE49-F238E27FC236}">
                <a16:creationId xmlns:a16="http://schemas.microsoft.com/office/drawing/2014/main" id="{5250E8B3-0677-4A34-8707-B646DE47A172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5" name="Dice5">
            <a:extLst>
              <a:ext uri="{FF2B5EF4-FFF2-40B4-BE49-F238E27FC236}">
                <a16:creationId xmlns:a16="http://schemas.microsoft.com/office/drawing/2014/main" id="{A17D0CF9-FEAC-4E68-818B-67A69102F293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6" name="Dice6">
            <a:extLst>
              <a:ext uri="{FF2B5EF4-FFF2-40B4-BE49-F238E27FC236}">
                <a16:creationId xmlns:a16="http://schemas.microsoft.com/office/drawing/2014/main" id="{61102A53-5617-4DF4-9E6D-F9886C837B27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7" name="Dice7">
            <a:extLst>
              <a:ext uri="{FF2B5EF4-FFF2-40B4-BE49-F238E27FC236}">
                <a16:creationId xmlns:a16="http://schemas.microsoft.com/office/drawing/2014/main" id="{6FC7F8E8-8BB4-4DE7-B8B2-4239B523095D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8" name="Dice8">
            <a:extLst>
              <a:ext uri="{FF2B5EF4-FFF2-40B4-BE49-F238E27FC236}">
                <a16:creationId xmlns:a16="http://schemas.microsoft.com/office/drawing/2014/main" id="{6EA66AA6-53FE-4C4C-AB7C-70780C87A0C9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9" name="Dice9">
            <a:extLst>
              <a:ext uri="{FF2B5EF4-FFF2-40B4-BE49-F238E27FC236}">
                <a16:creationId xmlns:a16="http://schemas.microsoft.com/office/drawing/2014/main" id="{2DBF8D53-BB5B-4DDD-92F4-4C87E661D814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0" name="Dice0">
            <a:extLst>
              <a:ext uri="{FF2B5EF4-FFF2-40B4-BE49-F238E27FC236}">
                <a16:creationId xmlns:a16="http://schemas.microsoft.com/office/drawing/2014/main" id="{9AC95BB2-60DD-4671-B02D-A25E046A1BE9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1" name="Dice1">
            <a:extLst>
              <a:ext uri="{FF2B5EF4-FFF2-40B4-BE49-F238E27FC236}">
                <a16:creationId xmlns:a16="http://schemas.microsoft.com/office/drawing/2014/main" id="{18816F4F-DFA5-4FB2-9470-648B39F2A4CB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2" name="Dice2">
            <a:extLst>
              <a:ext uri="{FF2B5EF4-FFF2-40B4-BE49-F238E27FC236}">
                <a16:creationId xmlns:a16="http://schemas.microsoft.com/office/drawing/2014/main" id="{01473D76-BE8E-43D5-B46B-B39E800100AF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3" name="Dice3">
            <a:extLst>
              <a:ext uri="{FF2B5EF4-FFF2-40B4-BE49-F238E27FC236}">
                <a16:creationId xmlns:a16="http://schemas.microsoft.com/office/drawing/2014/main" id="{EC222ECA-5739-4E44-A6C8-244AEB6386EA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4" name="Dice4">
            <a:extLst>
              <a:ext uri="{FF2B5EF4-FFF2-40B4-BE49-F238E27FC236}">
                <a16:creationId xmlns:a16="http://schemas.microsoft.com/office/drawing/2014/main" id="{722B77AA-DD2B-48B9-B913-B85C61A3DC4A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5" name="Dice5">
            <a:extLst>
              <a:ext uri="{FF2B5EF4-FFF2-40B4-BE49-F238E27FC236}">
                <a16:creationId xmlns:a16="http://schemas.microsoft.com/office/drawing/2014/main" id="{2F9D1039-027E-45B0-A0DF-420850F7B18C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6" name="Dice6">
            <a:extLst>
              <a:ext uri="{FF2B5EF4-FFF2-40B4-BE49-F238E27FC236}">
                <a16:creationId xmlns:a16="http://schemas.microsoft.com/office/drawing/2014/main" id="{B42C8B3F-09EC-462D-930A-98A4458F9329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7" name="Dice7">
            <a:extLst>
              <a:ext uri="{FF2B5EF4-FFF2-40B4-BE49-F238E27FC236}">
                <a16:creationId xmlns:a16="http://schemas.microsoft.com/office/drawing/2014/main" id="{D038DAA0-A350-4F2B-AE0B-F24E04AC270A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8" name="Dice8">
            <a:extLst>
              <a:ext uri="{FF2B5EF4-FFF2-40B4-BE49-F238E27FC236}">
                <a16:creationId xmlns:a16="http://schemas.microsoft.com/office/drawing/2014/main" id="{DBAD546C-3756-460F-9942-404627928E9D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9" name="Dice9">
            <a:extLst>
              <a:ext uri="{FF2B5EF4-FFF2-40B4-BE49-F238E27FC236}">
                <a16:creationId xmlns:a16="http://schemas.microsoft.com/office/drawing/2014/main" id="{4E926821-6789-4DE7-9D01-ECD7399AE9FB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0" name="Dice0">
            <a:extLst>
              <a:ext uri="{FF2B5EF4-FFF2-40B4-BE49-F238E27FC236}">
                <a16:creationId xmlns:a16="http://schemas.microsoft.com/office/drawing/2014/main" id="{CDC8625F-5126-4425-A9CD-655A5D03734B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1" name="Dice1">
            <a:extLst>
              <a:ext uri="{FF2B5EF4-FFF2-40B4-BE49-F238E27FC236}">
                <a16:creationId xmlns:a16="http://schemas.microsoft.com/office/drawing/2014/main" id="{83ECE8A3-F337-4431-95BD-5BE3E94FFE85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2" name="Dice2">
            <a:extLst>
              <a:ext uri="{FF2B5EF4-FFF2-40B4-BE49-F238E27FC236}">
                <a16:creationId xmlns:a16="http://schemas.microsoft.com/office/drawing/2014/main" id="{941EF81C-9C33-4C1F-8A6F-94D170548B3F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3" name="Dice3">
            <a:extLst>
              <a:ext uri="{FF2B5EF4-FFF2-40B4-BE49-F238E27FC236}">
                <a16:creationId xmlns:a16="http://schemas.microsoft.com/office/drawing/2014/main" id="{847B6455-EAF5-496D-B3F0-F5FA26FA583B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4" name="Dice4">
            <a:extLst>
              <a:ext uri="{FF2B5EF4-FFF2-40B4-BE49-F238E27FC236}">
                <a16:creationId xmlns:a16="http://schemas.microsoft.com/office/drawing/2014/main" id="{248826D7-DA1F-419C-BA97-1E13A9F02C0D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5" name="Dice5">
            <a:extLst>
              <a:ext uri="{FF2B5EF4-FFF2-40B4-BE49-F238E27FC236}">
                <a16:creationId xmlns:a16="http://schemas.microsoft.com/office/drawing/2014/main" id="{A45588B9-1E82-413B-89B8-72C7B18795E2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6" name="Dice6">
            <a:extLst>
              <a:ext uri="{FF2B5EF4-FFF2-40B4-BE49-F238E27FC236}">
                <a16:creationId xmlns:a16="http://schemas.microsoft.com/office/drawing/2014/main" id="{F36B93BC-CCD8-43D0-824F-C94E76A46406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7" name="Dice7">
            <a:extLst>
              <a:ext uri="{FF2B5EF4-FFF2-40B4-BE49-F238E27FC236}">
                <a16:creationId xmlns:a16="http://schemas.microsoft.com/office/drawing/2014/main" id="{86B48A58-C13F-4EF4-B37B-50A9283EEB65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8" name="Dice8">
            <a:extLst>
              <a:ext uri="{FF2B5EF4-FFF2-40B4-BE49-F238E27FC236}">
                <a16:creationId xmlns:a16="http://schemas.microsoft.com/office/drawing/2014/main" id="{C2328D1A-673C-4F7B-AFC0-620204075416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9" name="Dice9">
            <a:extLst>
              <a:ext uri="{FF2B5EF4-FFF2-40B4-BE49-F238E27FC236}">
                <a16:creationId xmlns:a16="http://schemas.microsoft.com/office/drawing/2014/main" id="{610D5BD0-A9EC-426D-9D16-AB91B794817C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604E63D-2A79-48C4-8380-4ECFFD6CAC09}"/>
              </a:ext>
            </a:extLst>
          </p:cNvPr>
          <p:cNvSpPr/>
          <p:nvPr/>
        </p:nvSpPr>
        <p:spPr>
          <a:xfrm>
            <a:off x="2233858" y="2113681"/>
            <a:ext cx="2339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GIRLS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Rectangle 140">
            <a:hlinkClick r:id="" action="ppaction://noaction"/>
            <a:extLst>
              <a:ext uri="{FF2B5EF4-FFF2-40B4-BE49-F238E27FC236}">
                <a16:creationId xmlns:a16="http://schemas.microsoft.com/office/drawing/2014/main" id="{85D76530-B90A-4902-B832-4EF755DF912E}"/>
              </a:ext>
            </a:extLst>
          </p:cNvPr>
          <p:cNvSpPr/>
          <p:nvPr/>
        </p:nvSpPr>
        <p:spPr>
          <a:xfrm>
            <a:off x="4256309" y="4298699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2" name="Rectangle 141">
            <a:hlinkClick r:id="" action="ppaction://noaction"/>
            <a:extLst>
              <a:ext uri="{FF2B5EF4-FFF2-40B4-BE49-F238E27FC236}">
                <a16:creationId xmlns:a16="http://schemas.microsoft.com/office/drawing/2014/main" id="{1537BAA0-CF04-4659-A647-89B2D83C571E}"/>
              </a:ext>
            </a:extLst>
          </p:cNvPr>
          <p:cNvSpPr/>
          <p:nvPr/>
        </p:nvSpPr>
        <p:spPr>
          <a:xfrm>
            <a:off x="5193670" y="4281447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3" name="Rectangle 142">
            <a:hlinkClick r:id="" action="ppaction://noaction"/>
            <a:extLst>
              <a:ext uri="{FF2B5EF4-FFF2-40B4-BE49-F238E27FC236}">
                <a16:creationId xmlns:a16="http://schemas.microsoft.com/office/drawing/2014/main" id="{EBDA56B5-4EAD-45C7-8379-5B85E67AE79D}"/>
              </a:ext>
            </a:extLst>
          </p:cNvPr>
          <p:cNvSpPr/>
          <p:nvPr/>
        </p:nvSpPr>
        <p:spPr>
          <a:xfrm>
            <a:off x="6034340" y="427340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4" name="Rectangle 143">
            <a:hlinkClick r:id="" action="ppaction://noaction"/>
            <a:extLst>
              <a:ext uri="{FF2B5EF4-FFF2-40B4-BE49-F238E27FC236}">
                <a16:creationId xmlns:a16="http://schemas.microsoft.com/office/drawing/2014/main" id="{37BD66E0-22C6-4D89-94C0-811A846F07F8}"/>
              </a:ext>
            </a:extLst>
          </p:cNvPr>
          <p:cNvSpPr/>
          <p:nvPr/>
        </p:nvSpPr>
        <p:spPr>
          <a:xfrm>
            <a:off x="7004849" y="427340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45" name="Rectangle 144">
            <a:hlinkClick r:id="" action="ppaction://noaction"/>
            <a:extLst>
              <a:ext uri="{FF2B5EF4-FFF2-40B4-BE49-F238E27FC236}">
                <a16:creationId xmlns:a16="http://schemas.microsoft.com/office/drawing/2014/main" id="{9C7456B8-9212-4257-89FD-5291D0DD6FF9}"/>
              </a:ext>
            </a:extLst>
          </p:cNvPr>
          <p:cNvSpPr/>
          <p:nvPr/>
        </p:nvSpPr>
        <p:spPr>
          <a:xfrm>
            <a:off x="4267529" y="519673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6" name="Rectangle 145">
            <a:hlinkClick r:id="" action="ppaction://noaction"/>
            <a:extLst>
              <a:ext uri="{FF2B5EF4-FFF2-40B4-BE49-F238E27FC236}">
                <a16:creationId xmlns:a16="http://schemas.microsoft.com/office/drawing/2014/main" id="{72EE6032-01BB-4B26-A3FA-3EE4E1251D92}"/>
              </a:ext>
            </a:extLst>
          </p:cNvPr>
          <p:cNvSpPr/>
          <p:nvPr/>
        </p:nvSpPr>
        <p:spPr>
          <a:xfrm>
            <a:off x="5188860" y="5222029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7" name="Rectangle 146">
            <a:hlinkClick r:id="" action="ppaction://noaction"/>
            <a:extLst>
              <a:ext uri="{FF2B5EF4-FFF2-40B4-BE49-F238E27FC236}">
                <a16:creationId xmlns:a16="http://schemas.microsoft.com/office/drawing/2014/main" id="{CC241B5E-BAED-485F-AC86-1561E6BC2D1D}"/>
              </a:ext>
            </a:extLst>
          </p:cNvPr>
          <p:cNvSpPr/>
          <p:nvPr/>
        </p:nvSpPr>
        <p:spPr>
          <a:xfrm>
            <a:off x="6093970" y="5222029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8" name="Rectangle 147">
            <a:hlinkClick r:id="" action="ppaction://noaction"/>
            <a:extLst>
              <a:ext uri="{FF2B5EF4-FFF2-40B4-BE49-F238E27FC236}">
                <a16:creationId xmlns:a16="http://schemas.microsoft.com/office/drawing/2014/main" id="{2BDB1275-824B-46BA-8573-CF81B801585B}"/>
              </a:ext>
            </a:extLst>
          </p:cNvPr>
          <p:cNvSpPr/>
          <p:nvPr/>
        </p:nvSpPr>
        <p:spPr>
          <a:xfrm>
            <a:off x="6961826" y="5223347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149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AFABBC3D-95B8-47CD-92DB-CAB15163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812" y="1343312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9C6FD4AB-1627-4FEE-8EAD-31524F241AC7}"/>
              </a:ext>
            </a:extLst>
          </p:cNvPr>
          <p:cNvSpPr/>
          <p:nvPr/>
        </p:nvSpPr>
        <p:spPr>
          <a:xfrm>
            <a:off x="2410724" y="3157249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BOYS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A6FB9F6-B455-4033-A8BE-0916A3972C65}"/>
              </a:ext>
            </a:extLst>
          </p:cNvPr>
          <p:cNvSpPr/>
          <p:nvPr/>
        </p:nvSpPr>
        <p:spPr>
          <a:xfrm>
            <a:off x="9180924" y="-141630"/>
            <a:ext cx="3012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LEVEL 2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6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57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0" fill="hold">
                      <p:stCondLst>
                        <p:cond delay="0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61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3" fill="hold">
                      <p:stCondLst>
                        <p:cond delay="0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63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5" fill="hold">
                      <p:stCondLst>
                        <p:cond delay="0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645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6" fill="hold">
                      <p:stCondLst>
                        <p:cond delay="0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>
                      <p:stCondLst>
                        <p:cond delay="0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79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0" fill="hold">
                      <p:stCondLst>
                        <p:cond delay="0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68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6" fill="hold">
                      <p:stCondLst>
                        <p:cond delay="0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91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2" fill="hold">
                      <p:stCondLst>
                        <p:cond delay="0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69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8" fill="hold">
                      <p:stCondLst>
                        <p:cond delay="0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703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4" fill="hold">
                      <p:stCondLst>
                        <p:cond delay="0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709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0" fill="hold">
                      <p:stCondLst>
                        <p:cond delay="0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7" b="97706" l="6179" r="93443">
                        <a14:foregroundMark x1="44262" y1="47477" x2="41236" y2="49771"/>
                        <a14:foregroundMark x1="40858" y1="58257" x2="39723" y2="59862"/>
                        <a14:foregroundMark x1="47919" y1="60092" x2="47289" y2="62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06" y="2334566"/>
            <a:ext cx="7552381" cy="4152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81570" y="1908449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4E4C18B-3F17-464C-BD7B-B97F05DF6637}"/>
                  </a:ext>
                </a:extLst>
              </p14:cNvPr>
              <p14:cNvContentPartPr/>
              <p14:nvPr/>
            </p14:nvContentPartPr>
            <p14:xfrm>
              <a:off x="3609671" y="4397035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34E4C18B-3F17-464C-BD7B-B97F05DF663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91671" y="4361035"/>
                <a:ext cx="3636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C0173FB-753E-482B-8E6D-131E6DEDF3C8}"/>
              </a:ext>
            </a:extLst>
          </p:cNvPr>
          <p:cNvGrpSpPr/>
          <p:nvPr/>
        </p:nvGrpSpPr>
        <p:grpSpPr>
          <a:xfrm>
            <a:off x="1660181" y="3017259"/>
            <a:ext cx="2128169" cy="1895827"/>
            <a:chOff x="893820" y="2998818"/>
            <a:chExt cx="2128169" cy="1895827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5" name="Oval 34">
              <a:hlinkClick r:id="rId31" action="ppaction://hlinksldjump"/>
              <a:extLst>
                <a:ext uri="{FF2B5EF4-FFF2-40B4-BE49-F238E27FC236}">
                  <a16:creationId xmlns:a16="http://schemas.microsoft.com/office/drawing/2014/main" id="{9ECE5C3C-E862-4759-AE85-48B500BAF259}"/>
                </a:ext>
              </a:extLst>
            </p:cNvPr>
            <p:cNvSpPr/>
            <p:nvPr/>
          </p:nvSpPr>
          <p:spPr>
            <a:xfrm>
              <a:off x="893820" y="2998818"/>
              <a:ext cx="2128169" cy="189582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F9D6B8F-96C2-42EA-857D-D0767713335E}"/>
                </a:ext>
              </a:extLst>
            </p:cNvPr>
            <p:cNvSpPr/>
            <p:nvPr/>
          </p:nvSpPr>
          <p:spPr>
            <a:xfrm>
              <a:off x="1106860" y="3682344"/>
              <a:ext cx="1542410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330C24B-C46D-4282-B76A-3F5A5DF926AF}"/>
              </a:ext>
            </a:extLst>
          </p:cNvPr>
          <p:cNvGrpSpPr/>
          <p:nvPr/>
        </p:nvGrpSpPr>
        <p:grpSpPr>
          <a:xfrm>
            <a:off x="3138228" y="2201213"/>
            <a:ext cx="2017437" cy="1759529"/>
            <a:chOff x="2427509" y="2201058"/>
            <a:chExt cx="2017437" cy="1759529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0" name="Oval 49">
              <a:hlinkClick r:id="rId32" action="ppaction://hlinksldjump"/>
              <a:extLst>
                <a:ext uri="{FF2B5EF4-FFF2-40B4-BE49-F238E27FC236}">
                  <a16:creationId xmlns:a16="http://schemas.microsoft.com/office/drawing/2014/main" id="{F2D93A46-F5F9-439A-8469-17133CC109C5}"/>
                </a:ext>
              </a:extLst>
            </p:cNvPr>
            <p:cNvSpPr/>
            <p:nvPr/>
          </p:nvSpPr>
          <p:spPr>
            <a:xfrm>
              <a:off x="2427509" y="2201058"/>
              <a:ext cx="2017437" cy="1759529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7B0906E-AEB7-4FF8-9D1A-3677E0920C1E}"/>
                </a:ext>
              </a:extLst>
            </p:cNvPr>
            <p:cNvSpPr/>
            <p:nvPr/>
          </p:nvSpPr>
          <p:spPr>
            <a:xfrm>
              <a:off x="2593696" y="2717868"/>
              <a:ext cx="1729962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 listen </a:t>
              </a:r>
            </a:p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repeat.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D695EB6-5FB4-4F5A-A05F-FE814DA7AC98}"/>
              </a:ext>
            </a:extLst>
          </p:cNvPr>
          <p:cNvGrpSpPr/>
          <p:nvPr/>
        </p:nvGrpSpPr>
        <p:grpSpPr>
          <a:xfrm>
            <a:off x="4745860" y="1378228"/>
            <a:ext cx="2330457" cy="1612226"/>
            <a:chOff x="3782989" y="1250224"/>
            <a:chExt cx="2330457" cy="1612226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1" name="Oval 50">
              <a:hlinkClick r:id="rId33" action="ppaction://hlinksldjump"/>
              <a:extLst>
                <a:ext uri="{FF2B5EF4-FFF2-40B4-BE49-F238E27FC236}">
                  <a16:creationId xmlns:a16="http://schemas.microsoft.com/office/drawing/2014/main" id="{23B60B5B-3F92-40E8-93D5-FFA1BECD6F7E}"/>
                </a:ext>
              </a:extLst>
            </p:cNvPr>
            <p:cNvSpPr/>
            <p:nvPr/>
          </p:nvSpPr>
          <p:spPr>
            <a:xfrm>
              <a:off x="3782989" y="1250224"/>
              <a:ext cx="2330457" cy="1612226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87738EC-10AB-4F2C-8CE6-450EB1BE9356}"/>
                </a:ext>
              </a:extLst>
            </p:cNvPr>
            <p:cNvSpPr/>
            <p:nvPr/>
          </p:nvSpPr>
          <p:spPr>
            <a:xfrm>
              <a:off x="4040670" y="1747879"/>
              <a:ext cx="1737976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Listen, point</a:t>
              </a:r>
            </a:p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say.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CE36A70-F96C-46AC-93EC-05B74C8AA988}"/>
              </a:ext>
            </a:extLst>
          </p:cNvPr>
          <p:cNvGrpSpPr/>
          <p:nvPr/>
        </p:nvGrpSpPr>
        <p:grpSpPr>
          <a:xfrm>
            <a:off x="6845818" y="1843520"/>
            <a:ext cx="2331267" cy="1738815"/>
            <a:chOff x="6019996" y="1574907"/>
            <a:chExt cx="2331267" cy="1738815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2" name="Oval 51">
              <a:hlinkClick r:id="rId34" action="ppaction://hlinksldjump"/>
              <a:extLst>
                <a:ext uri="{FF2B5EF4-FFF2-40B4-BE49-F238E27FC236}">
                  <a16:creationId xmlns:a16="http://schemas.microsoft.com/office/drawing/2014/main" id="{1F66EE6F-BA2C-4B29-9F14-7743406F27B9}"/>
                </a:ext>
              </a:extLst>
            </p:cNvPr>
            <p:cNvSpPr/>
            <p:nvPr/>
          </p:nvSpPr>
          <p:spPr>
            <a:xfrm>
              <a:off x="6019996" y="1574907"/>
              <a:ext cx="2331267" cy="1738815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8B2A5A1C-6987-487B-A608-05ADC851E26C}"/>
                </a:ext>
              </a:extLst>
            </p:cNvPr>
            <p:cNvSpPr/>
            <p:nvPr/>
          </p:nvSpPr>
          <p:spPr>
            <a:xfrm>
              <a:off x="6488764" y="2176548"/>
              <a:ext cx="1413207" cy="46166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talk.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728BB6A-F511-48F8-B954-39FD257E4AD2}"/>
              </a:ext>
            </a:extLst>
          </p:cNvPr>
          <p:cNvGrpSpPr/>
          <p:nvPr/>
        </p:nvGrpSpPr>
        <p:grpSpPr>
          <a:xfrm>
            <a:off x="7595231" y="3408936"/>
            <a:ext cx="2328387" cy="1589904"/>
            <a:chOff x="6828870" y="3390495"/>
            <a:chExt cx="2328387" cy="1589904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3" name="Oval 52">
              <a:hlinkClick r:id="rId35" action="ppaction://hlinksldjump"/>
              <a:extLst>
                <a:ext uri="{FF2B5EF4-FFF2-40B4-BE49-F238E27FC236}">
                  <a16:creationId xmlns:a16="http://schemas.microsoft.com/office/drawing/2014/main" id="{99878022-E7DC-4F22-8AE1-F8763C53B1A3}"/>
                </a:ext>
              </a:extLst>
            </p:cNvPr>
            <p:cNvSpPr/>
            <p:nvPr/>
          </p:nvSpPr>
          <p:spPr>
            <a:xfrm>
              <a:off x="6828870" y="3390495"/>
              <a:ext cx="2328387" cy="1589904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388C782-6F1B-4F41-9842-2B2754111FDA}"/>
                </a:ext>
              </a:extLst>
            </p:cNvPr>
            <p:cNvSpPr/>
            <p:nvPr/>
          </p:nvSpPr>
          <p:spPr>
            <a:xfrm>
              <a:off x="7163428" y="3855748"/>
              <a:ext cx="1731564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3484570" y="-69816"/>
            <a:ext cx="57230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family </a:t>
            </a:r>
          </a:p>
        </p:txBody>
      </p: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D529BDEB-5C04-43E3-B339-676EF780F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283DD0-53E2-463D-A3D4-3E4C25DA5AD9}"/>
              </a:ext>
            </a:extLst>
          </p:cNvPr>
          <p:cNvGrpSpPr/>
          <p:nvPr/>
        </p:nvGrpSpPr>
        <p:grpSpPr>
          <a:xfrm>
            <a:off x="115467" y="105383"/>
            <a:ext cx="2128169" cy="1895827"/>
            <a:chOff x="893820" y="2998818"/>
            <a:chExt cx="2128169" cy="1895827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C4267C4-9362-4BF3-B070-BB9AF83C8BB2}"/>
                </a:ext>
              </a:extLst>
            </p:cNvPr>
            <p:cNvSpPr/>
            <p:nvPr/>
          </p:nvSpPr>
          <p:spPr>
            <a:xfrm>
              <a:off x="893820" y="2998818"/>
              <a:ext cx="2128169" cy="189582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72E38A-7BA7-4506-BEBF-252B982F7AD0}"/>
                </a:ext>
              </a:extLst>
            </p:cNvPr>
            <p:cNvSpPr/>
            <p:nvPr/>
          </p:nvSpPr>
          <p:spPr>
            <a:xfrm>
              <a:off x="1045415" y="3438899"/>
              <a:ext cx="1824977" cy="95410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90F70F1-DD19-4821-BB26-0E6D8CBA6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34" y="-204519"/>
            <a:ext cx="7593378" cy="2779865"/>
          </a:xfrm>
          <a:prstGeom prst="rect">
            <a:avLst/>
          </a:prstGeom>
        </p:spPr>
      </p:pic>
      <p:sp>
        <p:nvSpPr>
          <p:cNvPr id="7" name="Dice0">
            <a:extLst>
              <a:ext uri="{FF2B5EF4-FFF2-40B4-BE49-F238E27FC236}">
                <a16:creationId xmlns:a16="http://schemas.microsoft.com/office/drawing/2014/main" id="{6E4D5A31-A4FF-42BF-9BFA-65EEB446A924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" name="Dice1">
            <a:extLst>
              <a:ext uri="{FF2B5EF4-FFF2-40B4-BE49-F238E27FC236}">
                <a16:creationId xmlns:a16="http://schemas.microsoft.com/office/drawing/2014/main" id="{EB10295D-C0E1-4809-AB76-386AB2EA5EE7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Dice2">
            <a:extLst>
              <a:ext uri="{FF2B5EF4-FFF2-40B4-BE49-F238E27FC236}">
                <a16:creationId xmlns:a16="http://schemas.microsoft.com/office/drawing/2014/main" id="{E60207A8-FB62-45FD-810F-DCE555DD87D4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Dice3">
            <a:extLst>
              <a:ext uri="{FF2B5EF4-FFF2-40B4-BE49-F238E27FC236}">
                <a16:creationId xmlns:a16="http://schemas.microsoft.com/office/drawing/2014/main" id="{E5EDFD88-7985-4AB9-9488-D0DB628394F7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Dice4">
            <a:extLst>
              <a:ext uri="{FF2B5EF4-FFF2-40B4-BE49-F238E27FC236}">
                <a16:creationId xmlns:a16="http://schemas.microsoft.com/office/drawing/2014/main" id="{BE94F507-195D-40B2-BEF4-1B778184DCF6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Dice5">
            <a:extLst>
              <a:ext uri="{FF2B5EF4-FFF2-40B4-BE49-F238E27FC236}">
                <a16:creationId xmlns:a16="http://schemas.microsoft.com/office/drawing/2014/main" id="{2695164C-D28B-4853-AE04-984E9394C18E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Dice6">
            <a:extLst>
              <a:ext uri="{FF2B5EF4-FFF2-40B4-BE49-F238E27FC236}">
                <a16:creationId xmlns:a16="http://schemas.microsoft.com/office/drawing/2014/main" id="{9367BDEC-B484-4F49-8024-B01F3E0AAB76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Dice7">
            <a:extLst>
              <a:ext uri="{FF2B5EF4-FFF2-40B4-BE49-F238E27FC236}">
                <a16:creationId xmlns:a16="http://schemas.microsoft.com/office/drawing/2014/main" id="{4A2F9EAB-1227-4B6C-8B46-238B936A1599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Dice8">
            <a:extLst>
              <a:ext uri="{FF2B5EF4-FFF2-40B4-BE49-F238E27FC236}">
                <a16:creationId xmlns:a16="http://schemas.microsoft.com/office/drawing/2014/main" id="{EA4BB427-9FA0-4862-AD2A-FA999166EA57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Dice9">
            <a:extLst>
              <a:ext uri="{FF2B5EF4-FFF2-40B4-BE49-F238E27FC236}">
                <a16:creationId xmlns:a16="http://schemas.microsoft.com/office/drawing/2014/main" id="{B960BB09-45B8-4F80-80A4-BC7C2C18C9A2}"/>
              </a:ext>
            </a:extLst>
          </p:cNvPr>
          <p:cNvSpPr>
            <a:spLocks noChangeAspect="1"/>
          </p:cNvSpPr>
          <p:nvPr/>
        </p:nvSpPr>
        <p:spPr>
          <a:xfrm>
            <a:off x="6735998" y="322707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Dice0">
            <a:extLst>
              <a:ext uri="{FF2B5EF4-FFF2-40B4-BE49-F238E27FC236}">
                <a16:creationId xmlns:a16="http://schemas.microsoft.com/office/drawing/2014/main" id="{98E4BBF4-5345-4CC5-B8FC-D2A81B04057B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Dice1">
            <a:extLst>
              <a:ext uri="{FF2B5EF4-FFF2-40B4-BE49-F238E27FC236}">
                <a16:creationId xmlns:a16="http://schemas.microsoft.com/office/drawing/2014/main" id="{B471D848-AE5B-4F06-AD43-FC9023F3A004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Dice2">
            <a:extLst>
              <a:ext uri="{FF2B5EF4-FFF2-40B4-BE49-F238E27FC236}">
                <a16:creationId xmlns:a16="http://schemas.microsoft.com/office/drawing/2014/main" id="{06D9311F-2A8B-4DD5-84F6-FE3295C604E5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Dice3">
            <a:extLst>
              <a:ext uri="{FF2B5EF4-FFF2-40B4-BE49-F238E27FC236}">
                <a16:creationId xmlns:a16="http://schemas.microsoft.com/office/drawing/2014/main" id="{0BADC62E-35D3-46F8-AE82-BE2934B7BB96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Dice4">
            <a:extLst>
              <a:ext uri="{FF2B5EF4-FFF2-40B4-BE49-F238E27FC236}">
                <a16:creationId xmlns:a16="http://schemas.microsoft.com/office/drawing/2014/main" id="{BA862077-9E26-4197-8C9C-87C6DE972238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Dice5">
            <a:extLst>
              <a:ext uri="{FF2B5EF4-FFF2-40B4-BE49-F238E27FC236}">
                <a16:creationId xmlns:a16="http://schemas.microsoft.com/office/drawing/2014/main" id="{F08DAA8F-2F43-447C-8CA0-1D40D79D6292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Dice6">
            <a:extLst>
              <a:ext uri="{FF2B5EF4-FFF2-40B4-BE49-F238E27FC236}">
                <a16:creationId xmlns:a16="http://schemas.microsoft.com/office/drawing/2014/main" id="{8D1BC6DF-3349-425F-8F83-8FD91A060592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Dice7">
            <a:extLst>
              <a:ext uri="{FF2B5EF4-FFF2-40B4-BE49-F238E27FC236}">
                <a16:creationId xmlns:a16="http://schemas.microsoft.com/office/drawing/2014/main" id="{3D780FEF-995F-4C4B-AD6A-9DD608ED8AE4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Dice8">
            <a:extLst>
              <a:ext uri="{FF2B5EF4-FFF2-40B4-BE49-F238E27FC236}">
                <a16:creationId xmlns:a16="http://schemas.microsoft.com/office/drawing/2014/main" id="{85D3F397-9604-44DD-A50E-35C9E500210A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Dice9">
            <a:extLst>
              <a:ext uri="{FF2B5EF4-FFF2-40B4-BE49-F238E27FC236}">
                <a16:creationId xmlns:a16="http://schemas.microsoft.com/office/drawing/2014/main" id="{F7E2BDAA-AA2A-4AF8-A50C-2C5514A013CF}"/>
              </a:ext>
            </a:extLst>
          </p:cNvPr>
          <p:cNvSpPr>
            <a:spLocks noChangeAspect="1"/>
          </p:cNvSpPr>
          <p:nvPr/>
        </p:nvSpPr>
        <p:spPr>
          <a:xfrm>
            <a:off x="5573755" y="325752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Dice0">
            <a:extLst>
              <a:ext uri="{FF2B5EF4-FFF2-40B4-BE49-F238E27FC236}">
                <a16:creationId xmlns:a16="http://schemas.microsoft.com/office/drawing/2014/main" id="{7D647BE8-27AC-4E65-8641-4F1863B63B01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Dice1">
            <a:extLst>
              <a:ext uri="{FF2B5EF4-FFF2-40B4-BE49-F238E27FC236}">
                <a16:creationId xmlns:a16="http://schemas.microsoft.com/office/drawing/2014/main" id="{E91E2E96-9EA1-4065-8653-EA432EC68F79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Dice2">
            <a:extLst>
              <a:ext uri="{FF2B5EF4-FFF2-40B4-BE49-F238E27FC236}">
                <a16:creationId xmlns:a16="http://schemas.microsoft.com/office/drawing/2014/main" id="{B3840581-8BB8-46F7-A38C-DC70203A0117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Dice3">
            <a:extLst>
              <a:ext uri="{FF2B5EF4-FFF2-40B4-BE49-F238E27FC236}">
                <a16:creationId xmlns:a16="http://schemas.microsoft.com/office/drawing/2014/main" id="{577E29C6-4CF0-4F1B-B542-9EF36DE6F630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Dice4">
            <a:extLst>
              <a:ext uri="{FF2B5EF4-FFF2-40B4-BE49-F238E27FC236}">
                <a16:creationId xmlns:a16="http://schemas.microsoft.com/office/drawing/2014/main" id="{0F64F328-6ECA-4652-BD00-2E42F0174FE7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Dice5">
            <a:extLst>
              <a:ext uri="{FF2B5EF4-FFF2-40B4-BE49-F238E27FC236}">
                <a16:creationId xmlns:a16="http://schemas.microsoft.com/office/drawing/2014/main" id="{F3A8C48F-9622-42BC-85A7-08D6C7381965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Dice6">
            <a:extLst>
              <a:ext uri="{FF2B5EF4-FFF2-40B4-BE49-F238E27FC236}">
                <a16:creationId xmlns:a16="http://schemas.microsoft.com/office/drawing/2014/main" id="{4F2B6749-F281-4084-BBC4-BBD1CBF0E423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Dice7">
            <a:extLst>
              <a:ext uri="{FF2B5EF4-FFF2-40B4-BE49-F238E27FC236}">
                <a16:creationId xmlns:a16="http://schemas.microsoft.com/office/drawing/2014/main" id="{B7B43264-50B2-4620-8EFC-A1F16436D460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5" name="Dice8">
            <a:extLst>
              <a:ext uri="{FF2B5EF4-FFF2-40B4-BE49-F238E27FC236}">
                <a16:creationId xmlns:a16="http://schemas.microsoft.com/office/drawing/2014/main" id="{CA052297-6EB9-4C77-B9AA-95C04C71BB86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6" name="Dice9">
            <a:extLst>
              <a:ext uri="{FF2B5EF4-FFF2-40B4-BE49-F238E27FC236}">
                <a16:creationId xmlns:a16="http://schemas.microsoft.com/office/drawing/2014/main" id="{0A147DCB-208A-4C03-890C-6F22C3DA9FB6}"/>
              </a:ext>
            </a:extLst>
          </p:cNvPr>
          <p:cNvSpPr>
            <a:spLocks noChangeAspect="1"/>
          </p:cNvSpPr>
          <p:nvPr/>
        </p:nvSpPr>
        <p:spPr>
          <a:xfrm>
            <a:off x="4422772" y="327361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7" name="Dice0">
            <a:extLst>
              <a:ext uri="{FF2B5EF4-FFF2-40B4-BE49-F238E27FC236}">
                <a16:creationId xmlns:a16="http://schemas.microsoft.com/office/drawing/2014/main" id="{FD6A41C0-9B80-4D5F-9C8E-2D9062620B43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Dice1">
            <a:extLst>
              <a:ext uri="{FF2B5EF4-FFF2-40B4-BE49-F238E27FC236}">
                <a16:creationId xmlns:a16="http://schemas.microsoft.com/office/drawing/2014/main" id="{CCF0A0FC-321B-45A5-9025-8D7C4043C87A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Dice2">
            <a:extLst>
              <a:ext uri="{FF2B5EF4-FFF2-40B4-BE49-F238E27FC236}">
                <a16:creationId xmlns:a16="http://schemas.microsoft.com/office/drawing/2014/main" id="{41B462CC-C980-4D7B-80E9-95E71AFC1BF2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Dice3">
            <a:extLst>
              <a:ext uri="{FF2B5EF4-FFF2-40B4-BE49-F238E27FC236}">
                <a16:creationId xmlns:a16="http://schemas.microsoft.com/office/drawing/2014/main" id="{61B8F02D-0CAE-4BFE-A946-687385939D7D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Dice4">
            <a:extLst>
              <a:ext uri="{FF2B5EF4-FFF2-40B4-BE49-F238E27FC236}">
                <a16:creationId xmlns:a16="http://schemas.microsoft.com/office/drawing/2014/main" id="{048E6287-C53C-4CEE-A91A-E008F015FE10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Dice5">
            <a:extLst>
              <a:ext uri="{FF2B5EF4-FFF2-40B4-BE49-F238E27FC236}">
                <a16:creationId xmlns:a16="http://schemas.microsoft.com/office/drawing/2014/main" id="{55E3CFF8-75D8-4DD1-85D6-6C3224582A19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Dice6">
            <a:extLst>
              <a:ext uri="{FF2B5EF4-FFF2-40B4-BE49-F238E27FC236}">
                <a16:creationId xmlns:a16="http://schemas.microsoft.com/office/drawing/2014/main" id="{513EB953-996E-476F-AD15-A752FE2B12CD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Dice7">
            <a:extLst>
              <a:ext uri="{FF2B5EF4-FFF2-40B4-BE49-F238E27FC236}">
                <a16:creationId xmlns:a16="http://schemas.microsoft.com/office/drawing/2014/main" id="{0C14156D-2B3A-4674-B0D2-264710F83D25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Dice8">
            <a:extLst>
              <a:ext uri="{FF2B5EF4-FFF2-40B4-BE49-F238E27FC236}">
                <a16:creationId xmlns:a16="http://schemas.microsoft.com/office/drawing/2014/main" id="{66356F1F-3CB8-47BD-A864-1B208ACF7EDE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Dice9">
            <a:extLst>
              <a:ext uri="{FF2B5EF4-FFF2-40B4-BE49-F238E27FC236}">
                <a16:creationId xmlns:a16="http://schemas.microsoft.com/office/drawing/2014/main" id="{EDF0D810-719C-4A49-AE4F-0CE18E70750F}"/>
              </a:ext>
            </a:extLst>
          </p:cNvPr>
          <p:cNvSpPr>
            <a:spLocks noChangeAspect="1"/>
          </p:cNvSpPr>
          <p:nvPr/>
        </p:nvSpPr>
        <p:spPr>
          <a:xfrm>
            <a:off x="6844762" y="215512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Dice0">
            <a:extLst>
              <a:ext uri="{FF2B5EF4-FFF2-40B4-BE49-F238E27FC236}">
                <a16:creationId xmlns:a16="http://schemas.microsoft.com/office/drawing/2014/main" id="{B6E8BF2E-A7F8-4182-BE09-7A4F5B913532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Dice1">
            <a:extLst>
              <a:ext uri="{FF2B5EF4-FFF2-40B4-BE49-F238E27FC236}">
                <a16:creationId xmlns:a16="http://schemas.microsoft.com/office/drawing/2014/main" id="{3450AE70-CB1F-406A-9A2C-5EB7BF946B14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Dice2">
            <a:extLst>
              <a:ext uri="{FF2B5EF4-FFF2-40B4-BE49-F238E27FC236}">
                <a16:creationId xmlns:a16="http://schemas.microsoft.com/office/drawing/2014/main" id="{C44775B8-2773-45BC-9DF9-124A872F9DB0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Dice3">
            <a:extLst>
              <a:ext uri="{FF2B5EF4-FFF2-40B4-BE49-F238E27FC236}">
                <a16:creationId xmlns:a16="http://schemas.microsoft.com/office/drawing/2014/main" id="{1A437B96-7F43-4275-A754-9BE67BA4FBCE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Dice4">
            <a:extLst>
              <a:ext uri="{FF2B5EF4-FFF2-40B4-BE49-F238E27FC236}">
                <a16:creationId xmlns:a16="http://schemas.microsoft.com/office/drawing/2014/main" id="{198105C3-4839-4062-98F6-BEA9A00FC211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Dice5">
            <a:extLst>
              <a:ext uri="{FF2B5EF4-FFF2-40B4-BE49-F238E27FC236}">
                <a16:creationId xmlns:a16="http://schemas.microsoft.com/office/drawing/2014/main" id="{30464534-01CA-4C9E-A62E-4820499A223B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3" name="Dice6">
            <a:extLst>
              <a:ext uri="{FF2B5EF4-FFF2-40B4-BE49-F238E27FC236}">
                <a16:creationId xmlns:a16="http://schemas.microsoft.com/office/drawing/2014/main" id="{CEBF5264-F7E7-4E56-8708-AAB67059D7FC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Dice7">
            <a:extLst>
              <a:ext uri="{FF2B5EF4-FFF2-40B4-BE49-F238E27FC236}">
                <a16:creationId xmlns:a16="http://schemas.microsoft.com/office/drawing/2014/main" id="{3A3E7575-F5FB-4A39-B668-415DCDFA3706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5" name="Dice8">
            <a:extLst>
              <a:ext uri="{FF2B5EF4-FFF2-40B4-BE49-F238E27FC236}">
                <a16:creationId xmlns:a16="http://schemas.microsoft.com/office/drawing/2014/main" id="{E618F523-D832-4320-BBA4-F50AA9F76612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Dice9">
            <a:extLst>
              <a:ext uri="{FF2B5EF4-FFF2-40B4-BE49-F238E27FC236}">
                <a16:creationId xmlns:a16="http://schemas.microsoft.com/office/drawing/2014/main" id="{1E5A434F-0146-4F33-98BB-9924E938F9B6}"/>
              </a:ext>
            </a:extLst>
          </p:cNvPr>
          <p:cNvSpPr>
            <a:spLocks noChangeAspect="1"/>
          </p:cNvSpPr>
          <p:nvPr/>
        </p:nvSpPr>
        <p:spPr>
          <a:xfrm>
            <a:off x="5682519" y="2185577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7" name="Dice0">
            <a:extLst>
              <a:ext uri="{FF2B5EF4-FFF2-40B4-BE49-F238E27FC236}">
                <a16:creationId xmlns:a16="http://schemas.microsoft.com/office/drawing/2014/main" id="{1364FF6B-5273-4A03-A775-8DC5CDE3E0F0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8" name="Dice1">
            <a:extLst>
              <a:ext uri="{FF2B5EF4-FFF2-40B4-BE49-F238E27FC236}">
                <a16:creationId xmlns:a16="http://schemas.microsoft.com/office/drawing/2014/main" id="{BAD0BFE6-5F5C-4C28-BEE1-41542DC4E1EB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Dice2">
            <a:extLst>
              <a:ext uri="{FF2B5EF4-FFF2-40B4-BE49-F238E27FC236}">
                <a16:creationId xmlns:a16="http://schemas.microsoft.com/office/drawing/2014/main" id="{D7136194-C13F-44A3-81A1-F8558EE0FF58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Dice3">
            <a:extLst>
              <a:ext uri="{FF2B5EF4-FFF2-40B4-BE49-F238E27FC236}">
                <a16:creationId xmlns:a16="http://schemas.microsoft.com/office/drawing/2014/main" id="{B1E68682-5293-49E5-903F-3F19AB1B020F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1" name="Dice4">
            <a:extLst>
              <a:ext uri="{FF2B5EF4-FFF2-40B4-BE49-F238E27FC236}">
                <a16:creationId xmlns:a16="http://schemas.microsoft.com/office/drawing/2014/main" id="{BC7F2F29-4ECD-45CB-8661-666C4B623421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Dice5">
            <a:extLst>
              <a:ext uri="{FF2B5EF4-FFF2-40B4-BE49-F238E27FC236}">
                <a16:creationId xmlns:a16="http://schemas.microsoft.com/office/drawing/2014/main" id="{017335AD-A087-46BD-9B52-A681327E31E2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3" name="Dice6">
            <a:extLst>
              <a:ext uri="{FF2B5EF4-FFF2-40B4-BE49-F238E27FC236}">
                <a16:creationId xmlns:a16="http://schemas.microsoft.com/office/drawing/2014/main" id="{533BFB27-4599-4AC7-B9F2-766EC0E7DD44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Dice7">
            <a:extLst>
              <a:ext uri="{FF2B5EF4-FFF2-40B4-BE49-F238E27FC236}">
                <a16:creationId xmlns:a16="http://schemas.microsoft.com/office/drawing/2014/main" id="{BEE83631-1E9C-4529-99A2-C9289F7C1257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Dice8">
            <a:extLst>
              <a:ext uri="{FF2B5EF4-FFF2-40B4-BE49-F238E27FC236}">
                <a16:creationId xmlns:a16="http://schemas.microsoft.com/office/drawing/2014/main" id="{2E424DDA-5F5F-4D06-A477-DAE396A52051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6" name="Dice9">
            <a:extLst>
              <a:ext uri="{FF2B5EF4-FFF2-40B4-BE49-F238E27FC236}">
                <a16:creationId xmlns:a16="http://schemas.microsoft.com/office/drawing/2014/main" id="{559BB734-910F-46CD-8400-E265B5FB2E93}"/>
              </a:ext>
            </a:extLst>
          </p:cNvPr>
          <p:cNvSpPr>
            <a:spLocks noChangeAspect="1"/>
          </p:cNvSpPr>
          <p:nvPr/>
        </p:nvSpPr>
        <p:spPr>
          <a:xfrm>
            <a:off x="4531536" y="2201662"/>
            <a:ext cx="690604" cy="690604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17E8485-4C99-46FC-89C7-905960C19114}"/>
              </a:ext>
            </a:extLst>
          </p:cNvPr>
          <p:cNvSpPr/>
          <p:nvPr/>
        </p:nvSpPr>
        <p:spPr>
          <a:xfrm>
            <a:off x="2233858" y="2113681"/>
            <a:ext cx="2339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6" action="ppaction://hlinksldjump"/>
            <a:extLst>
              <a:ext uri="{FF2B5EF4-FFF2-40B4-BE49-F238E27FC236}">
                <a16:creationId xmlns:a16="http://schemas.microsoft.com/office/drawing/2014/main" id="{EB612CC3-AA13-48A4-BA16-026414F8E7ED}"/>
              </a:ext>
            </a:extLst>
          </p:cNvPr>
          <p:cNvSpPr/>
          <p:nvPr/>
        </p:nvSpPr>
        <p:spPr>
          <a:xfrm>
            <a:off x="4256309" y="4298699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6" name="Rectangle 75">
            <a:hlinkClick r:id="rId7" action="ppaction://hlinksldjump"/>
            <a:extLst>
              <a:ext uri="{FF2B5EF4-FFF2-40B4-BE49-F238E27FC236}">
                <a16:creationId xmlns:a16="http://schemas.microsoft.com/office/drawing/2014/main" id="{203C2CA3-7666-4ABB-87F4-5A15ECE91654}"/>
              </a:ext>
            </a:extLst>
          </p:cNvPr>
          <p:cNvSpPr/>
          <p:nvPr/>
        </p:nvSpPr>
        <p:spPr>
          <a:xfrm>
            <a:off x="5193670" y="4281447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7" name="Rectangle 76">
            <a:hlinkClick r:id="rId8" action="ppaction://hlinksldjump"/>
            <a:extLst>
              <a:ext uri="{FF2B5EF4-FFF2-40B4-BE49-F238E27FC236}">
                <a16:creationId xmlns:a16="http://schemas.microsoft.com/office/drawing/2014/main" id="{18EB4357-1D20-4280-9B23-C3662BA5759E}"/>
              </a:ext>
            </a:extLst>
          </p:cNvPr>
          <p:cNvSpPr/>
          <p:nvPr/>
        </p:nvSpPr>
        <p:spPr>
          <a:xfrm>
            <a:off x="6034340" y="427340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8" name="Rectangle 77">
            <a:hlinkClick r:id="rId9" action="ppaction://hlinksldjump"/>
            <a:extLst>
              <a:ext uri="{FF2B5EF4-FFF2-40B4-BE49-F238E27FC236}">
                <a16:creationId xmlns:a16="http://schemas.microsoft.com/office/drawing/2014/main" id="{3EDD79B9-E9D7-41EA-930F-A8B2CEE99143}"/>
              </a:ext>
            </a:extLst>
          </p:cNvPr>
          <p:cNvSpPr/>
          <p:nvPr/>
        </p:nvSpPr>
        <p:spPr>
          <a:xfrm>
            <a:off x="7004849" y="427340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9" name="Rectangle 78">
            <a:hlinkClick r:id="rId10" action="ppaction://hlinksldjump"/>
            <a:extLst>
              <a:ext uri="{FF2B5EF4-FFF2-40B4-BE49-F238E27FC236}">
                <a16:creationId xmlns:a16="http://schemas.microsoft.com/office/drawing/2014/main" id="{0B40CDD3-EA4C-47AB-B5FD-9A9137A1F1D8}"/>
              </a:ext>
            </a:extLst>
          </p:cNvPr>
          <p:cNvSpPr/>
          <p:nvPr/>
        </p:nvSpPr>
        <p:spPr>
          <a:xfrm>
            <a:off x="4267529" y="5196734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80" name="Rectangle 79">
            <a:hlinkClick r:id="rId11" action="ppaction://hlinksldjump"/>
            <a:extLst>
              <a:ext uri="{FF2B5EF4-FFF2-40B4-BE49-F238E27FC236}">
                <a16:creationId xmlns:a16="http://schemas.microsoft.com/office/drawing/2014/main" id="{4204298C-B573-45D6-8444-B717F8B911AB}"/>
              </a:ext>
            </a:extLst>
          </p:cNvPr>
          <p:cNvSpPr/>
          <p:nvPr/>
        </p:nvSpPr>
        <p:spPr>
          <a:xfrm>
            <a:off x="5188860" y="5222029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1" name="Rectangle 80">
            <a:hlinkClick r:id="rId12" action="ppaction://hlinksldjump"/>
            <a:extLst>
              <a:ext uri="{FF2B5EF4-FFF2-40B4-BE49-F238E27FC236}">
                <a16:creationId xmlns:a16="http://schemas.microsoft.com/office/drawing/2014/main" id="{883FBA0C-EA5A-41C8-8DEE-6A99BF20ADF1}"/>
              </a:ext>
            </a:extLst>
          </p:cNvPr>
          <p:cNvSpPr/>
          <p:nvPr/>
        </p:nvSpPr>
        <p:spPr>
          <a:xfrm>
            <a:off x="6093970" y="5222029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2" name="Rectangle 81">
            <a:hlinkClick r:id="rId13" action="ppaction://hlinksldjump"/>
            <a:extLst>
              <a:ext uri="{FF2B5EF4-FFF2-40B4-BE49-F238E27FC236}">
                <a16:creationId xmlns:a16="http://schemas.microsoft.com/office/drawing/2014/main" id="{6E763A67-2685-4BD1-B80B-96A6092E749D}"/>
              </a:ext>
            </a:extLst>
          </p:cNvPr>
          <p:cNvSpPr/>
          <p:nvPr/>
        </p:nvSpPr>
        <p:spPr>
          <a:xfrm>
            <a:off x="6961826" y="5223347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EA16CC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83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DF9F9A72-AAFB-416D-964A-E5707280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30" y="90226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FC264D7-85D1-46D5-9331-117A20CA7576}"/>
              </a:ext>
            </a:extLst>
          </p:cNvPr>
          <p:cNvSpPr/>
          <p:nvPr/>
        </p:nvSpPr>
        <p:spPr>
          <a:xfrm>
            <a:off x="2433614" y="3206190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Picture 2" descr="Free Vector | Home icon pin deal. isolated on white">
            <a:hlinkClick r:id="rId15" action="ppaction://hlinksldjump"/>
            <a:extLst>
              <a:ext uri="{FF2B5EF4-FFF2-40B4-BE49-F238E27FC236}">
                <a16:creationId xmlns:a16="http://schemas.microsoft.com/office/drawing/2014/main" id="{E8F02BF3-0E6C-41B1-895E-18958D809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914" y="5543289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0" fill="hold">
                      <p:stCondLst>
                        <p:cond delay="0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3" fill="hold">
                      <p:stCondLst>
                        <p:cond delay="0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5" fill="hold">
                      <p:stCondLst>
                        <p:cond delay="0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4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6" fill="hold">
                      <p:stCondLst>
                        <p:cond delay="0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>
                      <p:stCondLst>
                        <p:cond delay="0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7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0" fill="hold">
                      <p:stCondLst>
                        <p:cond delay="0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8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6" fill="hold">
                      <p:stCondLst>
                        <p:cond delay="0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2" fill="hold">
                      <p:stCondLst>
                        <p:cond delay="0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8" fill="hold">
                      <p:stCondLst>
                        <p:cond delay="0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0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4" fill="hold">
                      <p:stCondLst>
                        <p:cond delay="0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0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0" fill="hold">
                      <p:stCondLst>
                        <p:cond delay="0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2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244904" y="1955549"/>
            <a:ext cx="2851096" cy="2438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75994" y="5056225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chess.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4114663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 flipH="1">
            <a:off x="8153331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5495203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9533872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C639B81-08D5-4614-8517-971BAD2BFBE0}"/>
              </a:ext>
            </a:extLst>
          </p:cNvPr>
          <p:cNvGrpSpPr/>
          <p:nvPr/>
        </p:nvGrpSpPr>
        <p:grpSpPr>
          <a:xfrm>
            <a:off x="1255306" y="4048594"/>
            <a:ext cx="1182213" cy="1187490"/>
            <a:chOff x="1255306" y="4048594"/>
            <a:chExt cx="1182213" cy="1187490"/>
          </a:xfrm>
        </p:grpSpPr>
        <p:pic>
          <p:nvPicPr>
            <p:cNvPr id="2062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C5215125-89DD-47F6-A324-DCEF56D95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06" y="4048594"/>
              <a:ext cx="1182213" cy="1187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96DB20-C6AF-4FEB-B6D8-2731049405B1}"/>
                </a:ext>
              </a:extLst>
            </p:cNvPr>
            <p:cNvSpPr/>
            <p:nvPr/>
          </p:nvSpPr>
          <p:spPr>
            <a:xfrm>
              <a:off x="1558537" y="4090744"/>
              <a:ext cx="5612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pic>
        <p:nvPicPr>
          <p:cNvPr id="1026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id="{52C2E0D9-DACA-44E1-A3AD-5FD3F73C2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117946" y="1751348"/>
            <a:ext cx="2911838" cy="2587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4113840" y="5047172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play football.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 flipH="1">
            <a:off x="8153331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88723" y="29646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268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9533872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13565B-1637-455E-93C2-4F6859EA2465}"/>
              </a:ext>
            </a:extLst>
          </p:cNvPr>
          <p:cNvGrpSpPr/>
          <p:nvPr/>
        </p:nvGrpSpPr>
        <p:grpSpPr>
          <a:xfrm>
            <a:off x="5425082" y="4188922"/>
            <a:ext cx="1300563" cy="1133980"/>
            <a:chOff x="5425082" y="4188922"/>
            <a:chExt cx="1300563" cy="1133980"/>
          </a:xfrm>
        </p:grpSpPr>
        <p:pic>
          <p:nvPicPr>
            <p:cNvPr id="2062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C5215125-89DD-47F6-A324-DCEF56D95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3419A7-EA8D-4F93-9157-F7DDB9E00F30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20</a:t>
              </a:r>
            </a:p>
          </p:txBody>
        </p:sp>
      </p:grpSp>
      <p:pic>
        <p:nvPicPr>
          <p:cNvPr id="22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id="{C05A672D-06C1-47A5-9BB2-C48E9CACC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4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377548" y="1973408"/>
            <a:ext cx="2694200" cy="2212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8189276" y="5022158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basketball.</a:t>
            </a: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 flipH="1">
            <a:off x="4159654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88723" y="29646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268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554019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382C078-75E1-4638-A213-0109BC44E2A4}"/>
              </a:ext>
            </a:extLst>
          </p:cNvPr>
          <p:cNvGrpSpPr/>
          <p:nvPr/>
        </p:nvGrpSpPr>
        <p:grpSpPr>
          <a:xfrm>
            <a:off x="9634693" y="4059893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FD848376-2BAE-49C6-B676-A60F56C3C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91557A-5D16-443C-A7E8-D35146A2F625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30</a:t>
              </a:r>
            </a:p>
          </p:txBody>
        </p:sp>
      </p:grpSp>
      <p:pic>
        <p:nvPicPr>
          <p:cNvPr id="26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id="{DFE20C6D-3964-4AD7-85F0-0AC0B3353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295461" y="1858089"/>
            <a:ext cx="2739220" cy="2368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75994" y="5056225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badminton.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4114663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 flipH="1">
            <a:off x="8153331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table tennis.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88723" y="29646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2683" y="308885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5495203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9533872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D3C8A7B-DDFF-4A32-8E90-8A8BD881B8D2}"/>
              </a:ext>
            </a:extLst>
          </p:cNvPr>
          <p:cNvGrpSpPr/>
          <p:nvPr/>
        </p:nvGrpSpPr>
        <p:grpSpPr>
          <a:xfrm>
            <a:off x="1255306" y="4226727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71119553-3E1B-4E4B-BC1B-3DB005EBF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1494F1-0D5D-4695-9D0B-549607FD9269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40</a:t>
              </a:r>
            </a:p>
          </p:txBody>
        </p:sp>
      </p:grpSp>
      <p:pic>
        <p:nvPicPr>
          <p:cNvPr id="26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id="{0A2D84A9-179A-4DE6-BD85-8D6008CF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4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404CA-00FB-4AEF-A7D6-C86E17B81F7D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812237" y="1795223"/>
            <a:ext cx="3337257" cy="2252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4076254" y="5057759"/>
            <a:ext cx="4039491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chat with my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friends.</a:t>
            </a: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play chess.</a:t>
            </a: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 flipH="1">
            <a:off x="8153331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table tennis.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9533872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6CAF960-F12E-419B-A991-8463D43937CC}"/>
              </a:ext>
            </a:extLst>
          </p:cNvPr>
          <p:cNvGrpSpPr/>
          <p:nvPr/>
        </p:nvGrpSpPr>
        <p:grpSpPr>
          <a:xfrm>
            <a:off x="5425082" y="4188922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1443D841-874D-4F2E-AD0F-E7A365570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1A6904B-0BFC-48B6-97F7-4C905CD33DC9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</a:p>
          </p:txBody>
        </p:sp>
      </p:grpSp>
      <p:pic>
        <p:nvPicPr>
          <p:cNvPr id="25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id="{19CF6D65-C6BF-4CF6-8AEF-6D04062DD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93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ed fairy tale lake landscape with clouds in the sky. Cartoon landscape  background. Seamless loop flat animation. Stock Video Footage by  ©goodstocker.yandex.ru #201470118">
            <a:extLst>
              <a:ext uri="{FF2B5EF4-FFF2-40B4-BE49-F238E27FC236}">
                <a16:creationId xmlns:a16="http://schemas.microsoft.com/office/drawing/2014/main" id="{B1E31EF6-1ED6-4DC8-9C11-6335B8C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9,179 BEST Fairy Cartoon IMAGES, STOCK PHOTOS &amp;amp; VECTORS | Adobe Stock">
            <a:extLst>
              <a:ext uri="{FF2B5EF4-FFF2-40B4-BE49-F238E27FC236}">
                <a16:creationId xmlns:a16="http://schemas.microsoft.com/office/drawing/2014/main" id="{A099750A-C191-4E9C-908F-BF9D2E40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07" y="-140933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9 Conector recto">
            <a:extLst>
              <a:ext uri="{FF2B5EF4-FFF2-40B4-BE49-F238E27FC236}">
                <a16:creationId xmlns:a16="http://schemas.microsoft.com/office/drawing/2014/main" id="{9B9A82C6-836B-4DD4-A8F3-030AA4CB3A1F}"/>
              </a:ext>
            </a:extLst>
          </p:cNvPr>
          <p:cNvCxnSpPr>
            <a:cxnSpLocks/>
          </p:cNvCxnSpPr>
          <p:nvPr/>
        </p:nvCxnSpPr>
        <p:spPr>
          <a:xfrm flipV="1">
            <a:off x="6056622" y="2023478"/>
            <a:ext cx="1865377" cy="1073108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5404CA-00FB-4AEF-A7D6-C86E17B81F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026471" y="1768544"/>
            <a:ext cx="3014269" cy="2371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61197F78-2184-44DC-9E4E-AA79AAB0BC12}"/>
              </a:ext>
            </a:extLst>
          </p:cNvPr>
          <p:cNvSpPr/>
          <p:nvPr/>
        </p:nvSpPr>
        <p:spPr>
          <a:xfrm flipH="1">
            <a:off x="3200970" y="619116"/>
            <a:ext cx="3931920" cy="802000"/>
          </a:xfrm>
          <a:prstGeom prst="wedgeRoundRectCallout">
            <a:avLst>
              <a:gd name="adj1" fmla="val -60247"/>
              <a:gd name="adj2" fmla="val 27871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</a:t>
            </a:r>
          </a:p>
          <a:p>
            <a:pPr lvl="0" algn="ctr">
              <a:defRPr/>
            </a:pPr>
            <a:r>
              <a:rPr lang="en-GB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break time?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4">
            <a:extLst>
              <a:ext uri="{FF2B5EF4-FFF2-40B4-BE49-F238E27FC236}">
                <a16:creationId xmlns:a16="http://schemas.microsoft.com/office/drawing/2014/main" id="{0C1A2BB2-9B43-4964-880A-7A010BDBBA20}"/>
              </a:ext>
            </a:extLst>
          </p:cNvPr>
          <p:cNvSpPr/>
          <p:nvPr/>
        </p:nvSpPr>
        <p:spPr>
          <a:xfrm flipH="1">
            <a:off x="8189276" y="5022158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 word puzzles.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942C66E2-9311-402B-B980-DED0E7477AB0}"/>
              </a:ext>
            </a:extLst>
          </p:cNvPr>
          <p:cNvSpPr/>
          <p:nvPr/>
        </p:nvSpPr>
        <p:spPr>
          <a:xfrm flipH="1">
            <a:off x="75995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basketball.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1C20056D-A742-4869-B67E-699D2D80942D}"/>
              </a:ext>
            </a:extLst>
          </p:cNvPr>
          <p:cNvSpPr/>
          <p:nvPr/>
        </p:nvSpPr>
        <p:spPr>
          <a:xfrm flipH="1">
            <a:off x="4159654" y="5051394"/>
            <a:ext cx="3962674" cy="1187490"/>
          </a:xfrm>
          <a:prstGeom prst="wedgeRoundRectCallout">
            <a:avLst>
              <a:gd name="adj1" fmla="val 46013"/>
              <a:gd name="adj2" fmla="val 67378"/>
              <a:gd name="adj3" fmla="val 16667"/>
            </a:avLst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play volleyball.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EA33795-A28B-453D-BCBF-94C864C3A4CA}"/>
                  </a:ext>
                </a:extLst>
              </p14:cNvPr>
              <p14:cNvContentPartPr/>
              <p14:nvPr/>
            </p14:nvContentPartPr>
            <p14:xfrm>
              <a:off x="-479723" y="297365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5EA33795-A28B-453D-BCBF-94C864C3A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91963" y="2961416"/>
                <a:ext cx="248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73CD97-AACE-4535-BA0D-F1CD64E75DAA}"/>
                  </a:ext>
                </a:extLst>
              </p14:cNvPr>
              <p14:cNvContentPartPr/>
              <p14:nvPr/>
            </p14:nvContentPartPr>
            <p14:xfrm>
              <a:off x="-843683" y="3097856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D73CD97-AACE-4535-BA0D-F1CD64E75D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55923" y="3085616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2060" name="Picture 12" descr="Cute kawaii sad flower decoration cartoon Vector Image">
            <a:extLst>
              <a:ext uri="{FF2B5EF4-FFF2-40B4-BE49-F238E27FC236}">
                <a16:creationId xmlns:a16="http://schemas.microsoft.com/office/drawing/2014/main" id="{4280D89E-C9AB-4D33-B3B5-C299FDB73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145653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ute kawaii sad flower decoration cartoon Vector Image">
            <a:extLst>
              <a:ext uri="{FF2B5EF4-FFF2-40B4-BE49-F238E27FC236}">
                <a16:creationId xmlns:a16="http://schemas.microsoft.com/office/drawing/2014/main" id="{4860A489-F5C5-429E-AAF2-D1605087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957" r="19282" b="35230"/>
          <a:stretch/>
        </p:blipFill>
        <p:spPr bwMode="auto">
          <a:xfrm>
            <a:off x="5540195" y="4048594"/>
            <a:ext cx="1402822" cy="13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45A3214-C5C7-43A0-B547-6562926E6742}"/>
              </a:ext>
            </a:extLst>
          </p:cNvPr>
          <p:cNvGrpSpPr/>
          <p:nvPr/>
        </p:nvGrpSpPr>
        <p:grpSpPr>
          <a:xfrm>
            <a:off x="9623854" y="4229187"/>
            <a:ext cx="1300563" cy="1133980"/>
            <a:chOff x="5425082" y="4188922"/>
            <a:chExt cx="1300563" cy="1133980"/>
          </a:xfrm>
        </p:grpSpPr>
        <p:pic>
          <p:nvPicPr>
            <p:cNvPr id="21" name="Picture 14" descr="Free Smiley Flower Cliparts, Download Free Smiley Flower Cliparts png  images, Free ClipArts on Clipart Library">
              <a:extLst>
                <a:ext uri="{FF2B5EF4-FFF2-40B4-BE49-F238E27FC236}">
                  <a16:creationId xmlns:a16="http://schemas.microsoft.com/office/drawing/2014/main" id="{A44209BE-C40D-4D64-BF61-F53B5F211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082" y="4249795"/>
              <a:ext cx="1300563" cy="1073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B9D647-A1DA-4A81-8D74-283DAD52E51C}"/>
                </a:ext>
              </a:extLst>
            </p:cNvPr>
            <p:cNvSpPr/>
            <p:nvPr/>
          </p:nvSpPr>
          <p:spPr>
            <a:xfrm>
              <a:off x="5832210" y="4188922"/>
              <a:ext cx="5501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</a:p>
          </p:txBody>
        </p:sp>
      </p:grpSp>
      <p:pic>
        <p:nvPicPr>
          <p:cNvPr id="25" name="Picture 2" descr="Happy flower cartoon flower Royalty Free Vector Image">
            <a:hlinkClick r:id="rId14" action="ppaction://hlinksldjump"/>
            <a:extLst>
              <a:ext uri="{FF2B5EF4-FFF2-40B4-BE49-F238E27FC236}">
                <a16:creationId xmlns:a16="http://schemas.microsoft.com/office/drawing/2014/main" id="{F6BB80C3-E99E-43A7-B768-FA8CA496E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6472" r="12355" b="13657"/>
          <a:stretch/>
        </p:blipFill>
        <p:spPr bwMode="auto">
          <a:xfrm>
            <a:off x="75994" y="90707"/>
            <a:ext cx="1131444" cy="16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33 Conector recto">
            <a:extLst>
              <a:ext uri="{FF2B5EF4-FFF2-40B4-BE49-F238E27FC236}">
                <a16:creationId xmlns:a16="http://schemas.microsoft.com/office/drawing/2014/main" id="{AFB39D39-9A79-4EC3-B3BF-27FC0E859303}"/>
              </a:ext>
            </a:extLst>
          </p:cNvPr>
          <p:cNvCxnSpPr>
            <a:cxnSpLocks/>
          </p:cNvCxnSpPr>
          <p:nvPr/>
        </p:nvCxnSpPr>
        <p:spPr>
          <a:xfrm flipV="1">
            <a:off x="6056621" y="2040232"/>
            <a:ext cx="1865377" cy="103960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>
            <a:glow rad="101600">
              <a:srgbClr val="FFFF00">
                <a:alpha val="60000"/>
              </a:srgbClr>
            </a:glow>
          </a:effectLst>
        </p:spPr>
      </p:cxnSp>
    </p:spTree>
    <p:extLst>
      <p:ext uri="{BB962C8B-B14F-4D97-AF65-F5344CB8AC3E}">
        <p14:creationId xmlns:p14="http://schemas.microsoft.com/office/powerpoint/2010/main" val="2012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16CC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593</Words>
  <Application>Microsoft Office PowerPoint</Application>
  <PresentationFormat>Widescreen</PresentationFormat>
  <Paragraphs>235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54</cp:revision>
  <dcterms:created xsi:type="dcterms:W3CDTF">2022-01-25T11:05:41Z</dcterms:created>
  <dcterms:modified xsi:type="dcterms:W3CDTF">2026-01-14T15:19:13Z</dcterms:modified>
</cp:coreProperties>
</file>