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91" r:id="rId3"/>
    <p:sldId id="28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66CC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0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2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1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5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7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0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1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69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5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1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ACEBE-87AE-4E2B-A3BD-035575D40FFD}" type="datetimeFigureOut">
              <a:rPr lang="en-US" smtClean="0"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5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9910" y="2773827"/>
            <a:ext cx="751680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Chủ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6: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SÁNG TẠO TỪ NHỮNG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KHỐI CƠ BẢN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(Tiết 2)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8881" y="4415246"/>
            <a:ext cx="3918857" cy="159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5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74000">
              <a:schemeClr val="bg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0492" y="186831"/>
            <a:ext cx="4472948" cy="1511340"/>
            <a:chOff x="788991" y="1415475"/>
            <a:chExt cx="3409523" cy="992874"/>
          </a:xfrm>
        </p:grpSpPr>
        <p:sp>
          <p:nvSpPr>
            <p:cNvPr id="5" name="Rounded Rectangle 4"/>
            <p:cNvSpPr/>
            <p:nvPr/>
          </p:nvSpPr>
          <p:spPr>
            <a:xfrm>
              <a:off x="1882504" y="1653178"/>
              <a:ext cx="2316010" cy="517467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Avo" panose="02040603050506020204" pitchFamily="18" charset="0"/>
                  <a:ea typeface="+mn-ea"/>
                  <a:cs typeface="+mn-cs"/>
                </a:rPr>
                <a:t>Thể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Avo" panose="02040603050506020204" pitchFamily="18" charset="0"/>
                  <a:ea typeface="+mn-ea"/>
                  <a:cs typeface="+mn-cs"/>
                </a:rPr>
                <a:t> </a:t>
              </a:r>
              <a:r>
                <a:rPr kumimoji="0" lang="en-US" sz="24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Avo" panose="02040603050506020204" pitchFamily="18" charset="0"/>
                  <a:ea typeface="+mn-ea"/>
                  <a:cs typeface="+mn-cs"/>
                </a:rPr>
                <a:t>hiện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959" b="34501"/>
            <a:stretch/>
          </p:blipFill>
          <p:spPr>
            <a:xfrm>
              <a:off x="788991" y="1415475"/>
              <a:ext cx="1310266" cy="99287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7" name="TextBox 6"/>
          <p:cNvSpPr txBox="1"/>
          <p:nvPr/>
        </p:nvSpPr>
        <p:spPr>
          <a:xfrm>
            <a:off x="313510" y="2247814"/>
            <a:ext cx="85692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Nặn vật có dạng khối em yêu thích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NI-Avo" pitchFamily="2" charset="0"/>
                <a:ea typeface="+mn-ea"/>
                <a:cs typeface="+mn-cs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VNI-Av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6971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FF66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22785" y="122252"/>
            <a:ext cx="3409523" cy="992874"/>
            <a:chOff x="788991" y="1415475"/>
            <a:chExt cx="3409523" cy="992874"/>
          </a:xfrm>
        </p:grpSpPr>
        <p:sp>
          <p:nvSpPr>
            <p:cNvPr id="6" name="Rounded Rectangle 5"/>
            <p:cNvSpPr/>
            <p:nvPr/>
          </p:nvSpPr>
          <p:spPr>
            <a:xfrm>
              <a:off x="1882504" y="1653178"/>
              <a:ext cx="2316010" cy="517467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latin typeface="UTM Avo" panose="02040603050506020204" pitchFamily="18" charset="0"/>
                </a:rPr>
                <a:t>Thể</a:t>
              </a:r>
              <a:r>
                <a:rPr lang="en-US" sz="2400" dirty="0" smtClean="0">
                  <a:latin typeface="UTM Avo" panose="02040603050506020204" pitchFamily="18" charset="0"/>
                </a:rPr>
                <a:t> </a:t>
              </a:r>
              <a:r>
                <a:rPr lang="en-US" sz="2400" dirty="0" err="1" smtClean="0">
                  <a:latin typeface="UTM Avo" panose="02040603050506020204" pitchFamily="18" charset="0"/>
                </a:rPr>
                <a:t>hiện</a:t>
              </a:r>
              <a:endParaRPr lang="en-US" sz="2400" dirty="0">
                <a:latin typeface="UTM Avo" panose="02040603050506020204" pitchFamily="18" charset="0"/>
              </a:endParaRP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959" b="34501"/>
            <a:stretch/>
          </p:blipFill>
          <p:spPr>
            <a:xfrm>
              <a:off x="788991" y="1415475"/>
              <a:ext cx="1310266" cy="99287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5" r="2536" b="5801"/>
          <a:stretch/>
        </p:blipFill>
        <p:spPr>
          <a:xfrm>
            <a:off x="122785" y="1214846"/>
            <a:ext cx="4410026" cy="5486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0" t="5258" b="6291"/>
          <a:stretch/>
        </p:blipFill>
        <p:spPr>
          <a:xfrm>
            <a:off x="4715691" y="1214846"/>
            <a:ext cx="429768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66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</TotalTime>
  <Words>28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UTM Avo</vt:lpstr>
      <vt:lpstr>VNI-Avo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97</cp:revision>
  <dcterms:created xsi:type="dcterms:W3CDTF">2020-11-02T00:50:28Z</dcterms:created>
  <dcterms:modified xsi:type="dcterms:W3CDTF">2025-01-18T07:03:43Z</dcterms:modified>
</cp:coreProperties>
</file>