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482" r:id="rId2"/>
    <p:sldId id="542" r:id="rId3"/>
    <p:sldId id="557" r:id="rId4"/>
    <p:sldId id="570" r:id="rId5"/>
    <p:sldId id="587" r:id="rId6"/>
    <p:sldId id="591" r:id="rId7"/>
    <p:sldId id="582" r:id="rId8"/>
    <p:sldId id="588" r:id="rId9"/>
    <p:sldId id="576" r:id="rId10"/>
    <p:sldId id="601" r:id="rId11"/>
    <p:sldId id="565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6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http://bizweb.dktcdn.net/thumb/grande/100/374/548/products/dan-t-rung-truc-jpg-v-1581157459767.jpg?v=1581157473130" TargetMode="External"/><Relationship Id="rId5" Type="http://schemas.openxmlformats.org/officeDocument/2006/relationships/image" Target="../media/image12.jpeg"/><Relationship Id="rId10" Type="http://schemas.openxmlformats.org/officeDocument/2006/relationships/image" Target="../media/image10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53093" y="1988840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1+2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1026" name="Picture 6">
            <a:extLst>
              <a:ext uri="{FF2B5EF4-FFF2-40B4-BE49-F238E27FC236}">
                <a16:creationId xmlns:a16="http://schemas.microsoft.com/office/drawing/2014/main" id="{90596E06-64F6-8641-C5A5-69685D41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50000" r="15350" b="39149"/>
          <a:stretch>
            <a:fillRect/>
          </a:stretch>
        </p:blipFill>
        <p:spPr bwMode="auto">
          <a:xfrm>
            <a:off x="5015879" y="66357"/>
            <a:ext cx="7176121" cy="144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6451" y="-1710331"/>
              <a:ext cx="4280589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BÀI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NHẠC SỐ 2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VỖ TAY/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ĐỆM THEO PHÁCH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6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8F1DE8-3EFC-04C8-2E20-450E90F57288}"/>
              </a:ext>
            </a:extLst>
          </p:cNvPr>
          <p:cNvGrpSpPr/>
          <p:nvPr/>
        </p:nvGrpSpPr>
        <p:grpSpPr>
          <a:xfrm>
            <a:off x="436850" y="836712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766A2D-D583-389B-DC4F-642CD7B76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3133550" y="2941216"/>
              <a:ext cx="485991" cy="4859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1A9DD2-6E88-27AA-AD83-E06B1E03E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5566623" y="2931144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529A97-3C49-6E4B-C9AE-B36A2FCC5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8123936" y="2926221"/>
              <a:ext cx="485991" cy="4859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34257A-37F0-8228-368C-5CAC228D6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54396" y="2917295"/>
              <a:ext cx="485991" cy="4859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F94639-985D-AAD8-82BD-738500AC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3014758" y="4502296"/>
              <a:ext cx="485991" cy="4859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5E0A2B6-B089-C6DD-8D78-E17817F2F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5610009" y="4510206"/>
              <a:ext cx="485991" cy="4859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0557A8-76FD-7FAA-4C72-88B547373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8366931" y="4556403"/>
              <a:ext cx="485991" cy="4859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393A9D-15E4-45B7-93C8-50A319E7D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923978" y="4556403"/>
              <a:ext cx="485991" cy="48599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933056"/>
            <a:ext cx="1000911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ÔN TẬP CUỐI HỌC KÌ I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1805" y="-1481192"/>
              <a:ext cx="4309828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TIẾT TẤU BẰNG CÁC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NHẠC CỤ ĐÃ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132856"/>
            <a:ext cx="11233248" cy="4069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2620F-F9D7-CA17-6C41-9008876083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2"/>
          <a:stretch/>
        </p:blipFill>
        <p:spPr>
          <a:xfrm flipH="1">
            <a:off x="1487488" y="368440"/>
            <a:ext cx="2448272" cy="1693353"/>
          </a:xfrm>
          <a:prstGeom prst="rect">
            <a:avLst/>
          </a:prstGeom>
        </p:spPr>
      </p:pic>
      <p:pic>
        <p:nvPicPr>
          <p:cNvPr id="2050" name="Picture 6">
            <a:extLst>
              <a:ext uri="{FF2B5EF4-FFF2-40B4-BE49-F238E27FC236}">
                <a16:creationId xmlns:a16="http://schemas.microsoft.com/office/drawing/2014/main" id="{7BD13D78-B724-3458-BF4E-6C1B5BD4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68307" r="7750" b="11214"/>
          <a:stretch>
            <a:fillRect/>
          </a:stretch>
        </p:blipFill>
        <p:spPr bwMode="auto">
          <a:xfrm>
            <a:off x="962166" y="2338247"/>
            <a:ext cx="10225136" cy="36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CEC231-AB52-5CB6-CFEF-4610C3FA90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/>
          <a:stretch/>
        </p:blipFill>
        <p:spPr>
          <a:xfrm>
            <a:off x="4511824" y="336807"/>
            <a:ext cx="5328592" cy="16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9293" y="-1412360"/>
              <a:ext cx="4134852" cy="173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NÊU CẢM NHẬN CỦA EM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KHI NGHE TÁC PHẨM</a:t>
              </a:r>
            </a:p>
            <a:p>
              <a:pPr algn="ctr" eaLnBrk="1" hangingPunct="1"/>
              <a:r>
                <a:rPr lang="en-US" sz="28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SUỐI ĐÀN T”RƯNG </a:t>
              </a:r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VÀ</a:t>
              </a:r>
              <a:br>
                <a:rPr lang="en-US" sz="28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</a:br>
              <a:r>
                <a:rPr lang="en-US" sz="28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NỔI TRỐNG LÊN CÁC BẠN 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1" descr="Đàn t'rưng trúc Cửa hàng đồ dùng đồ chơi mầm non VIC">
            <a:extLst>
              <a:ext uri="{FF2B5EF4-FFF2-40B4-BE49-F238E27FC236}">
                <a16:creationId xmlns:a16="http://schemas.microsoft.com/office/drawing/2014/main" id="{96B054DB-9A3D-5C30-06B0-DA3B49CE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4381" r="18803" b="4382"/>
          <a:stretch>
            <a:fillRect/>
          </a:stretch>
        </p:blipFill>
        <p:spPr bwMode="auto">
          <a:xfrm>
            <a:off x="7392144" y="2964204"/>
            <a:ext cx="4274326" cy="318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66990-4A8A-9559-0A5F-730F730171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5904" r="58084" b="82563"/>
          <a:stretch/>
        </p:blipFill>
        <p:spPr>
          <a:xfrm>
            <a:off x="500006" y="302950"/>
            <a:ext cx="2568996" cy="1232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D6143-D837-1CE3-551A-A839A486E7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20521" r="8374" b="65749"/>
          <a:stretch/>
        </p:blipFill>
        <p:spPr>
          <a:xfrm>
            <a:off x="525530" y="1649346"/>
            <a:ext cx="7720844" cy="2571742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040216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256240" y="86463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F2D55-3F51-5E91-A767-EA29FEE9E5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0" y="4149080"/>
            <a:ext cx="6264696" cy="20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ỐI ĐÀN T,R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D2C5A-B318-AE43-E35D-206FB7F36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4650"/>
          <a:stretch/>
        </p:blipFill>
        <p:spPr>
          <a:xfrm>
            <a:off x="3040156" y="501648"/>
            <a:ext cx="8721861" cy="1690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796"/>
            <a:ext cx="1224136" cy="1289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82962-8F2F-3CDC-1897-9B752179A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23" y="565097"/>
            <a:ext cx="9804965" cy="58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4182" y="-1679839"/>
              <a:ext cx="4165116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BÀI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NHẠC SỐ 1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THỰC HIỆN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12920" y="1503500"/>
            <a:ext cx="10883680" cy="418789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FF2DEA-C276-9CD1-6625-DF729DE4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>
            <a:off x="2304656" y="5574962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ADA03D3-D266-7D68-64DB-C65BA962A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2231979" y="3929175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E0D799A-4455-356D-B4DF-FE9F38636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3359696" y="3861048"/>
            <a:ext cx="6295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B6F0B09E-39A9-5100-16E2-69D314420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4571452" y="3941587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90BC995-1686-08ED-3F7C-91DEE9526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8046138" y="3870238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3D5FF6A-E103-084A-FBFC-FAC89158C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9293812" y="3861048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128D2DB-1DD4-9C4C-2826-7D3F7365B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6876402" y="3922713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DE464AC-7CDF-7151-83A0-F76A44BFB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1514423" y="5514208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B901EB37-14D9-4F5E-5A83-44C845648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2983778" y="555949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2AF8D912-4C49-D2B1-DAA7-9B996FF6F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4831305" y="555949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E506321-640D-4241-A407-B3FCEB16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6054760" y="5517627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9FC13C0F-FA62-8C91-E1C8-FAB2DE7AB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>
            <a:off x="3721631" y="5567749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B9E703A-0C34-8B3F-8453-940A06DB8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876402" y="5531056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ACFB8BD-B89F-B139-108E-3FDCD127B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7540316" y="5597832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A9CA264D-C127-CAD8-B3E2-D51055AC3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8243513" y="5492685"/>
            <a:ext cx="6295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2455B1CD-28A9-DAAE-6381-3FA989C97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9471253" y="5583711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153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8066</TotalTime>
  <Words>72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trangphamminh1105@gmail.com</cp:lastModifiedBy>
  <cp:revision>658</cp:revision>
  <dcterms:created xsi:type="dcterms:W3CDTF">2010-04-30T18:19:48Z</dcterms:created>
  <dcterms:modified xsi:type="dcterms:W3CDTF">2026-01-01T02:13:57Z</dcterms:modified>
</cp:coreProperties>
</file>