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16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92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51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68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33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19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24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18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29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64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81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12/31/2025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65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1192435" y="2350081"/>
            <a:ext cx="9187320" cy="1564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17: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Đánh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cuối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72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Nhắc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lại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chủ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đề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đã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trong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kì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I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7659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Quan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sát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thẩm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mĩ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những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sản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phẩm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464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Trưng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bày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sản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phẩm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ở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chủ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đề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đã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821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8694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Củng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cố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-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dặn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dò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84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Nunito Black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2025-01-04T02:37:49Z</dcterms:created>
  <dcterms:modified xsi:type="dcterms:W3CDTF">2025-12-31T12:50:18Z</dcterms:modified>
</cp:coreProperties>
</file>