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5" r:id="rId3"/>
    <p:sldId id="256" r:id="rId4"/>
    <p:sldId id="286" r:id="rId5"/>
    <p:sldId id="268" r:id="rId6"/>
    <p:sldId id="271" r:id="rId8"/>
    <p:sldId id="272" r:id="rId9"/>
    <p:sldId id="27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9" r:id="rId19"/>
    <p:sldId id="282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171450" indent="-171450">
              <a:buFontTx/>
              <a:buChar char="-"/>
            </a:pPr>
            <a:r>
              <a:rPr lang="en-US" altLang="en-US" dirty="0" smtClean="0"/>
              <a:t>Click </a:t>
            </a:r>
            <a:r>
              <a:rPr lang="en-US" altLang="en-US" dirty="0" err="1" smtClean="0"/>
              <a:t>và</a:t>
            </a:r>
            <a:r>
              <a:rPr lang="en-US" altLang="en-US" baseline="0" dirty="0" err="1" smtClean="0"/>
              <a:t>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số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để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câu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hỏi</a:t>
            </a:r>
            <a:endParaRPr lang="en-US" altLang="en-US" baseline="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6.wav"/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image" Target="../media/image21.png"/><Relationship Id="rId6" Type="http://schemas.openxmlformats.org/officeDocument/2006/relationships/image" Target="../media/image4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image" Target="../media/image21.png"/><Relationship Id="rId6" Type="http://schemas.openxmlformats.org/officeDocument/2006/relationships/slide" Target="slide6.xml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1.wav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4.xml"/><Relationship Id="rId10" Type="http://schemas.openxmlformats.org/officeDocument/2006/relationships/audio" Target="../media/audio4.wav"/><Relationship Id="rId1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1.wav"/><Relationship Id="rId7" Type="http://schemas.openxmlformats.org/officeDocument/2006/relationships/image" Target="../media/image21.png"/><Relationship Id="rId6" Type="http://schemas.openxmlformats.org/officeDocument/2006/relationships/image" Target="../media/image4.png"/><Relationship Id="rId5" Type="http://schemas.microsoft.com/office/2007/relationships/media" Target="../media/media5.mp3"/><Relationship Id="rId4" Type="http://schemas.openxmlformats.org/officeDocument/2006/relationships/audio" Target="../media/media5.mp3"/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7.png"/><Relationship Id="rId3" Type="http://schemas.openxmlformats.org/officeDocument/2006/relationships/image" Target="../media/image4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openxmlformats.org/officeDocument/2006/relationships/image" Target="../media/image4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2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3.xml"/><Relationship Id="rId7" Type="http://schemas.openxmlformats.org/officeDocument/2006/relationships/slide" Target="slide14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5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4.xml"/><Relationship Id="rId14" Type="http://schemas.openxmlformats.org/officeDocument/2006/relationships/audio" Target="../media/audio3.wav"/><Relationship Id="rId13" Type="http://schemas.openxmlformats.org/officeDocument/2006/relationships/audio" Target="../media/audio1.wav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slide" Target="slide10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1.wav"/><Relationship Id="rId7" Type="http://schemas.openxmlformats.org/officeDocument/2006/relationships/slide" Target="slide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audio" Target="../media/audio5.wav"/><Relationship Id="rId7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microsoft.com/office/2007/relationships/media" Target="../media/media4.mp3"/><Relationship Id="rId4" Type="http://schemas.openxmlformats.org/officeDocument/2006/relationships/audio" Target="../media/media4.mp3"/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084" y="509222"/>
            <a:ext cx="5189056" cy="379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inus 1"/>
          <p:cNvSpPr/>
          <p:nvPr/>
        </p:nvSpPr>
        <p:spPr>
          <a:xfrm>
            <a:off x="2295832" y="4896022"/>
            <a:ext cx="1295400" cy="1013608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3886200" y="4781722"/>
            <a:ext cx="1220388" cy="124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562600" y="4781722"/>
            <a:ext cx="1220388" cy="1242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31" y="4171838"/>
            <a:ext cx="2216316" cy="2510952"/>
          </a:xfrm>
          <a:prstGeom prst="rect">
            <a:avLst/>
          </a:prstGeom>
        </p:spPr>
      </p:pic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2767"/>
            <a:ext cx="5257800" cy="366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-soun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2176" y="762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5814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1" y="4216083"/>
            <a:ext cx="2540015" cy="2214047"/>
          </a:xfrm>
          <a:prstGeom prst="rect">
            <a:avLst/>
          </a:prstGeom>
        </p:spPr>
      </p:pic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4" y="228600"/>
            <a:ext cx="50346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449" y="693174"/>
            <a:ext cx="609600" cy="6096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3471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7637" y="3886200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5" y="457200"/>
            <a:ext cx="5441224" cy="379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76" y="89965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17082"/>
            <a:ext cx="2710734" cy="2558334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5814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97" y="4130739"/>
            <a:ext cx="2510952" cy="2510952"/>
          </a:xfrm>
          <a:prstGeom prst="rect">
            <a:avLst/>
          </a:prstGeom>
        </p:spPr>
      </p:pic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73" y="442452"/>
            <a:ext cx="5029200" cy="36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9673" y="39624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2" name="gras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565" y="717755"/>
            <a:ext cx="609600" cy="6096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0"/>
            <a:ext cx="3471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1" y="4216083"/>
            <a:ext cx="2540015" cy="2214047"/>
          </a:xfrm>
          <a:prstGeom prst="rect">
            <a:avLst/>
          </a:prstGeom>
        </p:spPr>
      </p:pic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4" y="152400"/>
            <a:ext cx="50346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1449" y="69317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7637" y="3429000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2924"/>
            <a:ext cx="3581400" cy="25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4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6200" y="990600"/>
            <a:ext cx="609600" cy="609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2891" y="2124651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>
            <a:fillRect/>
          </a:stretch>
        </p:blipFill>
        <p:spPr>
          <a:xfrm>
            <a:off x="1839691" y="0"/>
            <a:ext cx="6999509" cy="6821541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193" y="85130"/>
            <a:ext cx="1124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rack 4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48073" y="2067214"/>
            <a:ext cx="609600" cy="60960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5046"/>
            <a:ext cx="9144000" cy="41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3985" y="237530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850" y="17526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29" y="2785754"/>
            <a:ext cx="2087482" cy="1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93" y="2737426"/>
            <a:ext cx="2166407" cy="151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232" y="4383490"/>
            <a:ext cx="2259244" cy="159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282" y="4383490"/>
            <a:ext cx="2260659" cy="15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ocument 3"/>
          <p:cNvSpPr/>
          <p:nvPr/>
        </p:nvSpPr>
        <p:spPr>
          <a:xfrm>
            <a:off x="620113" y="2703254"/>
            <a:ext cx="7919332" cy="4002346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2590800" y="38100"/>
            <a:ext cx="4911213" cy="17526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Let’s sing Hello song!</a:t>
            </a:r>
            <a:endParaRPr lang="en-US" sz="4000" b="1" dirty="0"/>
          </a:p>
        </p:txBody>
      </p:sp>
      <p:pic>
        <p:nvPicPr>
          <p:cNvPr id="5" name="hello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394" y="1181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3"/>
          <a:stretch>
            <a:fillRect/>
          </a:stretch>
        </p:blipFill>
        <p:spPr bwMode="auto">
          <a:xfrm>
            <a:off x="0" y="-23814"/>
            <a:ext cx="9205998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8920" y="-26879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1533" y="9494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159603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15240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985" y="152400"/>
            <a:ext cx="10214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77" y="9906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goat"/>
          <p:cNvSpPr txBox="1">
            <a:spLocks noChangeArrowheads="1"/>
          </p:cNvSpPr>
          <p:nvPr/>
        </p:nvSpPr>
        <p:spPr bwMode="auto">
          <a:xfrm>
            <a:off x="5481637" y="5867400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oat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grass"/>
          <p:cNvSpPr txBox="1">
            <a:spLocks noChangeArrowheads="1"/>
          </p:cNvSpPr>
          <p:nvPr/>
        </p:nvSpPr>
        <p:spPr bwMode="auto">
          <a:xfrm>
            <a:off x="1828800" y="58674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4098" name="G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5950"/>
            <a:ext cx="2867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/g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897797"/>
            <a:ext cx="2867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3969412"/>
            <a:ext cx="2957513" cy="21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Gr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14" y="3954783"/>
            <a:ext cx="2942317" cy="214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-letter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675" y="1981200"/>
            <a:ext cx="609600" cy="609600"/>
          </a:xfrm>
          <a:prstGeom prst="rect">
            <a:avLst/>
          </a:prstGeom>
        </p:spPr>
      </p:pic>
      <p:pic>
        <p:nvPicPr>
          <p:cNvPr id="12" name="g-soun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>
            <a:off x="8001000" y="1981200"/>
            <a:ext cx="609600" cy="609600"/>
          </a:xfrm>
          <a:prstGeom prst="rect">
            <a:avLst/>
          </a:prstGeom>
        </p:spPr>
      </p:pic>
      <p:pic>
        <p:nvPicPr>
          <p:cNvPr id="19" name="gras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714" y="4114800"/>
            <a:ext cx="609600" cy="609600"/>
          </a:xfrm>
          <a:prstGeom prst="rect">
            <a:avLst/>
          </a:prstGeom>
        </p:spPr>
      </p:pic>
      <p:pic>
        <p:nvPicPr>
          <p:cNvPr id="20" name="goa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0800000">
            <a:off x="8001000" y="409267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2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1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1800" y="21336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Lucky Number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7: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0797" y="85130"/>
            <a:ext cx="1008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3153432"/>
            <a:ext cx="2436864" cy="17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73" y="3124200"/>
            <a:ext cx="2514600" cy="17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62" y="4873235"/>
            <a:ext cx="2414939" cy="17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2456414" cy="178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05000" y="1524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Lucky Number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48" y="1143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48" y="3048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9871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2999"/>
            <a:ext cx="22098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524000" y="1879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1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4343400" y="1905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2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7315200" y="1905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3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447800" y="3784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4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4343400" y="3810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5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7315200" y="3784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6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1524000" y="5689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7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hlinkClick r:id="rId9" action="ppaction://hlinksldjump"/>
          </p:cNvPr>
          <p:cNvSpPr txBox="1"/>
          <p:nvPr/>
        </p:nvSpPr>
        <p:spPr>
          <a:xfrm>
            <a:off x="4343400" y="5715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8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hlinkClick r:id="rId10" action="ppaction://hlinksldjump"/>
          </p:cNvPr>
          <p:cNvSpPr txBox="1"/>
          <p:nvPr/>
        </p:nvSpPr>
        <p:spPr>
          <a:xfrm>
            <a:off x="7315200" y="5715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9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37964"/>
            <a:ext cx="1556777" cy="1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3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repeatCount="indefinit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5" y="624348"/>
            <a:ext cx="5441224" cy="379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-let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76" y="685800"/>
            <a:ext cx="609600" cy="6096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92" y="4440216"/>
            <a:ext cx="350320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66" y="4716356"/>
            <a:ext cx="2111981" cy="1712417"/>
          </a:xfrm>
          <a:prstGeom prst="rect">
            <a:avLst/>
          </a:prstGeom>
        </p:spPr>
      </p:pic>
      <p:sp>
        <p:nvSpPr>
          <p:cNvPr id="11" name="Left Arrow 10">
            <a:hlinkClick r:id="rId7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</p:spTree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97" y="4130739"/>
            <a:ext cx="2510952" cy="2510952"/>
          </a:xfrm>
          <a:prstGeom prst="rect">
            <a:avLst/>
          </a:prstGeom>
        </p:spPr>
      </p:pic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5029200" cy="367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2189" y="4648639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rass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2" name="gras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565" y="71775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1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2123"/>
            <a:ext cx="5189056" cy="461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56" l="1521" r="100000">
                        <a14:foregroundMark x1="25095" y1="25000" x2="25285" y2="27500"/>
                        <a14:foregroundMark x1="17300" y1="51667" x2="21483" y2="46389"/>
                        <a14:foregroundMark x1="12357" y1="40000" x2="14068" y2="44722"/>
                        <a14:foregroundMark x1="55703" y1="18611" x2="56464" y2="22500"/>
                        <a14:foregroundMark x1="56274" y1="3889" x2="56274" y2="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2300"/>
            <a:ext cx="3452775" cy="23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Presentation</Application>
  <PresentationFormat>On-screen Show (4:3)</PresentationFormat>
  <Paragraphs>97</Paragraphs>
  <Slides>18</Slides>
  <Notes>14</Notes>
  <HiddenSlides>9</HiddenSlides>
  <MMClips>14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47</cp:revision>
  <dcterms:created xsi:type="dcterms:W3CDTF">2006-08-16T00:00:00Z</dcterms:created>
  <dcterms:modified xsi:type="dcterms:W3CDTF">2026-01-01T13:37:55Z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EBB91E97298048468A0C7935BC3E568D_12</vt:lpwstr>
  </property>
  <property fmtid="{D5CDD505-2E9C-101B-9397-08002B2CF9AE}" pid="3" name="KSOProductBuildVer">
    <vt:lpwstr>1033-12.2.0.23196</vt:lpwstr>
  </property>
</Properties>
</file>