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5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6" r:id="rId1"/>
    <p:sldMasterId id="2147483687" r:id="rId2"/>
    <p:sldMasterId id="2147483696" r:id="rId3"/>
    <p:sldMasterId id="2147483702" r:id="rId4"/>
    <p:sldMasterId id="2147483730" r:id="rId5"/>
    <p:sldMasterId id="2147483759" r:id="rId6"/>
  </p:sldMasterIdLst>
  <p:notesMasterIdLst>
    <p:notesMasterId r:id="rId38"/>
  </p:notesMasterIdLst>
  <p:sldIdLst>
    <p:sldId id="300" r:id="rId7"/>
    <p:sldId id="296" r:id="rId8"/>
    <p:sldId id="261" r:id="rId9"/>
    <p:sldId id="298" r:id="rId10"/>
    <p:sldId id="294" r:id="rId11"/>
    <p:sldId id="291" r:id="rId12"/>
    <p:sldId id="303" r:id="rId13"/>
    <p:sldId id="260" r:id="rId14"/>
    <p:sldId id="304" r:id="rId15"/>
    <p:sldId id="307" r:id="rId16"/>
    <p:sldId id="308" r:id="rId17"/>
    <p:sldId id="312" r:id="rId18"/>
    <p:sldId id="310" r:id="rId19"/>
    <p:sldId id="311" r:id="rId20"/>
    <p:sldId id="290" r:id="rId21"/>
    <p:sldId id="313" r:id="rId22"/>
    <p:sldId id="315" r:id="rId23"/>
    <p:sldId id="314" r:id="rId24"/>
    <p:sldId id="295" r:id="rId25"/>
    <p:sldId id="292" r:id="rId26"/>
    <p:sldId id="265" r:id="rId27"/>
    <p:sldId id="316" r:id="rId28"/>
    <p:sldId id="317" r:id="rId29"/>
    <p:sldId id="318" r:id="rId30"/>
    <p:sldId id="319" r:id="rId31"/>
    <p:sldId id="320" r:id="rId32"/>
    <p:sldId id="321" r:id="rId33"/>
    <p:sldId id="325" r:id="rId34"/>
    <p:sldId id="322" r:id="rId35"/>
    <p:sldId id="327" r:id="rId36"/>
    <p:sldId id="329" r:id="rId37"/>
  </p:sldIdLst>
  <p:sldSz cx="9144000" cy="5143500" type="screen16x9"/>
  <p:notesSz cx="6858000" cy="9144000"/>
  <p:embeddedFontLst>
    <p:embeddedFont>
      <p:font typeface="Barlow Condensed Thin" panose="020B0604020202020204" charset="0"/>
      <p:regular r:id="rId39"/>
      <p:bold r:id="rId40"/>
      <p:italic r:id="rId41"/>
      <p:boldItalic r:id="rId42"/>
    </p:embeddedFont>
    <p:embeddedFont>
      <p:font typeface="Ultra" panose="020B0604020202020204" charset="0"/>
      <p:regular r:id="rId43"/>
    </p:embeddedFont>
    <p:embeddedFont>
      <p:font typeface="Calibri" panose="020F0502020204030204" pitchFamily="34" charset="0"/>
      <p:regular r:id="rId44"/>
      <p:bold r:id="rId45"/>
      <p:italic r:id="rId46"/>
      <p:boldItalic r:id="rId47"/>
    </p:embeddedFont>
    <p:embeddedFont>
      <p:font typeface="Nunito Light" panose="020B0604020202020204" charset="0"/>
      <p:regular r:id="rId48"/>
      <p:italic r:id="rId49"/>
    </p:embeddedFont>
    <p:embeddedFont>
      <p:font typeface="PT Sans" panose="020B0604020202020204" charset="0"/>
      <p:regular r:id="rId50"/>
      <p:bold r:id="rId51"/>
      <p:italic r:id="rId52"/>
      <p:boldItalic r:id="rId53"/>
    </p:embeddedFont>
    <p:embeddedFont>
      <p:font typeface="Yeseva One" panose="020B0604020202020204" charset="0"/>
      <p:regular r:id="rId54"/>
    </p:embeddedFont>
    <p:embeddedFont>
      <p:font typeface="Barlow Condensed" panose="020B0604020202020204" charset="0"/>
      <p:regular r:id="rId55"/>
      <p:bold r:id="rId56"/>
      <p:italic r:id="rId57"/>
      <p:boldItalic r:id="rId58"/>
    </p:embeddedFont>
    <p:embeddedFont>
      <p:font typeface="Anaheim" panose="020B0604020202020204" charset="0"/>
      <p:regular r:id="rId59"/>
    </p:embeddedFont>
    <p:embeddedFont>
      <p:font typeface="Barlow Light" panose="020B0604020202020204" charset="0"/>
      <p:regular r:id="rId60"/>
      <p:italic r:id="rId61"/>
    </p:embeddedFont>
    <p:embeddedFont>
      <p:font typeface="Rubik" panose="020B0604020202020204" charset="0"/>
      <p:regular r:id="rId62"/>
      <p:bold r:id="rId63"/>
      <p:italic r:id="rId64"/>
      <p:boldItalic r:id="rId65"/>
    </p:embeddedFont>
    <p:embeddedFont>
      <p:font typeface="Roboto Condensed Light" panose="020B0604020202020204" charset="0"/>
      <p:regular r:id="rId66"/>
      <p:italic r:id="rId67"/>
    </p:embeddedFont>
    <p:embeddedFont>
      <p:font typeface="Bahiana" panose="020B0604020202020204" charset="0"/>
      <p:regular r:id="rId68"/>
    </p:embeddedFont>
    <p:embeddedFont>
      <p:font typeface="Comic Sans MS" panose="030F0702030302020204" pitchFamily="66" charset="0"/>
      <p:regular r:id="rId69"/>
      <p:bold r:id="rId70"/>
      <p:italic r:id="rId71"/>
      <p:boldItalic r:id="rId72"/>
    </p:embeddedFont>
    <p:embeddedFont>
      <p:font typeface="Raleway" panose="020B0604020202020204" charset="0"/>
      <p:regular r:id="rId73"/>
      <p:bold r:id="rId74"/>
      <p:italic r:id="rId75"/>
      <p:boldItalic r:id="rId76"/>
    </p:embeddedFont>
    <p:embeddedFont>
      <p:font typeface="Pacifico" panose="020B0604020202020204" charset="0"/>
      <p:regular r:id="rId7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36E99A4-40D6-40DE-AD17-A731E45B54C8}">
  <a:tblStyle styleId="{436E99A4-40D6-40DE-AD17-A731E45B54C8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680" y="4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0.xml"/><Relationship Id="rId21" Type="http://schemas.openxmlformats.org/officeDocument/2006/relationships/slide" Target="slides/slide15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63" Type="http://schemas.openxmlformats.org/officeDocument/2006/relationships/font" Target="fonts/font25.fntdata"/><Relationship Id="rId68" Type="http://schemas.openxmlformats.org/officeDocument/2006/relationships/font" Target="fonts/font30.fntdata"/><Relationship Id="rId16" Type="http://schemas.openxmlformats.org/officeDocument/2006/relationships/slide" Target="slides/slide10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53" Type="http://schemas.openxmlformats.org/officeDocument/2006/relationships/font" Target="fonts/font15.fntdata"/><Relationship Id="rId58" Type="http://schemas.openxmlformats.org/officeDocument/2006/relationships/font" Target="fonts/font20.fntdata"/><Relationship Id="rId74" Type="http://schemas.openxmlformats.org/officeDocument/2006/relationships/font" Target="fonts/font36.fntdata"/><Relationship Id="rId79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61" Type="http://schemas.openxmlformats.org/officeDocument/2006/relationships/font" Target="fonts/font23.fntdata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56" Type="http://schemas.openxmlformats.org/officeDocument/2006/relationships/font" Target="fonts/font18.fntdata"/><Relationship Id="rId64" Type="http://schemas.openxmlformats.org/officeDocument/2006/relationships/font" Target="fonts/font26.fntdata"/><Relationship Id="rId69" Type="http://schemas.openxmlformats.org/officeDocument/2006/relationships/font" Target="fonts/font31.fntdata"/><Relationship Id="rId77" Type="http://schemas.openxmlformats.org/officeDocument/2006/relationships/font" Target="fonts/font39.fntdata"/><Relationship Id="rId8" Type="http://schemas.openxmlformats.org/officeDocument/2006/relationships/slide" Target="slides/slide2.xml"/><Relationship Id="rId51" Type="http://schemas.openxmlformats.org/officeDocument/2006/relationships/font" Target="fonts/font13.fntdata"/><Relationship Id="rId72" Type="http://schemas.openxmlformats.org/officeDocument/2006/relationships/font" Target="fonts/font34.fntdata"/><Relationship Id="rId80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notesMaster" Target="notesMasters/notesMaster1.xml"/><Relationship Id="rId46" Type="http://schemas.openxmlformats.org/officeDocument/2006/relationships/font" Target="fonts/font8.fntdata"/><Relationship Id="rId59" Type="http://schemas.openxmlformats.org/officeDocument/2006/relationships/font" Target="fonts/font21.fntdata"/><Relationship Id="rId67" Type="http://schemas.openxmlformats.org/officeDocument/2006/relationships/font" Target="fonts/font29.fntdata"/><Relationship Id="rId20" Type="http://schemas.openxmlformats.org/officeDocument/2006/relationships/slide" Target="slides/slide14.xml"/><Relationship Id="rId41" Type="http://schemas.openxmlformats.org/officeDocument/2006/relationships/font" Target="fonts/font3.fntdata"/><Relationship Id="rId54" Type="http://schemas.openxmlformats.org/officeDocument/2006/relationships/font" Target="fonts/font16.fntdata"/><Relationship Id="rId62" Type="http://schemas.openxmlformats.org/officeDocument/2006/relationships/font" Target="fonts/font24.fntdata"/><Relationship Id="rId70" Type="http://schemas.openxmlformats.org/officeDocument/2006/relationships/font" Target="fonts/font32.fntdata"/><Relationship Id="rId75" Type="http://schemas.openxmlformats.org/officeDocument/2006/relationships/font" Target="fonts/font37.fntdata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49" Type="http://schemas.openxmlformats.org/officeDocument/2006/relationships/font" Target="fonts/font11.fntdata"/><Relationship Id="rId57" Type="http://schemas.openxmlformats.org/officeDocument/2006/relationships/font" Target="fonts/font19.fntdata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44" Type="http://schemas.openxmlformats.org/officeDocument/2006/relationships/font" Target="fonts/font6.fntdata"/><Relationship Id="rId52" Type="http://schemas.openxmlformats.org/officeDocument/2006/relationships/font" Target="fonts/font14.fntdata"/><Relationship Id="rId60" Type="http://schemas.openxmlformats.org/officeDocument/2006/relationships/font" Target="fonts/font22.fntdata"/><Relationship Id="rId65" Type="http://schemas.openxmlformats.org/officeDocument/2006/relationships/font" Target="fonts/font27.fntdata"/><Relationship Id="rId73" Type="http://schemas.openxmlformats.org/officeDocument/2006/relationships/font" Target="fonts/font35.fntdata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font" Target="fonts/font1.fntdata"/><Relationship Id="rId34" Type="http://schemas.openxmlformats.org/officeDocument/2006/relationships/slide" Target="slides/slide28.xml"/><Relationship Id="rId50" Type="http://schemas.openxmlformats.org/officeDocument/2006/relationships/font" Target="fonts/font12.fntdata"/><Relationship Id="rId55" Type="http://schemas.openxmlformats.org/officeDocument/2006/relationships/font" Target="fonts/font17.fntdata"/><Relationship Id="rId76" Type="http://schemas.openxmlformats.org/officeDocument/2006/relationships/font" Target="fonts/font38.fntdata"/><Relationship Id="rId7" Type="http://schemas.openxmlformats.org/officeDocument/2006/relationships/slide" Target="slides/slide1.xml"/><Relationship Id="rId71" Type="http://schemas.openxmlformats.org/officeDocument/2006/relationships/font" Target="fonts/font33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66" Type="http://schemas.openxmlformats.org/officeDocument/2006/relationships/font" Target="fonts/font28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9809444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4771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" name="Google Shape;270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704" name="Google Shape;2704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705" name="Google Shape;2705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fld id="{00000000-1234-1234-1234-123412341234}" type="slidenum">
              <a:rPr lang="en-US"/>
              <a:pPr/>
              <a:t>22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21517175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baseline="0" dirty="0"/>
              <a:t> </a:t>
            </a:r>
            <a:r>
              <a:rPr lang="en-US" baseline="0" dirty="0" err="1"/>
              <a:t>nhà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đưa</a:t>
            </a:r>
            <a:r>
              <a:rPr lang="en-US" baseline="0" dirty="0"/>
              <a:t> </a:t>
            </a:r>
            <a:r>
              <a:rPr lang="en-US" baseline="0" dirty="0" err="1"/>
              <a:t>ra</a:t>
            </a:r>
            <a:r>
              <a:rPr lang="en-US" baseline="0" dirty="0"/>
              <a:t>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r>
              <a:rPr lang="en-US" baseline="0" dirty="0"/>
              <a:t>, quay </a:t>
            </a:r>
            <a:r>
              <a:rPr lang="en-US" baseline="0" dirty="0" err="1"/>
              <a:t>trở</a:t>
            </a:r>
            <a:r>
              <a:rPr lang="en-US" baseline="0" dirty="0"/>
              <a:t> </a:t>
            </a:r>
            <a:r>
              <a:rPr lang="en-US" baseline="0" dirty="0" err="1"/>
              <a:t>về</a:t>
            </a:r>
            <a:r>
              <a:rPr lang="en-US" baseline="0" dirty="0"/>
              <a:t> </a:t>
            </a:r>
            <a:r>
              <a:rPr lang="en-US" baseline="0" dirty="0" err="1"/>
              <a:t>theo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, </a:t>
            </a:r>
            <a:r>
              <a:rPr lang="en-US" baseline="0" dirty="0" err="1"/>
              <a:t>ấn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dirty="0" err="1"/>
              <a:t>ông</a:t>
            </a:r>
            <a:r>
              <a:rPr lang="en-US" dirty="0"/>
              <a:t> </a:t>
            </a:r>
            <a:r>
              <a:rPr lang="en-US" dirty="0" err="1"/>
              <a:t>Táo</a:t>
            </a:r>
            <a:r>
              <a:rPr lang="en-US" dirty="0"/>
              <a:t> di </a:t>
            </a:r>
            <a:r>
              <a:rPr lang="en-US" dirty="0" err="1"/>
              <a:t>chuyển</a:t>
            </a:r>
            <a:r>
              <a:rPr lang="en-US" dirty="0"/>
              <a:t> </a:t>
            </a:r>
            <a:r>
              <a:rPr lang="en-US" dirty="0" err="1"/>
              <a:t>đến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thu</a:t>
            </a:r>
            <a:r>
              <a:rPr lang="en-US" dirty="0"/>
              <a:t> </a:t>
            </a:r>
            <a:r>
              <a:rPr lang="en-US" dirty="0" err="1"/>
              <a:t>thập</a:t>
            </a:r>
            <a:r>
              <a:rPr lang="en-US" dirty="0"/>
              <a:t> </a:t>
            </a:r>
            <a:r>
              <a:rPr lang="en-US" dirty="0" err="1"/>
              <a:t>báo</a:t>
            </a:r>
            <a:r>
              <a:rPr lang="en-US" dirty="0"/>
              <a:t> </a:t>
            </a:r>
            <a:r>
              <a:rPr lang="en-US" dirty="0" err="1"/>
              <a:t>cáo</a:t>
            </a:r>
            <a:endParaRPr dirty="0"/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Each house will be linked to the question page (</a:t>
            </a:r>
            <a:r>
              <a:rPr lang="en-US" dirty="0" err="1"/>
              <a:t>mỗi</a:t>
            </a:r>
            <a:r>
              <a:rPr lang="en-US" dirty="0"/>
              <a:t> </a:t>
            </a:r>
            <a:r>
              <a:rPr lang="en-US" dirty="0" err="1"/>
              <a:t>ngôi</a:t>
            </a:r>
            <a:r>
              <a:rPr lang="en-US" dirty="0"/>
              <a:t> </a:t>
            </a:r>
            <a:r>
              <a:rPr lang="en-US" dirty="0" err="1"/>
              <a:t>nhà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liên</a:t>
            </a:r>
            <a:r>
              <a:rPr lang="en-US" dirty="0"/>
              <a:t> </a:t>
            </a:r>
            <a:r>
              <a:rPr lang="en-US" dirty="0" err="1"/>
              <a:t>kết</a:t>
            </a:r>
            <a:r>
              <a:rPr lang="en-US" dirty="0"/>
              <a:t> </a:t>
            </a:r>
            <a:r>
              <a:rPr lang="en-US" dirty="0" err="1"/>
              <a:t>tới</a:t>
            </a:r>
            <a:r>
              <a:rPr lang="en-US" dirty="0"/>
              <a:t> </a:t>
            </a:r>
            <a:r>
              <a:rPr lang="en-US" dirty="0" err="1"/>
              <a:t>trang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)</a:t>
            </a:r>
          </a:p>
          <a:p>
            <a:pPr marL="457200" lvl="0" indent="-29845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Char char="●"/>
            </a:pPr>
            <a:r>
              <a:rPr lang="en-US" dirty="0"/>
              <a:t>Click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bông</a:t>
            </a:r>
            <a:r>
              <a:rPr lang="en-US" baseline="0" dirty="0"/>
              <a:t> </a:t>
            </a:r>
            <a:r>
              <a:rPr lang="en-US" baseline="0" dirty="0" err="1"/>
              <a:t>hoa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trò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4081647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9" name="Google Shape;2839;p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0" name="Google Shape;284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423900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1" name="Google Shape;2871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891762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1577964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" name="Google Shape;2918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422388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310484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5" name="Google Shape;2995;p1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964402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4" name="Google Shape;2854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5" name="Google Shape;2855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44390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" name="Google Shape;37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53910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467667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6" name="Google Shape;5196;g1003d90df77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97" name="Google Shape;5197;g1003d90df77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71546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679" name="Google Shape;2679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80" name="Google Shape;2680;p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4</a:t>
            </a:fld>
            <a:endParaRPr dirty="0"/>
          </a:p>
        </p:txBody>
      </p:sp>
    </p:spTree>
    <p:extLst>
      <p:ext uri="{BB962C8B-B14F-4D97-AF65-F5344CB8AC3E}">
        <p14:creationId xmlns:p14="http://schemas.microsoft.com/office/powerpoint/2010/main" val="48306264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94004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4216313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4" name="Google Shape;6564;g11047e65c9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5" name="Google Shape;6565;g11047e65c9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61545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2650748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71499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2701925"/>
            <a:ext cx="9143992" cy="2441587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144373" y="2523296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020600" y="540000"/>
            <a:ext cx="7102800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3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317478" y="374347"/>
            <a:ext cx="7985241" cy="4113813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SECTION_TITLE_AND_DESCRIPTION_1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53" name="Google Shape;4053;p35"/>
          <p:cNvSpPr/>
          <p:nvPr/>
        </p:nvSpPr>
        <p:spPr>
          <a:xfrm rot="295541">
            <a:off x="3258520" y="3059218"/>
            <a:ext cx="3157340" cy="2627275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SECTION_HEADER_1_1_1_1_1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389382" y="539998"/>
            <a:ext cx="8326438" cy="419127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LANK_1_1_1_2_3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336082" y="418298"/>
            <a:ext cx="8422863" cy="4356995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96959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0" name="Google Shape;40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1400"/>
            </a:lvl1pPr>
            <a:lvl2pPr marL="457200" lvl="1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–"/>
              <a:defRPr sz="1200"/>
            </a:lvl2pPr>
            <a:lvl3pPr marL="685800" lvl="2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 sz="900"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 sz="900"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9pPr>
          </a:lstStyle>
          <a:p>
            <a:endParaRPr/>
          </a:p>
        </p:txBody>
      </p:sp>
      <p:sp>
        <p:nvSpPr>
          <p:cNvPr id="41" name="Google Shape;41;p6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6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6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7058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marL="228600" lvl="0" indent="-1143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1200" b="1"/>
            </a:lvl1pPr>
            <a:lvl2pPr marL="457200" lvl="1" indent="-1143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1000" b="1"/>
            </a:lvl2pPr>
            <a:lvl3pPr marL="685800" lvl="2" indent="-1143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900" b="1"/>
            </a:lvl3pPr>
            <a:lvl4pPr marL="914400" lvl="3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4pPr>
            <a:lvl5pPr marL="1143000" lvl="4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5pPr>
            <a:lvl6pPr marL="1371600" lvl="5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6pPr>
            <a:lvl7pPr marL="1600200" lvl="6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7pPr>
            <a:lvl8pPr marL="1828800" lvl="7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8pPr>
            <a:lvl9pPr marL="2057400" lvl="8" indent="-1143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800" b="1"/>
            </a:lvl9pPr>
          </a:lstStyle>
          <a:p>
            <a:endParaRPr/>
          </a:p>
        </p:txBody>
      </p:sp>
      <p:sp>
        <p:nvSpPr>
          <p:cNvPr id="49" name="Google Shape;49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1pPr>
            <a:lvl2pPr marL="457200" lvl="1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900"/>
            </a:lvl3pPr>
            <a:lvl4pPr marL="914400" lvl="3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800"/>
            </a:lvl4pPr>
            <a:lvl5pPr marL="1143000" lvl="4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»"/>
              <a:defRPr sz="800"/>
            </a:lvl5pPr>
            <a:lvl6pPr marL="1371600" lvl="5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6pPr>
            <a:lvl7pPr marL="1600200" lvl="6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7pPr>
            <a:lvl8pPr marL="1828800" lvl="7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8pPr>
            <a:lvl9pPr marL="2057400" lvl="8" indent="-1651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800"/>
            </a:lvl9pPr>
          </a:lstStyle>
          <a:p>
            <a:endParaRPr/>
          </a:p>
        </p:txBody>
      </p:sp>
      <p:sp>
        <p:nvSpPr>
          <p:cNvPr id="50" name="Google Shape;50;p7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7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7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59146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8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8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8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1889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9"/>
          <p:cNvSpPr txBox="1">
            <a:spLocks noGrp="1"/>
          </p:cNvSpPr>
          <p:nvPr>
            <p:ph type="title"/>
          </p:nvPr>
        </p:nvSpPr>
        <p:spPr>
          <a:xfrm>
            <a:off x="228604" y="136527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body" idx="1"/>
          </p:nvPr>
        </p:nvSpPr>
        <p:spPr>
          <a:xfrm>
            <a:off x="1787529" y="136527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2159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1600"/>
            </a:lvl1pPr>
            <a:lvl2pPr marL="457200" lvl="1" indent="-2032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2800"/>
              <a:buChar char="–"/>
              <a:defRPr sz="1400"/>
            </a:lvl2pPr>
            <a:lvl3pPr marL="685800" lvl="2" indent="-1905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1200"/>
            </a:lvl3pPr>
            <a:lvl4pPr marL="914400" lvl="3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–"/>
              <a:defRPr sz="1000"/>
            </a:lvl4pPr>
            <a:lvl5pPr marL="1143000" lvl="4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»"/>
              <a:defRPr sz="1000"/>
            </a:lvl5pPr>
            <a:lvl6pPr marL="1371600" lvl="5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6pPr>
            <a:lvl7pPr marL="1600200" lvl="6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7pPr>
            <a:lvl8pPr marL="1828800" lvl="7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8pPr>
            <a:lvl9pPr marL="2057400" lvl="8" indent="-1778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1000"/>
            </a:lvl9pPr>
          </a:lstStyle>
          <a:p>
            <a:endParaRPr/>
          </a:p>
        </p:txBody>
      </p:sp>
      <p:sp>
        <p:nvSpPr>
          <p:cNvPr id="61" name="Google Shape;61;p9"/>
          <p:cNvSpPr txBox="1">
            <a:spLocks noGrp="1"/>
          </p:cNvSpPr>
          <p:nvPr>
            <p:ph type="body" idx="2"/>
          </p:nvPr>
        </p:nvSpPr>
        <p:spPr>
          <a:xfrm>
            <a:off x="228604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2" name="Google Shape;62;p9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9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9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4052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0"/>
          <p:cNvSpPr txBox="1">
            <a:spLocks noGrp="1"/>
          </p:cNvSpPr>
          <p:nvPr>
            <p:ph type="title"/>
          </p:nvPr>
        </p:nvSpPr>
        <p:spPr>
          <a:xfrm>
            <a:off x="896144" y="2400304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0"/>
          <p:cNvSpPr txBox="1">
            <a:spLocks noGrp="1"/>
          </p:cNvSpPr>
          <p:nvPr>
            <p:ph type="body" idx="1"/>
          </p:nvPr>
        </p:nvSpPr>
        <p:spPr>
          <a:xfrm>
            <a:off x="896144" y="2683672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143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700"/>
            </a:lvl1pPr>
            <a:lvl2pPr marL="457200" lvl="1" indent="-1143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600"/>
            </a:lvl2pPr>
            <a:lvl3pPr marL="685800" lvl="2" indent="-1143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500"/>
            </a:lvl3pPr>
            <a:lvl4pPr marL="914400" lvl="3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4pPr>
            <a:lvl5pPr marL="1143000" lvl="4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5pPr>
            <a:lvl6pPr marL="1371600" lvl="5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6pPr>
            <a:lvl7pPr marL="1600200" lvl="6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7pPr>
            <a:lvl8pPr marL="1828800" lvl="7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8pPr>
            <a:lvl9pPr marL="2057400" lvl="8" indent="-1143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500"/>
            </a:lvl9pPr>
          </a:lstStyle>
          <a:p>
            <a:endParaRPr/>
          </a:p>
        </p:txBody>
      </p:sp>
      <p:sp>
        <p:nvSpPr>
          <p:cNvPr id="69" name="Google Shape;69;p10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0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" name="Google Shape;71;p10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39954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1"/>
          <p:cNvSpPr txBox="1">
            <a:spLocks noGrp="1"/>
          </p:cNvSpPr>
          <p:nvPr>
            <p:ph type="body" idx="1"/>
          </p:nvPr>
        </p:nvSpPr>
        <p:spPr>
          <a:xfrm rot="5400000">
            <a:off x="1154510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" name="Google Shape;75;p1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0712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720000" y="3906125"/>
            <a:ext cx="43602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2"/>
          <p:cNvSpPr txBox="1">
            <a:spLocks noGrp="1"/>
          </p:cNvSpPr>
          <p:nvPr>
            <p:ph type="title"/>
          </p:nvPr>
        </p:nvSpPr>
        <p:spPr>
          <a:xfrm rot="5400000">
            <a:off x="2366173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2"/>
          <p:cNvSpPr txBox="1">
            <a:spLocks noGrp="1"/>
          </p:cNvSpPr>
          <p:nvPr>
            <p:ph type="body" idx="1"/>
          </p:nvPr>
        </p:nvSpPr>
        <p:spPr>
          <a:xfrm rot="5400000">
            <a:off x="270672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228600" lvl="0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457200" lvl="1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685800" lvl="2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914400" lvl="3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1143000" lvl="4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1371600" lvl="5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1600200" lvl="6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1828800" lvl="7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2057400" lvl="8" indent="-1714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" name="Google Shape;81;p12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" name="Google Shape;82;p12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12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13042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4"/>
          <p:cNvSpPr txBox="1">
            <a:spLocks noGrp="1"/>
          </p:cNvSpPr>
          <p:nvPr>
            <p:ph type="ctrTitle"/>
          </p:nvPr>
        </p:nvSpPr>
        <p:spPr>
          <a:xfrm>
            <a:off x="1174025" y="447910"/>
            <a:ext cx="6795900" cy="144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>
                <a:solidFill>
                  <a:srgbClr val="FFFFFF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85" name="Google Shape;85;p14"/>
          <p:cNvSpPr txBox="1">
            <a:spLocks noGrp="1"/>
          </p:cNvSpPr>
          <p:nvPr>
            <p:ph type="subTitle" idx="1"/>
          </p:nvPr>
        </p:nvSpPr>
        <p:spPr>
          <a:xfrm>
            <a:off x="2757450" y="4189917"/>
            <a:ext cx="3629100" cy="33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86" name="Google Shape;86;p14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87" name="Google Shape;87;p14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8" name="Google Shape;88;p14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89" name="Google Shape;89;p14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0" name="Google Shape;90;p14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303679135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1">
  <p:cSld name="Background design 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" name="Google Shape;92;p15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93" name="Google Shape;9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4" name="Google Shape;9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5" name="Google Shape;9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6" name="Google Shape;9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97" name="Google Shape;97;p15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98" name="Google Shape;9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99" name="Google Shape;9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0" name="Google Shape;10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1" name="Google Shape;10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2" name="Google Shape;102;p15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03" name="Google Shape;10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4" name="Google Shape;10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5" name="Google Shape;10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6" name="Google Shape;10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07" name="Google Shape;107;p15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08" name="Google Shape;108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09" name="Google Shape;109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0" name="Google Shape;110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1" name="Google Shape;111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12" name="Google Shape;112;p15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13" name="Google Shape;113;p15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4" name="Google Shape;114;p15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5" name="Google Shape;115;p15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16" name="Google Shape;116;p15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126825209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076790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" name="Google Shape;119;p17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20" name="Google Shape;12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1" name="Google Shape;12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2" name="Google Shape;12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3" name="Google Shape;12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4" name="Google Shape;124;p17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25" name="Google Shape;12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6" name="Google Shape;12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7" name="Google Shape;12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29" name="Google Shape;129;p17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30" name="Google Shape;13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1" name="Google Shape;13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2" name="Google Shape;13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3" name="Google Shape;13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4" name="Google Shape;134;p17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35" name="Google Shape;135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6" name="Google Shape;136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7" name="Google Shape;137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38" name="Google Shape;138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39" name="Google Shape;139;p17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40" name="Google Shape;140;p17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1" name="Google Shape;141;p17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2" name="Google Shape;142;p17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3" name="Google Shape;143;p17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44" name="Google Shape;144;p17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45" name="Google Shape;145;p17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6" name="Google Shape;146;p17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7" name="Google Shape;147;p17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48" name="Google Shape;148;p17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sp>
        <p:nvSpPr>
          <p:cNvPr id="149" name="Google Shape;149;p17"/>
          <p:cNvSpPr txBox="1">
            <a:spLocks noGrp="1"/>
          </p:cNvSpPr>
          <p:nvPr>
            <p:ph type="title"/>
          </p:nvPr>
        </p:nvSpPr>
        <p:spPr>
          <a:xfrm>
            <a:off x="1891050" y="1628700"/>
            <a:ext cx="5361900" cy="129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9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50" name="Google Shape;150;p17"/>
          <p:cNvSpPr txBox="1">
            <a:spLocks noGrp="1"/>
          </p:cNvSpPr>
          <p:nvPr>
            <p:ph type="body" idx="1"/>
          </p:nvPr>
        </p:nvSpPr>
        <p:spPr>
          <a:xfrm>
            <a:off x="2189550" y="2789395"/>
            <a:ext cx="4764900" cy="72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lvl="0" indent="-3048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914400" lvl="1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1675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">
  <p:cSld name="Background desig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18"/>
          <p:cNvGrpSpPr/>
          <p:nvPr/>
        </p:nvGrpSpPr>
        <p:grpSpPr>
          <a:xfrm rot="-2700000">
            <a:off x="3989069" y="614708"/>
            <a:ext cx="151045" cy="151045"/>
            <a:chOff x="6515239" y="4421248"/>
            <a:chExt cx="110029" cy="110029"/>
          </a:xfrm>
        </p:grpSpPr>
        <p:sp>
          <p:nvSpPr>
            <p:cNvPr id="153" name="Google Shape;15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4" name="Google Shape;15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5" name="Google Shape;15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6" name="Google Shape;15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57" name="Google Shape;157;p18"/>
          <p:cNvGrpSpPr/>
          <p:nvPr/>
        </p:nvGrpSpPr>
        <p:grpSpPr>
          <a:xfrm rot="-2700000">
            <a:off x="932694" y="2291483"/>
            <a:ext cx="151045" cy="151045"/>
            <a:chOff x="6515239" y="4421248"/>
            <a:chExt cx="110029" cy="110029"/>
          </a:xfrm>
        </p:grpSpPr>
        <p:sp>
          <p:nvSpPr>
            <p:cNvPr id="158" name="Google Shape;15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59" name="Google Shape;15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0" name="Google Shape;16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1" name="Google Shape;16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2" name="Google Shape;162;p18"/>
          <p:cNvGrpSpPr/>
          <p:nvPr/>
        </p:nvGrpSpPr>
        <p:grpSpPr>
          <a:xfrm rot="-2700000">
            <a:off x="8326019" y="3777208"/>
            <a:ext cx="151045" cy="151045"/>
            <a:chOff x="6515239" y="4421248"/>
            <a:chExt cx="110029" cy="110029"/>
          </a:xfrm>
        </p:grpSpPr>
        <p:sp>
          <p:nvSpPr>
            <p:cNvPr id="163" name="Google Shape;16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4" name="Google Shape;16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5" name="Google Shape;16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6" name="Google Shape;16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67" name="Google Shape;167;p18"/>
          <p:cNvGrpSpPr/>
          <p:nvPr/>
        </p:nvGrpSpPr>
        <p:grpSpPr>
          <a:xfrm rot="-2700000">
            <a:off x="1243994" y="4367883"/>
            <a:ext cx="151045" cy="151045"/>
            <a:chOff x="6515239" y="4421248"/>
            <a:chExt cx="110029" cy="110029"/>
          </a:xfrm>
        </p:grpSpPr>
        <p:sp>
          <p:nvSpPr>
            <p:cNvPr id="168" name="Google Shape;168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69" name="Google Shape;169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0" name="Google Shape;170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1" name="Google Shape;171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2" name="Google Shape;172;p18"/>
          <p:cNvGrpSpPr/>
          <p:nvPr/>
        </p:nvGrpSpPr>
        <p:grpSpPr>
          <a:xfrm rot="-2700000">
            <a:off x="7760019" y="945683"/>
            <a:ext cx="151045" cy="151045"/>
            <a:chOff x="6515239" y="4421248"/>
            <a:chExt cx="110029" cy="110029"/>
          </a:xfrm>
        </p:grpSpPr>
        <p:sp>
          <p:nvSpPr>
            <p:cNvPr id="173" name="Google Shape;173;p18"/>
            <p:cNvSpPr/>
            <p:nvPr/>
          </p:nvSpPr>
          <p:spPr>
            <a:xfrm>
              <a:off x="6543119" y="4421248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1"/>
                  </a:moveTo>
                  <a:cubicBezTo>
                    <a:pt x="365" y="1"/>
                    <a:pt x="1" y="371"/>
                    <a:pt x="365" y="715"/>
                  </a:cubicBezTo>
                  <a:cubicBezTo>
                    <a:pt x="725" y="371"/>
                    <a:pt x="365" y="1"/>
                    <a:pt x="365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4" name="Google Shape;174;p18"/>
            <p:cNvSpPr/>
            <p:nvPr/>
          </p:nvSpPr>
          <p:spPr>
            <a:xfrm>
              <a:off x="6571968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39" y="1"/>
                  </a:moveTo>
                  <a:cubicBezTo>
                    <a:pt x="233" y="1"/>
                    <a:pt x="115" y="41"/>
                    <a:pt x="1" y="161"/>
                  </a:cubicBezTo>
                  <a:cubicBezTo>
                    <a:pt x="115" y="281"/>
                    <a:pt x="233" y="321"/>
                    <a:pt x="339" y="321"/>
                  </a:cubicBezTo>
                  <a:cubicBezTo>
                    <a:pt x="550" y="321"/>
                    <a:pt x="715" y="161"/>
                    <a:pt x="715" y="161"/>
                  </a:cubicBezTo>
                  <a:cubicBezTo>
                    <a:pt x="715" y="161"/>
                    <a:pt x="550" y="1"/>
                    <a:pt x="33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5" name="Google Shape;175;p18"/>
            <p:cNvSpPr/>
            <p:nvPr/>
          </p:nvSpPr>
          <p:spPr>
            <a:xfrm>
              <a:off x="6543119" y="4477977"/>
              <a:ext cx="54045" cy="53300"/>
            </a:xfrm>
            <a:custGeom>
              <a:avLst/>
              <a:gdLst/>
              <a:ahLst/>
              <a:cxnLst/>
              <a:rect l="l" t="t" r="r" b="b"/>
              <a:pathLst>
                <a:path w="725" h="715" extrusionOk="0">
                  <a:moveTo>
                    <a:pt x="365" y="0"/>
                  </a:moveTo>
                  <a:cubicBezTo>
                    <a:pt x="1" y="344"/>
                    <a:pt x="365" y="714"/>
                    <a:pt x="365" y="714"/>
                  </a:cubicBezTo>
                  <a:cubicBezTo>
                    <a:pt x="365" y="714"/>
                    <a:pt x="725" y="344"/>
                    <a:pt x="365" y="0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6" name="Google Shape;176;p18"/>
            <p:cNvSpPr/>
            <p:nvPr/>
          </p:nvSpPr>
          <p:spPr>
            <a:xfrm>
              <a:off x="6515239" y="4464260"/>
              <a:ext cx="53300" cy="24003"/>
            </a:xfrm>
            <a:custGeom>
              <a:avLst/>
              <a:gdLst/>
              <a:ahLst/>
              <a:cxnLst/>
              <a:rect l="l" t="t" r="r" b="b"/>
              <a:pathLst>
                <a:path w="715" h="322" extrusionOk="0">
                  <a:moveTo>
                    <a:pt x="377" y="1"/>
                  </a:moveTo>
                  <a:cubicBezTo>
                    <a:pt x="166" y="1"/>
                    <a:pt x="1" y="161"/>
                    <a:pt x="1" y="161"/>
                  </a:cubicBezTo>
                  <a:cubicBezTo>
                    <a:pt x="1" y="161"/>
                    <a:pt x="166" y="321"/>
                    <a:pt x="377" y="321"/>
                  </a:cubicBezTo>
                  <a:cubicBezTo>
                    <a:pt x="483" y="321"/>
                    <a:pt x="600" y="281"/>
                    <a:pt x="715" y="161"/>
                  </a:cubicBezTo>
                  <a:cubicBezTo>
                    <a:pt x="600" y="41"/>
                    <a:pt x="483" y="1"/>
                    <a:pt x="377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  <p:grpSp>
        <p:nvGrpSpPr>
          <p:cNvPr id="177" name="Google Shape;177;p18"/>
          <p:cNvGrpSpPr/>
          <p:nvPr/>
        </p:nvGrpSpPr>
        <p:grpSpPr>
          <a:xfrm>
            <a:off x="226136" y="228589"/>
            <a:ext cx="8691694" cy="4686356"/>
            <a:chOff x="226136" y="228589"/>
            <a:chExt cx="8691694" cy="4686356"/>
          </a:xfrm>
        </p:grpSpPr>
        <p:sp>
          <p:nvSpPr>
            <p:cNvPr id="178" name="Google Shape;178;p18"/>
            <p:cNvSpPr/>
            <p:nvPr/>
          </p:nvSpPr>
          <p:spPr>
            <a:xfrm>
              <a:off x="7858450" y="3853175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79" name="Google Shape;179;p18"/>
            <p:cNvSpPr/>
            <p:nvPr/>
          </p:nvSpPr>
          <p:spPr>
            <a:xfrm rot="-5400000">
              <a:off x="7858450" y="226200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0" name="Google Shape;180;p18"/>
            <p:cNvSpPr/>
            <p:nvPr/>
          </p:nvSpPr>
          <p:spPr>
            <a:xfrm rot="10800000">
              <a:off x="228525" y="228589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  <p:sp>
          <p:nvSpPr>
            <p:cNvPr id="181" name="Google Shape;181;p18"/>
            <p:cNvSpPr/>
            <p:nvPr/>
          </p:nvSpPr>
          <p:spPr>
            <a:xfrm rot="5400000">
              <a:off x="228525" y="3855564"/>
              <a:ext cx="1056992" cy="1061769"/>
            </a:xfrm>
            <a:custGeom>
              <a:avLst/>
              <a:gdLst/>
              <a:ahLst/>
              <a:cxnLst/>
              <a:rect l="l" t="t" r="r" b="b"/>
              <a:pathLst>
                <a:path w="90924" h="91335" extrusionOk="0">
                  <a:moveTo>
                    <a:pt x="88038" y="58261"/>
                  </a:moveTo>
                  <a:lnTo>
                    <a:pt x="88038" y="68376"/>
                  </a:lnTo>
                  <a:lnTo>
                    <a:pt x="77922" y="68376"/>
                  </a:lnTo>
                  <a:lnTo>
                    <a:pt x="77922" y="58261"/>
                  </a:lnTo>
                  <a:close/>
                  <a:moveTo>
                    <a:pt x="68004" y="58289"/>
                  </a:moveTo>
                  <a:lnTo>
                    <a:pt x="68004" y="68405"/>
                  </a:lnTo>
                  <a:lnTo>
                    <a:pt x="57889" y="68405"/>
                  </a:lnTo>
                  <a:lnTo>
                    <a:pt x="57889" y="58289"/>
                  </a:lnTo>
                  <a:close/>
                  <a:moveTo>
                    <a:pt x="75014" y="71286"/>
                  </a:moveTo>
                  <a:lnTo>
                    <a:pt x="75014" y="75203"/>
                  </a:lnTo>
                  <a:lnTo>
                    <a:pt x="71092" y="75203"/>
                  </a:lnTo>
                  <a:lnTo>
                    <a:pt x="71092" y="71286"/>
                  </a:lnTo>
                  <a:close/>
                  <a:moveTo>
                    <a:pt x="68059" y="78241"/>
                  </a:moveTo>
                  <a:lnTo>
                    <a:pt x="68059" y="88356"/>
                  </a:lnTo>
                  <a:lnTo>
                    <a:pt x="57943" y="88356"/>
                  </a:lnTo>
                  <a:lnTo>
                    <a:pt x="57943" y="78241"/>
                  </a:lnTo>
                  <a:close/>
                  <a:moveTo>
                    <a:pt x="87956" y="78241"/>
                  </a:moveTo>
                  <a:lnTo>
                    <a:pt x="87956" y="88356"/>
                  </a:lnTo>
                  <a:lnTo>
                    <a:pt x="77840" y="88356"/>
                  </a:lnTo>
                  <a:lnTo>
                    <a:pt x="77840" y="78241"/>
                  </a:lnTo>
                  <a:close/>
                  <a:moveTo>
                    <a:pt x="87776" y="1"/>
                  </a:moveTo>
                  <a:lnTo>
                    <a:pt x="87776" y="25854"/>
                  </a:lnTo>
                  <a:lnTo>
                    <a:pt x="79458" y="25854"/>
                  </a:lnTo>
                  <a:lnTo>
                    <a:pt x="79458" y="39117"/>
                  </a:lnTo>
                  <a:lnTo>
                    <a:pt x="88225" y="39117"/>
                  </a:lnTo>
                  <a:lnTo>
                    <a:pt x="88225" y="48107"/>
                  </a:lnTo>
                  <a:lnTo>
                    <a:pt x="67986" y="48107"/>
                  </a:lnTo>
                  <a:lnTo>
                    <a:pt x="67986" y="55590"/>
                  </a:lnTo>
                  <a:lnTo>
                    <a:pt x="55189" y="55590"/>
                  </a:lnTo>
                  <a:lnTo>
                    <a:pt x="55189" y="68397"/>
                  </a:lnTo>
                  <a:lnTo>
                    <a:pt x="48107" y="68397"/>
                  </a:lnTo>
                  <a:lnTo>
                    <a:pt x="48107" y="88636"/>
                  </a:lnTo>
                  <a:lnTo>
                    <a:pt x="39117" y="88636"/>
                  </a:lnTo>
                  <a:lnTo>
                    <a:pt x="39117" y="79869"/>
                  </a:lnTo>
                  <a:lnTo>
                    <a:pt x="25854" y="79869"/>
                  </a:lnTo>
                  <a:lnTo>
                    <a:pt x="25854" y="88187"/>
                  </a:lnTo>
                  <a:lnTo>
                    <a:pt x="1" y="88187"/>
                  </a:lnTo>
                  <a:lnTo>
                    <a:pt x="1" y="90885"/>
                  </a:lnTo>
                  <a:lnTo>
                    <a:pt x="28549" y="90885"/>
                  </a:lnTo>
                  <a:lnTo>
                    <a:pt x="28549" y="82569"/>
                  </a:lnTo>
                  <a:lnTo>
                    <a:pt x="36418" y="82569"/>
                  </a:lnTo>
                  <a:lnTo>
                    <a:pt x="36418" y="91334"/>
                  </a:lnTo>
                  <a:lnTo>
                    <a:pt x="50807" y="91334"/>
                  </a:lnTo>
                  <a:lnTo>
                    <a:pt x="50807" y="71097"/>
                  </a:lnTo>
                  <a:lnTo>
                    <a:pt x="55189" y="71097"/>
                  </a:lnTo>
                  <a:lnTo>
                    <a:pt x="55189" y="71103"/>
                  </a:lnTo>
                  <a:lnTo>
                    <a:pt x="68397" y="71103"/>
                  </a:lnTo>
                  <a:lnTo>
                    <a:pt x="68397" y="75541"/>
                  </a:lnTo>
                  <a:lnTo>
                    <a:pt x="55245" y="75541"/>
                  </a:lnTo>
                  <a:lnTo>
                    <a:pt x="55245" y="91054"/>
                  </a:lnTo>
                  <a:lnTo>
                    <a:pt x="70758" y="91054"/>
                  </a:lnTo>
                  <a:lnTo>
                    <a:pt x="70758" y="77902"/>
                  </a:lnTo>
                  <a:lnTo>
                    <a:pt x="75141" y="77902"/>
                  </a:lnTo>
                  <a:lnTo>
                    <a:pt x="75141" y="91054"/>
                  </a:lnTo>
                  <a:lnTo>
                    <a:pt x="90651" y="91054"/>
                  </a:lnTo>
                  <a:lnTo>
                    <a:pt x="90651" y="75541"/>
                  </a:lnTo>
                  <a:lnTo>
                    <a:pt x="77712" y="75541"/>
                  </a:lnTo>
                  <a:lnTo>
                    <a:pt x="77712" y="71076"/>
                  </a:lnTo>
                  <a:lnTo>
                    <a:pt x="90737" y="71076"/>
                  </a:lnTo>
                  <a:lnTo>
                    <a:pt x="90737" y="55562"/>
                  </a:lnTo>
                  <a:lnTo>
                    <a:pt x="75224" y="55562"/>
                  </a:lnTo>
                  <a:lnTo>
                    <a:pt x="75224" y="68587"/>
                  </a:lnTo>
                  <a:lnTo>
                    <a:pt x="70699" y="68587"/>
                  </a:lnTo>
                  <a:lnTo>
                    <a:pt x="70699" y="55590"/>
                  </a:lnTo>
                  <a:lnTo>
                    <a:pt x="70686" y="55590"/>
                  </a:lnTo>
                  <a:lnTo>
                    <a:pt x="70686" y="50807"/>
                  </a:lnTo>
                  <a:lnTo>
                    <a:pt x="90923" y="50807"/>
                  </a:lnTo>
                  <a:lnTo>
                    <a:pt x="90923" y="36418"/>
                  </a:lnTo>
                  <a:lnTo>
                    <a:pt x="82158" y="36418"/>
                  </a:lnTo>
                  <a:lnTo>
                    <a:pt x="82158" y="28549"/>
                  </a:lnTo>
                  <a:lnTo>
                    <a:pt x="90474" y="28549"/>
                  </a:lnTo>
                  <a:lnTo>
                    <a:pt x="904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SzPts val="1400"/>
              </a:pPr>
              <a:endParaRPr sz="1400"/>
            </a:p>
          </p:txBody>
        </p:sp>
      </p:grpSp>
    </p:spTree>
    <p:extLst>
      <p:ext uri="{BB962C8B-B14F-4D97-AF65-F5344CB8AC3E}">
        <p14:creationId xmlns:p14="http://schemas.microsoft.com/office/powerpoint/2010/main" val="29562436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Google Shape;88;p1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9" name="Google Shape;89;p14"/>
          <p:cNvSpPr txBox="1">
            <a:spLocks noGrp="1"/>
          </p:cNvSpPr>
          <p:nvPr>
            <p:ph type="title"/>
          </p:nvPr>
        </p:nvSpPr>
        <p:spPr>
          <a:xfrm>
            <a:off x="2424600" y="1610705"/>
            <a:ext cx="4294800" cy="105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4"/>
          <p:cNvSpPr txBox="1">
            <a:spLocks noGrp="1"/>
          </p:cNvSpPr>
          <p:nvPr>
            <p:ph type="subTitle" idx="1"/>
          </p:nvPr>
        </p:nvSpPr>
        <p:spPr>
          <a:xfrm>
            <a:off x="2205450" y="2618395"/>
            <a:ext cx="4733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91" name="Google Shape;91;p14"/>
          <p:cNvGrpSpPr/>
          <p:nvPr/>
        </p:nvGrpSpPr>
        <p:grpSpPr>
          <a:xfrm rot="-10450454">
            <a:off x="6842520" y="313720"/>
            <a:ext cx="3261474" cy="1631313"/>
            <a:chOff x="-449225" y="436955"/>
            <a:chExt cx="3261590" cy="1631370"/>
          </a:xfrm>
        </p:grpSpPr>
        <p:sp>
          <p:nvSpPr>
            <p:cNvPr id="92" name="Google Shape;92;p14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3" name="Google Shape;93;p14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4" name="Google Shape;94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" name="Google Shape;95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6" name="Google Shape;96;p14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7" name="Google Shape;97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8" name="Google Shape;98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9" name="Google Shape;99;p14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0" name="Google Shape;100;p14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1" name="Google Shape;101;p14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2" name="Google Shape;102;p14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3" name="Google Shape;103;p14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4" name="Google Shape;104;p14"/>
          <p:cNvGrpSpPr/>
          <p:nvPr/>
        </p:nvGrpSpPr>
        <p:grpSpPr>
          <a:xfrm>
            <a:off x="2510671" y="-2"/>
            <a:ext cx="657640" cy="1217404"/>
            <a:chOff x="144023" y="-1757"/>
            <a:chExt cx="959497" cy="1776195"/>
          </a:xfrm>
        </p:grpSpPr>
        <p:cxnSp>
          <p:nvCxnSpPr>
            <p:cNvPr id="105" name="Google Shape;105;p1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6" name="Google Shape;106;p1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7" name="Google Shape;107;p1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8" name="Google Shape;108;p1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9" name="Google Shape;109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0" name="Google Shape;110;p1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1" name="Google Shape;111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2" name="Google Shape;112;p1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3" name="Google Shape;113;p1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4" name="Google Shape;114;p1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5" name="Google Shape;115;p1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6" name="Google Shape;116;p1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7" name="Google Shape;117;p1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" name="Google Shape;118;p1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" name="Google Shape;119;p1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" name="Google Shape;120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" name="Google Shape;121;p1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" name="Google Shape;122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" name="Google Shape;123;p1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4" name="Google Shape;124;p1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5" name="Google Shape;125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" name="Google Shape;126;p1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" name="Google Shape;127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" name="Google Shape;128;p1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" name="Google Shape;129;p1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0" name="Google Shape;130;p14"/>
          <p:cNvGrpSpPr/>
          <p:nvPr/>
        </p:nvGrpSpPr>
        <p:grpSpPr>
          <a:xfrm>
            <a:off x="274144" y="-5"/>
            <a:ext cx="591491" cy="2037135"/>
            <a:chOff x="1395700" y="238125"/>
            <a:chExt cx="1034075" cy="3561425"/>
          </a:xfrm>
        </p:grpSpPr>
        <p:sp>
          <p:nvSpPr>
            <p:cNvPr id="131" name="Google Shape;131;p1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2" name="Google Shape;132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3" name="Google Shape;133;p1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4" name="Google Shape;134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6" name="Google Shape;136;p1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7" name="Google Shape;137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9" name="Google Shape;139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0" name="Google Shape;140;p1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3" name="Google Shape;143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" name="Google Shape;144;p1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" name="Google Shape;145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" name="Google Shape;146;p1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" name="Google Shape;147;p1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" name="Google Shape;148;p1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" name="Google Shape;149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" name="Google Shape;150;p1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1" name="Google Shape;151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2" name="Google Shape;152;p1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3" name="Google Shape;153;p1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4" name="Google Shape;154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5" name="Google Shape;155;p1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" name="Google Shape;156;p1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7" name="Google Shape;157;p1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8" name="Google Shape;158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9" name="Google Shape;159;p1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" name="Google Shape;160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" name="Google Shape;161;p1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2" name="Google Shape;162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3" name="Google Shape;163;p1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4" name="Google Shape;164;p1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5" name="Google Shape;165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6" name="Google Shape;166;p1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" name="Google Shape;167;p1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8" name="Google Shape;168;p1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9" name="Google Shape;169;p1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0" name="Google Shape;170;p1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3" name="Google Shape;173;p14"/>
          <p:cNvSpPr/>
          <p:nvPr/>
        </p:nvSpPr>
        <p:spPr>
          <a:xfrm>
            <a:off x="5889675" y="217125"/>
            <a:ext cx="784262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4" name="Google Shape;174;p14"/>
          <p:cNvSpPr/>
          <p:nvPr/>
        </p:nvSpPr>
        <p:spPr>
          <a:xfrm>
            <a:off x="1115055" y="217130"/>
            <a:ext cx="784087" cy="370888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5" name="Google Shape;175;p14"/>
          <p:cNvSpPr/>
          <p:nvPr/>
        </p:nvSpPr>
        <p:spPr>
          <a:xfrm>
            <a:off x="3752800" y="2286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6" name="Google Shape;176;p14"/>
          <p:cNvSpPr/>
          <p:nvPr/>
        </p:nvSpPr>
        <p:spPr>
          <a:xfrm>
            <a:off x="8664363" y="1524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7" name="Google Shape;177;p14"/>
          <p:cNvSpPr/>
          <p:nvPr/>
        </p:nvSpPr>
        <p:spPr>
          <a:xfrm>
            <a:off x="5021176" y="250141"/>
            <a:ext cx="198665" cy="214007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" name="Google Shape;178;p14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79" name="Google Shape;179;p14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" name="Google Shape;180;p14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" name="Google Shape;181;p14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" name="Google Shape;182;p1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3" name="Google Shape;183;p1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4" name="Google Shape;184;p1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5" name="Google Shape;185;p14"/>
          <p:cNvGrpSpPr/>
          <p:nvPr/>
        </p:nvGrpSpPr>
        <p:grpSpPr>
          <a:xfrm>
            <a:off x="8780220" y="2119431"/>
            <a:ext cx="216102" cy="209587"/>
            <a:chOff x="375445" y="3222151"/>
            <a:chExt cx="216102" cy="209587"/>
          </a:xfrm>
        </p:grpSpPr>
        <p:sp>
          <p:nvSpPr>
            <p:cNvPr id="186" name="Google Shape;186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7" name="Google Shape;187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8" name="Google Shape;188;p14"/>
          <p:cNvGrpSpPr/>
          <p:nvPr/>
        </p:nvGrpSpPr>
        <p:grpSpPr>
          <a:xfrm>
            <a:off x="8430792" y="2957858"/>
            <a:ext cx="156307" cy="151594"/>
            <a:chOff x="375445" y="3222151"/>
            <a:chExt cx="216102" cy="209587"/>
          </a:xfrm>
        </p:grpSpPr>
        <p:sp>
          <p:nvSpPr>
            <p:cNvPr id="189" name="Google Shape;189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0" name="Google Shape;190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1" name="Google Shape;191;p14"/>
          <p:cNvGrpSpPr/>
          <p:nvPr/>
        </p:nvGrpSpPr>
        <p:grpSpPr>
          <a:xfrm>
            <a:off x="8734331" y="2631708"/>
            <a:ext cx="156328" cy="151594"/>
            <a:chOff x="375445" y="3222151"/>
            <a:chExt cx="216102" cy="209587"/>
          </a:xfrm>
        </p:grpSpPr>
        <p:sp>
          <p:nvSpPr>
            <p:cNvPr id="192" name="Google Shape;192;p1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3" name="Google Shape;193;p1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377783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" name="Google Shape;195;p1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6" name="Google Shape;196;p15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97" name="Google Shape;197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" name="Google Shape;198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9" name="Google Shape;199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0" name="Google Shape;200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01" name="Google Shape;201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02" name="Google Shape;202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3" name="Google Shape;203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4" name="Google Shape;204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05" name="Google Shape;205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06" name="Google Shape;206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7" name="Google Shape;207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08" name="Google Shape;208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9" name="Google Shape;209;p15"/>
          <p:cNvSpPr txBox="1">
            <a:spLocks noGrp="1"/>
          </p:cNvSpPr>
          <p:nvPr>
            <p:ph type="title"/>
          </p:nvPr>
        </p:nvSpPr>
        <p:spPr>
          <a:xfrm>
            <a:off x="1778250" y="2472575"/>
            <a:ext cx="5587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title" idx="2"/>
          </p:nvPr>
        </p:nvSpPr>
        <p:spPr>
          <a:xfrm>
            <a:off x="4040550" y="1309273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11" name="Google Shape;211;p15"/>
          <p:cNvSpPr txBox="1">
            <a:spLocks noGrp="1"/>
          </p:cNvSpPr>
          <p:nvPr>
            <p:ph type="subTitle" idx="1"/>
          </p:nvPr>
        </p:nvSpPr>
        <p:spPr>
          <a:xfrm>
            <a:off x="2038200" y="3433968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212" name="Google Shape;212;p15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213" name="Google Shape;213;p15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14" name="Google Shape;214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5" name="Google Shape;215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6" name="Google Shape;216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7" name="Google Shape;217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" name="Google Shape;218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" name="Google Shape;219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" name="Google Shape;220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1" name="Google Shape;221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2" name="Google Shape;222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3" name="Google Shape;223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4" name="Google Shape;224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" name="Google Shape;225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" name="Google Shape;226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" name="Google Shape;227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8" name="Google Shape;228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9" name="Google Shape;229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0" name="Google Shape;230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1" name="Google Shape;231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2" name="Google Shape;232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3" name="Google Shape;233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" name="Google Shape;234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5" name="Google Shape;235;p15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6" name="Google Shape;236;p15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" name="Google Shape;237;p15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" name="Google Shape;238;p15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" name="Google Shape;239;p15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" name="Google Shape;240;p15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" name="Google Shape;241;p15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2" name="Google Shape;242;p15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3" name="Google Shape;243;p15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4" name="Google Shape;244;p15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5" name="Google Shape;245;p15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" name="Google Shape;246;p15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" name="Google Shape;247;p15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8" name="Google Shape;248;p15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" name="Google Shape;249;p15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" name="Google Shape;250;p15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" name="Google Shape;251;p15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" name="Google Shape;252;p15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" name="Google Shape;253;p15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4" name="Google Shape;254;p15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5" name="Google Shape;255;p15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6" name="Google Shape;256;p15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7" name="Google Shape;257;p15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258" name="Google Shape;258;p1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" name="Google Shape;259;p1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0" name="Google Shape;260;p15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261" name="Google Shape;261;p1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2" name="Google Shape;262;p1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3" name="Google Shape;263;p15"/>
          <p:cNvSpPr/>
          <p:nvPr/>
        </p:nvSpPr>
        <p:spPr>
          <a:xfrm>
            <a:off x="509203" y="22266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4" name="Google Shape;264;p15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265" name="Google Shape;265;p1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6" name="Google Shape;266;p1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7" name="Google Shape;267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8" name="Google Shape;268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9" name="Google Shape;269;p1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70" name="Google Shape;270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1" name="Google Shape;271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2" name="Google Shape;272;p1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73" name="Google Shape;273;p1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74" name="Google Shape;274;p1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75" name="Google Shape;275;p1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76" name="Google Shape;276;p1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77" name="Google Shape;277;p15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278" name="Google Shape;278;p1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79" name="Google Shape;279;p1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0" name="Google Shape;280;p1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1" name="Google Shape;281;p1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2" name="Google Shape;282;p1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3" name="Google Shape;283;p1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4" name="Google Shape;284;p1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5" name="Google Shape;285;p1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6" name="Google Shape;286;p1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7" name="Google Shape;287;p1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8" name="Google Shape;288;p1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89" name="Google Shape;289;p1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90" name="Google Shape;290;p15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291" name="Google Shape;291;p1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92" name="Google Shape;292;p1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93" name="Google Shape;293;p1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4" name="Google Shape;294;p1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5" name="Google Shape;295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6" name="Google Shape;296;p1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7" name="Google Shape;297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8" name="Google Shape;298;p1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99" name="Google Shape;299;p1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0" name="Google Shape;300;p1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1" name="Google Shape;301;p1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2" name="Google Shape;302;p1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3" name="Google Shape;303;p1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4" name="Google Shape;304;p1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5" name="Google Shape;305;p1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6" name="Google Shape;306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7" name="Google Shape;307;p1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8" name="Google Shape;308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09" name="Google Shape;309;p1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0" name="Google Shape;310;p1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1" name="Google Shape;311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2" name="Google Shape;312;p1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3" name="Google Shape;313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4" name="Google Shape;314;p1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15" name="Google Shape;315;p1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16" name="Google Shape;316;p15"/>
          <p:cNvGrpSpPr/>
          <p:nvPr/>
        </p:nvGrpSpPr>
        <p:grpSpPr>
          <a:xfrm>
            <a:off x="497120" y="2290881"/>
            <a:ext cx="216102" cy="209587"/>
            <a:chOff x="375445" y="3222151"/>
            <a:chExt cx="216102" cy="209587"/>
          </a:xfrm>
        </p:grpSpPr>
        <p:sp>
          <p:nvSpPr>
            <p:cNvPr id="317" name="Google Shape;317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18" name="Google Shape;318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19" name="Google Shape;319;p15"/>
          <p:cNvGrpSpPr/>
          <p:nvPr/>
        </p:nvGrpSpPr>
        <p:grpSpPr>
          <a:xfrm>
            <a:off x="147692" y="3129308"/>
            <a:ext cx="156307" cy="151594"/>
            <a:chOff x="375445" y="3222151"/>
            <a:chExt cx="216102" cy="209587"/>
          </a:xfrm>
        </p:grpSpPr>
        <p:sp>
          <p:nvSpPr>
            <p:cNvPr id="320" name="Google Shape;320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1" name="Google Shape;321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22" name="Google Shape;322;p15"/>
          <p:cNvGrpSpPr/>
          <p:nvPr/>
        </p:nvGrpSpPr>
        <p:grpSpPr>
          <a:xfrm>
            <a:off x="451231" y="2803158"/>
            <a:ext cx="156328" cy="151594"/>
            <a:chOff x="375445" y="3222151"/>
            <a:chExt cx="216102" cy="209587"/>
          </a:xfrm>
        </p:grpSpPr>
        <p:sp>
          <p:nvSpPr>
            <p:cNvPr id="323" name="Google Shape;323;p15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24" name="Google Shape;324;p15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48441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7" name="Google Shape;637;p1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638" name="Google Shape;638;p19"/>
          <p:cNvSpPr txBox="1">
            <a:spLocks noGrp="1"/>
          </p:cNvSpPr>
          <p:nvPr>
            <p:ph type="title"/>
          </p:nvPr>
        </p:nvSpPr>
        <p:spPr>
          <a:xfrm>
            <a:off x="1921676" y="1759050"/>
            <a:ext cx="247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39" name="Google Shape;639;p19"/>
          <p:cNvSpPr txBox="1">
            <a:spLocks noGrp="1"/>
          </p:cNvSpPr>
          <p:nvPr>
            <p:ph type="subTitle" idx="1"/>
          </p:nvPr>
        </p:nvSpPr>
        <p:spPr>
          <a:xfrm>
            <a:off x="1921665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0" name="Google Shape;640;p19"/>
          <p:cNvSpPr txBox="1">
            <a:spLocks noGrp="1"/>
          </p:cNvSpPr>
          <p:nvPr>
            <p:ph type="title" idx="2"/>
          </p:nvPr>
        </p:nvSpPr>
        <p:spPr>
          <a:xfrm>
            <a:off x="5613396" y="1759050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1" name="Google Shape;641;p19"/>
          <p:cNvSpPr txBox="1">
            <a:spLocks noGrp="1"/>
          </p:cNvSpPr>
          <p:nvPr>
            <p:ph type="subTitle" idx="3"/>
          </p:nvPr>
        </p:nvSpPr>
        <p:spPr>
          <a:xfrm>
            <a:off x="5613396" y="2040775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9"/>
          <p:cNvSpPr txBox="1">
            <a:spLocks noGrp="1"/>
          </p:cNvSpPr>
          <p:nvPr>
            <p:ph type="title" idx="4"/>
          </p:nvPr>
        </p:nvSpPr>
        <p:spPr>
          <a:xfrm>
            <a:off x="1921665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3" name="Google Shape;643;p19"/>
          <p:cNvSpPr txBox="1">
            <a:spLocks noGrp="1"/>
          </p:cNvSpPr>
          <p:nvPr>
            <p:ph type="subTitle" idx="5"/>
          </p:nvPr>
        </p:nvSpPr>
        <p:spPr>
          <a:xfrm>
            <a:off x="1921665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9"/>
          <p:cNvSpPr txBox="1">
            <a:spLocks noGrp="1"/>
          </p:cNvSpPr>
          <p:nvPr>
            <p:ph type="title" idx="6"/>
          </p:nvPr>
        </p:nvSpPr>
        <p:spPr>
          <a:xfrm>
            <a:off x="5613396" y="3316743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45" name="Google Shape;645;p19"/>
          <p:cNvSpPr txBox="1">
            <a:spLocks noGrp="1"/>
          </p:cNvSpPr>
          <p:nvPr>
            <p:ph type="subTitle" idx="7"/>
          </p:nvPr>
        </p:nvSpPr>
        <p:spPr>
          <a:xfrm>
            <a:off x="5613396" y="3598468"/>
            <a:ext cx="2520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46" name="Google Shape;646;p19"/>
          <p:cNvSpPr txBox="1">
            <a:spLocks noGrp="1"/>
          </p:cNvSpPr>
          <p:nvPr>
            <p:ph type="title" idx="8"/>
          </p:nvPr>
        </p:nvSpPr>
        <p:spPr>
          <a:xfrm>
            <a:off x="1009704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7" name="Google Shape;647;p19"/>
          <p:cNvSpPr txBox="1">
            <a:spLocks noGrp="1"/>
          </p:cNvSpPr>
          <p:nvPr>
            <p:ph type="title" idx="9"/>
          </p:nvPr>
        </p:nvSpPr>
        <p:spPr>
          <a:xfrm>
            <a:off x="1009704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8" name="Google Shape;648;p19"/>
          <p:cNvSpPr txBox="1">
            <a:spLocks noGrp="1"/>
          </p:cNvSpPr>
          <p:nvPr>
            <p:ph type="title" idx="13"/>
          </p:nvPr>
        </p:nvSpPr>
        <p:spPr>
          <a:xfrm>
            <a:off x="4704553" y="194838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49" name="Google Shape;649;p19"/>
          <p:cNvSpPr txBox="1">
            <a:spLocks noGrp="1"/>
          </p:cNvSpPr>
          <p:nvPr>
            <p:ph type="title" idx="14"/>
          </p:nvPr>
        </p:nvSpPr>
        <p:spPr>
          <a:xfrm>
            <a:off x="4755128" y="3507937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650" name="Google Shape;650;p19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51" name="Google Shape;651;p19"/>
          <p:cNvSpPr/>
          <p:nvPr/>
        </p:nvSpPr>
        <p:spPr>
          <a:xfrm>
            <a:off x="-213600" y="255164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52" name="Google Shape;652;p19"/>
          <p:cNvGrpSpPr/>
          <p:nvPr/>
        </p:nvGrpSpPr>
        <p:grpSpPr>
          <a:xfrm rot="6066999" flipH="1">
            <a:off x="-1615603" y="977663"/>
            <a:ext cx="3261468" cy="1631310"/>
            <a:chOff x="-449225" y="436955"/>
            <a:chExt cx="3261590" cy="1631370"/>
          </a:xfrm>
        </p:grpSpPr>
        <p:sp>
          <p:nvSpPr>
            <p:cNvPr id="653" name="Google Shape;653;p1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54" name="Google Shape;654;p1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655" name="Google Shape;655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6" name="Google Shape;656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657" name="Google Shape;657;p1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658" name="Google Shape;658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59" name="Google Shape;659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0" name="Google Shape;660;p1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661" name="Google Shape;661;p1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662" name="Google Shape;662;p1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663" name="Google Shape;663;p1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664" name="Google Shape;664;p1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65" name="Google Shape;665;p19"/>
          <p:cNvGrpSpPr/>
          <p:nvPr/>
        </p:nvGrpSpPr>
        <p:grpSpPr>
          <a:xfrm>
            <a:off x="322146" y="1294129"/>
            <a:ext cx="216102" cy="209587"/>
            <a:chOff x="5013725" y="2633775"/>
            <a:chExt cx="422900" cy="410150"/>
          </a:xfrm>
        </p:grpSpPr>
        <p:sp>
          <p:nvSpPr>
            <p:cNvPr id="666" name="Google Shape;666;p19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67" name="Google Shape;667;p19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668" name="Google Shape;668;p19"/>
          <p:cNvSpPr/>
          <p:nvPr/>
        </p:nvSpPr>
        <p:spPr>
          <a:xfrm>
            <a:off x="8447355" y="1812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669" name="Google Shape;669;p19"/>
          <p:cNvGrpSpPr/>
          <p:nvPr/>
        </p:nvGrpSpPr>
        <p:grpSpPr>
          <a:xfrm>
            <a:off x="8849970" y="2727531"/>
            <a:ext cx="216102" cy="209587"/>
            <a:chOff x="375445" y="3222151"/>
            <a:chExt cx="216102" cy="209587"/>
          </a:xfrm>
        </p:grpSpPr>
        <p:sp>
          <p:nvSpPr>
            <p:cNvPr id="670" name="Google Shape;670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1" name="Google Shape;671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2" name="Google Shape;672;p19"/>
          <p:cNvGrpSpPr/>
          <p:nvPr/>
        </p:nvGrpSpPr>
        <p:grpSpPr>
          <a:xfrm>
            <a:off x="8500542" y="3565958"/>
            <a:ext cx="156307" cy="151594"/>
            <a:chOff x="375445" y="3222151"/>
            <a:chExt cx="216102" cy="209587"/>
          </a:xfrm>
        </p:grpSpPr>
        <p:sp>
          <p:nvSpPr>
            <p:cNvPr id="673" name="Google Shape;673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4" name="Google Shape;674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5" name="Google Shape;675;p19"/>
          <p:cNvGrpSpPr/>
          <p:nvPr/>
        </p:nvGrpSpPr>
        <p:grpSpPr>
          <a:xfrm>
            <a:off x="8804081" y="3239808"/>
            <a:ext cx="156328" cy="151594"/>
            <a:chOff x="375445" y="3222151"/>
            <a:chExt cx="216102" cy="209587"/>
          </a:xfrm>
        </p:grpSpPr>
        <p:sp>
          <p:nvSpPr>
            <p:cNvPr id="676" name="Google Shape;676;p19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77" name="Google Shape;677;p19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678" name="Google Shape;678;p19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679" name="Google Shape;679;p1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0" name="Google Shape;680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1" name="Google Shape;681;p1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2" name="Google Shape;682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3" name="Google Shape;683;p1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4" name="Google Shape;684;p1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5" name="Google Shape;685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6" name="Google Shape;686;p1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7" name="Google Shape;687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8" name="Google Shape;688;p1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89" name="Google Shape;689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0" name="Google Shape;690;p1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4" name="Google Shape;694;p1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5" name="Google Shape;695;p1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6" name="Google Shape;696;p1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7" name="Google Shape;697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8" name="Google Shape;698;p1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699" name="Google Shape;699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0" name="Google Shape;700;p1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3" name="Google Shape;703;p1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4" name="Google Shape;704;p1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5" name="Google Shape;705;p1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6" name="Google Shape;706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7" name="Google Shape;707;p1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8" name="Google Shape;708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09" name="Google Shape;709;p1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0" name="Google Shape;710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1" name="Google Shape;711;p1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2" name="Google Shape;712;p1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3" name="Google Shape;713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4" name="Google Shape;714;p1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5" name="Google Shape;715;p1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6" name="Google Shape;716;p1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7" name="Google Shape;717;p1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8" name="Google Shape;718;p1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19" name="Google Shape;719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0" name="Google Shape;720;p1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721" name="Google Shape;721;p19"/>
          <p:cNvGrpSpPr/>
          <p:nvPr/>
        </p:nvGrpSpPr>
        <p:grpSpPr>
          <a:xfrm>
            <a:off x="7766490" y="3770275"/>
            <a:ext cx="1571958" cy="1610184"/>
            <a:chOff x="-3128300" y="3184750"/>
            <a:chExt cx="1745650" cy="1788100"/>
          </a:xfrm>
        </p:grpSpPr>
        <p:sp>
          <p:nvSpPr>
            <p:cNvPr id="722" name="Google Shape;722;p1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23" name="Google Shape;723;p1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24" name="Google Shape;724;p19"/>
          <p:cNvSpPr/>
          <p:nvPr/>
        </p:nvSpPr>
        <p:spPr>
          <a:xfrm>
            <a:off x="8481351" y="253220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5" name="Google Shape;725;p19"/>
          <p:cNvSpPr/>
          <p:nvPr/>
        </p:nvSpPr>
        <p:spPr>
          <a:xfrm>
            <a:off x="6416325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6" name="Google Shape;726;p19"/>
          <p:cNvSpPr/>
          <p:nvPr/>
        </p:nvSpPr>
        <p:spPr>
          <a:xfrm>
            <a:off x="7724226" y="125783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7" name="Google Shape;727;p19"/>
          <p:cNvSpPr/>
          <p:nvPr/>
        </p:nvSpPr>
        <p:spPr>
          <a:xfrm>
            <a:off x="0" y="4670750"/>
            <a:ext cx="182650" cy="472750"/>
          </a:xfrm>
          <a:custGeom>
            <a:avLst/>
            <a:gdLst/>
            <a:ahLst/>
            <a:cxnLst/>
            <a:rect l="l" t="t" r="r" b="b"/>
            <a:pathLst>
              <a:path w="7306" h="18910" extrusionOk="0">
                <a:moveTo>
                  <a:pt x="1" y="1"/>
                </a:moveTo>
                <a:lnTo>
                  <a:pt x="296" y="481"/>
                </a:lnTo>
                <a:lnTo>
                  <a:pt x="573" y="979"/>
                </a:lnTo>
                <a:lnTo>
                  <a:pt x="849" y="1495"/>
                </a:lnTo>
                <a:lnTo>
                  <a:pt x="1108" y="2012"/>
                </a:lnTo>
                <a:lnTo>
                  <a:pt x="1624" y="3063"/>
                </a:lnTo>
                <a:lnTo>
                  <a:pt x="2104" y="4170"/>
                </a:lnTo>
                <a:lnTo>
                  <a:pt x="2565" y="5295"/>
                </a:lnTo>
                <a:lnTo>
                  <a:pt x="2989" y="6458"/>
                </a:lnTo>
                <a:lnTo>
                  <a:pt x="3395" y="7638"/>
                </a:lnTo>
                <a:lnTo>
                  <a:pt x="3764" y="8837"/>
                </a:lnTo>
                <a:lnTo>
                  <a:pt x="4096" y="10073"/>
                </a:lnTo>
                <a:lnTo>
                  <a:pt x="4410" y="11309"/>
                </a:lnTo>
                <a:lnTo>
                  <a:pt x="4686" y="12564"/>
                </a:lnTo>
                <a:lnTo>
                  <a:pt x="4945" y="13837"/>
                </a:lnTo>
                <a:lnTo>
                  <a:pt x="5166" y="15091"/>
                </a:lnTo>
                <a:lnTo>
                  <a:pt x="5351" y="16364"/>
                </a:lnTo>
                <a:lnTo>
                  <a:pt x="5517" y="17637"/>
                </a:lnTo>
                <a:lnTo>
                  <a:pt x="5646" y="18910"/>
                </a:lnTo>
                <a:lnTo>
                  <a:pt x="7306" y="18910"/>
                </a:lnTo>
                <a:lnTo>
                  <a:pt x="7066" y="17176"/>
                </a:lnTo>
                <a:lnTo>
                  <a:pt x="6937" y="16309"/>
                </a:lnTo>
                <a:lnTo>
                  <a:pt x="6789" y="15442"/>
                </a:lnTo>
                <a:lnTo>
                  <a:pt x="6623" y="14575"/>
                </a:lnTo>
                <a:lnTo>
                  <a:pt x="6439" y="13708"/>
                </a:lnTo>
                <a:lnTo>
                  <a:pt x="6254" y="12841"/>
                </a:lnTo>
                <a:lnTo>
                  <a:pt x="6052" y="11992"/>
                </a:lnTo>
                <a:lnTo>
                  <a:pt x="5830" y="11180"/>
                </a:lnTo>
                <a:lnTo>
                  <a:pt x="5590" y="10350"/>
                </a:lnTo>
                <a:lnTo>
                  <a:pt x="5332" y="9538"/>
                </a:lnTo>
                <a:lnTo>
                  <a:pt x="5055" y="8745"/>
                </a:lnTo>
                <a:lnTo>
                  <a:pt x="4760" y="7952"/>
                </a:lnTo>
                <a:lnTo>
                  <a:pt x="4447" y="7159"/>
                </a:lnTo>
                <a:lnTo>
                  <a:pt x="4096" y="6384"/>
                </a:lnTo>
                <a:lnTo>
                  <a:pt x="3746" y="5609"/>
                </a:lnTo>
                <a:lnTo>
                  <a:pt x="3358" y="4853"/>
                </a:lnTo>
                <a:lnTo>
                  <a:pt x="2952" y="4115"/>
                </a:lnTo>
                <a:lnTo>
                  <a:pt x="2528" y="3377"/>
                </a:lnTo>
                <a:lnTo>
                  <a:pt x="2067" y="2676"/>
                </a:lnTo>
                <a:lnTo>
                  <a:pt x="1587" y="1975"/>
                </a:lnTo>
                <a:lnTo>
                  <a:pt x="1089" y="1292"/>
                </a:lnTo>
                <a:lnTo>
                  <a:pt x="554" y="647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8" name="Google Shape;728;p19"/>
          <p:cNvSpPr/>
          <p:nvPr/>
        </p:nvSpPr>
        <p:spPr>
          <a:xfrm>
            <a:off x="205229" y="4389430"/>
            <a:ext cx="1014675" cy="754075"/>
          </a:xfrm>
          <a:custGeom>
            <a:avLst/>
            <a:gdLst/>
            <a:ahLst/>
            <a:cxnLst/>
            <a:rect l="l" t="t" r="r" b="b"/>
            <a:pathLst>
              <a:path w="40587" h="30163" extrusionOk="0">
                <a:moveTo>
                  <a:pt x="7841" y="10682"/>
                </a:moveTo>
                <a:lnTo>
                  <a:pt x="8247" y="11586"/>
                </a:lnTo>
                <a:lnTo>
                  <a:pt x="8616" y="12508"/>
                </a:lnTo>
                <a:lnTo>
                  <a:pt x="8967" y="13431"/>
                </a:lnTo>
                <a:lnTo>
                  <a:pt x="9299" y="14353"/>
                </a:lnTo>
                <a:lnTo>
                  <a:pt x="9594" y="15294"/>
                </a:lnTo>
                <a:lnTo>
                  <a:pt x="9871" y="16253"/>
                </a:lnTo>
                <a:lnTo>
                  <a:pt x="10110" y="17213"/>
                </a:lnTo>
                <a:lnTo>
                  <a:pt x="10332" y="18172"/>
                </a:lnTo>
                <a:lnTo>
                  <a:pt x="10516" y="19131"/>
                </a:lnTo>
                <a:lnTo>
                  <a:pt x="10682" y="20109"/>
                </a:lnTo>
                <a:lnTo>
                  <a:pt x="10811" y="21087"/>
                </a:lnTo>
                <a:lnTo>
                  <a:pt x="10922" y="22083"/>
                </a:lnTo>
                <a:lnTo>
                  <a:pt x="11014" y="23061"/>
                </a:lnTo>
                <a:lnTo>
                  <a:pt x="11070" y="24038"/>
                </a:lnTo>
                <a:lnTo>
                  <a:pt x="11088" y="25034"/>
                </a:lnTo>
                <a:lnTo>
                  <a:pt x="11088" y="26031"/>
                </a:lnTo>
                <a:lnTo>
                  <a:pt x="10904" y="25440"/>
                </a:lnTo>
                <a:lnTo>
                  <a:pt x="10701" y="24868"/>
                </a:lnTo>
                <a:lnTo>
                  <a:pt x="10479" y="24297"/>
                </a:lnTo>
                <a:lnTo>
                  <a:pt x="10239" y="23743"/>
                </a:lnTo>
                <a:lnTo>
                  <a:pt x="9981" y="23190"/>
                </a:lnTo>
                <a:lnTo>
                  <a:pt x="9704" y="22655"/>
                </a:lnTo>
                <a:lnTo>
                  <a:pt x="9409" y="22120"/>
                </a:lnTo>
                <a:lnTo>
                  <a:pt x="9096" y="21585"/>
                </a:lnTo>
                <a:lnTo>
                  <a:pt x="8764" y="21068"/>
                </a:lnTo>
                <a:lnTo>
                  <a:pt x="8432" y="20570"/>
                </a:lnTo>
                <a:lnTo>
                  <a:pt x="8081" y="20072"/>
                </a:lnTo>
                <a:lnTo>
                  <a:pt x="7712" y="19592"/>
                </a:lnTo>
                <a:lnTo>
                  <a:pt x="7325" y="19113"/>
                </a:lnTo>
                <a:lnTo>
                  <a:pt x="6919" y="18652"/>
                </a:lnTo>
                <a:lnTo>
                  <a:pt x="6495" y="18209"/>
                </a:lnTo>
                <a:lnTo>
                  <a:pt x="6070" y="17784"/>
                </a:lnTo>
                <a:lnTo>
                  <a:pt x="6255" y="16862"/>
                </a:lnTo>
                <a:lnTo>
                  <a:pt x="6439" y="15958"/>
                </a:lnTo>
                <a:lnTo>
                  <a:pt x="6642" y="15054"/>
                </a:lnTo>
                <a:lnTo>
                  <a:pt x="6864" y="14169"/>
                </a:lnTo>
                <a:lnTo>
                  <a:pt x="7085" y="13283"/>
                </a:lnTo>
                <a:lnTo>
                  <a:pt x="7325" y="12398"/>
                </a:lnTo>
                <a:lnTo>
                  <a:pt x="7583" y="11531"/>
                </a:lnTo>
                <a:lnTo>
                  <a:pt x="7841" y="10682"/>
                </a:lnTo>
                <a:close/>
                <a:moveTo>
                  <a:pt x="17250" y="1"/>
                </a:moveTo>
                <a:lnTo>
                  <a:pt x="17822" y="978"/>
                </a:lnTo>
                <a:lnTo>
                  <a:pt x="18393" y="1956"/>
                </a:lnTo>
                <a:lnTo>
                  <a:pt x="18947" y="2952"/>
                </a:lnTo>
                <a:lnTo>
                  <a:pt x="19482" y="3949"/>
                </a:lnTo>
                <a:lnTo>
                  <a:pt x="19998" y="4945"/>
                </a:lnTo>
                <a:lnTo>
                  <a:pt x="20515" y="5959"/>
                </a:lnTo>
                <a:lnTo>
                  <a:pt x="21013" y="6974"/>
                </a:lnTo>
                <a:lnTo>
                  <a:pt x="21511" y="7989"/>
                </a:lnTo>
                <a:lnTo>
                  <a:pt x="21972" y="9003"/>
                </a:lnTo>
                <a:lnTo>
                  <a:pt x="22452" y="10036"/>
                </a:lnTo>
                <a:lnTo>
                  <a:pt x="22895" y="11069"/>
                </a:lnTo>
                <a:lnTo>
                  <a:pt x="23337" y="12121"/>
                </a:lnTo>
                <a:lnTo>
                  <a:pt x="23762" y="13154"/>
                </a:lnTo>
                <a:lnTo>
                  <a:pt x="24186" y="14206"/>
                </a:lnTo>
                <a:lnTo>
                  <a:pt x="24592" y="15276"/>
                </a:lnTo>
                <a:lnTo>
                  <a:pt x="24979" y="16327"/>
                </a:lnTo>
                <a:lnTo>
                  <a:pt x="24721" y="17268"/>
                </a:lnTo>
                <a:lnTo>
                  <a:pt x="24463" y="18227"/>
                </a:lnTo>
                <a:lnTo>
                  <a:pt x="24002" y="20146"/>
                </a:lnTo>
                <a:lnTo>
                  <a:pt x="23559" y="22064"/>
                </a:lnTo>
                <a:lnTo>
                  <a:pt x="23153" y="24001"/>
                </a:lnTo>
                <a:lnTo>
                  <a:pt x="22563" y="23393"/>
                </a:lnTo>
                <a:lnTo>
                  <a:pt x="22766" y="22747"/>
                </a:lnTo>
                <a:lnTo>
                  <a:pt x="22987" y="22101"/>
                </a:lnTo>
                <a:lnTo>
                  <a:pt x="23208" y="21456"/>
                </a:lnTo>
                <a:lnTo>
                  <a:pt x="23448" y="20810"/>
                </a:lnTo>
                <a:lnTo>
                  <a:pt x="23098" y="21345"/>
                </a:lnTo>
                <a:lnTo>
                  <a:pt x="22766" y="21880"/>
                </a:lnTo>
                <a:lnTo>
                  <a:pt x="22434" y="22415"/>
                </a:lnTo>
                <a:lnTo>
                  <a:pt x="22120" y="22968"/>
                </a:lnTo>
                <a:lnTo>
                  <a:pt x="21677" y="22544"/>
                </a:lnTo>
                <a:lnTo>
                  <a:pt x="21216" y="22120"/>
                </a:lnTo>
                <a:lnTo>
                  <a:pt x="20755" y="21732"/>
                </a:lnTo>
                <a:lnTo>
                  <a:pt x="20275" y="21326"/>
                </a:lnTo>
                <a:lnTo>
                  <a:pt x="19795" y="20939"/>
                </a:lnTo>
                <a:lnTo>
                  <a:pt x="19297" y="20570"/>
                </a:lnTo>
                <a:lnTo>
                  <a:pt x="18799" y="20201"/>
                </a:lnTo>
                <a:lnTo>
                  <a:pt x="18301" y="19832"/>
                </a:lnTo>
                <a:lnTo>
                  <a:pt x="18449" y="18412"/>
                </a:lnTo>
                <a:lnTo>
                  <a:pt x="18633" y="16973"/>
                </a:lnTo>
                <a:lnTo>
                  <a:pt x="18172" y="18209"/>
                </a:lnTo>
                <a:lnTo>
                  <a:pt x="17729" y="19445"/>
                </a:lnTo>
                <a:lnTo>
                  <a:pt x="16825" y="18854"/>
                </a:lnTo>
                <a:lnTo>
                  <a:pt x="15866" y="18301"/>
                </a:lnTo>
                <a:lnTo>
                  <a:pt x="14907" y="17766"/>
                </a:lnTo>
                <a:lnTo>
                  <a:pt x="13929" y="17268"/>
                </a:lnTo>
                <a:lnTo>
                  <a:pt x="14815" y="18061"/>
                </a:lnTo>
                <a:lnTo>
                  <a:pt x="15700" y="18891"/>
                </a:lnTo>
                <a:lnTo>
                  <a:pt x="16549" y="19721"/>
                </a:lnTo>
                <a:lnTo>
                  <a:pt x="17360" y="20589"/>
                </a:lnTo>
                <a:lnTo>
                  <a:pt x="17010" y="21751"/>
                </a:lnTo>
                <a:lnTo>
                  <a:pt x="16678" y="22913"/>
                </a:lnTo>
                <a:lnTo>
                  <a:pt x="16364" y="24075"/>
                </a:lnTo>
                <a:lnTo>
                  <a:pt x="16069" y="25237"/>
                </a:lnTo>
                <a:lnTo>
                  <a:pt x="15792" y="26418"/>
                </a:lnTo>
                <a:lnTo>
                  <a:pt x="15552" y="27599"/>
                </a:lnTo>
                <a:lnTo>
                  <a:pt x="15331" y="28798"/>
                </a:lnTo>
                <a:lnTo>
                  <a:pt x="15110" y="29979"/>
                </a:lnTo>
                <a:lnTo>
                  <a:pt x="15202" y="29314"/>
                </a:lnTo>
                <a:lnTo>
                  <a:pt x="15276" y="28632"/>
                </a:lnTo>
                <a:lnTo>
                  <a:pt x="15313" y="27949"/>
                </a:lnTo>
                <a:lnTo>
                  <a:pt x="15331" y="27267"/>
                </a:lnTo>
                <a:lnTo>
                  <a:pt x="15331" y="26584"/>
                </a:lnTo>
                <a:lnTo>
                  <a:pt x="15294" y="25920"/>
                </a:lnTo>
                <a:lnTo>
                  <a:pt x="15257" y="25237"/>
                </a:lnTo>
                <a:lnTo>
                  <a:pt x="15184" y="24555"/>
                </a:lnTo>
                <a:lnTo>
                  <a:pt x="15110" y="23891"/>
                </a:lnTo>
                <a:lnTo>
                  <a:pt x="14999" y="23208"/>
                </a:lnTo>
                <a:lnTo>
                  <a:pt x="14870" y="22544"/>
                </a:lnTo>
                <a:lnTo>
                  <a:pt x="14722" y="21880"/>
                </a:lnTo>
                <a:lnTo>
                  <a:pt x="14556" y="21216"/>
                </a:lnTo>
                <a:lnTo>
                  <a:pt x="14372" y="20570"/>
                </a:lnTo>
                <a:lnTo>
                  <a:pt x="14169" y="19906"/>
                </a:lnTo>
                <a:lnTo>
                  <a:pt x="13948" y="19279"/>
                </a:lnTo>
                <a:lnTo>
                  <a:pt x="13708" y="18633"/>
                </a:lnTo>
                <a:lnTo>
                  <a:pt x="13449" y="18006"/>
                </a:lnTo>
                <a:lnTo>
                  <a:pt x="13173" y="17379"/>
                </a:lnTo>
                <a:lnTo>
                  <a:pt x="12878" y="16770"/>
                </a:lnTo>
                <a:lnTo>
                  <a:pt x="12545" y="16161"/>
                </a:lnTo>
                <a:lnTo>
                  <a:pt x="12213" y="15571"/>
                </a:lnTo>
                <a:lnTo>
                  <a:pt x="11863" y="14999"/>
                </a:lnTo>
                <a:lnTo>
                  <a:pt x="11494" y="14427"/>
                </a:lnTo>
                <a:lnTo>
                  <a:pt x="11125" y="13855"/>
                </a:lnTo>
                <a:lnTo>
                  <a:pt x="10719" y="13302"/>
                </a:lnTo>
                <a:lnTo>
                  <a:pt x="10295" y="12767"/>
                </a:lnTo>
                <a:lnTo>
                  <a:pt x="9871" y="12250"/>
                </a:lnTo>
                <a:lnTo>
                  <a:pt x="9409" y="11734"/>
                </a:lnTo>
                <a:lnTo>
                  <a:pt x="8948" y="11254"/>
                </a:lnTo>
                <a:lnTo>
                  <a:pt x="8468" y="10774"/>
                </a:lnTo>
                <a:lnTo>
                  <a:pt x="7970" y="10295"/>
                </a:lnTo>
                <a:lnTo>
                  <a:pt x="8395" y="9040"/>
                </a:lnTo>
                <a:lnTo>
                  <a:pt x="8837" y="7804"/>
                </a:lnTo>
                <a:lnTo>
                  <a:pt x="9317" y="6605"/>
                </a:lnTo>
                <a:lnTo>
                  <a:pt x="9834" y="5443"/>
                </a:lnTo>
                <a:lnTo>
                  <a:pt x="9372" y="5978"/>
                </a:lnTo>
                <a:lnTo>
                  <a:pt x="8930" y="6513"/>
                </a:lnTo>
                <a:lnTo>
                  <a:pt x="8487" y="7048"/>
                </a:lnTo>
                <a:lnTo>
                  <a:pt x="8063" y="7601"/>
                </a:lnTo>
                <a:lnTo>
                  <a:pt x="7657" y="8173"/>
                </a:lnTo>
                <a:lnTo>
                  <a:pt x="7251" y="8745"/>
                </a:lnTo>
                <a:lnTo>
                  <a:pt x="6864" y="9335"/>
                </a:lnTo>
                <a:lnTo>
                  <a:pt x="6476" y="9926"/>
                </a:lnTo>
                <a:lnTo>
                  <a:pt x="6126" y="10516"/>
                </a:lnTo>
                <a:lnTo>
                  <a:pt x="5775" y="11125"/>
                </a:lnTo>
                <a:lnTo>
                  <a:pt x="5425" y="11734"/>
                </a:lnTo>
                <a:lnTo>
                  <a:pt x="5111" y="12361"/>
                </a:lnTo>
                <a:lnTo>
                  <a:pt x="4797" y="12988"/>
                </a:lnTo>
                <a:lnTo>
                  <a:pt x="4502" y="13615"/>
                </a:lnTo>
                <a:lnTo>
                  <a:pt x="4207" y="14261"/>
                </a:lnTo>
                <a:lnTo>
                  <a:pt x="3949" y="14907"/>
                </a:lnTo>
                <a:lnTo>
                  <a:pt x="4023" y="14113"/>
                </a:lnTo>
                <a:lnTo>
                  <a:pt x="4078" y="13338"/>
                </a:lnTo>
                <a:lnTo>
                  <a:pt x="4115" y="12564"/>
                </a:lnTo>
                <a:lnTo>
                  <a:pt x="4152" y="11770"/>
                </a:lnTo>
                <a:lnTo>
                  <a:pt x="4170" y="10996"/>
                </a:lnTo>
                <a:lnTo>
                  <a:pt x="4170" y="10202"/>
                </a:lnTo>
                <a:lnTo>
                  <a:pt x="4152" y="9428"/>
                </a:lnTo>
                <a:lnTo>
                  <a:pt x="4133" y="8653"/>
                </a:lnTo>
                <a:lnTo>
                  <a:pt x="4078" y="7859"/>
                </a:lnTo>
                <a:lnTo>
                  <a:pt x="4041" y="7085"/>
                </a:lnTo>
                <a:lnTo>
                  <a:pt x="3967" y="6310"/>
                </a:lnTo>
                <a:lnTo>
                  <a:pt x="3875" y="5535"/>
                </a:lnTo>
                <a:lnTo>
                  <a:pt x="3783" y="4760"/>
                </a:lnTo>
                <a:lnTo>
                  <a:pt x="3672" y="3985"/>
                </a:lnTo>
                <a:lnTo>
                  <a:pt x="3561" y="3211"/>
                </a:lnTo>
                <a:lnTo>
                  <a:pt x="3432" y="2436"/>
                </a:lnTo>
                <a:lnTo>
                  <a:pt x="3395" y="3727"/>
                </a:lnTo>
                <a:lnTo>
                  <a:pt x="3358" y="5000"/>
                </a:lnTo>
                <a:lnTo>
                  <a:pt x="3303" y="6291"/>
                </a:lnTo>
                <a:lnTo>
                  <a:pt x="3248" y="7583"/>
                </a:lnTo>
                <a:lnTo>
                  <a:pt x="3156" y="8856"/>
                </a:lnTo>
                <a:lnTo>
                  <a:pt x="3063" y="10147"/>
                </a:lnTo>
                <a:lnTo>
                  <a:pt x="2971" y="11420"/>
                </a:lnTo>
                <a:lnTo>
                  <a:pt x="2842" y="12711"/>
                </a:lnTo>
                <a:lnTo>
                  <a:pt x="2713" y="13984"/>
                </a:lnTo>
                <a:lnTo>
                  <a:pt x="2584" y="15257"/>
                </a:lnTo>
                <a:lnTo>
                  <a:pt x="2418" y="16530"/>
                </a:lnTo>
                <a:lnTo>
                  <a:pt x="2252" y="17821"/>
                </a:lnTo>
                <a:lnTo>
                  <a:pt x="2067" y="19094"/>
                </a:lnTo>
                <a:lnTo>
                  <a:pt x="1883" y="20349"/>
                </a:lnTo>
                <a:lnTo>
                  <a:pt x="1680" y="21622"/>
                </a:lnTo>
                <a:lnTo>
                  <a:pt x="1458" y="22895"/>
                </a:lnTo>
                <a:lnTo>
                  <a:pt x="1" y="13006"/>
                </a:lnTo>
                <a:lnTo>
                  <a:pt x="149" y="15146"/>
                </a:lnTo>
                <a:lnTo>
                  <a:pt x="241" y="17286"/>
                </a:lnTo>
                <a:lnTo>
                  <a:pt x="315" y="19426"/>
                </a:lnTo>
                <a:lnTo>
                  <a:pt x="351" y="21585"/>
                </a:lnTo>
                <a:lnTo>
                  <a:pt x="370" y="23725"/>
                </a:lnTo>
                <a:lnTo>
                  <a:pt x="351" y="25883"/>
                </a:lnTo>
                <a:lnTo>
                  <a:pt x="296" y="28023"/>
                </a:lnTo>
                <a:lnTo>
                  <a:pt x="204" y="30163"/>
                </a:lnTo>
                <a:lnTo>
                  <a:pt x="4779" y="30163"/>
                </a:lnTo>
                <a:lnTo>
                  <a:pt x="4816" y="28687"/>
                </a:lnTo>
                <a:lnTo>
                  <a:pt x="4908" y="27211"/>
                </a:lnTo>
                <a:lnTo>
                  <a:pt x="5019" y="25717"/>
                </a:lnTo>
                <a:lnTo>
                  <a:pt x="5148" y="24223"/>
                </a:lnTo>
                <a:lnTo>
                  <a:pt x="5314" y="22710"/>
                </a:lnTo>
                <a:lnTo>
                  <a:pt x="5517" y="21216"/>
                </a:lnTo>
                <a:lnTo>
                  <a:pt x="5738" y="19740"/>
                </a:lnTo>
                <a:lnTo>
                  <a:pt x="5978" y="18264"/>
                </a:lnTo>
                <a:lnTo>
                  <a:pt x="6292" y="18910"/>
                </a:lnTo>
                <a:lnTo>
                  <a:pt x="6605" y="19574"/>
                </a:lnTo>
                <a:lnTo>
                  <a:pt x="6882" y="20275"/>
                </a:lnTo>
                <a:lnTo>
                  <a:pt x="7159" y="20976"/>
                </a:lnTo>
                <a:lnTo>
                  <a:pt x="7435" y="21677"/>
                </a:lnTo>
                <a:lnTo>
                  <a:pt x="7675" y="22415"/>
                </a:lnTo>
                <a:lnTo>
                  <a:pt x="7915" y="23153"/>
                </a:lnTo>
                <a:lnTo>
                  <a:pt x="8155" y="23909"/>
                </a:lnTo>
                <a:lnTo>
                  <a:pt x="8358" y="24666"/>
                </a:lnTo>
                <a:lnTo>
                  <a:pt x="8561" y="25440"/>
                </a:lnTo>
                <a:lnTo>
                  <a:pt x="8764" y="26215"/>
                </a:lnTo>
                <a:lnTo>
                  <a:pt x="8930" y="27008"/>
                </a:lnTo>
                <a:lnTo>
                  <a:pt x="9096" y="27783"/>
                </a:lnTo>
                <a:lnTo>
                  <a:pt x="9243" y="28576"/>
                </a:lnTo>
                <a:lnTo>
                  <a:pt x="9372" y="29370"/>
                </a:lnTo>
                <a:lnTo>
                  <a:pt x="9502" y="30163"/>
                </a:lnTo>
                <a:lnTo>
                  <a:pt x="17803" y="30163"/>
                </a:lnTo>
                <a:lnTo>
                  <a:pt x="17803" y="29075"/>
                </a:lnTo>
                <a:lnTo>
                  <a:pt x="17822" y="27986"/>
                </a:lnTo>
                <a:lnTo>
                  <a:pt x="17840" y="26898"/>
                </a:lnTo>
                <a:lnTo>
                  <a:pt x="17877" y="25809"/>
                </a:lnTo>
                <a:lnTo>
                  <a:pt x="17932" y="24721"/>
                </a:lnTo>
                <a:lnTo>
                  <a:pt x="17988" y="23632"/>
                </a:lnTo>
                <a:lnTo>
                  <a:pt x="18061" y="22544"/>
                </a:lnTo>
                <a:lnTo>
                  <a:pt x="18154" y="21456"/>
                </a:lnTo>
                <a:lnTo>
                  <a:pt x="18910" y="22323"/>
                </a:lnTo>
                <a:lnTo>
                  <a:pt x="19648" y="23208"/>
                </a:lnTo>
                <a:lnTo>
                  <a:pt x="20367" y="24112"/>
                </a:lnTo>
                <a:lnTo>
                  <a:pt x="21050" y="25034"/>
                </a:lnTo>
                <a:lnTo>
                  <a:pt x="20773" y="25662"/>
                </a:lnTo>
                <a:lnTo>
                  <a:pt x="20496" y="26289"/>
                </a:lnTo>
                <a:lnTo>
                  <a:pt x="20238" y="26916"/>
                </a:lnTo>
                <a:lnTo>
                  <a:pt x="19998" y="27562"/>
                </a:lnTo>
                <a:lnTo>
                  <a:pt x="19759" y="28208"/>
                </a:lnTo>
                <a:lnTo>
                  <a:pt x="19556" y="28853"/>
                </a:lnTo>
                <a:lnTo>
                  <a:pt x="19353" y="29517"/>
                </a:lnTo>
                <a:lnTo>
                  <a:pt x="19150" y="30163"/>
                </a:lnTo>
                <a:lnTo>
                  <a:pt x="21179" y="30163"/>
                </a:lnTo>
                <a:lnTo>
                  <a:pt x="21308" y="29167"/>
                </a:lnTo>
                <a:lnTo>
                  <a:pt x="21456" y="28152"/>
                </a:lnTo>
                <a:lnTo>
                  <a:pt x="21640" y="27156"/>
                </a:lnTo>
                <a:lnTo>
                  <a:pt x="21843" y="26160"/>
                </a:lnTo>
                <a:lnTo>
                  <a:pt x="22194" y="26676"/>
                </a:lnTo>
                <a:lnTo>
                  <a:pt x="22544" y="27211"/>
                </a:lnTo>
                <a:lnTo>
                  <a:pt x="22286" y="28687"/>
                </a:lnTo>
                <a:lnTo>
                  <a:pt x="22028" y="30163"/>
                </a:lnTo>
                <a:lnTo>
                  <a:pt x="27802" y="30163"/>
                </a:lnTo>
                <a:lnTo>
                  <a:pt x="27304" y="29370"/>
                </a:lnTo>
                <a:lnTo>
                  <a:pt x="26806" y="28576"/>
                </a:lnTo>
                <a:lnTo>
                  <a:pt x="26271" y="27783"/>
                </a:lnTo>
                <a:lnTo>
                  <a:pt x="25717" y="27027"/>
                </a:lnTo>
                <a:lnTo>
                  <a:pt x="25846" y="25348"/>
                </a:lnTo>
                <a:lnTo>
                  <a:pt x="25976" y="23669"/>
                </a:lnTo>
                <a:lnTo>
                  <a:pt x="26142" y="21991"/>
                </a:lnTo>
                <a:lnTo>
                  <a:pt x="26326" y="20312"/>
                </a:lnTo>
                <a:lnTo>
                  <a:pt x="26695" y="21529"/>
                </a:lnTo>
                <a:lnTo>
                  <a:pt x="27064" y="22747"/>
                </a:lnTo>
                <a:lnTo>
                  <a:pt x="27396" y="23965"/>
                </a:lnTo>
                <a:lnTo>
                  <a:pt x="27728" y="25201"/>
                </a:lnTo>
                <a:lnTo>
                  <a:pt x="28042" y="26437"/>
                </a:lnTo>
                <a:lnTo>
                  <a:pt x="28337" y="27673"/>
                </a:lnTo>
                <a:lnTo>
                  <a:pt x="28614" y="28927"/>
                </a:lnTo>
                <a:lnTo>
                  <a:pt x="28872" y="30163"/>
                </a:lnTo>
                <a:lnTo>
                  <a:pt x="33650" y="30163"/>
                </a:lnTo>
                <a:lnTo>
                  <a:pt x="32893" y="28318"/>
                </a:lnTo>
                <a:lnTo>
                  <a:pt x="32119" y="26492"/>
                </a:lnTo>
                <a:lnTo>
                  <a:pt x="31307" y="24666"/>
                </a:lnTo>
                <a:lnTo>
                  <a:pt x="30477" y="22839"/>
                </a:lnTo>
                <a:lnTo>
                  <a:pt x="29628" y="21050"/>
                </a:lnTo>
                <a:lnTo>
                  <a:pt x="28743" y="19242"/>
                </a:lnTo>
                <a:lnTo>
                  <a:pt x="27857" y="17471"/>
                </a:lnTo>
                <a:lnTo>
                  <a:pt x="26916" y="15700"/>
                </a:lnTo>
                <a:lnTo>
                  <a:pt x="27248" y="13541"/>
                </a:lnTo>
                <a:lnTo>
                  <a:pt x="27617" y="11401"/>
                </a:lnTo>
                <a:lnTo>
                  <a:pt x="28392" y="12435"/>
                </a:lnTo>
                <a:lnTo>
                  <a:pt x="29130" y="13486"/>
                </a:lnTo>
                <a:lnTo>
                  <a:pt x="29831" y="14575"/>
                </a:lnTo>
                <a:lnTo>
                  <a:pt x="30495" y="15681"/>
                </a:lnTo>
                <a:lnTo>
                  <a:pt x="31141" y="16807"/>
                </a:lnTo>
                <a:lnTo>
                  <a:pt x="31731" y="17932"/>
                </a:lnTo>
                <a:lnTo>
                  <a:pt x="32303" y="19094"/>
                </a:lnTo>
                <a:lnTo>
                  <a:pt x="32820" y="20275"/>
                </a:lnTo>
                <a:lnTo>
                  <a:pt x="33318" y="21474"/>
                </a:lnTo>
                <a:lnTo>
                  <a:pt x="33760" y="22673"/>
                </a:lnTo>
                <a:lnTo>
                  <a:pt x="34185" y="23909"/>
                </a:lnTo>
                <a:lnTo>
                  <a:pt x="34554" y="25127"/>
                </a:lnTo>
                <a:lnTo>
                  <a:pt x="34904" y="26381"/>
                </a:lnTo>
                <a:lnTo>
                  <a:pt x="35199" y="27636"/>
                </a:lnTo>
                <a:lnTo>
                  <a:pt x="35458" y="28890"/>
                </a:lnTo>
                <a:lnTo>
                  <a:pt x="35679" y="30163"/>
                </a:lnTo>
                <a:lnTo>
                  <a:pt x="40586" y="30163"/>
                </a:lnTo>
                <a:lnTo>
                  <a:pt x="40383" y="29462"/>
                </a:lnTo>
                <a:lnTo>
                  <a:pt x="40162" y="28779"/>
                </a:lnTo>
                <a:lnTo>
                  <a:pt x="39922" y="28097"/>
                </a:lnTo>
                <a:lnTo>
                  <a:pt x="39664" y="27414"/>
                </a:lnTo>
                <a:lnTo>
                  <a:pt x="39406" y="26732"/>
                </a:lnTo>
                <a:lnTo>
                  <a:pt x="39129" y="26049"/>
                </a:lnTo>
                <a:lnTo>
                  <a:pt x="38834" y="25385"/>
                </a:lnTo>
                <a:lnTo>
                  <a:pt x="38538" y="24721"/>
                </a:lnTo>
                <a:lnTo>
                  <a:pt x="38225" y="24075"/>
                </a:lnTo>
                <a:lnTo>
                  <a:pt x="37893" y="23430"/>
                </a:lnTo>
                <a:lnTo>
                  <a:pt x="37542" y="22784"/>
                </a:lnTo>
                <a:lnTo>
                  <a:pt x="37192" y="22157"/>
                </a:lnTo>
                <a:lnTo>
                  <a:pt x="36823" y="21529"/>
                </a:lnTo>
                <a:lnTo>
                  <a:pt x="36435" y="20902"/>
                </a:lnTo>
                <a:lnTo>
                  <a:pt x="36048" y="20293"/>
                </a:lnTo>
                <a:lnTo>
                  <a:pt x="35642" y="19685"/>
                </a:lnTo>
                <a:lnTo>
                  <a:pt x="35218" y="19094"/>
                </a:lnTo>
                <a:lnTo>
                  <a:pt x="34794" y="18504"/>
                </a:lnTo>
                <a:lnTo>
                  <a:pt x="34351" y="17932"/>
                </a:lnTo>
                <a:lnTo>
                  <a:pt x="33908" y="17360"/>
                </a:lnTo>
                <a:lnTo>
                  <a:pt x="33447" y="16807"/>
                </a:lnTo>
                <a:lnTo>
                  <a:pt x="32967" y="16253"/>
                </a:lnTo>
                <a:lnTo>
                  <a:pt x="32469" y="15700"/>
                </a:lnTo>
                <a:lnTo>
                  <a:pt x="31971" y="15183"/>
                </a:lnTo>
                <a:lnTo>
                  <a:pt x="31473" y="14648"/>
                </a:lnTo>
                <a:lnTo>
                  <a:pt x="30956" y="14150"/>
                </a:lnTo>
                <a:lnTo>
                  <a:pt x="30421" y="13652"/>
                </a:lnTo>
                <a:lnTo>
                  <a:pt x="29886" y="13154"/>
                </a:lnTo>
                <a:lnTo>
                  <a:pt x="29333" y="12693"/>
                </a:lnTo>
                <a:lnTo>
                  <a:pt x="28780" y="12213"/>
                </a:lnTo>
                <a:lnTo>
                  <a:pt x="28208" y="11770"/>
                </a:lnTo>
                <a:lnTo>
                  <a:pt x="27636" y="11328"/>
                </a:lnTo>
                <a:lnTo>
                  <a:pt x="27857" y="10073"/>
                </a:lnTo>
                <a:lnTo>
                  <a:pt x="28097" y="8819"/>
                </a:lnTo>
                <a:lnTo>
                  <a:pt x="28577" y="6365"/>
                </a:lnTo>
                <a:lnTo>
                  <a:pt x="28189" y="7251"/>
                </a:lnTo>
                <a:lnTo>
                  <a:pt x="27802" y="8136"/>
                </a:lnTo>
                <a:lnTo>
                  <a:pt x="27433" y="9040"/>
                </a:lnTo>
                <a:lnTo>
                  <a:pt x="27082" y="9944"/>
                </a:lnTo>
                <a:lnTo>
                  <a:pt x="26732" y="10866"/>
                </a:lnTo>
                <a:lnTo>
                  <a:pt x="26400" y="11770"/>
                </a:lnTo>
                <a:lnTo>
                  <a:pt x="26086" y="12693"/>
                </a:lnTo>
                <a:lnTo>
                  <a:pt x="25791" y="13615"/>
                </a:lnTo>
                <a:lnTo>
                  <a:pt x="24813" y="11863"/>
                </a:lnTo>
                <a:lnTo>
                  <a:pt x="23799" y="10129"/>
                </a:lnTo>
                <a:lnTo>
                  <a:pt x="22766" y="8413"/>
                </a:lnTo>
                <a:lnTo>
                  <a:pt x="21714" y="6697"/>
                </a:lnTo>
                <a:lnTo>
                  <a:pt x="20626" y="5000"/>
                </a:lnTo>
                <a:lnTo>
                  <a:pt x="19537" y="3321"/>
                </a:lnTo>
                <a:lnTo>
                  <a:pt x="18412" y="1661"/>
                </a:lnTo>
                <a:lnTo>
                  <a:pt x="1725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29" name="Google Shape;729;p19"/>
          <p:cNvSpPr/>
          <p:nvPr/>
        </p:nvSpPr>
        <p:spPr>
          <a:xfrm>
            <a:off x="908100" y="4335930"/>
            <a:ext cx="686750" cy="807575"/>
          </a:xfrm>
          <a:custGeom>
            <a:avLst/>
            <a:gdLst/>
            <a:ahLst/>
            <a:cxnLst/>
            <a:rect l="l" t="t" r="r" b="b"/>
            <a:pathLst>
              <a:path w="27470" h="32303" extrusionOk="0">
                <a:moveTo>
                  <a:pt x="0" y="1"/>
                </a:moveTo>
                <a:lnTo>
                  <a:pt x="812" y="794"/>
                </a:lnTo>
                <a:lnTo>
                  <a:pt x="1587" y="1606"/>
                </a:lnTo>
                <a:lnTo>
                  <a:pt x="2362" y="2436"/>
                </a:lnTo>
                <a:lnTo>
                  <a:pt x="3100" y="3284"/>
                </a:lnTo>
                <a:lnTo>
                  <a:pt x="3819" y="4151"/>
                </a:lnTo>
                <a:lnTo>
                  <a:pt x="4502" y="5037"/>
                </a:lnTo>
                <a:lnTo>
                  <a:pt x="5184" y="5941"/>
                </a:lnTo>
                <a:lnTo>
                  <a:pt x="5830" y="6863"/>
                </a:lnTo>
                <a:lnTo>
                  <a:pt x="6457" y="7786"/>
                </a:lnTo>
                <a:lnTo>
                  <a:pt x="7066" y="8745"/>
                </a:lnTo>
                <a:lnTo>
                  <a:pt x="7638" y="9723"/>
                </a:lnTo>
                <a:lnTo>
                  <a:pt x="8191" y="10700"/>
                </a:lnTo>
                <a:lnTo>
                  <a:pt x="8708" y="11697"/>
                </a:lnTo>
                <a:lnTo>
                  <a:pt x="9224" y="12693"/>
                </a:lnTo>
                <a:lnTo>
                  <a:pt x="9704" y="13726"/>
                </a:lnTo>
                <a:lnTo>
                  <a:pt x="10147" y="14759"/>
                </a:lnTo>
                <a:lnTo>
                  <a:pt x="10571" y="15792"/>
                </a:lnTo>
                <a:lnTo>
                  <a:pt x="10977" y="16862"/>
                </a:lnTo>
                <a:lnTo>
                  <a:pt x="11346" y="17914"/>
                </a:lnTo>
                <a:lnTo>
                  <a:pt x="11696" y="18984"/>
                </a:lnTo>
                <a:lnTo>
                  <a:pt x="12028" y="20072"/>
                </a:lnTo>
                <a:lnTo>
                  <a:pt x="12324" y="21160"/>
                </a:lnTo>
                <a:lnTo>
                  <a:pt x="12582" y="22249"/>
                </a:lnTo>
                <a:lnTo>
                  <a:pt x="12822" y="23356"/>
                </a:lnTo>
                <a:lnTo>
                  <a:pt x="13043" y="24463"/>
                </a:lnTo>
                <a:lnTo>
                  <a:pt x="13228" y="25570"/>
                </a:lnTo>
                <a:lnTo>
                  <a:pt x="13375" y="26695"/>
                </a:lnTo>
                <a:lnTo>
                  <a:pt x="13504" y="27802"/>
                </a:lnTo>
                <a:lnTo>
                  <a:pt x="13615" y="28927"/>
                </a:lnTo>
                <a:lnTo>
                  <a:pt x="13670" y="30052"/>
                </a:lnTo>
                <a:lnTo>
                  <a:pt x="13726" y="31178"/>
                </a:lnTo>
                <a:lnTo>
                  <a:pt x="13726" y="32303"/>
                </a:lnTo>
                <a:lnTo>
                  <a:pt x="26639" y="32303"/>
                </a:lnTo>
                <a:lnTo>
                  <a:pt x="26639" y="30661"/>
                </a:lnTo>
                <a:lnTo>
                  <a:pt x="26676" y="29001"/>
                </a:lnTo>
                <a:lnTo>
                  <a:pt x="26750" y="27341"/>
                </a:lnTo>
                <a:lnTo>
                  <a:pt x="26842" y="25699"/>
                </a:lnTo>
                <a:lnTo>
                  <a:pt x="26953" y="24057"/>
                </a:lnTo>
                <a:lnTo>
                  <a:pt x="27100" y="22396"/>
                </a:lnTo>
                <a:lnTo>
                  <a:pt x="27266" y="20755"/>
                </a:lnTo>
                <a:lnTo>
                  <a:pt x="27469" y="19113"/>
                </a:lnTo>
                <a:lnTo>
                  <a:pt x="26879" y="20699"/>
                </a:lnTo>
                <a:lnTo>
                  <a:pt x="26344" y="22286"/>
                </a:lnTo>
                <a:lnTo>
                  <a:pt x="25846" y="23909"/>
                </a:lnTo>
                <a:lnTo>
                  <a:pt x="25385" y="25533"/>
                </a:lnTo>
                <a:lnTo>
                  <a:pt x="24960" y="27156"/>
                </a:lnTo>
                <a:lnTo>
                  <a:pt x="24591" y="28816"/>
                </a:lnTo>
                <a:lnTo>
                  <a:pt x="24241" y="30458"/>
                </a:lnTo>
                <a:lnTo>
                  <a:pt x="23964" y="32119"/>
                </a:lnTo>
                <a:lnTo>
                  <a:pt x="24038" y="31418"/>
                </a:lnTo>
                <a:lnTo>
                  <a:pt x="24112" y="30735"/>
                </a:lnTo>
                <a:lnTo>
                  <a:pt x="24149" y="30034"/>
                </a:lnTo>
                <a:lnTo>
                  <a:pt x="24167" y="29314"/>
                </a:lnTo>
                <a:lnTo>
                  <a:pt x="24167" y="28613"/>
                </a:lnTo>
                <a:lnTo>
                  <a:pt x="24130" y="27912"/>
                </a:lnTo>
                <a:lnTo>
                  <a:pt x="24075" y="27211"/>
                </a:lnTo>
                <a:lnTo>
                  <a:pt x="24020" y="26529"/>
                </a:lnTo>
                <a:lnTo>
                  <a:pt x="23909" y="25828"/>
                </a:lnTo>
                <a:lnTo>
                  <a:pt x="23798" y="25127"/>
                </a:lnTo>
                <a:lnTo>
                  <a:pt x="23669" y="24444"/>
                </a:lnTo>
                <a:lnTo>
                  <a:pt x="23503" y="23762"/>
                </a:lnTo>
                <a:lnTo>
                  <a:pt x="23319" y="23079"/>
                </a:lnTo>
                <a:lnTo>
                  <a:pt x="23134" y="22415"/>
                </a:lnTo>
                <a:lnTo>
                  <a:pt x="22913" y="21732"/>
                </a:lnTo>
                <a:lnTo>
                  <a:pt x="22673" y="21087"/>
                </a:lnTo>
                <a:lnTo>
                  <a:pt x="22396" y="20423"/>
                </a:lnTo>
                <a:lnTo>
                  <a:pt x="22119" y="19777"/>
                </a:lnTo>
                <a:lnTo>
                  <a:pt x="21824" y="19150"/>
                </a:lnTo>
                <a:lnTo>
                  <a:pt x="21511" y="18522"/>
                </a:lnTo>
                <a:lnTo>
                  <a:pt x="21160" y="17895"/>
                </a:lnTo>
                <a:lnTo>
                  <a:pt x="20810" y="17305"/>
                </a:lnTo>
                <a:lnTo>
                  <a:pt x="20441" y="16696"/>
                </a:lnTo>
                <a:lnTo>
                  <a:pt x="20035" y="16124"/>
                </a:lnTo>
                <a:lnTo>
                  <a:pt x="19629" y="15552"/>
                </a:lnTo>
                <a:lnTo>
                  <a:pt x="19205" y="14999"/>
                </a:lnTo>
                <a:lnTo>
                  <a:pt x="18762" y="14464"/>
                </a:lnTo>
                <a:lnTo>
                  <a:pt x="18301" y="13929"/>
                </a:lnTo>
                <a:lnTo>
                  <a:pt x="17821" y="13412"/>
                </a:lnTo>
                <a:lnTo>
                  <a:pt x="17323" y="12914"/>
                </a:lnTo>
                <a:lnTo>
                  <a:pt x="16806" y="12435"/>
                </a:lnTo>
                <a:lnTo>
                  <a:pt x="16271" y="11973"/>
                </a:lnTo>
                <a:lnTo>
                  <a:pt x="16271" y="11973"/>
                </a:lnTo>
                <a:lnTo>
                  <a:pt x="16714" y="12933"/>
                </a:lnTo>
                <a:lnTo>
                  <a:pt x="17139" y="13892"/>
                </a:lnTo>
                <a:lnTo>
                  <a:pt x="17544" y="14851"/>
                </a:lnTo>
                <a:lnTo>
                  <a:pt x="17895" y="15829"/>
                </a:lnTo>
                <a:lnTo>
                  <a:pt x="18245" y="16825"/>
                </a:lnTo>
                <a:lnTo>
                  <a:pt x="18541" y="17821"/>
                </a:lnTo>
                <a:lnTo>
                  <a:pt x="18817" y="18836"/>
                </a:lnTo>
                <a:lnTo>
                  <a:pt x="19057" y="19851"/>
                </a:lnTo>
                <a:lnTo>
                  <a:pt x="19278" y="20884"/>
                </a:lnTo>
                <a:lnTo>
                  <a:pt x="19463" y="21917"/>
                </a:lnTo>
                <a:lnTo>
                  <a:pt x="19611" y="22950"/>
                </a:lnTo>
                <a:lnTo>
                  <a:pt x="19740" y="23983"/>
                </a:lnTo>
                <a:lnTo>
                  <a:pt x="19832" y="25035"/>
                </a:lnTo>
                <a:lnTo>
                  <a:pt x="19906" y="26068"/>
                </a:lnTo>
                <a:lnTo>
                  <a:pt x="19924" y="27119"/>
                </a:lnTo>
                <a:lnTo>
                  <a:pt x="19924" y="28171"/>
                </a:lnTo>
                <a:lnTo>
                  <a:pt x="19647" y="27341"/>
                </a:lnTo>
                <a:lnTo>
                  <a:pt x="19352" y="26529"/>
                </a:lnTo>
                <a:lnTo>
                  <a:pt x="19002" y="25736"/>
                </a:lnTo>
                <a:lnTo>
                  <a:pt x="18614" y="24961"/>
                </a:lnTo>
                <a:lnTo>
                  <a:pt x="18208" y="24186"/>
                </a:lnTo>
                <a:lnTo>
                  <a:pt x="17747" y="23448"/>
                </a:lnTo>
                <a:lnTo>
                  <a:pt x="17268" y="22729"/>
                </a:lnTo>
                <a:lnTo>
                  <a:pt x="16770" y="22028"/>
                </a:lnTo>
                <a:lnTo>
                  <a:pt x="16493" y="21179"/>
                </a:lnTo>
                <a:lnTo>
                  <a:pt x="16198" y="20349"/>
                </a:lnTo>
                <a:lnTo>
                  <a:pt x="15884" y="19537"/>
                </a:lnTo>
                <a:lnTo>
                  <a:pt x="15552" y="18707"/>
                </a:lnTo>
                <a:lnTo>
                  <a:pt x="15201" y="17895"/>
                </a:lnTo>
                <a:lnTo>
                  <a:pt x="14833" y="17102"/>
                </a:lnTo>
                <a:lnTo>
                  <a:pt x="14445" y="16309"/>
                </a:lnTo>
                <a:lnTo>
                  <a:pt x="14058" y="15515"/>
                </a:lnTo>
                <a:lnTo>
                  <a:pt x="13633" y="14741"/>
                </a:lnTo>
                <a:lnTo>
                  <a:pt x="13209" y="13966"/>
                </a:lnTo>
                <a:lnTo>
                  <a:pt x="12748" y="13209"/>
                </a:lnTo>
                <a:lnTo>
                  <a:pt x="12287" y="12453"/>
                </a:lnTo>
                <a:lnTo>
                  <a:pt x="11807" y="11715"/>
                </a:lnTo>
                <a:lnTo>
                  <a:pt x="11309" y="10996"/>
                </a:lnTo>
                <a:lnTo>
                  <a:pt x="10811" y="10276"/>
                </a:lnTo>
                <a:lnTo>
                  <a:pt x="10276" y="9557"/>
                </a:lnTo>
                <a:lnTo>
                  <a:pt x="9741" y="8874"/>
                </a:lnTo>
                <a:lnTo>
                  <a:pt x="9187" y="8173"/>
                </a:lnTo>
                <a:lnTo>
                  <a:pt x="8616" y="7509"/>
                </a:lnTo>
                <a:lnTo>
                  <a:pt x="8025" y="6845"/>
                </a:lnTo>
                <a:lnTo>
                  <a:pt x="7435" y="6199"/>
                </a:lnTo>
                <a:lnTo>
                  <a:pt x="6826" y="5554"/>
                </a:lnTo>
                <a:lnTo>
                  <a:pt x="6199" y="4945"/>
                </a:lnTo>
                <a:lnTo>
                  <a:pt x="5553" y="4336"/>
                </a:lnTo>
                <a:lnTo>
                  <a:pt x="4908" y="3746"/>
                </a:lnTo>
                <a:lnTo>
                  <a:pt x="4243" y="3155"/>
                </a:lnTo>
                <a:lnTo>
                  <a:pt x="3561" y="2602"/>
                </a:lnTo>
                <a:lnTo>
                  <a:pt x="2878" y="2048"/>
                </a:lnTo>
                <a:lnTo>
                  <a:pt x="2177" y="1513"/>
                </a:lnTo>
                <a:lnTo>
                  <a:pt x="1458" y="997"/>
                </a:lnTo>
                <a:lnTo>
                  <a:pt x="738" y="499"/>
                </a:lnTo>
                <a:lnTo>
                  <a:pt x="0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0" name="Google Shape;730;p19"/>
          <p:cNvSpPr/>
          <p:nvPr/>
        </p:nvSpPr>
        <p:spPr>
          <a:xfrm>
            <a:off x="1699502" y="4474750"/>
            <a:ext cx="176225" cy="668750"/>
          </a:xfrm>
          <a:custGeom>
            <a:avLst/>
            <a:gdLst/>
            <a:ahLst/>
            <a:cxnLst/>
            <a:rect l="l" t="t" r="r" b="b"/>
            <a:pathLst>
              <a:path w="7049" h="26750" extrusionOk="0">
                <a:moveTo>
                  <a:pt x="1" y="1"/>
                </a:moveTo>
                <a:lnTo>
                  <a:pt x="278" y="738"/>
                </a:lnTo>
                <a:lnTo>
                  <a:pt x="573" y="1476"/>
                </a:lnTo>
                <a:lnTo>
                  <a:pt x="831" y="2214"/>
                </a:lnTo>
                <a:lnTo>
                  <a:pt x="1089" y="2989"/>
                </a:lnTo>
                <a:lnTo>
                  <a:pt x="1329" y="3764"/>
                </a:lnTo>
                <a:lnTo>
                  <a:pt x="1551" y="4539"/>
                </a:lnTo>
                <a:lnTo>
                  <a:pt x="1772" y="5332"/>
                </a:lnTo>
                <a:lnTo>
                  <a:pt x="1975" y="6144"/>
                </a:lnTo>
                <a:lnTo>
                  <a:pt x="2159" y="6955"/>
                </a:lnTo>
                <a:lnTo>
                  <a:pt x="2344" y="7786"/>
                </a:lnTo>
                <a:lnTo>
                  <a:pt x="2510" y="8616"/>
                </a:lnTo>
                <a:lnTo>
                  <a:pt x="2657" y="9446"/>
                </a:lnTo>
                <a:lnTo>
                  <a:pt x="2787" y="10294"/>
                </a:lnTo>
                <a:lnTo>
                  <a:pt x="2916" y="11143"/>
                </a:lnTo>
                <a:lnTo>
                  <a:pt x="3026" y="11992"/>
                </a:lnTo>
                <a:lnTo>
                  <a:pt x="3137" y="12859"/>
                </a:lnTo>
                <a:lnTo>
                  <a:pt x="3211" y="13726"/>
                </a:lnTo>
                <a:lnTo>
                  <a:pt x="3303" y="14593"/>
                </a:lnTo>
                <a:lnTo>
                  <a:pt x="3358" y="15460"/>
                </a:lnTo>
                <a:lnTo>
                  <a:pt x="3414" y="16327"/>
                </a:lnTo>
                <a:lnTo>
                  <a:pt x="3451" y="17212"/>
                </a:lnTo>
                <a:lnTo>
                  <a:pt x="3469" y="18079"/>
                </a:lnTo>
                <a:lnTo>
                  <a:pt x="3488" y="18965"/>
                </a:lnTo>
                <a:lnTo>
                  <a:pt x="3469" y="19832"/>
                </a:lnTo>
                <a:lnTo>
                  <a:pt x="3469" y="20718"/>
                </a:lnTo>
                <a:lnTo>
                  <a:pt x="3432" y="21585"/>
                </a:lnTo>
                <a:lnTo>
                  <a:pt x="3395" y="22452"/>
                </a:lnTo>
                <a:lnTo>
                  <a:pt x="3340" y="23319"/>
                </a:lnTo>
                <a:lnTo>
                  <a:pt x="3285" y="24186"/>
                </a:lnTo>
                <a:lnTo>
                  <a:pt x="3211" y="25053"/>
                </a:lnTo>
                <a:lnTo>
                  <a:pt x="3119" y="25901"/>
                </a:lnTo>
                <a:lnTo>
                  <a:pt x="3008" y="26750"/>
                </a:lnTo>
                <a:lnTo>
                  <a:pt x="7048" y="26750"/>
                </a:lnTo>
                <a:lnTo>
                  <a:pt x="7030" y="25403"/>
                </a:lnTo>
                <a:lnTo>
                  <a:pt x="6974" y="24075"/>
                </a:lnTo>
                <a:lnTo>
                  <a:pt x="6919" y="22728"/>
                </a:lnTo>
                <a:lnTo>
                  <a:pt x="6845" y="21400"/>
                </a:lnTo>
                <a:lnTo>
                  <a:pt x="6734" y="20053"/>
                </a:lnTo>
                <a:lnTo>
                  <a:pt x="6605" y="18725"/>
                </a:lnTo>
                <a:lnTo>
                  <a:pt x="6458" y="17397"/>
                </a:lnTo>
                <a:lnTo>
                  <a:pt x="6255" y="16069"/>
                </a:lnTo>
                <a:lnTo>
                  <a:pt x="6089" y="14980"/>
                </a:lnTo>
                <a:lnTo>
                  <a:pt x="5886" y="13910"/>
                </a:lnTo>
                <a:lnTo>
                  <a:pt x="5646" y="12840"/>
                </a:lnTo>
                <a:lnTo>
                  <a:pt x="5406" y="11789"/>
                </a:lnTo>
                <a:lnTo>
                  <a:pt x="5111" y="10737"/>
                </a:lnTo>
                <a:lnTo>
                  <a:pt x="4816" y="9686"/>
                </a:lnTo>
                <a:lnTo>
                  <a:pt x="4465" y="8653"/>
                </a:lnTo>
                <a:lnTo>
                  <a:pt x="4096" y="7620"/>
                </a:lnTo>
                <a:lnTo>
                  <a:pt x="3709" y="6605"/>
                </a:lnTo>
                <a:lnTo>
                  <a:pt x="3285" y="5609"/>
                </a:lnTo>
                <a:lnTo>
                  <a:pt x="2823" y="4631"/>
                </a:lnTo>
                <a:lnTo>
                  <a:pt x="2325" y="3672"/>
                </a:lnTo>
                <a:lnTo>
                  <a:pt x="1790" y="2712"/>
                </a:lnTo>
                <a:lnTo>
                  <a:pt x="1237" y="1790"/>
                </a:lnTo>
                <a:lnTo>
                  <a:pt x="628" y="886"/>
                </a:lnTo>
                <a:lnTo>
                  <a:pt x="1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1" name="Google Shape;731;p19"/>
          <p:cNvSpPr/>
          <p:nvPr/>
        </p:nvSpPr>
        <p:spPr>
          <a:xfrm>
            <a:off x="1902455" y="4708580"/>
            <a:ext cx="70575" cy="434925"/>
          </a:xfrm>
          <a:custGeom>
            <a:avLst/>
            <a:gdLst/>
            <a:ahLst/>
            <a:cxnLst/>
            <a:rect l="l" t="t" r="r" b="b"/>
            <a:pathLst>
              <a:path w="2823" h="17397" extrusionOk="0">
                <a:moveTo>
                  <a:pt x="2823" y="1"/>
                </a:moveTo>
                <a:lnTo>
                  <a:pt x="0" y="17397"/>
                </a:lnTo>
                <a:lnTo>
                  <a:pt x="1254" y="17397"/>
                </a:lnTo>
                <a:lnTo>
                  <a:pt x="1365" y="15220"/>
                </a:lnTo>
                <a:lnTo>
                  <a:pt x="1513" y="13043"/>
                </a:lnTo>
                <a:lnTo>
                  <a:pt x="1679" y="10866"/>
                </a:lnTo>
                <a:lnTo>
                  <a:pt x="1863" y="8690"/>
                </a:lnTo>
                <a:lnTo>
                  <a:pt x="2066" y="6513"/>
                </a:lnTo>
                <a:lnTo>
                  <a:pt x="2306" y="4336"/>
                </a:lnTo>
                <a:lnTo>
                  <a:pt x="2546" y="2159"/>
                </a:lnTo>
                <a:lnTo>
                  <a:pt x="282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32" name="Google Shape;732;p19"/>
          <p:cNvSpPr/>
          <p:nvPr/>
        </p:nvSpPr>
        <p:spPr>
          <a:xfrm>
            <a:off x="1953630" y="4748250"/>
            <a:ext cx="185425" cy="395250"/>
          </a:xfrm>
          <a:custGeom>
            <a:avLst/>
            <a:gdLst/>
            <a:ahLst/>
            <a:cxnLst/>
            <a:rect l="l" t="t" r="r" b="b"/>
            <a:pathLst>
              <a:path w="7417" h="15810" extrusionOk="0">
                <a:moveTo>
                  <a:pt x="7417" y="0"/>
                </a:moveTo>
                <a:lnTo>
                  <a:pt x="6974" y="590"/>
                </a:lnTo>
                <a:lnTo>
                  <a:pt x="6365" y="1439"/>
                </a:lnTo>
                <a:lnTo>
                  <a:pt x="5775" y="2325"/>
                </a:lnTo>
                <a:lnTo>
                  <a:pt x="5221" y="3210"/>
                </a:lnTo>
                <a:lnTo>
                  <a:pt x="4686" y="4114"/>
                </a:lnTo>
                <a:lnTo>
                  <a:pt x="4152" y="5036"/>
                </a:lnTo>
                <a:lnTo>
                  <a:pt x="3672" y="5959"/>
                </a:lnTo>
                <a:lnTo>
                  <a:pt x="3192" y="6900"/>
                </a:lnTo>
                <a:lnTo>
                  <a:pt x="2749" y="7859"/>
                </a:lnTo>
                <a:lnTo>
                  <a:pt x="2307" y="8818"/>
                </a:lnTo>
                <a:lnTo>
                  <a:pt x="1919" y="9796"/>
                </a:lnTo>
                <a:lnTo>
                  <a:pt x="1532" y="10774"/>
                </a:lnTo>
                <a:lnTo>
                  <a:pt x="1181" y="11770"/>
                </a:lnTo>
                <a:lnTo>
                  <a:pt x="849" y="12766"/>
                </a:lnTo>
                <a:lnTo>
                  <a:pt x="536" y="13781"/>
                </a:lnTo>
                <a:lnTo>
                  <a:pt x="259" y="14795"/>
                </a:lnTo>
                <a:lnTo>
                  <a:pt x="1" y="15810"/>
                </a:lnTo>
                <a:lnTo>
                  <a:pt x="3063" y="15810"/>
                </a:lnTo>
                <a:lnTo>
                  <a:pt x="3211" y="14869"/>
                </a:lnTo>
                <a:lnTo>
                  <a:pt x="3358" y="13928"/>
                </a:lnTo>
                <a:lnTo>
                  <a:pt x="3524" y="12987"/>
                </a:lnTo>
                <a:lnTo>
                  <a:pt x="3709" y="12047"/>
                </a:lnTo>
                <a:lnTo>
                  <a:pt x="3912" y="11106"/>
                </a:lnTo>
                <a:lnTo>
                  <a:pt x="4115" y="10165"/>
                </a:lnTo>
                <a:lnTo>
                  <a:pt x="4336" y="9243"/>
                </a:lnTo>
                <a:lnTo>
                  <a:pt x="4576" y="8320"/>
                </a:lnTo>
                <a:lnTo>
                  <a:pt x="4834" y="7398"/>
                </a:lnTo>
                <a:lnTo>
                  <a:pt x="5092" y="6475"/>
                </a:lnTo>
                <a:lnTo>
                  <a:pt x="5369" y="5553"/>
                </a:lnTo>
                <a:lnTo>
                  <a:pt x="5664" y="4649"/>
                </a:lnTo>
                <a:lnTo>
                  <a:pt x="5978" y="3745"/>
                </a:lnTo>
                <a:lnTo>
                  <a:pt x="6291" y="2841"/>
                </a:lnTo>
                <a:lnTo>
                  <a:pt x="6624" y="1956"/>
                </a:lnTo>
                <a:lnTo>
                  <a:pt x="6974" y="1052"/>
                </a:lnTo>
                <a:lnTo>
                  <a:pt x="7417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33" name="Google Shape;733;p19"/>
          <p:cNvGrpSpPr/>
          <p:nvPr/>
        </p:nvGrpSpPr>
        <p:grpSpPr>
          <a:xfrm>
            <a:off x="2178205" y="4283350"/>
            <a:ext cx="4552475" cy="860150"/>
            <a:chOff x="1262800" y="4616725"/>
            <a:chExt cx="4552475" cy="860150"/>
          </a:xfrm>
        </p:grpSpPr>
        <p:sp>
          <p:nvSpPr>
            <p:cNvPr id="734" name="Google Shape;734;p19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5" name="Google Shape;735;p19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6" name="Google Shape;736;p19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7" name="Google Shape;737;p19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8" name="Google Shape;738;p19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39" name="Google Shape;739;p19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0" name="Google Shape;740;p19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1" name="Google Shape;741;p19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2" name="Google Shape;742;p19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3" name="Google Shape;743;p19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4" name="Google Shape;744;p19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5" name="Google Shape;745;p19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6" name="Google Shape;746;p19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7" name="Google Shape;747;p19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8" name="Google Shape;748;p19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49" name="Google Shape;749;p19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0" name="Google Shape;750;p19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1" name="Google Shape;751;p19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2" name="Google Shape;752;p19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3" name="Google Shape;753;p19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754" name="Google Shape;754;p19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55" name="Google Shape;755;p19"/>
          <p:cNvSpPr/>
          <p:nvPr/>
        </p:nvSpPr>
        <p:spPr>
          <a:xfrm>
            <a:off x="3932193" y="1631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56" name="Google Shape;756;p19"/>
          <p:cNvSpPr/>
          <p:nvPr/>
        </p:nvSpPr>
        <p:spPr>
          <a:xfrm>
            <a:off x="720001" y="663304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969017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33408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2545275" y="1108225"/>
            <a:ext cx="4053454" cy="2927036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7" name="Google Shape;647;p8"/>
          <p:cNvSpPr/>
          <p:nvPr/>
        </p:nvSpPr>
        <p:spPr>
          <a:xfrm>
            <a:off x="235238" y="258425"/>
            <a:ext cx="8673300" cy="46266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918646" y="477598"/>
            <a:ext cx="7795973" cy="4167695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630766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15017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096973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849760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5763227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6727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65571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337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644058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94972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9"/>
          <p:cNvSpPr/>
          <p:nvPr/>
        </p:nvSpPr>
        <p:spPr>
          <a:xfrm rot="9762072">
            <a:off x="2896170" y="-265868"/>
            <a:ext cx="3157332" cy="2627266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6" name="Google Shape;766;p9"/>
          <p:cNvGrpSpPr/>
          <p:nvPr/>
        </p:nvGrpSpPr>
        <p:grpSpPr>
          <a:xfrm>
            <a:off x="422007" y="539997"/>
            <a:ext cx="8254150" cy="4200938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1919850" y="2444025"/>
            <a:ext cx="5304300" cy="116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183400" y="3434399"/>
            <a:ext cx="477720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2653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633826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52347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54768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38078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918376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80803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2015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26401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45873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78675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922425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087315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" name="Google Shape;326;p1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327" name="Google Shape;327;p16"/>
          <p:cNvSpPr txBox="1">
            <a:spLocks noGrp="1"/>
          </p:cNvSpPr>
          <p:nvPr>
            <p:ph type="title"/>
          </p:nvPr>
        </p:nvSpPr>
        <p:spPr>
          <a:xfrm>
            <a:off x="713250" y="1658373"/>
            <a:ext cx="7717500" cy="125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6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endParaRPr/>
          </a:p>
        </p:txBody>
      </p:sp>
      <p:sp>
        <p:nvSpPr>
          <p:cNvPr id="328" name="Google Shape;328;p16"/>
          <p:cNvSpPr txBox="1">
            <a:spLocks noGrp="1"/>
          </p:cNvSpPr>
          <p:nvPr>
            <p:ph type="subTitle" idx="1"/>
          </p:nvPr>
        </p:nvSpPr>
        <p:spPr>
          <a:xfrm>
            <a:off x="2088000" y="2943401"/>
            <a:ext cx="4968000" cy="49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29" name="Google Shape;329;p16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330" name="Google Shape;330;p16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331" name="Google Shape;331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2" name="Google Shape;332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3" name="Google Shape;333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4" name="Google Shape;334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5" name="Google Shape;335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6" name="Google Shape;336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7" name="Google Shape;337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8" name="Google Shape;338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39" name="Google Shape;339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0" name="Google Shape;340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1" name="Google Shape;341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2" name="Google Shape;342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3" name="Google Shape;343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4" name="Google Shape;344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5" name="Google Shape;345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6" name="Google Shape;346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7" name="Google Shape;347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8" name="Google Shape;348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49" name="Google Shape;349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0" name="Google Shape;350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1" name="Google Shape;351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352" name="Google Shape;352;p16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353" name="Google Shape;353;p16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4" name="Google Shape;354;p16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5" name="Google Shape;355;p16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6" name="Google Shape;356;p16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7" name="Google Shape;357;p16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8" name="Google Shape;358;p16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59" name="Google Shape;359;p16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0" name="Google Shape;360;p16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1" name="Google Shape;361;p16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2" name="Google Shape;362;p16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3" name="Google Shape;363;p16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4" name="Google Shape;364;p16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5" name="Google Shape;365;p16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6" name="Google Shape;366;p16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7" name="Google Shape;367;p16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8" name="Google Shape;368;p16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69" name="Google Shape;369;p16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0" name="Google Shape;370;p16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1" name="Google Shape;371;p16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2" name="Google Shape;372;p16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73" name="Google Shape;373;p16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374" name="Google Shape;374;p16"/>
          <p:cNvGrpSpPr/>
          <p:nvPr/>
        </p:nvGrpSpPr>
        <p:grpSpPr>
          <a:xfrm>
            <a:off x="7625422" y="3744300"/>
            <a:ext cx="1571958" cy="1610184"/>
            <a:chOff x="-3128300" y="3184750"/>
            <a:chExt cx="1745650" cy="1788100"/>
          </a:xfrm>
        </p:grpSpPr>
        <p:sp>
          <p:nvSpPr>
            <p:cNvPr id="375" name="Google Shape;375;p1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6" name="Google Shape;376;p1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77" name="Google Shape;377;p16"/>
          <p:cNvGrpSpPr/>
          <p:nvPr/>
        </p:nvGrpSpPr>
        <p:grpSpPr>
          <a:xfrm flipH="1">
            <a:off x="-53380" y="3630638"/>
            <a:ext cx="1759549" cy="1514815"/>
            <a:chOff x="-5379400" y="3590150"/>
            <a:chExt cx="1532575" cy="1319525"/>
          </a:xfrm>
        </p:grpSpPr>
        <p:sp>
          <p:nvSpPr>
            <p:cNvPr id="378" name="Google Shape;378;p1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379" name="Google Shape;379;p1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380" name="Google Shape;380;p16"/>
          <p:cNvGrpSpPr/>
          <p:nvPr/>
        </p:nvGrpSpPr>
        <p:grpSpPr>
          <a:xfrm>
            <a:off x="4243180" y="-28577"/>
            <a:ext cx="657640" cy="1217404"/>
            <a:chOff x="144023" y="-1757"/>
            <a:chExt cx="959497" cy="1776195"/>
          </a:xfrm>
        </p:grpSpPr>
        <p:cxnSp>
          <p:nvCxnSpPr>
            <p:cNvPr id="381" name="Google Shape;381;p1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382" name="Google Shape;382;p1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383" name="Google Shape;383;p1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4" name="Google Shape;384;p1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5" name="Google Shape;385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6" name="Google Shape;386;p1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7" name="Google Shape;387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8" name="Google Shape;388;p1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89" name="Google Shape;389;p1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0" name="Google Shape;390;p1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1" name="Google Shape;391;p1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2" name="Google Shape;392;p1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3" name="Google Shape;393;p1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4" name="Google Shape;394;p1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5" name="Google Shape;395;p1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6" name="Google Shape;396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7" name="Google Shape;397;p1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8" name="Google Shape;398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399" name="Google Shape;399;p1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0" name="Google Shape;400;p1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1" name="Google Shape;401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2" name="Google Shape;402;p1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3" name="Google Shape;403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4" name="Google Shape;404;p1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405" name="Google Shape;405;p1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406" name="Google Shape;406;p16"/>
          <p:cNvSpPr/>
          <p:nvPr/>
        </p:nvSpPr>
        <p:spPr>
          <a:xfrm>
            <a:off x="510580" y="741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407" name="Google Shape;407;p16"/>
          <p:cNvGrpSpPr/>
          <p:nvPr/>
        </p:nvGrpSpPr>
        <p:grpSpPr>
          <a:xfrm>
            <a:off x="192320" y="1214340"/>
            <a:ext cx="216102" cy="209587"/>
            <a:chOff x="375445" y="3222151"/>
            <a:chExt cx="216102" cy="209587"/>
          </a:xfrm>
        </p:grpSpPr>
        <p:sp>
          <p:nvSpPr>
            <p:cNvPr id="408" name="Google Shape;408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09" name="Google Shape;409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0" name="Google Shape;410;p16"/>
          <p:cNvGrpSpPr/>
          <p:nvPr/>
        </p:nvGrpSpPr>
        <p:grpSpPr>
          <a:xfrm>
            <a:off x="376292" y="1976570"/>
            <a:ext cx="156307" cy="151594"/>
            <a:chOff x="375445" y="3222151"/>
            <a:chExt cx="216102" cy="209587"/>
          </a:xfrm>
        </p:grpSpPr>
        <p:sp>
          <p:nvSpPr>
            <p:cNvPr id="411" name="Google Shape;411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2" name="Google Shape;412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3" name="Google Shape;413;p16"/>
          <p:cNvGrpSpPr/>
          <p:nvPr/>
        </p:nvGrpSpPr>
        <p:grpSpPr>
          <a:xfrm>
            <a:off x="527431" y="1574221"/>
            <a:ext cx="156328" cy="151594"/>
            <a:chOff x="375445" y="3222151"/>
            <a:chExt cx="216102" cy="209587"/>
          </a:xfrm>
        </p:grpSpPr>
        <p:sp>
          <p:nvSpPr>
            <p:cNvPr id="414" name="Google Shape;414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5" name="Google Shape;415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6" name="Google Shape;416;p16"/>
          <p:cNvGrpSpPr/>
          <p:nvPr/>
        </p:nvGrpSpPr>
        <p:grpSpPr>
          <a:xfrm>
            <a:off x="8869020" y="2328769"/>
            <a:ext cx="216102" cy="209587"/>
            <a:chOff x="375445" y="3222151"/>
            <a:chExt cx="216102" cy="209587"/>
          </a:xfrm>
        </p:grpSpPr>
        <p:sp>
          <p:nvSpPr>
            <p:cNvPr id="417" name="Google Shape;417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18" name="Google Shape;418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19" name="Google Shape;419;p16"/>
          <p:cNvGrpSpPr/>
          <p:nvPr/>
        </p:nvGrpSpPr>
        <p:grpSpPr>
          <a:xfrm>
            <a:off x="8519592" y="3167195"/>
            <a:ext cx="156307" cy="151594"/>
            <a:chOff x="375445" y="3222151"/>
            <a:chExt cx="216102" cy="209587"/>
          </a:xfrm>
        </p:grpSpPr>
        <p:sp>
          <p:nvSpPr>
            <p:cNvPr id="420" name="Google Shape;420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1" name="Google Shape;421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422" name="Google Shape;422;p16"/>
          <p:cNvGrpSpPr/>
          <p:nvPr/>
        </p:nvGrpSpPr>
        <p:grpSpPr>
          <a:xfrm>
            <a:off x="8823131" y="2841046"/>
            <a:ext cx="156328" cy="151594"/>
            <a:chOff x="375445" y="3222151"/>
            <a:chExt cx="216102" cy="209587"/>
          </a:xfrm>
        </p:grpSpPr>
        <p:sp>
          <p:nvSpPr>
            <p:cNvPr id="423" name="Google Shape;423;p1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424" name="Google Shape;424;p1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425" name="Google Shape;425;p16"/>
          <p:cNvSpPr/>
          <p:nvPr/>
        </p:nvSpPr>
        <p:spPr>
          <a:xfrm>
            <a:off x="7701955" y="10177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6" name="Google Shape;426;p16"/>
          <p:cNvSpPr/>
          <p:nvPr/>
        </p:nvSpPr>
        <p:spPr>
          <a:xfrm>
            <a:off x="7961350" y="2383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7" name="Google Shape;427;p16"/>
          <p:cNvSpPr/>
          <p:nvPr/>
        </p:nvSpPr>
        <p:spPr>
          <a:xfrm>
            <a:off x="6265900" y="33209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8" name="Google Shape;428;p16"/>
          <p:cNvSpPr/>
          <p:nvPr/>
        </p:nvSpPr>
        <p:spPr>
          <a:xfrm>
            <a:off x="8704300" y="18084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29" name="Google Shape;429;p16"/>
          <p:cNvSpPr/>
          <p:nvPr/>
        </p:nvSpPr>
        <p:spPr>
          <a:xfrm>
            <a:off x="6618313" y="9702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0" name="Google Shape;430;p16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1" name="Google Shape;431;p1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432" name="Google Shape;432;p16"/>
          <p:cNvSpPr/>
          <p:nvPr/>
        </p:nvSpPr>
        <p:spPr>
          <a:xfrm>
            <a:off x="2179675" y="801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4920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7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8" name="Google Shape;758;p2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759" name="Google Shape;759;p20"/>
          <p:cNvSpPr txBox="1">
            <a:spLocks noGrp="1"/>
          </p:cNvSpPr>
          <p:nvPr>
            <p:ph type="ctrTitle"/>
          </p:nvPr>
        </p:nvSpPr>
        <p:spPr>
          <a:xfrm>
            <a:off x="711150" y="1482746"/>
            <a:ext cx="6350100" cy="161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9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760" name="Google Shape;760;p20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1" name="Google Shape;761;p20"/>
          <p:cNvSpPr/>
          <p:nvPr/>
        </p:nvSpPr>
        <p:spPr>
          <a:xfrm>
            <a:off x="3820800" y="2020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2" name="Google Shape;762;p20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3" name="Google Shape;763;p20"/>
          <p:cNvSpPr/>
          <p:nvPr/>
        </p:nvSpPr>
        <p:spPr>
          <a:xfrm>
            <a:off x="5054005" y="7510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764" name="Google Shape;764;p20"/>
          <p:cNvSpPr/>
          <p:nvPr/>
        </p:nvSpPr>
        <p:spPr>
          <a:xfrm>
            <a:off x="8081916" y="457299"/>
            <a:ext cx="62349" cy="220270"/>
          </a:xfrm>
          <a:custGeom>
            <a:avLst/>
            <a:gdLst/>
            <a:ahLst/>
            <a:cxnLst/>
            <a:rect l="l" t="t" r="r" b="b"/>
            <a:pathLst>
              <a:path w="3821" h="13499" extrusionOk="0">
                <a:moveTo>
                  <a:pt x="1706" y="1"/>
                </a:moveTo>
                <a:lnTo>
                  <a:pt x="1187" y="20"/>
                </a:lnTo>
                <a:lnTo>
                  <a:pt x="779" y="75"/>
                </a:lnTo>
                <a:lnTo>
                  <a:pt x="557" y="112"/>
                </a:lnTo>
                <a:lnTo>
                  <a:pt x="353" y="168"/>
                </a:lnTo>
                <a:lnTo>
                  <a:pt x="297" y="205"/>
                </a:lnTo>
                <a:lnTo>
                  <a:pt x="260" y="279"/>
                </a:lnTo>
                <a:lnTo>
                  <a:pt x="223" y="390"/>
                </a:lnTo>
                <a:lnTo>
                  <a:pt x="186" y="539"/>
                </a:lnTo>
                <a:lnTo>
                  <a:pt x="112" y="928"/>
                </a:lnTo>
                <a:lnTo>
                  <a:pt x="75" y="1447"/>
                </a:lnTo>
                <a:lnTo>
                  <a:pt x="38" y="2059"/>
                </a:lnTo>
                <a:lnTo>
                  <a:pt x="19" y="2764"/>
                </a:lnTo>
                <a:lnTo>
                  <a:pt x="1" y="4358"/>
                </a:lnTo>
                <a:lnTo>
                  <a:pt x="1" y="6101"/>
                </a:lnTo>
                <a:lnTo>
                  <a:pt x="38" y="7862"/>
                </a:lnTo>
                <a:lnTo>
                  <a:pt x="112" y="10847"/>
                </a:lnTo>
                <a:lnTo>
                  <a:pt x="130" y="11163"/>
                </a:lnTo>
                <a:lnTo>
                  <a:pt x="186" y="12275"/>
                </a:lnTo>
                <a:lnTo>
                  <a:pt x="3820" y="13499"/>
                </a:lnTo>
                <a:lnTo>
                  <a:pt x="3616" y="12127"/>
                </a:lnTo>
                <a:lnTo>
                  <a:pt x="1910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65" name="Google Shape;765;p20"/>
          <p:cNvGrpSpPr/>
          <p:nvPr/>
        </p:nvGrpSpPr>
        <p:grpSpPr>
          <a:xfrm rot="9836571">
            <a:off x="6946048" y="-143539"/>
            <a:ext cx="3261636" cy="1631394"/>
            <a:chOff x="-449225" y="436955"/>
            <a:chExt cx="3261590" cy="1631370"/>
          </a:xfrm>
        </p:grpSpPr>
        <p:sp>
          <p:nvSpPr>
            <p:cNvPr id="766" name="Google Shape;766;p20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67" name="Google Shape;767;p20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768" name="Google Shape;768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69" name="Google Shape;769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770" name="Google Shape;770;p20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771" name="Google Shape;771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2" name="Google Shape;772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3" name="Google Shape;773;p20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774" name="Google Shape;774;p20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775" name="Google Shape;775;p20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76" name="Google Shape;776;p20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777" name="Google Shape;777;p20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778" name="Google Shape;778;p20"/>
          <p:cNvSpPr/>
          <p:nvPr/>
        </p:nvSpPr>
        <p:spPr>
          <a:xfrm>
            <a:off x="8757138" y="17875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779" name="Google Shape;779;p2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780" name="Google Shape;780;p2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781" name="Google Shape;781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2" name="Google Shape;782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3" name="Google Shape;783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4" name="Google Shape;784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5" name="Google Shape;785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6" name="Google Shape;786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7" name="Google Shape;787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8" name="Google Shape;788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89" name="Google Shape;789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0" name="Google Shape;790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1" name="Google Shape;791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2" name="Google Shape;792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3" name="Google Shape;793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4" name="Google Shape;794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5" name="Google Shape;795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6" name="Google Shape;796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7" name="Google Shape;797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8" name="Google Shape;798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799" name="Google Shape;799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0" name="Google Shape;800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1" name="Google Shape;801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802" name="Google Shape;802;p2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803" name="Google Shape;803;p2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4" name="Google Shape;804;p2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5" name="Google Shape;805;p2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6" name="Google Shape;806;p2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7" name="Google Shape;807;p2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8" name="Google Shape;808;p2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09" name="Google Shape;809;p2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0" name="Google Shape;810;p2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1" name="Google Shape;811;p2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2" name="Google Shape;812;p2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3" name="Google Shape;813;p2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4" name="Google Shape;814;p2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5" name="Google Shape;815;p2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6" name="Google Shape;816;p2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7" name="Google Shape;817;p2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8" name="Google Shape;818;p2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19" name="Google Shape;819;p2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0" name="Google Shape;820;p2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1" name="Google Shape;821;p2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2" name="Google Shape;822;p2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23" name="Google Shape;823;p2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824" name="Google Shape;824;p20"/>
          <p:cNvSpPr txBox="1">
            <a:spLocks noGrp="1"/>
          </p:cNvSpPr>
          <p:nvPr>
            <p:ph type="subTitle" idx="1"/>
          </p:nvPr>
        </p:nvSpPr>
        <p:spPr>
          <a:xfrm>
            <a:off x="875618" y="3184738"/>
            <a:ext cx="4528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825" name="Google Shape;825;p2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826" name="Google Shape;826;p2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27" name="Google Shape;827;p2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829704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" name="Google Shape;829;p2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830" name="Google Shape;830;p21"/>
          <p:cNvSpPr txBox="1">
            <a:spLocks noGrp="1"/>
          </p:cNvSpPr>
          <p:nvPr>
            <p:ph type="title"/>
          </p:nvPr>
        </p:nvSpPr>
        <p:spPr>
          <a:xfrm>
            <a:off x="720000" y="539501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31" name="Google Shape;831;p21"/>
          <p:cNvSpPr txBox="1">
            <a:spLocks noGrp="1"/>
          </p:cNvSpPr>
          <p:nvPr>
            <p:ph type="body" idx="1"/>
          </p:nvPr>
        </p:nvSpPr>
        <p:spPr>
          <a:xfrm>
            <a:off x="720000" y="1123827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AutoNum type="arabicPeriod"/>
              <a:defRPr sz="12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832" name="Google Shape;832;p21"/>
          <p:cNvSpPr/>
          <p:nvPr/>
        </p:nvSpPr>
        <p:spPr>
          <a:xfrm>
            <a:off x="6097388" y="155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3" name="Google Shape;833;p21"/>
          <p:cNvSpPr/>
          <p:nvPr/>
        </p:nvSpPr>
        <p:spPr>
          <a:xfrm>
            <a:off x="8642376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34" name="Google Shape;834;p21"/>
          <p:cNvSpPr/>
          <p:nvPr/>
        </p:nvSpPr>
        <p:spPr>
          <a:xfrm>
            <a:off x="1375524" y="173458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5" name="Google Shape;835;p21"/>
          <p:cNvGrpSpPr/>
          <p:nvPr/>
        </p:nvGrpSpPr>
        <p:grpSpPr>
          <a:xfrm>
            <a:off x="291839" y="1314633"/>
            <a:ext cx="314426" cy="304947"/>
            <a:chOff x="5013725" y="2633775"/>
            <a:chExt cx="422900" cy="410150"/>
          </a:xfrm>
        </p:grpSpPr>
        <p:sp>
          <p:nvSpPr>
            <p:cNvPr id="836" name="Google Shape;836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37" name="Google Shape;837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38" name="Google Shape;838;p21"/>
          <p:cNvSpPr/>
          <p:nvPr/>
        </p:nvSpPr>
        <p:spPr>
          <a:xfrm>
            <a:off x="217513" y="6918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39" name="Google Shape;839;p21"/>
          <p:cNvGrpSpPr/>
          <p:nvPr/>
        </p:nvGrpSpPr>
        <p:grpSpPr>
          <a:xfrm>
            <a:off x="8552414" y="3793254"/>
            <a:ext cx="314426" cy="304947"/>
            <a:chOff x="5013725" y="2633775"/>
            <a:chExt cx="422900" cy="410150"/>
          </a:xfrm>
        </p:grpSpPr>
        <p:sp>
          <p:nvSpPr>
            <p:cNvPr id="840" name="Google Shape;840;p21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41" name="Google Shape;841;p21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42" name="Google Shape;842;p21"/>
          <p:cNvGrpSpPr/>
          <p:nvPr/>
        </p:nvGrpSpPr>
        <p:grpSpPr>
          <a:xfrm>
            <a:off x="8329706" y="-2"/>
            <a:ext cx="718376" cy="1329837"/>
            <a:chOff x="144023" y="-1757"/>
            <a:chExt cx="959497" cy="1776195"/>
          </a:xfrm>
        </p:grpSpPr>
        <p:cxnSp>
          <p:nvCxnSpPr>
            <p:cNvPr id="843" name="Google Shape;843;p2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844" name="Google Shape;844;p2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845" name="Google Shape;845;p2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6" name="Google Shape;846;p2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7" name="Google Shape;847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8" name="Google Shape;848;p2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49" name="Google Shape;849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0" name="Google Shape;850;p2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1" name="Google Shape;851;p2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2" name="Google Shape;852;p2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3" name="Google Shape;853;p2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4" name="Google Shape;854;p2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5" name="Google Shape;855;p2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6" name="Google Shape;856;p2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7" name="Google Shape;857;p2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8" name="Google Shape;858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59" name="Google Shape;859;p2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0" name="Google Shape;860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1" name="Google Shape;861;p2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2" name="Google Shape;862;p2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3" name="Google Shape;863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4" name="Google Shape;864;p2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5" name="Google Shape;865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6" name="Google Shape;866;p2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867" name="Google Shape;867;p2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868" name="Google Shape;868;p21"/>
          <p:cNvGrpSpPr/>
          <p:nvPr/>
        </p:nvGrpSpPr>
        <p:grpSpPr>
          <a:xfrm>
            <a:off x="934639" y="3406105"/>
            <a:ext cx="314426" cy="304947"/>
            <a:chOff x="934639" y="3406102"/>
            <a:chExt cx="314426" cy="304947"/>
          </a:xfrm>
        </p:grpSpPr>
        <p:sp>
          <p:nvSpPr>
            <p:cNvPr id="869" name="Google Shape;869;p21"/>
            <p:cNvSpPr/>
            <p:nvPr/>
          </p:nvSpPr>
          <p:spPr>
            <a:xfrm rot="10800000" flipH="1">
              <a:off x="934639" y="3406102"/>
              <a:ext cx="314426" cy="30494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0" name="Google Shape;870;p21"/>
            <p:cNvSpPr/>
            <p:nvPr/>
          </p:nvSpPr>
          <p:spPr>
            <a:xfrm rot="10800000" flipH="1">
              <a:off x="1058153" y="3545044"/>
              <a:ext cx="58960" cy="58625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1" name="Google Shape;871;p21"/>
          <p:cNvGrpSpPr/>
          <p:nvPr/>
        </p:nvGrpSpPr>
        <p:grpSpPr>
          <a:xfrm>
            <a:off x="40970" y="3517281"/>
            <a:ext cx="216102" cy="209587"/>
            <a:chOff x="40970" y="3517276"/>
            <a:chExt cx="216102" cy="209587"/>
          </a:xfrm>
        </p:grpSpPr>
        <p:sp>
          <p:nvSpPr>
            <p:cNvPr id="872" name="Google Shape;872;p21"/>
            <p:cNvSpPr/>
            <p:nvPr/>
          </p:nvSpPr>
          <p:spPr>
            <a:xfrm rot="10800000" flipH="1">
              <a:off x="40970" y="3517276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3" name="Google Shape;873;p21"/>
            <p:cNvSpPr/>
            <p:nvPr/>
          </p:nvSpPr>
          <p:spPr>
            <a:xfrm rot="10800000" flipH="1">
              <a:off x="125861" y="3612768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74" name="Google Shape;874;p21"/>
          <p:cNvGrpSpPr/>
          <p:nvPr/>
        </p:nvGrpSpPr>
        <p:grpSpPr>
          <a:xfrm>
            <a:off x="8008930" y="4362230"/>
            <a:ext cx="1093525" cy="781275"/>
            <a:chOff x="8008925" y="4362225"/>
            <a:chExt cx="1093525" cy="781275"/>
          </a:xfrm>
        </p:grpSpPr>
        <p:sp>
          <p:nvSpPr>
            <p:cNvPr id="875" name="Google Shape;875;p21"/>
            <p:cNvSpPr/>
            <p:nvPr/>
          </p:nvSpPr>
          <p:spPr>
            <a:xfrm>
              <a:off x="8663350" y="4474750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6" name="Google Shape;876;p21"/>
            <p:cNvSpPr/>
            <p:nvPr/>
          </p:nvSpPr>
          <p:spPr>
            <a:xfrm>
              <a:off x="8866300" y="4708575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7" name="Google Shape;877;p21"/>
            <p:cNvSpPr/>
            <p:nvPr/>
          </p:nvSpPr>
          <p:spPr>
            <a:xfrm>
              <a:off x="8917475" y="4748250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8" name="Google Shape;878;p21"/>
            <p:cNvSpPr/>
            <p:nvPr/>
          </p:nvSpPr>
          <p:spPr>
            <a:xfrm>
              <a:off x="8301775" y="4362225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79" name="Google Shape;879;p21"/>
            <p:cNvSpPr/>
            <p:nvPr/>
          </p:nvSpPr>
          <p:spPr>
            <a:xfrm>
              <a:off x="8523625" y="4948850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0" name="Google Shape;880;p21"/>
            <p:cNvSpPr/>
            <p:nvPr/>
          </p:nvSpPr>
          <p:spPr>
            <a:xfrm>
              <a:off x="8008925" y="4909650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1" name="Google Shape;881;p21"/>
            <p:cNvSpPr/>
            <p:nvPr/>
          </p:nvSpPr>
          <p:spPr>
            <a:xfrm>
              <a:off x="8080875" y="4548550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82" name="Google Shape;882;p21"/>
          <p:cNvGrpSpPr/>
          <p:nvPr/>
        </p:nvGrpSpPr>
        <p:grpSpPr>
          <a:xfrm>
            <a:off x="6979055" y="4283338"/>
            <a:ext cx="1029875" cy="860150"/>
            <a:chOff x="0" y="4283350"/>
            <a:chExt cx="1029875" cy="860150"/>
          </a:xfrm>
        </p:grpSpPr>
        <p:sp>
          <p:nvSpPr>
            <p:cNvPr id="883" name="Google Shape;883;p21"/>
            <p:cNvSpPr/>
            <p:nvPr/>
          </p:nvSpPr>
          <p:spPr>
            <a:xfrm>
              <a:off x="150350" y="4793450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4" name="Google Shape;884;p21"/>
            <p:cNvSpPr/>
            <p:nvPr/>
          </p:nvSpPr>
          <p:spPr>
            <a:xfrm>
              <a:off x="241650" y="4938250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5" name="Google Shape;885;p21"/>
            <p:cNvSpPr/>
            <p:nvPr/>
          </p:nvSpPr>
          <p:spPr>
            <a:xfrm>
              <a:off x="0" y="4283350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6" name="Google Shape;886;p21"/>
            <p:cNvSpPr/>
            <p:nvPr/>
          </p:nvSpPr>
          <p:spPr>
            <a:xfrm>
              <a:off x="235650" y="4331325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7" name="Google Shape;887;p21"/>
            <p:cNvSpPr/>
            <p:nvPr/>
          </p:nvSpPr>
          <p:spPr>
            <a:xfrm>
              <a:off x="496225" y="4800825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8" name="Google Shape;888;p21"/>
            <p:cNvSpPr/>
            <p:nvPr/>
          </p:nvSpPr>
          <p:spPr>
            <a:xfrm>
              <a:off x="427050" y="4587750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89" name="Google Shape;889;p21"/>
            <p:cNvSpPr/>
            <p:nvPr/>
          </p:nvSpPr>
          <p:spPr>
            <a:xfrm>
              <a:off x="535425" y="4311950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0" name="Google Shape;890;p21"/>
            <p:cNvSpPr/>
            <p:nvPr/>
          </p:nvSpPr>
          <p:spPr>
            <a:xfrm>
              <a:off x="900700" y="4497350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891" name="Google Shape;891;p21"/>
          <p:cNvSpPr/>
          <p:nvPr/>
        </p:nvSpPr>
        <p:spPr>
          <a:xfrm>
            <a:off x="163480" y="762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892" name="Google Shape;892;p21"/>
          <p:cNvSpPr/>
          <p:nvPr/>
        </p:nvSpPr>
        <p:spPr>
          <a:xfrm>
            <a:off x="8139655" y="22635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893" name="Google Shape;893;p21"/>
          <p:cNvGrpSpPr/>
          <p:nvPr/>
        </p:nvGrpSpPr>
        <p:grpSpPr>
          <a:xfrm flipH="1">
            <a:off x="-117639" y="3643203"/>
            <a:ext cx="1759549" cy="1514815"/>
            <a:chOff x="-5379400" y="3590150"/>
            <a:chExt cx="1532575" cy="1319525"/>
          </a:xfrm>
        </p:grpSpPr>
        <p:sp>
          <p:nvSpPr>
            <p:cNvPr id="894" name="Google Shape;894;p21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5" name="Google Shape;895;p21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896" name="Google Shape;896;p21"/>
          <p:cNvGrpSpPr/>
          <p:nvPr/>
        </p:nvGrpSpPr>
        <p:grpSpPr>
          <a:xfrm>
            <a:off x="136841" y="3262202"/>
            <a:ext cx="129746" cy="125834"/>
            <a:chOff x="-167959" y="3643202"/>
            <a:chExt cx="129746" cy="125834"/>
          </a:xfrm>
        </p:grpSpPr>
        <p:sp>
          <p:nvSpPr>
            <p:cNvPr id="897" name="Google Shape;897;p21"/>
            <p:cNvSpPr/>
            <p:nvPr/>
          </p:nvSpPr>
          <p:spPr>
            <a:xfrm rot="10800000" flipH="1">
              <a:off x="-167959" y="3643202"/>
              <a:ext cx="129746" cy="125834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898" name="Google Shape;898;p21"/>
            <p:cNvSpPr/>
            <p:nvPr/>
          </p:nvSpPr>
          <p:spPr>
            <a:xfrm rot="10800000" flipH="1">
              <a:off x="-116997" y="3700539"/>
              <a:ext cx="24329" cy="24191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061365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0" name="Google Shape;900;p2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1" name="Google Shape;901;p2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902" name="Google Shape;902;p2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903" name="Google Shape;903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24" name="Google Shape;924;p2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925" name="Google Shape;925;p2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946" name="Google Shape;946;p22"/>
          <p:cNvGrpSpPr/>
          <p:nvPr/>
        </p:nvGrpSpPr>
        <p:grpSpPr>
          <a:xfrm rot="5400000" flipH="1">
            <a:off x="-692582" y="2882899"/>
            <a:ext cx="3261590" cy="1631371"/>
            <a:chOff x="-449225" y="436955"/>
            <a:chExt cx="3261590" cy="1631370"/>
          </a:xfrm>
        </p:grpSpPr>
        <p:grpSp>
          <p:nvGrpSpPr>
            <p:cNvPr id="947" name="Google Shape;947;p2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948" name="Google Shape;948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950" name="Google Shape;950;p2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951" name="Google Shape;951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3" name="Google Shape;953;p2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54" name="Google Shape;954;p2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955" name="Google Shape;955;p2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956" name="Google Shape;956;p2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958" name="Google Shape;958;p2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59" name="Google Shape;959;p22"/>
          <p:cNvSpPr txBox="1">
            <a:spLocks noGrp="1"/>
          </p:cNvSpPr>
          <p:nvPr>
            <p:ph type="title"/>
          </p:nvPr>
        </p:nvSpPr>
        <p:spPr>
          <a:xfrm>
            <a:off x="4082814" y="1517739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title" idx="2"/>
          </p:nvPr>
        </p:nvSpPr>
        <p:spPr>
          <a:xfrm>
            <a:off x="4082814" y="3223230"/>
            <a:ext cx="2505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1"/>
          </p:nvPr>
        </p:nvSpPr>
        <p:spPr>
          <a:xfrm>
            <a:off x="4082814" y="3589681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3"/>
          </p:nvPr>
        </p:nvSpPr>
        <p:spPr>
          <a:xfrm>
            <a:off x="4082814" y="1889815"/>
            <a:ext cx="2505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963" name="Google Shape;963;p22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964" name="Google Shape;964;p22"/>
          <p:cNvGrpSpPr/>
          <p:nvPr/>
        </p:nvGrpSpPr>
        <p:grpSpPr>
          <a:xfrm flipH="1">
            <a:off x="-5650" y="3646088"/>
            <a:ext cx="1759549" cy="1514815"/>
            <a:chOff x="-5379400" y="3590150"/>
            <a:chExt cx="1532575" cy="1319525"/>
          </a:xfrm>
        </p:grpSpPr>
        <p:sp>
          <p:nvSpPr>
            <p:cNvPr id="965" name="Google Shape;965;p2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66" name="Google Shape;966;p2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967" name="Google Shape;967;p22"/>
          <p:cNvSpPr/>
          <p:nvPr/>
        </p:nvSpPr>
        <p:spPr>
          <a:xfrm>
            <a:off x="426929" y="12503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4137121" y="-158042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969" name="Google Shape;969;p22"/>
          <p:cNvGrpSpPr/>
          <p:nvPr/>
        </p:nvGrpSpPr>
        <p:grpSpPr>
          <a:xfrm>
            <a:off x="8423994" y="-76205"/>
            <a:ext cx="591491" cy="2037135"/>
            <a:chOff x="1395700" y="238125"/>
            <a:chExt cx="1034075" cy="3561425"/>
          </a:xfrm>
        </p:grpSpPr>
        <p:sp>
          <p:nvSpPr>
            <p:cNvPr id="970" name="Google Shape;970;p2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1" name="Google Shape;971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2" name="Google Shape;972;p2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3" name="Google Shape;973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4" name="Google Shape;974;p2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5" name="Google Shape;975;p2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6" name="Google Shape;976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7" name="Google Shape;977;p2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8" name="Google Shape;978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79" name="Google Shape;979;p2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0" name="Google Shape;980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1" name="Google Shape;981;p2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2" name="Google Shape;982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3" name="Google Shape;983;p2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4" name="Google Shape;984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5" name="Google Shape;985;p2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6" name="Google Shape;986;p2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7" name="Google Shape;987;p2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8" name="Google Shape;988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89" name="Google Shape;989;p2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0" name="Google Shape;990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1" name="Google Shape;991;p2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2" name="Google Shape;992;p2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3" name="Google Shape;993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4" name="Google Shape;994;p2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5" name="Google Shape;995;p2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6" name="Google Shape;996;p2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7" name="Google Shape;997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8" name="Google Shape;998;p2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999" name="Google Shape;999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0" name="Google Shape;1000;p2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1" name="Google Shape;1001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2" name="Google Shape;1002;p2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3" name="Google Shape;1003;p2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4" name="Google Shape;1004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5" name="Google Shape;1005;p2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6" name="Google Shape;1006;p2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7" name="Google Shape;1007;p2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8" name="Google Shape;1008;p2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09" name="Google Shape;1009;p2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0" name="Google Shape;1010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1" name="Google Shape;1011;p2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2" name="Google Shape;1012;p22"/>
          <p:cNvGrpSpPr/>
          <p:nvPr/>
        </p:nvGrpSpPr>
        <p:grpSpPr>
          <a:xfrm>
            <a:off x="8773445" y="2827506"/>
            <a:ext cx="216102" cy="209587"/>
            <a:chOff x="375445" y="3222151"/>
            <a:chExt cx="216102" cy="209587"/>
          </a:xfrm>
        </p:grpSpPr>
        <p:sp>
          <p:nvSpPr>
            <p:cNvPr id="1013" name="Google Shape;1013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4" name="Google Shape;1014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5" name="Google Shape;1015;p22"/>
          <p:cNvGrpSpPr/>
          <p:nvPr/>
        </p:nvGrpSpPr>
        <p:grpSpPr>
          <a:xfrm>
            <a:off x="8424017" y="3665933"/>
            <a:ext cx="156307" cy="151594"/>
            <a:chOff x="375445" y="3222151"/>
            <a:chExt cx="216102" cy="209587"/>
          </a:xfrm>
        </p:grpSpPr>
        <p:sp>
          <p:nvSpPr>
            <p:cNvPr id="1016" name="Google Shape;1016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17" name="Google Shape;1017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18" name="Google Shape;1018;p22"/>
          <p:cNvGrpSpPr/>
          <p:nvPr/>
        </p:nvGrpSpPr>
        <p:grpSpPr>
          <a:xfrm>
            <a:off x="8727556" y="3339783"/>
            <a:ext cx="156328" cy="151594"/>
            <a:chOff x="375445" y="3222151"/>
            <a:chExt cx="216102" cy="209587"/>
          </a:xfrm>
        </p:grpSpPr>
        <p:sp>
          <p:nvSpPr>
            <p:cNvPr id="1019" name="Google Shape;1019;p2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20" name="Google Shape;1020;p2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21" name="Google Shape;1021;p22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2" name="Google Shape;1022;p22"/>
          <p:cNvSpPr/>
          <p:nvPr/>
        </p:nvSpPr>
        <p:spPr>
          <a:xfrm>
            <a:off x="169900" y="8283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3" name="Google Shape;1023;p22"/>
          <p:cNvSpPr/>
          <p:nvPr/>
        </p:nvSpPr>
        <p:spPr>
          <a:xfrm>
            <a:off x="7852587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4" name="Google Shape;1024;p22"/>
          <p:cNvSpPr/>
          <p:nvPr/>
        </p:nvSpPr>
        <p:spPr>
          <a:xfrm>
            <a:off x="1575612" y="1435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25" name="Google Shape;1025;p22"/>
          <p:cNvSpPr/>
          <p:nvPr/>
        </p:nvSpPr>
        <p:spPr>
          <a:xfrm>
            <a:off x="814081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71192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7" name="Google Shape;1027;p2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28" name="Google Shape;1028;p23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29" name="Google Shape;1029;p23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030" name="Google Shape;1030;p2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31" name="Google Shape;1031;p2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32" name="Google Shape;1032;p23"/>
          <p:cNvGrpSpPr/>
          <p:nvPr/>
        </p:nvGrpSpPr>
        <p:grpSpPr>
          <a:xfrm>
            <a:off x="222796" y="-2527"/>
            <a:ext cx="657640" cy="1217404"/>
            <a:chOff x="144023" y="-1757"/>
            <a:chExt cx="959497" cy="1776195"/>
          </a:xfrm>
        </p:grpSpPr>
        <p:cxnSp>
          <p:nvCxnSpPr>
            <p:cNvPr id="1033" name="Google Shape;1033;p2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034" name="Google Shape;1034;p2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035" name="Google Shape;1035;p2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6" name="Google Shape;1036;p2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7" name="Google Shape;1037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8" name="Google Shape;1038;p2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39" name="Google Shape;1039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0" name="Google Shape;1040;p2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1" name="Google Shape;1041;p2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2" name="Google Shape;1042;p2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3" name="Google Shape;1043;p2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4" name="Google Shape;1044;p2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5" name="Google Shape;1045;p2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6" name="Google Shape;1046;p2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7" name="Google Shape;1047;p2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8" name="Google Shape;1048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49" name="Google Shape;1049;p2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0" name="Google Shape;1050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1" name="Google Shape;1051;p2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2" name="Google Shape;1052;p2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3" name="Google Shape;1053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4" name="Google Shape;1054;p2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5" name="Google Shape;1055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6" name="Google Shape;1056;p2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57" name="Google Shape;1057;p2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058" name="Google Shape;1058;p23"/>
          <p:cNvGrpSpPr/>
          <p:nvPr/>
        </p:nvGrpSpPr>
        <p:grpSpPr>
          <a:xfrm>
            <a:off x="8773445" y="3165681"/>
            <a:ext cx="216102" cy="209587"/>
            <a:chOff x="375445" y="3222151"/>
            <a:chExt cx="216102" cy="209587"/>
          </a:xfrm>
        </p:grpSpPr>
        <p:sp>
          <p:nvSpPr>
            <p:cNvPr id="1059" name="Google Shape;1059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0" name="Google Shape;1060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1" name="Google Shape;1061;p23"/>
          <p:cNvGrpSpPr/>
          <p:nvPr/>
        </p:nvGrpSpPr>
        <p:grpSpPr>
          <a:xfrm>
            <a:off x="8424017" y="4004108"/>
            <a:ext cx="156307" cy="151594"/>
            <a:chOff x="375445" y="3222151"/>
            <a:chExt cx="216102" cy="209587"/>
          </a:xfrm>
        </p:grpSpPr>
        <p:sp>
          <p:nvSpPr>
            <p:cNvPr id="1062" name="Google Shape;1062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3" name="Google Shape;1063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064" name="Google Shape;1064;p23"/>
          <p:cNvGrpSpPr/>
          <p:nvPr/>
        </p:nvGrpSpPr>
        <p:grpSpPr>
          <a:xfrm>
            <a:off x="8727556" y="3677958"/>
            <a:ext cx="156328" cy="151594"/>
            <a:chOff x="375445" y="3222151"/>
            <a:chExt cx="216102" cy="209587"/>
          </a:xfrm>
        </p:grpSpPr>
        <p:sp>
          <p:nvSpPr>
            <p:cNvPr id="1065" name="Google Shape;1065;p2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66" name="Google Shape;1066;p2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67" name="Google Shape;1067;p23"/>
          <p:cNvSpPr/>
          <p:nvPr/>
        </p:nvSpPr>
        <p:spPr>
          <a:xfrm>
            <a:off x="8119780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068" name="Google Shape;1068;p23"/>
          <p:cNvGrpSpPr/>
          <p:nvPr/>
        </p:nvGrpSpPr>
        <p:grpSpPr>
          <a:xfrm rot="10450454" flipH="1">
            <a:off x="-2549130" y="2231845"/>
            <a:ext cx="3261474" cy="1631313"/>
            <a:chOff x="-449225" y="436955"/>
            <a:chExt cx="3261590" cy="1631370"/>
          </a:xfrm>
        </p:grpSpPr>
        <p:sp>
          <p:nvSpPr>
            <p:cNvPr id="1069" name="Google Shape;1069;p2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0" name="Google Shape;1070;p2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071" name="Google Shape;1071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2" name="Google Shape;1072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073" name="Google Shape;1073;p2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074" name="Google Shape;1074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5" name="Google Shape;1075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76" name="Google Shape;1076;p2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077" name="Google Shape;1077;p2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078" name="Google Shape;1078;p2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079" name="Google Shape;1079;p2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080" name="Google Shape;1080;p2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081" name="Google Shape;1081;p23"/>
          <p:cNvSpPr/>
          <p:nvPr/>
        </p:nvSpPr>
        <p:spPr>
          <a:xfrm>
            <a:off x="251303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2" name="Google Shape;1082;p23"/>
          <p:cNvSpPr/>
          <p:nvPr/>
        </p:nvSpPr>
        <p:spPr>
          <a:xfrm>
            <a:off x="87043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3" name="Google Shape;1083;p23"/>
          <p:cNvSpPr/>
          <p:nvPr/>
        </p:nvSpPr>
        <p:spPr>
          <a:xfrm>
            <a:off x="8547950" y="1680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084" name="Google Shape;1084;p23"/>
          <p:cNvSpPr/>
          <p:nvPr/>
        </p:nvSpPr>
        <p:spPr>
          <a:xfrm>
            <a:off x="255625" y="15829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89202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2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24"/>
          <p:cNvSpPr txBox="1">
            <a:spLocks noGrp="1"/>
          </p:cNvSpPr>
          <p:nvPr>
            <p:ph type="body" idx="1"/>
          </p:nvPr>
        </p:nvSpPr>
        <p:spPr>
          <a:xfrm>
            <a:off x="720000" y="1574275"/>
            <a:ext cx="5077500" cy="252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685800" lvl="2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914400" lvl="3" indent="-16192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1143000" lvl="4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5pPr>
            <a:lvl6pPr marL="1371600" lvl="5" indent="-1651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■"/>
              <a:defRPr/>
            </a:lvl6pPr>
            <a:lvl7pPr marL="1600200" lvl="6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1828800" lvl="7" indent="-1555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2057400" lvl="8" indent="-1651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088" name="Google Shape;1088;p2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089" name="Google Shape;1089;p24"/>
          <p:cNvGrpSpPr/>
          <p:nvPr/>
        </p:nvGrpSpPr>
        <p:grpSpPr>
          <a:xfrm>
            <a:off x="-50" y="4276932"/>
            <a:ext cx="4552475" cy="860150"/>
            <a:chOff x="1262800" y="4616725"/>
            <a:chExt cx="4552475" cy="860150"/>
          </a:xfrm>
        </p:grpSpPr>
        <p:sp>
          <p:nvSpPr>
            <p:cNvPr id="1090" name="Google Shape;1090;p24"/>
            <p:cNvSpPr/>
            <p:nvPr/>
          </p:nvSpPr>
          <p:spPr>
            <a:xfrm>
              <a:off x="1413150" y="5126825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1" name="Google Shape;1091;p24"/>
            <p:cNvSpPr/>
            <p:nvPr/>
          </p:nvSpPr>
          <p:spPr>
            <a:xfrm>
              <a:off x="1504450" y="5271625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2" name="Google Shape;1092;p24"/>
            <p:cNvSpPr/>
            <p:nvPr/>
          </p:nvSpPr>
          <p:spPr>
            <a:xfrm>
              <a:off x="327497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3" name="Google Shape;1093;p24"/>
            <p:cNvSpPr/>
            <p:nvPr/>
          </p:nvSpPr>
          <p:spPr>
            <a:xfrm>
              <a:off x="347792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4" name="Google Shape;1094;p24"/>
            <p:cNvSpPr/>
            <p:nvPr/>
          </p:nvSpPr>
          <p:spPr>
            <a:xfrm>
              <a:off x="3529100" y="5081625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5" name="Google Shape;1095;p24"/>
            <p:cNvSpPr/>
            <p:nvPr/>
          </p:nvSpPr>
          <p:spPr>
            <a:xfrm>
              <a:off x="3676225" y="5004125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6" name="Google Shape;1096;p24"/>
            <p:cNvSpPr/>
            <p:nvPr/>
          </p:nvSpPr>
          <p:spPr>
            <a:xfrm>
              <a:off x="2913400" y="4695600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7" name="Google Shape;1097;p24"/>
            <p:cNvSpPr/>
            <p:nvPr/>
          </p:nvSpPr>
          <p:spPr>
            <a:xfrm>
              <a:off x="3135250" y="5282225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8" name="Google Shape;1098;p24"/>
            <p:cNvSpPr/>
            <p:nvPr/>
          </p:nvSpPr>
          <p:spPr>
            <a:xfrm>
              <a:off x="3881450" y="4722800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099" name="Google Shape;1099;p24"/>
            <p:cNvSpPr/>
            <p:nvPr/>
          </p:nvSpPr>
          <p:spPr>
            <a:xfrm>
              <a:off x="4584325" y="4669300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0" name="Google Shape;1100;p24"/>
            <p:cNvSpPr/>
            <p:nvPr/>
          </p:nvSpPr>
          <p:spPr>
            <a:xfrm>
              <a:off x="2620550" y="5243025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1" name="Google Shape;1101;p24"/>
            <p:cNvSpPr/>
            <p:nvPr/>
          </p:nvSpPr>
          <p:spPr>
            <a:xfrm>
              <a:off x="2692500" y="4881925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2" name="Google Shape;1102;p24"/>
            <p:cNvSpPr/>
            <p:nvPr/>
          </p:nvSpPr>
          <p:spPr>
            <a:xfrm>
              <a:off x="1262800" y="4616725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3" name="Google Shape;1103;p24"/>
            <p:cNvSpPr/>
            <p:nvPr/>
          </p:nvSpPr>
          <p:spPr>
            <a:xfrm>
              <a:off x="1498450" y="4664700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4" name="Google Shape;1104;p24"/>
            <p:cNvSpPr/>
            <p:nvPr/>
          </p:nvSpPr>
          <p:spPr>
            <a:xfrm>
              <a:off x="1759025" y="5134200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5" name="Google Shape;1105;p24"/>
            <p:cNvSpPr/>
            <p:nvPr/>
          </p:nvSpPr>
          <p:spPr>
            <a:xfrm>
              <a:off x="1689850" y="4921125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6" name="Google Shape;1106;p24"/>
            <p:cNvSpPr/>
            <p:nvPr/>
          </p:nvSpPr>
          <p:spPr>
            <a:xfrm>
              <a:off x="1798225" y="4645325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7" name="Google Shape;1107;p24"/>
            <p:cNvSpPr/>
            <p:nvPr/>
          </p:nvSpPr>
          <p:spPr>
            <a:xfrm>
              <a:off x="2163500" y="4830725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8" name="Google Shape;1108;p24"/>
            <p:cNvSpPr/>
            <p:nvPr/>
          </p:nvSpPr>
          <p:spPr>
            <a:xfrm>
              <a:off x="5375725" y="4808125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09" name="Google Shape;1109;p24"/>
            <p:cNvSpPr/>
            <p:nvPr/>
          </p:nvSpPr>
          <p:spPr>
            <a:xfrm>
              <a:off x="5578675" y="5041950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0" name="Google Shape;1110;p24"/>
            <p:cNvSpPr/>
            <p:nvPr/>
          </p:nvSpPr>
          <p:spPr>
            <a:xfrm>
              <a:off x="5629850" y="5081625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1" name="Google Shape;1111;p2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112" name="Google Shape;1112;p2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3" name="Google Shape;1113;p2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4" name="Google Shape;1114;p24"/>
          <p:cNvGrpSpPr/>
          <p:nvPr/>
        </p:nvGrpSpPr>
        <p:grpSpPr>
          <a:xfrm>
            <a:off x="448920" y="813006"/>
            <a:ext cx="216102" cy="209587"/>
            <a:chOff x="375445" y="3222151"/>
            <a:chExt cx="216102" cy="209587"/>
          </a:xfrm>
        </p:grpSpPr>
        <p:sp>
          <p:nvSpPr>
            <p:cNvPr id="1115" name="Google Shape;1115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6" name="Google Shape;1116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17" name="Google Shape;1117;p24"/>
          <p:cNvGrpSpPr/>
          <p:nvPr/>
        </p:nvGrpSpPr>
        <p:grpSpPr>
          <a:xfrm>
            <a:off x="99492" y="1651433"/>
            <a:ext cx="156307" cy="151594"/>
            <a:chOff x="375445" y="3222151"/>
            <a:chExt cx="216102" cy="209587"/>
          </a:xfrm>
        </p:grpSpPr>
        <p:sp>
          <p:nvSpPr>
            <p:cNvPr id="1118" name="Google Shape;1118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19" name="Google Shape;1119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0" name="Google Shape;1120;p24"/>
          <p:cNvGrpSpPr/>
          <p:nvPr/>
        </p:nvGrpSpPr>
        <p:grpSpPr>
          <a:xfrm>
            <a:off x="403031" y="1325283"/>
            <a:ext cx="156328" cy="151594"/>
            <a:chOff x="375445" y="3222151"/>
            <a:chExt cx="216102" cy="209587"/>
          </a:xfrm>
        </p:grpSpPr>
        <p:sp>
          <p:nvSpPr>
            <p:cNvPr id="1121" name="Google Shape;1121;p24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2" name="Google Shape;1122;p24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123" name="Google Shape;1123;p24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1124" name="Google Shape;1124;p24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5" name="Google Shape;1125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6" name="Google Shape;1126;p24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7" name="Google Shape;1127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8" name="Google Shape;1128;p24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29" name="Google Shape;1129;p24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0" name="Google Shape;1130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1" name="Google Shape;1131;p24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2" name="Google Shape;1132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3" name="Google Shape;1133;p24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4" name="Google Shape;1134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5" name="Google Shape;1135;p24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6" name="Google Shape;1136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7" name="Google Shape;1137;p24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8" name="Google Shape;1138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39" name="Google Shape;1139;p24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0" name="Google Shape;1140;p24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1" name="Google Shape;1141;p24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2" name="Google Shape;1142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3" name="Google Shape;1143;p24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4" name="Google Shape;1144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5" name="Google Shape;1145;p24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6" name="Google Shape;1146;p24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7" name="Google Shape;1147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8" name="Google Shape;1148;p24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49" name="Google Shape;1149;p24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0" name="Google Shape;1150;p24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1" name="Google Shape;1151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2" name="Google Shape;1152;p24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3" name="Google Shape;1153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4" name="Google Shape;1154;p24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5" name="Google Shape;1155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6" name="Google Shape;1156;p24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7" name="Google Shape;1157;p24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8" name="Google Shape;1158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59" name="Google Shape;1159;p24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66" name="Google Shape;1166;p24"/>
          <p:cNvSpPr/>
          <p:nvPr/>
        </p:nvSpPr>
        <p:spPr>
          <a:xfrm>
            <a:off x="-260950" y="20768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7" name="Google Shape;1167;p24"/>
          <p:cNvSpPr/>
          <p:nvPr/>
        </p:nvSpPr>
        <p:spPr>
          <a:xfrm>
            <a:off x="8149630" y="16654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8" name="Google Shape;1168;p24"/>
          <p:cNvSpPr/>
          <p:nvPr/>
        </p:nvSpPr>
        <p:spPr>
          <a:xfrm>
            <a:off x="87328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69" name="Google Shape;1169;p24"/>
          <p:cNvSpPr/>
          <p:nvPr/>
        </p:nvSpPr>
        <p:spPr>
          <a:xfrm>
            <a:off x="8075638" y="9518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0" name="Google Shape;1170;p24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171" name="Google Shape;1171;p2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184579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25"/>
          <p:cNvSpPr txBox="1">
            <a:spLocks noGrp="1"/>
          </p:cNvSpPr>
          <p:nvPr>
            <p:ph type="title"/>
          </p:nvPr>
        </p:nvSpPr>
        <p:spPr>
          <a:xfrm>
            <a:off x="2059200" y="3837425"/>
            <a:ext cx="50256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58358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_HEADER_1_1_1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7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6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4175612" y="2373550"/>
            <a:ext cx="2682600" cy="6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4175613" y="540000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6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719996" y="693261"/>
            <a:ext cx="7951223" cy="3941437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8704157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6" name="Google Shape;1176;p2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177" name="Google Shape;1177;p27"/>
          <p:cNvGrpSpPr/>
          <p:nvPr/>
        </p:nvGrpSpPr>
        <p:grpSpPr>
          <a:xfrm rot="2550458" flipH="1">
            <a:off x="7917287" y="3528814"/>
            <a:ext cx="3261646" cy="1631399"/>
            <a:chOff x="-449225" y="436955"/>
            <a:chExt cx="3261590" cy="1631370"/>
          </a:xfrm>
        </p:grpSpPr>
        <p:sp>
          <p:nvSpPr>
            <p:cNvPr id="1178" name="Google Shape;1178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79" name="Google Shape;1179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180" name="Google Shape;1180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1" name="Google Shape;1181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182" name="Google Shape;1182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183" name="Google Shape;1183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4" name="Google Shape;1184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5" name="Google Shape;1185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186" name="Google Shape;1186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187" name="Google Shape;1187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88" name="Google Shape;1188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189" name="Google Shape;1189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190" name="Google Shape;1190;p27"/>
          <p:cNvSpPr txBox="1">
            <a:spLocks noGrp="1"/>
          </p:cNvSpPr>
          <p:nvPr>
            <p:ph type="title"/>
          </p:nvPr>
        </p:nvSpPr>
        <p:spPr>
          <a:xfrm>
            <a:off x="3642150" y="1736357"/>
            <a:ext cx="31122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191" name="Google Shape;1191;p27"/>
          <p:cNvSpPr txBox="1">
            <a:spLocks noGrp="1"/>
          </p:cNvSpPr>
          <p:nvPr>
            <p:ph type="title" idx="2"/>
          </p:nvPr>
        </p:nvSpPr>
        <p:spPr>
          <a:xfrm>
            <a:off x="2446350" y="1736366"/>
            <a:ext cx="1062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1192" name="Google Shape;1192;p27"/>
          <p:cNvSpPr txBox="1">
            <a:spLocks noGrp="1"/>
          </p:cNvSpPr>
          <p:nvPr>
            <p:ph type="subTitle" idx="1"/>
          </p:nvPr>
        </p:nvSpPr>
        <p:spPr>
          <a:xfrm>
            <a:off x="2038200" y="3006875"/>
            <a:ext cx="5067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193" name="Google Shape;1193;p27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194" name="Google Shape;1194;p2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195" name="Google Shape;1195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6" name="Google Shape;1196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7" name="Google Shape;1197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8" name="Google Shape;1198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199" name="Google Shape;1199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0" name="Google Shape;1200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1" name="Google Shape;1201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2" name="Google Shape;1202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3" name="Google Shape;1203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4" name="Google Shape;1204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5" name="Google Shape;1205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6" name="Google Shape;1206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7" name="Google Shape;1207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8" name="Google Shape;1208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09" name="Google Shape;1209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0" name="Google Shape;1210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1" name="Google Shape;1211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2" name="Google Shape;1212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3" name="Google Shape;1213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4" name="Google Shape;1214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5" name="Google Shape;1215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16" name="Google Shape;1216;p2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217" name="Google Shape;1217;p2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8" name="Google Shape;1218;p2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19" name="Google Shape;1219;p2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0" name="Google Shape;1220;p2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1" name="Google Shape;1221;p2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2" name="Google Shape;1222;p2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3" name="Google Shape;1223;p2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4" name="Google Shape;1224;p2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5" name="Google Shape;1225;p2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6" name="Google Shape;1226;p2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7" name="Google Shape;1227;p2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8" name="Google Shape;1228;p2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29" name="Google Shape;1229;p2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0" name="Google Shape;1230;p2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1" name="Google Shape;1231;p2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2" name="Google Shape;1232;p2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3" name="Google Shape;1233;p2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4" name="Google Shape;1234;p2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5" name="Google Shape;1235;p2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6" name="Google Shape;1236;p2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37" name="Google Shape;1237;p2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238" name="Google Shape;1238;p27"/>
          <p:cNvGrpSpPr/>
          <p:nvPr/>
        </p:nvGrpSpPr>
        <p:grpSpPr>
          <a:xfrm>
            <a:off x="7679467" y="3744300"/>
            <a:ext cx="1571958" cy="1610184"/>
            <a:chOff x="-3128300" y="3184750"/>
            <a:chExt cx="1745650" cy="1788100"/>
          </a:xfrm>
        </p:grpSpPr>
        <p:sp>
          <p:nvSpPr>
            <p:cNvPr id="1239" name="Google Shape;1239;p27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0" name="Google Shape;1240;p27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1" name="Google Shape;1241;p27"/>
          <p:cNvGrpSpPr/>
          <p:nvPr/>
        </p:nvGrpSpPr>
        <p:grpSpPr>
          <a:xfrm flipH="1">
            <a:off x="-28360" y="3683251"/>
            <a:ext cx="1759549" cy="1514815"/>
            <a:chOff x="-5379400" y="3590150"/>
            <a:chExt cx="1532575" cy="1319525"/>
          </a:xfrm>
        </p:grpSpPr>
        <p:sp>
          <p:nvSpPr>
            <p:cNvPr id="1242" name="Google Shape;1242;p27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3" name="Google Shape;1243;p27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44" name="Google Shape;1244;p27"/>
          <p:cNvGrpSpPr/>
          <p:nvPr/>
        </p:nvGrpSpPr>
        <p:grpSpPr>
          <a:xfrm>
            <a:off x="8430470" y="391"/>
            <a:ext cx="419740" cy="2188604"/>
            <a:chOff x="9169825" y="5104875"/>
            <a:chExt cx="315950" cy="1647425"/>
          </a:xfrm>
        </p:grpSpPr>
        <p:sp>
          <p:nvSpPr>
            <p:cNvPr id="1245" name="Google Shape;1245;p2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6" name="Google Shape;1246;p2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7" name="Google Shape;1247;p2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8" name="Google Shape;1248;p2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49" name="Google Shape;1249;p2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0" name="Google Shape;1250;p2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1" name="Google Shape;1251;p2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2" name="Google Shape;1252;p2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3" name="Google Shape;1253;p2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4" name="Google Shape;1254;p2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5" name="Google Shape;1255;p2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256" name="Google Shape;1256;p2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257" name="Google Shape;1257;p27"/>
          <p:cNvGrpSpPr/>
          <p:nvPr/>
        </p:nvGrpSpPr>
        <p:grpSpPr>
          <a:xfrm>
            <a:off x="7468046" y="-2"/>
            <a:ext cx="657640" cy="1217404"/>
            <a:chOff x="144023" y="-1757"/>
            <a:chExt cx="959497" cy="1776195"/>
          </a:xfrm>
        </p:grpSpPr>
        <p:cxnSp>
          <p:nvCxnSpPr>
            <p:cNvPr id="1258" name="Google Shape;1258;p27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259" name="Google Shape;1259;p27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260" name="Google Shape;1260;p27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1" name="Google Shape;1261;p27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2" name="Google Shape;1262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3" name="Google Shape;1263;p27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4" name="Google Shape;1264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5" name="Google Shape;1265;p27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6" name="Google Shape;1266;p27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7" name="Google Shape;1267;p27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8" name="Google Shape;1268;p27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69" name="Google Shape;1269;p27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0" name="Google Shape;1270;p27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1" name="Google Shape;1271;p27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2" name="Google Shape;1272;p27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3" name="Google Shape;1273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4" name="Google Shape;1274;p27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5" name="Google Shape;1275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6" name="Google Shape;1276;p27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7" name="Google Shape;1277;p27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8" name="Google Shape;1278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79" name="Google Shape;1279;p27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0" name="Google Shape;1280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1" name="Google Shape;1281;p27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2" name="Google Shape;1282;p27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283" name="Google Shape;1283;p27"/>
          <p:cNvSpPr/>
          <p:nvPr/>
        </p:nvSpPr>
        <p:spPr>
          <a:xfrm>
            <a:off x="7885150" y="1878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84" name="Google Shape;1284;p27"/>
          <p:cNvSpPr/>
          <p:nvPr/>
        </p:nvSpPr>
        <p:spPr>
          <a:xfrm>
            <a:off x="8894800" y="3321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285" name="Google Shape;1285;p27"/>
          <p:cNvGrpSpPr/>
          <p:nvPr/>
        </p:nvGrpSpPr>
        <p:grpSpPr>
          <a:xfrm>
            <a:off x="-982625" y="360759"/>
            <a:ext cx="3261590" cy="1631371"/>
            <a:chOff x="-449225" y="436955"/>
            <a:chExt cx="3261590" cy="1631370"/>
          </a:xfrm>
        </p:grpSpPr>
        <p:sp>
          <p:nvSpPr>
            <p:cNvPr id="1286" name="Google Shape;1286;p27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87" name="Google Shape;1287;p27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288" name="Google Shape;1288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89" name="Google Shape;1289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290" name="Google Shape;1290;p27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291" name="Google Shape;1291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2" name="Google Shape;1292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3" name="Google Shape;1293;p27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294" name="Google Shape;1294;p27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295" name="Google Shape;1295;p27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296" name="Google Shape;1296;p27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297" name="Google Shape;1297;p27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298" name="Google Shape;1298;p27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299" name="Google Shape;1299;p27"/>
          <p:cNvSpPr/>
          <p:nvPr/>
        </p:nvSpPr>
        <p:spPr>
          <a:xfrm>
            <a:off x="265150" y="192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0" name="Google Shape;1300;p27"/>
          <p:cNvSpPr/>
          <p:nvPr/>
        </p:nvSpPr>
        <p:spPr>
          <a:xfrm>
            <a:off x="5473552" y="674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01" name="Google Shape;1301;p27"/>
          <p:cNvSpPr/>
          <p:nvPr/>
        </p:nvSpPr>
        <p:spPr>
          <a:xfrm>
            <a:off x="356805" y="22837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22082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3" name="Google Shape;1303;p2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304" name="Google Shape;1304;p28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05" name="Google Shape;1305;p28"/>
          <p:cNvGrpSpPr/>
          <p:nvPr/>
        </p:nvGrpSpPr>
        <p:grpSpPr>
          <a:xfrm>
            <a:off x="210395" y="-9534"/>
            <a:ext cx="419740" cy="2188604"/>
            <a:chOff x="9169825" y="5104875"/>
            <a:chExt cx="315950" cy="1647425"/>
          </a:xfrm>
        </p:grpSpPr>
        <p:sp>
          <p:nvSpPr>
            <p:cNvPr id="1306" name="Google Shape;1306;p2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7" name="Google Shape;1307;p2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8" name="Google Shape;1308;p2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09" name="Google Shape;1309;p2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0" name="Google Shape;1310;p2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1" name="Google Shape;1311;p2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2" name="Google Shape;1312;p2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3" name="Google Shape;1313;p2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4" name="Google Shape;1314;p2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5" name="Google Shape;1315;p2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6" name="Google Shape;1316;p2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317" name="Google Shape;1317;p2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318" name="Google Shape;1318;p28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19" name="Google Shape;1319;p28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20" name="Google Shape;1320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1" name="Google Shape;1321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2" name="Google Shape;1322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3" name="Google Shape;1323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4" name="Google Shape;1324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5" name="Google Shape;1325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6" name="Google Shape;1326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7" name="Google Shape;1327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8" name="Google Shape;1328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29" name="Google Shape;1329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0" name="Google Shape;1330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1" name="Google Shape;1331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2" name="Google Shape;1332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3" name="Google Shape;1333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4" name="Google Shape;1334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5" name="Google Shape;1335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6" name="Google Shape;1336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7" name="Google Shape;1337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8" name="Google Shape;1338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39" name="Google Shape;1339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0" name="Google Shape;1340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41" name="Google Shape;1341;p28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342" name="Google Shape;1342;p28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3" name="Google Shape;1343;p28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4" name="Google Shape;1344;p28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5" name="Google Shape;1345;p28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6" name="Google Shape;1346;p28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7" name="Google Shape;1347;p28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8" name="Google Shape;1348;p28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49" name="Google Shape;1349;p28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0" name="Google Shape;1350;p28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1" name="Google Shape;1351;p28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2" name="Google Shape;1352;p28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3" name="Google Shape;1353;p28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4" name="Google Shape;1354;p28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5" name="Google Shape;1355;p28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6" name="Google Shape;1356;p28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7" name="Google Shape;1357;p28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8" name="Google Shape;1358;p28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59" name="Google Shape;1359;p28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0" name="Google Shape;1360;p28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1" name="Google Shape;1361;p28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2" name="Google Shape;1362;p28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363" name="Google Shape;1363;p28"/>
          <p:cNvGrpSpPr/>
          <p:nvPr/>
        </p:nvGrpSpPr>
        <p:grpSpPr>
          <a:xfrm rot="-10450454">
            <a:off x="8121095" y="257495"/>
            <a:ext cx="3261474" cy="1631313"/>
            <a:chOff x="-449225" y="436955"/>
            <a:chExt cx="3261590" cy="1631370"/>
          </a:xfrm>
        </p:grpSpPr>
        <p:sp>
          <p:nvSpPr>
            <p:cNvPr id="1364" name="Google Shape;1364;p28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65" name="Google Shape;1365;p28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366" name="Google Shape;1366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67" name="Google Shape;1367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368" name="Google Shape;1368;p28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369" name="Google Shape;1369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0" name="Google Shape;1370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1" name="Google Shape;1371;p28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372" name="Google Shape;1372;p28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373" name="Google Shape;1373;p28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74" name="Google Shape;1374;p28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375" name="Google Shape;1375;p28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376" name="Google Shape;1376;p28"/>
          <p:cNvSpPr/>
          <p:nvPr/>
        </p:nvSpPr>
        <p:spPr>
          <a:xfrm>
            <a:off x="4428179" y="189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7" name="Google Shape;1377;p28"/>
          <p:cNvSpPr/>
          <p:nvPr/>
        </p:nvSpPr>
        <p:spPr>
          <a:xfrm>
            <a:off x="8616355" y="12496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8" name="Google Shape;1378;p28"/>
          <p:cNvSpPr/>
          <p:nvPr/>
        </p:nvSpPr>
        <p:spPr>
          <a:xfrm>
            <a:off x="8589988" y="19043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79" name="Google Shape;1379;p28"/>
          <p:cNvSpPr/>
          <p:nvPr/>
        </p:nvSpPr>
        <p:spPr>
          <a:xfrm>
            <a:off x="884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0" name="Google Shape;1380;p28"/>
          <p:cNvSpPr/>
          <p:nvPr/>
        </p:nvSpPr>
        <p:spPr>
          <a:xfrm>
            <a:off x="6850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1" name="Google Shape;1381;p28"/>
          <p:cNvSpPr/>
          <p:nvPr/>
        </p:nvSpPr>
        <p:spPr>
          <a:xfrm>
            <a:off x="8136800" y="1478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382" name="Google Shape;1382;p28"/>
          <p:cNvSpPr/>
          <p:nvPr/>
        </p:nvSpPr>
        <p:spPr>
          <a:xfrm>
            <a:off x="23657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94813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385" name="Google Shape;1385;p29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386" name="Google Shape;1386;p29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387" name="Google Shape;1387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0" name="Google Shape;1390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1" name="Google Shape;1391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2" name="Google Shape;1392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3" name="Google Shape;1393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4" name="Google Shape;1394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5" name="Google Shape;1395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6" name="Google Shape;1396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7" name="Google Shape;1397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8" name="Google Shape;1398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399" name="Google Shape;1399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0" name="Google Shape;1400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1" name="Google Shape;1401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2" name="Google Shape;1402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3" name="Google Shape;1403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4" name="Google Shape;1404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5" name="Google Shape;1405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6" name="Google Shape;1406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07" name="Google Shape;1407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08" name="Google Shape;1408;p29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409" name="Google Shape;1409;p29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0" name="Google Shape;1410;p29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1" name="Google Shape;1411;p29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2" name="Google Shape;1412;p29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3" name="Google Shape;1413;p29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4" name="Google Shape;1414;p29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5" name="Google Shape;1415;p29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6" name="Google Shape;1416;p29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7" name="Google Shape;1417;p29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8" name="Google Shape;1418;p29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19" name="Google Shape;1419;p29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0" name="Google Shape;1420;p29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1" name="Google Shape;1421;p29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2" name="Google Shape;1422;p29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3" name="Google Shape;1423;p29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4" name="Google Shape;1424;p29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5" name="Google Shape;1425;p29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6" name="Google Shape;1426;p29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7" name="Google Shape;1427;p29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8" name="Google Shape;1428;p29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29" name="Google Shape;1429;p29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430" name="Google Shape;1430;p29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29"/>
          <p:cNvSpPr txBox="1">
            <a:spLocks noGrp="1"/>
          </p:cNvSpPr>
          <p:nvPr>
            <p:ph type="subTitle" idx="1"/>
          </p:nvPr>
        </p:nvSpPr>
        <p:spPr>
          <a:xfrm>
            <a:off x="4395875" y="2964563"/>
            <a:ext cx="3481800" cy="109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432" name="Google Shape;1432;p29"/>
          <p:cNvGrpSpPr/>
          <p:nvPr/>
        </p:nvGrpSpPr>
        <p:grpSpPr>
          <a:xfrm rot="-5400000">
            <a:off x="7291168" y="2762374"/>
            <a:ext cx="3261590" cy="1631371"/>
            <a:chOff x="-449225" y="436955"/>
            <a:chExt cx="3261590" cy="1631370"/>
          </a:xfrm>
        </p:grpSpPr>
        <p:sp>
          <p:nvSpPr>
            <p:cNvPr id="1433" name="Google Shape;1433;p2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34" name="Google Shape;1434;p2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435" name="Google Shape;1435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6" name="Google Shape;1436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437" name="Google Shape;1437;p2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438" name="Google Shape;1438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39" name="Google Shape;1439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0" name="Google Shape;1440;p2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441" name="Google Shape;1441;p2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442" name="Google Shape;1442;p2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443" name="Google Shape;1443;p2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444" name="Google Shape;1444;p2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5" name="Google Shape;1445;p29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446" name="Google Shape;1446;p2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47" name="Google Shape;1447;p2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448" name="Google Shape;1448;p29"/>
          <p:cNvGrpSpPr/>
          <p:nvPr/>
        </p:nvGrpSpPr>
        <p:grpSpPr>
          <a:xfrm>
            <a:off x="242019" y="-5"/>
            <a:ext cx="591491" cy="2037135"/>
            <a:chOff x="1395700" y="238125"/>
            <a:chExt cx="1034075" cy="3561425"/>
          </a:xfrm>
        </p:grpSpPr>
        <p:sp>
          <p:nvSpPr>
            <p:cNvPr id="1449" name="Google Shape;1449;p2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0" name="Google Shape;1450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1" name="Google Shape;1451;p2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2" name="Google Shape;1452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3" name="Google Shape;1453;p2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4" name="Google Shape;1454;p2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5" name="Google Shape;1455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6" name="Google Shape;1456;p2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7" name="Google Shape;1457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8" name="Google Shape;1458;p2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59" name="Google Shape;1459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0" name="Google Shape;1460;p2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1" name="Google Shape;1461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2" name="Google Shape;1462;p2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3" name="Google Shape;1463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4" name="Google Shape;1464;p2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5" name="Google Shape;1465;p2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6" name="Google Shape;1466;p2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7" name="Google Shape;1467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8" name="Google Shape;1468;p2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69" name="Google Shape;1469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0" name="Google Shape;1470;p2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1" name="Google Shape;1471;p2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2" name="Google Shape;1472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3" name="Google Shape;1473;p2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4" name="Google Shape;1474;p2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5" name="Google Shape;1475;p2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6" name="Google Shape;1476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7" name="Google Shape;1477;p2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8" name="Google Shape;1478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79" name="Google Shape;1479;p2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0" name="Google Shape;1480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1" name="Google Shape;1481;p2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2" name="Google Shape;1482;p2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3" name="Google Shape;1483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4" name="Google Shape;1484;p2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5" name="Google Shape;1485;p2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6" name="Google Shape;1486;p2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7" name="Google Shape;1487;p2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8" name="Google Shape;1488;p2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89" name="Google Shape;1489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490" name="Google Shape;1490;p2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491" name="Google Shape;1491;p29"/>
          <p:cNvSpPr/>
          <p:nvPr/>
        </p:nvSpPr>
        <p:spPr>
          <a:xfrm>
            <a:off x="86280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2" name="Google Shape;1492;p29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3" name="Google Shape;1493;p29"/>
          <p:cNvSpPr/>
          <p:nvPr/>
        </p:nvSpPr>
        <p:spPr>
          <a:xfrm>
            <a:off x="84175" y="2320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4" name="Google Shape;1494;p29"/>
          <p:cNvSpPr/>
          <p:nvPr/>
        </p:nvSpPr>
        <p:spPr>
          <a:xfrm>
            <a:off x="8754925" y="1127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495" name="Google Shape;1495;p29"/>
          <p:cNvSpPr/>
          <p:nvPr/>
        </p:nvSpPr>
        <p:spPr>
          <a:xfrm>
            <a:off x="240525" y="23846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4235581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97" name="Google Shape;1497;p3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498" name="Google Shape;1498;p30"/>
          <p:cNvSpPr txBox="1">
            <a:spLocks noGrp="1"/>
          </p:cNvSpPr>
          <p:nvPr>
            <p:ph type="title"/>
          </p:nvPr>
        </p:nvSpPr>
        <p:spPr>
          <a:xfrm>
            <a:off x="1954500" y="2646949"/>
            <a:ext cx="5235000" cy="100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30"/>
          <p:cNvSpPr txBox="1">
            <a:spLocks noGrp="1"/>
          </p:cNvSpPr>
          <p:nvPr>
            <p:ph type="subTitle" idx="1"/>
          </p:nvPr>
        </p:nvSpPr>
        <p:spPr>
          <a:xfrm>
            <a:off x="2424600" y="3715751"/>
            <a:ext cx="42948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00" name="Google Shape;1500;p30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01" name="Google Shape;1501;p30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03" name="Google Shape;1503;p30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504" name="Google Shape;1504;p30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05" name="Google Shape;1505;p30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506" name="Google Shape;1506;p30"/>
          <p:cNvSpPr/>
          <p:nvPr/>
        </p:nvSpPr>
        <p:spPr>
          <a:xfrm>
            <a:off x="5837263" y="580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7" name="Google Shape;1507;p30"/>
          <p:cNvSpPr/>
          <p:nvPr/>
        </p:nvSpPr>
        <p:spPr>
          <a:xfrm>
            <a:off x="8609050" y="12174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508" name="Google Shape;1508;p30"/>
          <p:cNvSpPr/>
          <p:nvPr/>
        </p:nvSpPr>
        <p:spPr>
          <a:xfrm>
            <a:off x="160100" y="17603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858279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10" name="Google Shape;1510;p3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511" name="Google Shape;1511;p31"/>
          <p:cNvSpPr txBox="1">
            <a:spLocks noGrp="1"/>
          </p:cNvSpPr>
          <p:nvPr>
            <p:ph type="title"/>
          </p:nvPr>
        </p:nvSpPr>
        <p:spPr>
          <a:xfrm>
            <a:off x="840671" y="1828573"/>
            <a:ext cx="4421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12" name="Google Shape;1512;p31"/>
          <p:cNvSpPr txBox="1">
            <a:spLocks noGrp="1"/>
          </p:cNvSpPr>
          <p:nvPr>
            <p:ph type="subTitle" idx="1"/>
          </p:nvPr>
        </p:nvSpPr>
        <p:spPr>
          <a:xfrm>
            <a:off x="964421" y="2548052"/>
            <a:ext cx="4174200" cy="7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513" name="Google Shape;1513;p31"/>
          <p:cNvGrpSpPr/>
          <p:nvPr/>
        </p:nvGrpSpPr>
        <p:grpSpPr>
          <a:xfrm flipH="1"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1514" name="Google Shape;1514;p31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515" name="Google Shape;1515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6" name="Google Shape;1516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7" name="Google Shape;1517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8" name="Google Shape;1518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19" name="Google Shape;1519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0" name="Google Shape;1520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1" name="Google Shape;1521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2" name="Google Shape;1522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3" name="Google Shape;1523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4" name="Google Shape;1524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5" name="Google Shape;1525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6" name="Google Shape;1526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7" name="Google Shape;1527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8" name="Google Shape;1528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29" name="Google Shape;1529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0" name="Google Shape;1530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1" name="Google Shape;1531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2" name="Google Shape;1532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3" name="Google Shape;1533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4" name="Google Shape;1534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5" name="Google Shape;1535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36" name="Google Shape;1536;p31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537" name="Google Shape;1537;p31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8" name="Google Shape;1538;p31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39" name="Google Shape;1539;p31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0" name="Google Shape;1540;p31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1" name="Google Shape;1541;p31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2" name="Google Shape;1542;p31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3" name="Google Shape;1543;p31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4" name="Google Shape;1544;p31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5" name="Google Shape;1545;p31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6" name="Google Shape;1546;p31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7" name="Google Shape;1547;p31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8" name="Google Shape;1548;p31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49" name="Google Shape;1549;p31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0" name="Google Shape;1550;p31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1" name="Google Shape;1551;p31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2" name="Google Shape;1552;p31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3" name="Google Shape;1553;p31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4" name="Google Shape;1554;p31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5" name="Google Shape;1555;p31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6" name="Google Shape;1556;p31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57" name="Google Shape;1557;p31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58" name="Google Shape;1558;p31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1559" name="Google Shape;1559;p3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561" name="Google Shape;1561;p31"/>
          <p:cNvGrpSpPr/>
          <p:nvPr/>
        </p:nvGrpSpPr>
        <p:grpSpPr>
          <a:xfrm>
            <a:off x="8157121" y="-2"/>
            <a:ext cx="657640" cy="1217404"/>
            <a:chOff x="144023" y="-1757"/>
            <a:chExt cx="959497" cy="1776195"/>
          </a:xfrm>
        </p:grpSpPr>
        <p:cxnSp>
          <p:nvCxnSpPr>
            <p:cNvPr id="1562" name="Google Shape;1562;p31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563" name="Google Shape;1563;p31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564" name="Google Shape;1564;p31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5" name="Google Shape;1565;p31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6" name="Google Shape;1566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7" name="Google Shape;1567;p31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8" name="Google Shape;1568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69" name="Google Shape;1569;p31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0" name="Google Shape;1570;p31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1" name="Google Shape;1571;p31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2" name="Google Shape;1572;p31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3" name="Google Shape;1573;p31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4" name="Google Shape;1574;p31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5" name="Google Shape;1575;p31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6" name="Google Shape;1576;p31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7" name="Google Shape;1577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8" name="Google Shape;1578;p31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79" name="Google Shape;1579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0" name="Google Shape;1580;p31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1" name="Google Shape;1581;p31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2" name="Google Shape;1582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3" name="Google Shape;1583;p31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4" name="Google Shape;1584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5" name="Google Shape;1585;p31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86" name="Google Shape;1586;p31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587" name="Google Shape;1587;p31"/>
          <p:cNvGrpSpPr/>
          <p:nvPr/>
        </p:nvGrpSpPr>
        <p:grpSpPr>
          <a:xfrm rot="10450454" flipH="1">
            <a:off x="-1310880" y="295595"/>
            <a:ext cx="3261474" cy="1631313"/>
            <a:chOff x="-449225" y="436955"/>
            <a:chExt cx="3261590" cy="1631370"/>
          </a:xfrm>
        </p:grpSpPr>
        <p:sp>
          <p:nvSpPr>
            <p:cNvPr id="1588" name="Google Shape;1588;p3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89" name="Google Shape;1589;p3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590" name="Google Shape;1590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1" name="Google Shape;1591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592" name="Google Shape;1592;p3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593" name="Google Shape;1593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4" name="Google Shape;1594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5" name="Google Shape;1595;p3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596" name="Google Shape;1596;p3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597" name="Google Shape;1597;p3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598" name="Google Shape;1598;p3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599" name="Google Shape;1599;p3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0" name="Google Shape;1600;p31"/>
          <p:cNvGrpSpPr/>
          <p:nvPr/>
        </p:nvGrpSpPr>
        <p:grpSpPr>
          <a:xfrm flipH="1">
            <a:off x="99145" y="2243920"/>
            <a:ext cx="156307" cy="151594"/>
            <a:chOff x="375445" y="3222151"/>
            <a:chExt cx="216102" cy="209587"/>
          </a:xfrm>
        </p:grpSpPr>
        <p:sp>
          <p:nvSpPr>
            <p:cNvPr id="1601" name="Google Shape;1601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2" name="Google Shape;1602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3" name="Google Shape;1603;p31"/>
          <p:cNvGrpSpPr/>
          <p:nvPr/>
        </p:nvGrpSpPr>
        <p:grpSpPr>
          <a:xfrm flipH="1">
            <a:off x="176575" y="1841571"/>
            <a:ext cx="156328" cy="151594"/>
            <a:chOff x="375445" y="3222151"/>
            <a:chExt cx="216102" cy="209587"/>
          </a:xfrm>
        </p:grpSpPr>
        <p:sp>
          <p:nvSpPr>
            <p:cNvPr id="1604" name="Google Shape;1604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5" name="Google Shape;1605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6" name="Google Shape;1606;p31"/>
          <p:cNvGrpSpPr/>
          <p:nvPr/>
        </p:nvGrpSpPr>
        <p:grpSpPr>
          <a:xfrm>
            <a:off x="8859495" y="1607919"/>
            <a:ext cx="216102" cy="209587"/>
            <a:chOff x="375445" y="3222151"/>
            <a:chExt cx="216102" cy="209587"/>
          </a:xfrm>
        </p:grpSpPr>
        <p:sp>
          <p:nvSpPr>
            <p:cNvPr id="1607" name="Google Shape;1607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08" name="Google Shape;1608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09" name="Google Shape;1609;p31"/>
          <p:cNvGrpSpPr/>
          <p:nvPr/>
        </p:nvGrpSpPr>
        <p:grpSpPr>
          <a:xfrm>
            <a:off x="8510067" y="2446345"/>
            <a:ext cx="156307" cy="151594"/>
            <a:chOff x="375445" y="3222151"/>
            <a:chExt cx="216102" cy="209587"/>
          </a:xfrm>
        </p:grpSpPr>
        <p:sp>
          <p:nvSpPr>
            <p:cNvPr id="1610" name="Google Shape;1610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1" name="Google Shape;1611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12" name="Google Shape;1612;p31"/>
          <p:cNvGrpSpPr/>
          <p:nvPr/>
        </p:nvGrpSpPr>
        <p:grpSpPr>
          <a:xfrm>
            <a:off x="8813606" y="2120196"/>
            <a:ext cx="156328" cy="151594"/>
            <a:chOff x="375445" y="3222151"/>
            <a:chExt cx="216102" cy="209587"/>
          </a:xfrm>
        </p:grpSpPr>
        <p:sp>
          <p:nvSpPr>
            <p:cNvPr id="1613" name="Google Shape;1613;p3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615" name="Google Shape;1615;p31"/>
          <p:cNvSpPr/>
          <p:nvPr/>
        </p:nvSpPr>
        <p:spPr>
          <a:xfrm>
            <a:off x="3034705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6" name="Google Shape;1616;p31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7" name="Google Shape;1617;p31"/>
          <p:cNvSpPr/>
          <p:nvPr/>
        </p:nvSpPr>
        <p:spPr>
          <a:xfrm>
            <a:off x="7704175" y="1700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8" name="Google Shape;1618;p31"/>
          <p:cNvSpPr/>
          <p:nvPr/>
        </p:nvSpPr>
        <p:spPr>
          <a:xfrm>
            <a:off x="8847175" y="100187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19" name="Google Shape;1619;p31"/>
          <p:cNvSpPr/>
          <p:nvPr/>
        </p:nvSpPr>
        <p:spPr>
          <a:xfrm>
            <a:off x="5811713" y="38705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620" name="Google Shape;1620;p31"/>
          <p:cNvSpPr/>
          <p:nvPr/>
        </p:nvSpPr>
        <p:spPr>
          <a:xfrm>
            <a:off x="3989425" y="1291745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7146176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2" name="Google Shape;1622;p3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623" name="Google Shape;1623;p32"/>
          <p:cNvSpPr txBox="1">
            <a:spLocks noGrp="1"/>
          </p:cNvSpPr>
          <p:nvPr>
            <p:ph type="title"/>
          </p:nvPr>
        </p:nvSpPr>
        <p:spPr>
          <a:xfrm>
            <a:off x="5028225" y="1828800"/>
            <a:ext cx="26304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1"/>
          </p:nvPr>
        </p:nvSpPr>
        <p:spPr>
          <a:xfrm>
            <a:off x="4258575" y="2551176"/>
            <a:ext cx="4169700" cy="78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625" name="Google Shape;1625;p32"/>
          <p:cNvGrpSpPr/>
          <p:nvPr/>
        </p:nvGrpSpPr>
        <p:grpSpPr>
          <a:xfrm>
            <a:off x="-13649" y="4276932"/>
            <a:ext cx="9144100" cy="860150"/>
            <a:chOff x="0" y="4327950"/>
            <a:chExt cx="9144100" cy="860150"/>
          </a:xfrm>
        </p:grpSpPr>
        <p:grpSp>
          <p:nvGrpSpPr>
            <p:cNvPr id="1626" name="Google Shape;1626;p3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627" name="Google Shape;1627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8" name="Google Shape;1628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29" name="Google Shape;1629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0" name="Google Shape;1630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1" name="Google Shape;1631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2" name="Google Shape;1632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3" name="Google Shape;1633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4" name="Google Shape;1634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5" name="Google Shape;1635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6" name="Google Shape;1636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7" name="Google Shape;1637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8" name="Google Shape;1638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39" name="Google Shape;1639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0" name="Google Shape;1640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1" name="Google Shape;1641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2" name="Google Shape;1642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3" name="Google Shape;1643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4" name="Google Shape;1644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5" name="Google Shape;1645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6" name="Google Shape;1646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47" name="Google Shape;1647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648" name="Google Shape;1648;p3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649" name="Google Shape;1649;p3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0" name="Google Shape;1650;p3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1" name="Google Shape;1651;p3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2" name="Google Shape;1652;p3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3" name="Google Shape;1653;p3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4" name="Google Shape;1654;p3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5" name="Google Shape;1655;p3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6" name="Google Shape;1656;p3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7" name="Google Shape;1657;p3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8" name="Google Shape;1658;p3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59" name="Google Shape;1659;p3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0" name="Google Shape;1660;p3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1" name="Google Shape;1661;p3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2" name="Google Shape;1662;p3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3" name="Google Shape;1663;p3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4" name="Google Shape;1664;p3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5" name="Google Shape;1665;p3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6" name="Google Shape;1666;p3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7" name="Google Shape;1667;p3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8" name="Google Shape;1668;p3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69" name="Google Shape;1669;p3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70" name="Google Shape;1670;p32"/>
          <p:cNvGrpSpPr/>
          <p:nvPr/>
        </p:nvGrpSpPr>
        <p:grpSpPr>
          <a:xfrm>
            <a:off x="7663003" y="3744300"/>
            <a:ext cx="1571958" cy="1610184"/>
            <a:chOff x="-3128300" y="3184750"/>
            <a:chExt cx="1745650" cy="1788100"/>
          </a:xfrm>
        </p:grpSpPr>
        <p:sp>
          <p:nvSpPr>
            <p:cNvPr id="1671" name="Google Shape;1671;p3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673" name="Google Shape;1673;p32"/>
          <p:cNvGrpSpPr/>
          <p:nvPr/>
        </p:nvGrpSpPr>
        <p:grpSpPr>
          <a:xfrm flipH="1">
            <a:off x="315640" y="-2"/>
            <a:ext cx="657640" cy="1217404"/>
            <a:chOff x="144023" y="-1757"/>
            <a:chExt cx="959497" cy="1776195"/>
          </a:xfrm>
        </p:grpSpPr>
        <p:cxnSp>
          <p:nvCxnSpPr>
            <p:cNvPr id="1674" name="Google Shape;1674;p32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675" name="Google Shape;1675;p32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676" name="Google Shape;1676;p32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7" name="Google Shape;1677;p32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8" name="Google Shape;1678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79" name="Google Shape;1679;p32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0" name="Google Shape;1680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1" name="Google Shape;1681;p32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2" name="Google Shape;1682;p32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3" name="Google Shape;1683;p32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4" name="Google Shape;1684;p32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5" name="Google Shape;1685;p32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6" name="Google Shape;1686;p32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7" name="Google Shape;1687;p32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8" name="Google Shape;1688;p32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89" name="Google Shape;1689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0" name="Google Shape;1690;p32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1" name="Google Shape;1691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2" name="Google Shape;1692;p32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3" name="Google Shape;1693;p32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4" name="Google Shape;1694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5" name="Google Shape;1695;p32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6" name="Google Shape;1696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7" name="Google Shape;1697;p32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698" name="Google Shape;1698;p32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699" name="Google Shape;1699;p32"/>
          <p:cNvGrpSpPr/>
          <p:nvPr/>
        </p:nvGrpSpPr>
        <p:grpSpPr>
          <a:xfrm rot="-10450454">
            <a:off x="7179806" y="295595"/>
            <a:ext cx="3261474" cy="1631313"/>
            <a:chOff x="-449225" y="436955"/>
            <a:chExt cx="3261590" cy="1631370"/>
          </a:xfrm>
        </p:grpSpPr>
        <p:sp>
          <p:nvSpPr>
            <p:cNvPr id="1700" name="Google Shape;1700;p3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1" name="Google Shape;1701;p3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02" name="Google Shape;1702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3" name="Google Shape;1703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04" name="Google Shape;1704;p3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05" name="Google Shape;1705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06" name="Google Shape;1706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07" name="Google Shape;1707;p3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08" name="Google Shape;1708;p3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09" name="Google Shape;1709;p3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10" name="Google Shape;1710;p3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11" name="Google Shape;1711;p3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2" name="Google Shape;1712;p32"/>
          <p:cNvGrpSpPr/>
          <p:nvPr/>
        </p:nvGrpSpPr>
        <p:grpSpPr>
          <a:xfrm flipH="1">
            <a:off x="131004" y="1607919"/>
            <a:ext cx="216102" cy="209587"/>
            <a:chOff x="375445" y="3222151"/>
            <a:chExt cx="216102" cy="209587"/>
          </a:xfrm>
        </p:grpSpPr>
        <p:sp>
          <p:nvSpPr>
            <p:cNvPr id="1713" name="Google Shape;1713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4" name="Google Shape;1714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5" name="Google Shape;1715;p32"/>
          <p:cNvGrpSpPr/>
          <p:nvPr/>
        </p:nvGrpSpPr>
        <p:grpSpPr>
          <a:xfrm flipH="1">
            <a:off x="540237" y="2446345"/>
            <a:ext cx="156307" cy="151594"/>
            <a:chOff x="375445" y="3222151"/>
            <a:chExt cx="216102" cy="209587"/>
          </a:xfrm>
        </p:grpSpPr>
        <p:sp>
          <p:nvSpPr>
            <p:cNvPr id="1716" name="Google Shape;1716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17" name="Google Shape;1717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18" name="Google Shape;1718;p32"/>
          <p:cNvGrpSpPr/>
          <p:nvPr/>
        </p:nvGrpSpPr>
        <p:grpSpPr>
          <a:xfrm flipH="1">
            <a:off x="236666" y="2120196"/>
            <a:ext cx="156328" cy="151594"/>
            <a:chOff x="375445" y="3222151"/>
            <a:chExt cx="216102" cy="209587"/>
          </a:xfrm>
        </p:grpSpPr>
        <p:sp>
          <p:nvSpPr>
            <p:cNvPr id="1719" name="Google Shape;1719;p32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720" name="Google Shape;1720;p32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721" name="Google Shape;1721;p32"/>
          <p:cNvSpPr/>
          <p:nvPr/>
        </p:nvSpPr>
        <p:spPr>
          <a:xfrm flipH="1">
            <a:off x="5225938" y="3795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2" name="Google Shape;1722;p32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3" name="Google Shape;1723;p32"/>
          <p:cNvSpPr/>
          <p:nvPr/>
        </p:nvSpPr>
        <p:spPr>
          <a:xfrm>
            <a:off x="4764500" y="8686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4" name="Google Shape;1724;p32"/>
          <p:cNvSpPr/>
          <p:nvPr/>
        </p:nvSpPr>
        <p:spPr>
          <a:xfrm>
            <a:off x="1147712" y="18288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5" name="Google Shape;1725;p32"/>
          <p:cNvSpPr/>
          <p:nvPr/>
        </p:nvSpPr>
        <p:spPr>
          <a:xfrm>
            <a:off x="8628088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26" name="Google Shape;1726;p32"/>
          <p:cNvSpPr/>
          <p:nvPr/>
        </p:nvSpPr>
        <p:spPr>
          <a:xfrm>
            <a:off x="8691512" y="22091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175914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8" name="Google Shape;1728;p3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729" name="Google Shape;1729;p33"/>
          <p:cNvGrpSpPr/>
          <p:nvPr/>
        </p:nvGrpSpPr>
        <p:grpSpPr>
          <a:xfrm>
            <a:off x="-50" y="4262993"/>
            <a:ext cx="9144100" cy="860150"/>
            <a:chOff x="0" y="4327950"/>
            <a:chExt cx="9144100" cy="860150"/>
          </a:xfrm>
        </p:grpSpPr>
        <p:grpSp>
          <p:nvGrpSpPr>
            <p:cNvPr id="1730" name="Google Shape;1730;p33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1731" name="Google Shape;1731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2" name="Google Shape;1732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3" name="Google Shape;1733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4" name="Google Shape;1734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5" name="Google Shape;1735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6" name="Google Shape;1736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7" name="Google Shape;1737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8" name="Google Shape;1738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39" name="Google Shape;1739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0" name="Google Shape;1740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1" name="Google Shape;1741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2" name="Google Shape;1742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3" name="Google Shape;1743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4" name="Google Shape;1744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5" name="Google Shape;1745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6" name="Google Shape;1746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7" name="Google Shape;1747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8" name="Google Shape;1748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49" name="Google Shape;1749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0" name="Google Shape;1750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1" name="Google Shape;1751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52" name="Google Shape;1752;p33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1753" name="Google Shape;1753;p33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4" name="Google Shape;1754;p33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5" name="Google Shape;1755;p33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6" name="Google Shape;1756;p33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7" name="Google Shape;1757;p33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8" name="Google Shape;1758;p33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59" name="Google Shape;1759;p33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0" name="Google Shape;1760;p33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1" name="Google Shape;1761;p33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2" name="Google Shape;1762;p33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3" name="Google Shape;1763;p33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4" name="Google Shape;1764;p33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5" name="Google Shape;1765;p33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6" name="Google Shape;1766;p33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7" name="Google Shape;1767;p33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8" name="Google Shape;1768;p33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69" name="Google Shape;1769;p33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0" name="Google Shape;1770;p33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1" name="Google Shape;1771;p33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2" name="Google Shape;1772;p33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73" name="Google Shape;1773;p33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1774" name="Google Shape;1774;p33"/>
          <p:cNvSpPr txBox="1">
            <a:spLocks noGrp="1"/>
          </p:cNvSpPr>
          <p:nvPr>
            <p:ph type="title"/>
          </p:nvPr>
        </p:nvSpPr>
        <p:spPr>
          <a:xfrm>
            <a:off x="1461286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33"/>
          <p:cNvSpPr txBox="1">
            <a:spLocks noGrp="1"/>
          </p:cNvSpPr>
          <p:nvPr>
            <p:ph type="title" idx="2"/>
          </p:nvPr>
        </p:nvSpPr>
        <p:spPr>
          <a:xfrm>
            <a:off x="4940114" y="2745384"/>
            <a:ext cx="2742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000" b="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6" name="Google Shape;1776;p33"/>
          <p:cNvSpPr txBox="1">
            <a:spLocks noGrp="1"/>
          </p:cNvSpPr>
          <p:nvPr>
            <p:ph type="subTitle" idx="1"/>
          </p:nvPr>
        </p:nvSpPr>
        <p:spPr>
          <a:xfrm>
            <a:off x="5163914" y="3156812"/>
            <a:ext cx="22950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7" name="Google Shape;1777;p33"/>
          <p:cNvSpPr txBox="1">
            <a:spLocks noGrp="1"/>
          </p:cNvSpPr>
          <p:nvPr>
            <p:ph type="subTitle" idx="3"/>
          </p:nvPr>
        </p:nvSpPr>
        <p:spPr>
          <a:xfrm>
            <a:off x="1684186" y="3156812"/>
            <a:ext cx="2296800" cy="101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78" name="Google Shape;1778;p33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79" name="Google Shape;1779;p33"/>
          <p:cNvSpPr/>
          <p:nvPr/>
        </p:nvSpPr>
        <p:spPr>
          <a:xfrm>
            <a:off x="106455" y="1813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780" name="Google Shape;1780;p33"/>
          <p:cNvSpPr/>
          <p:nvPr/>
        </p:nvSpPr>
        <p:spPr>
          <a:xfrm>
            <a:off x="8089080" y="40992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781" name="Google Shape;1781;p33"/>
          <p:cNvGrpSpPr/>
          <p:nvPr/>
        </p:nvGrpSpPr>
        <p:grpSpPr>
          <a:xfrm rot="10094099" flipH="1">
            <a:off x="-1709504" y="1616876"/>
            <a:ext cx="3261616" cy="1631384"/>
            <a:chOff x="-449225" y="436955"/>
            <a:chExt cx="3261590" cy="1631370"/>
          </a:xfrm>
        </p:grpSpPr>
        <p:sp>
          <p:nvSpPr>
            <p:cNvPr id="1782" name="Google Shape;1782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83" name="Google Shape;1783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84" name="Google Shape;178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5" name="Google Shape;178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86" name="Google Shape;1786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787" name="Google Shape;178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88" name="Google Shape;178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89" name="Google Shape;1789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0" name="Google Shape;1790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791" name="Google Shape;1791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2" name="Google Shape;1792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793" name="Google Shape;1793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794" name="Google Shape;1794;p33"/>
          <p:cNvGrpSpPr/>
          <p:nvPr/>
        </p:nvGrpSpPr>
        <p:grpSpPr>
          <a:xfrm rot="-5400000">
            <a:off x="6889005" y="2795255"/>
            <a:ext cx="3261590" cy="1631371"/>
            <a:chOff x="-449225" y="436955"/>
            <a:chExt cx="3261590" cy="1631370"/>
          </a:xfrm>
        </p:grpSpPr>
        <p:sp>
          <p:nvSpPr>
            <p:cNvPr id="1795" name="Google Shape;1795;p3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796" name="Google Shape;1796;p3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797" name="Google Shape;1797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798" name="Google Shape;1798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799" name="Google Shape;1799;p3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800" name="Google Shape;1800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1" name="Google Shape;1801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2" name="Google Shape;1802;p3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803" name="Google Shape;1803;p3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804" name="Google Shape;1804;p3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05" name="Google Shape;1805;p3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806" name="Google Shape;1806;p3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07" name="Google Shape;1807;p33"/>
          <p:cNvGrpSpPr/>
          <p:nvPr/>
        </p:nvGrpSpPr>
        <p:grpSpPr>
          <a:xfrm>
            <a:off x="7733815" y="3687763"/>
            <a:ext cx="1571958" cy="1610184"/>
            <a:chOff x="-3128300" y="3184750"/>
            <a:chExt cx="1745650" cy="1788100"/>
          </a:xfrm>
        </p:grpSpPr>
        <p:sp>
          <p:nvSpPr>
            <p:cNvPr id="1808" name="Google Shape;1808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09" name="Google Shape;1809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0" name="Google Shape;1810;p33"/>
          <p:cNvSpPr/>
          <p:nvPr/>
        </p:nvSpPr>
        <p:spPr>
          <a:xfrm>
            <a:off x="8646051" y="11908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1" name="Google Shape;1811;p33"/>
          <p:cNvGrpSpPr/>
          <p:nvPr/>
        </p:nvGrpSpPr>
        <p:grpSpPr>
          <a:xfrm flipH="1">
            <a:off x="-34485" y="3707750"/>
            <a:ext cx="1571958" cy="1610184"/>
            <a:chOff x="-3128300" y="3184750"/>
            <a:chExt cx="1745650" cy="1788100"/>
          </a:xfrm>
        </p:grpSpPr>
        <p:sp>
          <p:nvSpPr>
            <p:cNvPr id="1812" name="Google Shape;1812;p3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3" name="Google Shape;1813;p3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4" name="Google Shape;1814;p33"/>
          <p:cNvSpPr/>
          <p:nvPr/>
        </p:nvSpPr>
        <p:spPr>
          <a:xfrm>
            <a:off x="201901" y="981270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15" name="Google Shape;1815;p33"/>
          <p:cNvGrpSpPr/>
          <p:nvPr/>
        </p:nvGrpSpPr>
        <p:grpSpPr>
          <a:xfrm>
            <a:off x="201889" y="2135333"/>
            <a:ext cx="314426" cy="304947"/>
            <a:chOff x="5013725" y="2633775"/>
            <a:chExt cx="422900" cy="410150"/>
          </a:xfrm>
        </p:grpSpPr>
        <p:sp>
          <p:nvSpPr>
            <p:cNvPr id="1816" name="Google Shape;1816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17" name="Google Shape;1817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18" name="Google Shape;1818;p33"/>
          <p:cNvSpPr/>
          <p:nvPr/>
        </p:nvSpPr>
        <p:spPr>
          <a:xfrm>
            <a:off x="7004624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19" name="Google Shape;1819;p33"/>
          <p:cNvSpPr/>
          <p:nvPr/>
        </p:nvSpPr>
        <p:spPr>
          <a:xfrm>
            <a:off x="3878789" y="1677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20" name="Google Shape;1820;p33"/>
          <p:cNvSpPr/>
          <p:nvPr/>
        </p:nvSpPr>
        <p:spPr>
          <a:xfrm>
            <a:off x="1177201" y="113095"/>
            <a:ext cx="194681" cy="209601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821" name="Google Shape;1821;p33"/>
          <p:cNvGrpSpPr/>
          <p:nvPr/>
        </p:nvGrpSpPr>
        <p:grpSpPr>
          <a:xfrm>
            <a:off x="594276" y="2642258"/>
            <a:ext cx="314426" cy="304947"/>
            <a:chOff x="5013725" y="2633775"/>
            <a:chExt cx="422900" cy="410150"/>
          </a:xfrm>
        </p:grpSpPr>
        <p:sp>
          <p:nvSpPr>
            <p:cNvPr id="1822" name="Google Shape;1822;p33"/>
            <p:cNvSpPr/>
            <p:nvPr/>
          </p:nvSpPr>
          <p:spPr>
            <a:xfrm>
              <a:off x="5013725" y="2633775"/>
              <a:ext cx="422900" cy="410150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3" name="Google Shape;1823;p33"/>
            <p:cNvSpPr/>
            <p:nvPr/>
          </p:nvSpPr>
          <p:spPr>
            <a:xfrm>
              <a:off x="5179850" y="2778200"/>
              <a:ext cx="79300" cy="78850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4" name="Google Shape;1824;p33"/>
          <p:cNvGrpSpPr/>
          <p:nvPr/>
        </p:nvGrpSpPr>
        <p:grpSpPr>
          <a:xfrm>
            <a:off x="253362" y="3462683"/>
            <a:ext cx="156307" cy="151594"/>
            <a:chOff x="375445" y="3222151"/>
            <a:chExt cx="216102" cy="209587"/>
          </a:xfrm>
        </p:grpSpPr>
        <p:sp>
          <p:nvSpPr>
            <p:cNvPr id="1825" name="Google Shape;1825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6" name="Google Shape;1826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27" name="Google Shape;1827;p33"/>
          <p:cNvGrpSpPr/>
          <p:nvPr/>
        </p:nvGrpSpPr>
        <p:grpSpPr>
          <a:xfrm>
            <a:off x="556906" y="3136533"/>
            <a:ext cx="156328" cy="151594"/>
            <a:chOff x="375445" y="3222151"/>
            <a:chExt cx="216102" cy="209587"/>
          </a:xfrm>
        </p:grpSpPr>
        <p:sp>
          <p:nvSpPr>
            <p:cNvPr id="1828" name="Google Shape;1828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29" name="Google Shape;1829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30" name="Google Shape;1830;p33"/>
          <p:cNvGrpSpPr/>
          <p:nvPr/>
        </p:nvGrpSpPr>
        <p:grpSpPr>
          <a:xfrm>
            <a:off x="8788120" y="1624131"/>
            <a:ext cx="216102" cy="209587"/>
            <a:chOff x="375445" y="3222151"/>
            <a:chExt cx="216102" cy="209587"/>
          </a:xfrm>
        </p:grpSpPr>
        <p:sp>
          <p:nvSpPr>
            <p:cNvPr id="1831" name="Google Shape;1831;p3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32" name="Google Shape;1832;p3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44082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4" name="Google Shape;1834;p34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35" name="Google Shape;1835;p34"/>
          <p:cNvSpPr txBox="1">
            <a:spLocks noGrp="1"/>
          </p:cNvSpPr>
          <p:nvPr>
            <p:ph type="body" idx="1"/>
          </p:nvPr>
        </p:nvSpPr>
        <p:spPr>
          <a:xfrm>
            <a:off x="734450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6" name="Google Shape;1836;p34"/>
          <p:cNvSpPr txBox="1">
            <a:spLocks noGrp="1"/>
          </p:cNvSpPr>
          <p:nvPr>
            <p:ph type="body" idx="2"/>
          </p:nvPr>
        </p:nvSpPr>
        <p:spPr>
          <a:xfrm>
            <a:off x="4684458" y="1822575"/>
            <a:ext cx="3725100" cy="27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228600" lvl="0" indent="-16510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457200" lvl="1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2pPr>
            <a:lvl3pPr marL="685800" lvl="2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3pPr>
            <a:lvl4pPr marL="914400" lvl="3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4pPr>
            <a:lvl5pPr marL="1143000" lvl="4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5pPr>
            <a:lvl6pPr marL="1371600" lvl="5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6pPr>
            <a:lvl7pPr marL="1600200" lvl="6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600"/>
            </a:lvl7pPr>
            <a:lvl8pPr marL="1828800" lvl="7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 sz="1600"/>
            </a:lvl8pPr>
            <a:lvl9pPr marL="2057400" lvl="8" indent="-1651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■"/>
              <a:defRPr sz="1600"/>
            </a:lvl9pPr>
          </a:lstStyle>
          <a:p>
            <a:endParaRPr/>
          </a:p>
        </p:txBody>
      </p:sp>
      <p:sp>
        <p:nvSpPr>
          <p:cNvPr id="1837" name="Google Shape;1837;p3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4"/>
          <p:cNvSpPr txBox="1">
            <a:spLocks noGrp="1"/>
          </p:cNvSpPr>
          <p:nvPr>
            <p:ph type="subTitle" idx="3"/>
          </p:nvPr>
        </p:nvSpPr>
        <p:spPr>
          <a:xfrm>
            <a:off x="1440450" y="1091175"/>
            <a:ext cx="6263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839" name="Google Shape;1839;p34"/>
          <p:cNvGrpSpPr/>
          <p:nvPr/>
        </p:nvGrpSpPr>
        <p:grpSpPr>
          <a:xfrm>
            <a:off x="153021" y="-2"/>
            <a:ext cx="657640" cy="1217404"/>
            <a:chOff x="144023" y="-1757"/>
            <a:chExt cx="959497" cy="1776195"/>
          </a:xfrm>
        </p:grpSpPr>
        <p:cxnSp>
          <p:nvCxnSpPr>
            <p:cNvPr id="1840" name="Google Shape;1840;p34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41" name="Google Shape;1841;p34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42" name="Google Shape;1842;p34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3" name="Google Shape;1843;p34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4" name="Google Shape;1844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5" name="Google Shape;1845;p34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6" name="Google Shape;1846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7" name="Google Shape;1847;p34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8" name="Google Shape;1848;p34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49" name="Google Shape;1849;p34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0" name="Google Shape;1850;p34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1" name="Google Shape;1851;p34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2" name="Google Shape;1852;p34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3" name="Google Shape;1853;p34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4" name="Google Shape;1854;p34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5" name="Google Shape;1855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6" name="Google Shape;1856;p34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7" name="Google Shape;1857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8" name="Google Shape;1858;p34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59" name="Google Shape;1859;p34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0" name="Google Shape;1860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1" name="Google Shape;1861;p34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2" name="Google Shape;1862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3" name="Google Shape;1863;p34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64" name="Google Shape;1864;p34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865" name="Google Shape;1865;p34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1866" name="Google Shape;1866;p34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67" name="Google Shape;1867;p34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868" name="Google Shape;1868;p34"/>
          <p:cNvSpPr/>
          <p:nvPr/>
        </p:nvSpPr>
        <p:spPr>
          <a:xfrm>
            <a:off x="-360225" y="147505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69" name="Google Shape;1869;p34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0" name="Google Shape;1870;p34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1" name="Google Shape;1871;p34"/>
          <p:cNvSpPr/>
          <p:nvPr/>
        </p:nvSpPr>
        <p:spPr>
          <a:xfrm>
            <a:off x="69612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2" name="Google Shape;1872;p34"/>
          <p:cNvSpPr/>
          <p:nvPr/>
        </p:nvSpPr>
        <p:spPr>
          <a:xfrm>
            <a:off x="265150" y="22402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873" name="Google Shape;1873;p34"/>
          <p:cNvSpPr/>
          <p:nvPr/>
        </p:nvSpPr>
        <p:spPr>
          <a:xfrm>
            <a:off x="8618563" y="1198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88079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5" name="Google Shape;1875;p35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876" name="Google Shape;1876;p3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77" name="Google Shape;1877;p35"/>
          <p:cNvSpPr txBox="1">
            <a:spLocks noGrp="1"/>
          </p:cNvSpPr>
          <p:nvPr>
            <p:ph type="subTitle" idx="1"/>
          </p:nvPr>
        </p:nvSpPr>
        <p:spPr>
          <a:xfrm>
            <a:off x="2650313" y="3368156"/>
            <a:ext cx="14631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78" name="Google Shape;1878;p35"/>
          <p:cNvSpPr txBox="1">
            <a:spLocks noGrp="1"/>
          </p:cNvSpPr>
          <p:nvPr>
            <p:ph type="subTitle" idx="2"/>
          </p:nvPr>
        </p:nvSpPr>
        <p:spPr>
          <a:xfrm>
            <a:off x="2484563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79" name="Google Shape;1879;p35"/>
          <p:cNvSpPr txBox="1">
            <a:spLocks noGrp="1"/>
          </p:cNvSpPr>
          <p:nvPr>
            <p:ph type="subTitle" idx="3"/>
          </p:nvPr>
        </p:nvSpPr>
        <p:spPr>
          <a:xfrm>
            <a:off x="4647548" y="3368163"/>
            <a:ext cx="1942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Pacifico"/>
              <a:buNone/>
              <a:defRPr sz="2000">
                <a:latin typeface="Ultra"/>
                <a:ea typeface="Ultra"/>
                <a:cs typeface="Ultra"/>
                <a:sym typeface="Ultra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Pacifico"/>
              <a:buNone/>
              <a:defRPr>
                <a:latin typeface="Pacifico"/>
                <a:ea typeface="Pacifico"/>
                <a:cs typeface="Pacifico"/>
                <a:sym typeface="Pacifico"/>
              </a:defRPr>
            </a:lvl9pPr>
          </a:lstStyle>
          <a:p>
            <a:endParaRPr/>
          </a:p>
        </p:txBody>
      </p:sp>
      <p:sp>
        <p:nvSpPr>
          <p:cNvPr id="1880" name="Google Shape;1880;p35"/>
          <p:cNvSpPr txBox="1">
            <a:spLocks noGrp="1"/>
          </p:cNvSpPr>
          <p:nvPr>
            <p:ph type="subTitle" idx="4"/>
          </p:nvPr>
        </p:nvSpPr>
        <p:spPr>
          <a:xfrm>
            <a:off x="4721348" y="3719991"/>
            <a:ext cx="17946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881" name="Google Shape;1881;p35"/>
          <p:cNvSpPr txBox="1">
            <a:spLocks noGrp="1"/>
          </p:cNvSpPr>
          <p:nvPr>
            <p:ph type="subTitle" idx="5"/>
          </p:nvPr>
        </p:nvSpPr>
        <p:spPr>
          <a:xfrm>
            <a:off x="2279550" y="1404438"/>
            <a:ext cx="45849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1882" name="Google Shape;1882;p35"/>
          <p:cNvGrpSpPr/>
          <p:nvPr/>
        </p:nvGrpSpPr>
        <p:grpSpPr>
          <a:xfrm>
            <a:off x="8347795" y="-9"/>
            <a:ext cx="419740" cy="2188604"/>
            <a:chOff x="9169825" y="5104875"/>
            <a:chExt cx="315950" cy="1647425"/>
          </a:xfrm>
        </p:grpSpPr>
        <p:sp>
          <p:nvSpPr>
            <p:cNvPr id="1883" name="Google Shape;1883;p35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4" name="Google Shape;1884;p35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5" name="Google Shape;1885;p35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6" name="Google Shape;1886;p35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7" name="Google Shape;1887;p35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8" name="Google Shape;1888;p35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89" name="Google Shape;1889;p35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0" name="Google Shape;1890;p35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1" name="Google Shape;1891;p35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2" name="Google Shape;1892;p35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3" name="Google Shape;1893;p35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894" name="Google Shape;1894;p35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895" name="Google Shape;1895;p35"/>
          <p:cNvGrpSpPr/>
          <p:nvPr/>
        </p:nvGrpSpPr>
        <p:grpSpPr>
          <a:xfrm>
            <a:off x="241846" y="-9527"/>
            <a:ext cx="657640" cy="1217404"/>
            <a:chOff x="144023" y="-1757"/>
            <a:chExt cx="959497" cy="1776195"/>
          </a:xfrm>
        </p:grpSpPr>
        <p:cxnSp>
          <p:nvCxnSpPr>
            <p:cNvPr id="1896" name="Google Shape;1896;p35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897" name="Google Shape;1897;p35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898" name="Google Shape;1898;p35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899" name="Google Shape;1899;p35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0" name="Google Shape;1900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1" name="Google Shape;1901;p35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2" name="Google Shape;1902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3" name="Google Shape;1903;p35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4" name="Google Shape;1904;p35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5" name="Google Shape;1905;p35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6" name="Google Shape;1906;p35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7" name="Google Shape;1907;p35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8" name="Google Shape;1908;p35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09" name="Google Shape;1909;p35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0" name="Google Shape;1910;p35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1" name="Google Shape;1911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2" name="Google Shape;1912;p35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3" name="Google Shape;1913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4" name="Google Shape;1914;p35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5" name="Google Shape;1915;p35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6" name="Google Shape;1916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7" name="Google Shape;1917;p35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8" name="Google Shape;1918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19" name="Google Shape;1919;p35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20" name="Google Shape;1920;p35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21" name="Google Shape;1921;p35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1922" name="Google Shape;1922;p35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3" name="Google Shape;1923;p35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4" name="Google Shape;1924;p35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1925" name="Google Shape;1925;p35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26" name="Google Shape;1926;p35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27" name="Google Shape;1927;p35"/>
          <p:cNvGrpSpPr/>
          <p:nvPr/>
        </p:nvGrpSpPr>
        <p:grpSpPr>
          <a:xfrm rot="5400000" flipH="1">
            <a:off x="-691857" y="2467099"/>
            <a:ext cx="3261590" cy="1631371"/>
            <a:chOff x="-449225" y="436955"/>
            <a:chExt cx="3261590" cy="1631370"/>
          </a:xfrm>
        </p:grpSpPr>
        <p:sp>
          <p:nvSpPr>
            <p:cNvPr id="1928" name="Google Shape;1928;p35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29" name="Google Shape;1929;p35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30" name="Google Shape;1930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1" name="Google Shape;1931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32" name="Google Shape;1932;p35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33" name="Google Shape;1933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4" name="Google Shape;1934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5" name="Google Shape;1935;p35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36" name="Google Shape;1936;p35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37" name="Google Shape;1937;p35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38" name="Google Shape;1938;p35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39" name="Google Shape;1939;p35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1940" name="Google Shape;1940;p35"/>
          <p:cNvSpPr/>
          <p:nvPr/>
        </p:nvSpPr>
        <p:spPr>
          <a:xfrm>
            <a:off x="86947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1" name="Google Shape;1941;p35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2" name="Google Shape;1942;p35"/>
          <p:cNvSpPr/>
          <p:nvPr/>
        </p:nvSpPr>
        <p:spPr>
          <a:xfrm>
            <a:off x="8821600" y="23828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3" name="Google Shape;1943;p35"/>
          <p:cNvSpPr/>
          <p:nvPr/>
        </p:nvSpPr>
        <p:spPr>
          <a:xfrm>
            <a:off x="59522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44" name="Google Shape;1944;p35"/>
          <p:cNvSpPr/>
          <p:nvPr/>
        </p:nvSpPr>
        <p:spPr>
          <a:xfrm>
            <a:off x="808075" y="1363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194337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" name="Google Shape;1946;p36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1947" name="Google Shape;1947;p36"/>
          <p:cNvSpPr txBox="1">
            <a:spLocks noGrp="1"/>
          </p:cNvSpPr>
          <p:nvPr>
            <p:ph type="title"/>
          </p:nvPr>
        </p:nvSpPr>
        <p:spPr>
          <a:xfrm>
            <a:off x="937626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48" name="Google Shape;1948;p36"/>
          <p:cNvSpPr txBox="1">
            <a:spLocks noGrp="1"/>
          </p:cNvSpPr>
          <p:nvPr>
            <p:ph type="subTitle" idx="1"/>
          </p:nvPr>
        </p:nvSpPr>
        <p:spPr>
          <a:xfrm>
            <a:off x="937626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49" name="Google Shape;1949;p36"/>
          <p:cNvSpPr txBox="1">
            <a:spLocks noGrp="1"/>
          </p:cNvSpPr>
          <p:nvPr>
            <p:ph type="title" idx="2"/>
          </p:nvPr>
        </p:nvSpPr>
        <p:spPr>
          <a:xfrm>
            <a:off x="3484347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0" name="Google Shape;1950;p36"/>
          <p:cNvSpPr txBox="1">
            <a:spLocks noGrp="1"/>
          </p:cNvSpPr>
          <p:nvPr>
            <p:ph type="subTitle" idx="3"/>
          </p:nvPr>
        </p:nvSpPr>
        <p:spPr>
          <a:xfrm>
            <a:off x="3484347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1" name="Google Shape;1951;p36"/>
          <p:cNvSpPr txBox="1">
            <a:spLocks noGrp="1"/>
          </p:cNvSpPr>
          <p:nvPr>
            <p:ph type="title" idx="4"/>
          </p:nvPr>
        </p:nvSpPr>
        <p:spPr>
          <a:xfrm>
            <a:off x="6031074" y="2743200"/>
            <a:ext cx="21753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1952" name="Google Shape;1952;p36"/>
          <p:cNvSpPr txBox="1">
            <a:spLocks noGrp="1"/>
          </p:cNvSpPr>
          <p:nvPr>
            <p:ph type="subTitle" idx="5"/>
          </p:nvPr>
        </p:nvSpPr>
        <p:spPr>
          <a:xfrm>
            <a:off x="6031074" y="3154680"/>
            <a:ext cx="2175300" cy="101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953" name="Google Shape;1953;p36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54" name="Google Shape;1954;p36"/>
          <p:cNvSpPr/>
          <p:nvPr/>
        </p:nvSpPr>
        <p:spPr>
          <a:xfrm>
            <a:off x="8530630" y="3337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1955" name="Google Shape;1955;p36"/>
          <p:cNvSpPr/>
          <p:nvPr/>
        </p:nvSpPr>
        <p:spPr>
          <a:xfrm>
            <a:off x="224830" y="12653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1956" name="Google Shape;1956;p36"/>
          <p:cNvGrpSpPr/>
          <p:nvPr/>
        </p:nvGrpSpPr>
        <p:grpSpPr>
          <a:xfrm>
            <a:off x="8261896" y="-2"/>
            <a:ext cx="657640" cy="1217404"/>
            <a:chOff x="144023" y="-1757"/>
            <a:chExt cx="959497" cy="1776195"/>
          </a:xfrm>
        </p:grpSpPr>
        <p:cxnSp>
          <p:nvCxnSpPr>
            <p:cNvPr id="1957" name="Google Shape;1957;p36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1958" name="Google Shape;1958;p36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1959" name="Google Shape;1959;p36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0" name="Google Shape;1960;p36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1" name="Google Shape;1961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2" name="Google Shape;1962;p36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3" name="Google Shape;1963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4" name="Google Shape;1964;p36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5" name="Google Shape;1965;p36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6" name="Google Shape;1966;p36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7" name="Google Shape;1967;p36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8" name="Google Shape;1968;p36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69" name="Google Shape;1969;p36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0" name="Google Shape;1970;p36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1" name="Google Shape;1971;p36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2" name="Google Shape;1972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3" name="Google Shape;1973;p36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4" name="Google Shape;1974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5" name="Google Shape;1975;p36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6" name="Google Shape;1976;p36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7" name="Google Shape;1977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8" name="Google Shape;1978;p36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79" name="Google Shape;1979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0" name="Google Shape;1980;p36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1" name="Google Shape;1981;p36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1982" name="Google Shape;1982;p36"/>
          <p:cNvGrpSpPr/>
          <p:nvPr/>
        </p:nvGrpSpPr>
        <p:grpSpPr>
          <a:xfrm rot="-222724">
            <a:off x="7650235" y="3668006"/>
            <a:ext cx="1571939" cy="1610165"/>
            <a:chOff x="-3128300" y="3184750"/>
            <a:chExt cx="1745650" cy="1788100"/>
          </a:xfrm>
        </p:grpSpPr>
        <p:sp>
          <p:nvSpPr>
            <p:cNvPr id="1983" name="Google Shape;1983;p36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85" name="Google Shape;1985;p36"/>
          <p:cNvGrpSpPr/>
          <p:nvPr/>
        </p:nvGrpSpPr>
        <p:grpSpPr>
          <a:xfrm rot="6163624" flipH="1">
            <a:off x="-1387049" y="1286154"/>
            <a:ext cx="3261487" cy="1631319"/>
            <a:chOff x="-449225" y="436955"/>
            <a:chExt cx="3261590" cy="1631370"/>
          </a:xfrm>
        </p:grpSpPr>
        <p:sp>
          <p:nvSpPr>
            <p:cNvPr id="1986" name="Google Shape;1986;p36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87" name="Google Shape;1987;p36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1988" name="Google Shape;1988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89" name="Google Shape;1989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1990" name="Google Shape;1990;p36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1991" name="Google Shape;1991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2" name="Google Shape;1992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3" name="Google Shape;1993;p36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1994" name="Google Shape;1994;p36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1995" name="Google Shape;1995;p36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1996" name="Google Shape;1996;p36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1997" name="Google Shape;1997;p36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1998" name="Google Shape;1998;p36"/>
          <p:cNvGrpSpPr/>
          <p:nvPr/>
        </p:nvGrpSpPr>
        <p:grpSpPr>
          <a:xfrm flipH="1">
            <a:off x="-14150" y="3647738"/>
            <a:ext cx="1759549" cy="1514815"/>
            <a:chOff x="-5379400" y="3590150"/>
            <a:chExt cx="1532575" cy="1319525"/>
          </a:xfrm>
        </p:grpSpPr>
        <p:sp>
          <p:nvSpPr>
            <p:cNvPr id="1999" name="Google Shape;1999;p36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0" name="Google Shape;2000;p36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1" name="Google Shape;2001;p36"/>
          <p:cNvGrpSpPr/>
          <p:nvPr/>
        </p:nvGrpSpPr>
        <p:grpSpPr>
          <a:xfrm>
            <a:off x="522045" y="2490901"/>
            <a:ext cx="216102" cy="209587"/>
            <a:chOff x="375445" y="3222151"/>
            <a:chExt cx="216102" cy="209587"/>
          </a:xfrm>
        </p:grpSpPr>
        <p:sp>
          <p:nvSpPr>
            <p:cNvPr id="2002" name="Google Shape;2002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3" name="Google Shape;2003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4" name="Google Shape;2004;p36"/>
          <p:cNvGrpSpPr/>
          <p:nvPr/>
        </p:nvGrpSpPr>
        <p:grpSpPr>
          <a:xfrm>
            <a:off x="172615" y="3329333"/>
            <a:ext cx="156307" cy="151594"/>
            <a:chOff x="375445" y="3222151"/>
            <a:chExt cx="216102" cy="209587"/>
          </a:xfrm>
        </p:grpSpPr>
        <p:sp>
          <p:nvSpPr>
            <p:cNvPr id="2005" name="Google Shape;2005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6" name="Google Shape;2006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07" name="Google Shape;2007;p36"/>
          <p:cNvGrpSpPr/>
          <p:nvPr/>
        </p:nvGrpSpPr>
        <p:grpSpPr>
          <a:xfrm>
            <a:off x="476156" y="3003183"/>
            <a:ext cx="156328" cy="151594"/>
            <a:chOff x="375445" y="3222151"/>
            <a:chExt cx="216102" cy="209587"/>
          </a:xfrm>
        </p:grpSpPr>
        <p:sp>
          <p:nvSpPr>
            <p:cNvPr id="2008" name="Google Shape;2008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09" name="Google Shape;2009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0" name="Google Shape;2010;p36"/>
          <p:cNvGrpSpPr/>
          <p:nvPr/>
        </p:nvGrpSpPr>
        <p:grpSpPr>
          <a:xfrm rot="10800000" flipH="1">
            <a:off x="8623095" y="2194720"/>
            <a:ext cx="216102" cy="209587"/>
            <a:chOff x="375445" y="3222151"/>
            <a:chExt cx="216102" cy="209587"/>
          </a:xfrm>
        </p:grpSpPr>
        <p:sp>
          <p:nvSpPr>
            <p:cNvPr id="2011" name="Google Shape;2011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2" name="Google Shape;2012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13" name="Google Shape;2013;p36"/>
          <p:cNvGrpSpPr/>
          <p:nvPr/>
        </p:nvGrpSpPr>
        <p:grpSpPr>
          <a:xfrm rot="10800000" flipH="1">
            <a:off x="8729606" y="1664226"/>
            <a:ext cx="156328" cy="151594"/>
            <a:chOff x="375445" y="3222151"/>
            <a:chExt cx="216102" cy="209587"/>
          </a:xfrm>
        </p:grpSpPr>
        <p:sp>
          <p:nvSpPr>
            <p:cNvPr id="2014" name="Google Shape;2014;p36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15" name="Google Shape;2015;p36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016" name="Google Shape;2016;p36"/>
          <p:cNvSpPr/>
          <p:nvPr/>
        </p:nvSpPr>
        <p:spPr>
          <a:xfrm>
            <a:off x="8837650" y="11541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7" name="Google Shape;2017;p36"/>
          <p:cNvSpPr/>
          <p:nvPr/>
        </p:nvSpPr>
        <p:spPr>
          <a:xfrm>
            <a:off x="331813" y="1034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8" name="Google Shape;2018;p36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019" name="Google Shape;2019;p36"/>
          <p:cNvSpPr/>
          <p:nvPr/>
        </p:nvSpPr>
        <p:spPr>
          <a:xfrm>
            <a:off x="646592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642586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1" name="Google Shape;2021;p37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022" name="Google Shape;2022;p37"/>
          <p:cNvSpPr txBox="1">
            <a:spLocks noGrp="1"/>
          </p:cNvSpPr>
          <p:nvPr>
            <p:ph type="title"/>
          </p:nvPr>
        </p:nvSpPr>
        <p:spPr>
          <a:xfrm>
            <a:off x="1181202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3" name="Google Shape;2023;p37"/>
          <p:cNvSpPr txBox="1">
            <a:spLocks noGrp="1"/>
          </p:cNvSpPr>
          <p:nvPr>
            <p:ph type="subTitle" idx="1"/>
          </p:nvPr>
        </p:nvSpPr>
        <p:spPr>
          <a:xfrm>
            <a:off x="721927" y="1835015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4" name="Google Shape;2024;p37"/>
          <p:cNvSpPr txBox="1">
            <a:spLocks noGrp="1"/>
          </p:cNvSpPr>
          <p:nvPr>
            <p:ph type="title" idx="2"/>
          </p:nvPr>
        </p:nvSpPr>
        <p:spPr>
          <a:xfrm>
            <a:off x="5980681" y="1547671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5" name="Google Shape;2025;p37"/>
          <p:cNvSpPr txBox="1">
            <a:spLocks noGrp="1"/>
          </p:cNvSpPr>
          <p:nvPr>
            <p:ph type="subTitle" idx="3"/>
          </p:nvPr>
        </p:nvSpPr>
        <p:spPr>
          <a:xfrm>
            <a:off x="5980673" y="1835015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6" name="Google Shape;2026;p37"/>
          <p:cNvSpPr txBox="1">
            <a:spLocks noGrp="1"/>
          </p:cNvSpPr>
          <p:nvPr>
            <p:ph type="title" idx="4"/>
          </p:nvPr>
        </p:nvSpPr>
        <p:spPr>
          <a:xfrm>
            <a:off x="1181202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7" name="Google Shape;2027;p37"/>
          <p:cNvSpPr txBox="1">
            <a:spLocks noGrp="1"/>
          </p:cNvSpPr>
          <p:nvPr>
            <p:ph type="subTitle" idx="5"/>
          </p:nvPr>
        </p:nvSpPr>
        <p:spPr>
          <a:xfrm>
            <a:off x="721927" y="3440808"/>
            <a:ext cx="24375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28" name="Google Shape;2028;p37"/>
          <p:cNvSpPr txBox="1">
            <a:spLocks noGrp="1"/>
          </p:cNvSpPr>
          <p:nvPr>
            <p:ph type="title" idx="6"/>
          </p:nvPr>
        </p:nvSpPr>
        <p:spPr>
          <a:xfrm>
            <a:off x="5980681" y="3153458"/>
            <a:ext cx="19782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029" name="Google Shape;2029;p37"/>
          <p:cNvSpPr txBox="1">
            <a:spLocks noGrp="1"/>
          </p:cNvSpPr>
          <p:nvPr>
            <p:ph type="subTitle" idx="7"/>
          </p:nvPr>
        </p:nvSpPr>
        <p:spPr>
          <a:xfrm>
            <a:off x="5980673" y="3440806"/>
            <a:ext cx="2441400" cy="6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030" name="Google Shape;2030;p37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031" name="Google Shape;2031;p37"/>
          <p:cNvGrpSpPr/>
          <p:nvPr/>
        </p:nvGrpSpPr>
        <p:grpSpPr>
          <a:xfrm>
            <a:off x="279470" y="-9534"/>
            <a:ext cx="419740" cy="2188604"/>
            <a:chOff x="9169825" y="5104875"/>
            <a:chExt cx="315950" cy="1647425"/>
          </a:xfrm>
        </p:grpSpPr>
        <p:sp>
          <p:nvSpPr>
            <p:cNvPr id="2032" name="Google Shape;2032;p37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3" name="Google Shape;2033;p37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4" name="Google Shape;2034;p37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5" name="Google Shape;2035;p37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6" name="Google Shape;2036;p37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7" name="Google Shape;2037;p37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8" name="Google Shape;2038;p37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39" name="Google Shape;2039;p37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0" name="Google Shape;2040;p37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1" name="Google Shape;2041;p37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2" name="Google Shape;2042;p37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3" name="Google Shape;2043;p37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44" name="Google Shape;2044;p37"/>
          <p:cNvGrpSpPr/>
          <p:nvPr/>
        </p:nvGrpSpPr>
        <p:grpSpPr>
          <a:xfrm>
            <a:off x="8423994" y="-5"/>
            <a:ext cx="591491" cy="2037135"/>
            <a:chOff x="1395700" y="238125"/>
            <a:chExt cx="1034075" cy="3561425"/>
          </a:xfrm>
        </p:grpSpPr>
        <p:sp>
          <p:nvSpPr>
            <p:cNvPr id="2045" name="Google Shape;2045;p37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6" name="Google Shape;2046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7" name="Google Shape;2047;p37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8" name="Google Shape;2048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49" name="Google Shape;2049;p37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0" name="Google Shape;2050;p37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1" name="Google Shape;2051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2" name="Google Shape;2052;p37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3" name="Google Shape;2053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4" name="Google Shape;2054;p37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5" name="Google Shape;2055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6" name="Google Shape;2056;p37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7" name="Google Shape;2057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8" name="Google Shape;2058;p37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59" name="Google Shape;2059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0" name="Google Shape;2060;p37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1" name="Google Shape;2061;p37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2" name="Google Shape;2062;p37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3" name="Google Shape;2063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4" name="Google Shape;2064;p37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5" name="Google Shape;2065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6" name="Google Shape;2066;p37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7" name="Google Shape;2067;p37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8" name="Google Shape;2068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69" name="Google Shape;2069;p37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0" name="Google Shape;2070;p37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1" name="Google Shape;2071;p37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2" name="Google Shape;2072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3" name="Google Shape;2073;p37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4" name="Google Shape;2074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5" name="Google Shape;2075;p37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6" name="Google Shape;2076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7" name="Google Shape;2077;p37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8" name="Google Shape;2078;p37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79" name="Google Shape;2079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0" name="Google Shape;2080;p37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1" name="Google Shape;2081;p37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2" name="Google Shape;2082;p37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3" name="Google Shape;2083;p37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4" name="Google Shape;2084;p37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5" name="Google Shape;2085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086" name="Google Shape;2086;p37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087" name="Google Shape;2087;p37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088" name="Google Shape;2088;p37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089" name="Google Shape;2089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0" name="Google Shape;2090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1" name="Google Shape;2091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2" name="Google Shape;2092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3" name="Google Shape;2093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4" name="Google Shape;2094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5" name="Google Shape;2095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6" name="Google Shape;2096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7" name="Google Shape;2097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8" name="Google Shape;2098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099" name="Google Shape;2099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0" name="Google Shape;2100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1" name="Google Shape;2101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2" name="Google Shape;2102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3" name="Google Shape;2103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4" name="Google Shape;2104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5" name="Google Shape;2105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6" name="Google Shape;2106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7" name="Google Shape;2107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8" name="Google Shape;2108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09" name="Google Shape;2109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110" name="Google Shape;2110;p37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111" name="Google Shape;2111;p37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2" name="Google Shape;2112;p37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3" name="Google Shape;2113;p37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4" name="Google Shape;2114;p37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5" name="Google Shape;2115;p37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6" name="Google Shape;2116;p37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7" name="Google Shape;2117;p37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8" name="Google Shape;2118;p37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19" name="Google Shape;2119;p37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0" name="Google Shape;2120;p37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1" name="Google Shape;2121;p37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2" name="Google Shape;2122;p37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3" name="Google Shape;2123;p37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4" name="Google Shape;2124;p37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5" name="Google Shape;2125;p37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6" name="Google Shape;2126;p37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7" name="Google Shape;2127;p37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8" name="Google Shape;2128;p37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29" name="Google Shape;2129;p37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0" name="Google Shape;2130;p37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31" name="Google Shape;2131;p37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132" name="Google Shape;2132;p37"/>
          <p:cNvSpPr/>
          <p:nvPr/>
        </p:nvSpPr>
        <p:spPr>
          <a:xfrm>
            <a:off x="7450668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33" name="Google Shape;2133;p37"/>
          <p:cNvSpPr/>
          <p:nvPr/>
        </p:nvSpPr>
        <p:spPr>
          <a:xfrm>
            <a:off x="278343" y="2618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134" name="Google Shape;2134;p37"/>
          <p:cNvGrpSpPr/>
          <p:nvPr/>
        </p:nvGrpSpPr>
        <p:grpSpPr>
          <a:xfrm>
            <a:off x="8780220" y="2500431"/>
            <a:ext cx="216102" cy="209587"/>
            <a:chOff x="375445" y="3222151"/>
            <a:chExt cx="216102" cy="209587"/>
          </a:xfrm>
        </p:grpSpPr>
        <p:sp>
          <p:nvSpPr>
            <p:cNvPr id="2135" name="Google Shape;213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6" name="Google Shape;2136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37" name="Google Shape;2137;p37"/>
          <p:cNvGrpSpPr/>
          <p:nvPr/>
        </p:nvGrpSpPr>
        <p:grpSpPr>
          <a:xfrm>
            <a:off x="8734331" y="3012708"/>
            <a:ext cx="156328" cy="151594"/>
            <a:chOff x="375445" y="3222151"/>
            <a:chExt cx="216102" cy="209587"/>
          </a:xfrm>
        </p:grpSpPr>
        <p:sp>
          <p:nvSpPr>
            <p:cNvPr id="2138" name="Google Shape;213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39" name="Google Shape;2139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0" name="Google Shape;2140;p37"/>
          <p:cNvGrpSpPr/>
          <p:nvPr/>
        </p:nvGrpSpPr>
        <p:grpSpPr>
          <a:xfrm>
            <a:off x="8430792" y="3338858"/>
            <a:ext cx="156307" cy="151594"/>
            <a:chOff x="375445" y="3222151"/>
            <a:chExt cx="216102" cy="209587"/>
          </a:xfrm>
        </p:grpSpPr>
        <p:sp>
          <p:nvSpPr>
            <p:cNvPr id="2141" name="Google Shape;214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2" name="Google Shape;2142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3" name="Google Shape;2143;p37"/>
          <p:cNvGrpSpPr/>
          <p:nvPr/>
        </p:nvGrpSpPr>
        <p:grpSpPr>
          <a:xfrm>
            <a:off x="243820" y="3231506"/>
            <a:ext cx="216102" cy="209587"/>
            <a:chOff x="375445" y="3222151"/>
            <a:chExt cx="216102" cy="209587"/>
          </a:xfrm>
        </p:grpSpPr>
        <p:sp>
          <p:nvSpPr>
            <p:cNvPr id="2144" name="Google Shape;2144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5" name="Google Shape;2145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6" name="Google Shape;2146;p37"/>
          <p:cNvGrpSpPr/>
          <p:nvPr/>
        </p:nvGrpSpPr>
        <p:grpSpPr>
          <a:xfrm>
            <a:off x="163142" y="3954608"/>
            <a:ext cx="156307" cy="151594"/>
            <a:chOff x="375445" y="3222151"/>
            <a:chExt cx="216102" cy="209587"/>
          </a:xfrm>
        </p:grpSpPr>
        <p:sp>
          <p:nvSpPr>
            <p:cNvPr id="2147" name="Google Shape;2147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48" name="Google Shape;2148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49" name="Google Shape;2149;p37"/>
          <p:cNvGrpSpPr/>
          <p:nvPr/>
        </p:nvGrpSpPr>
        <p:grpSpPr>
          <a:xfrm>
            <a:off x="466681" y="3628458"/>
            <a:ext cx="156328" cy="151594"/>
            <a:chOff x="375445" y="3222151"/>
            <a:chExt cx="216102" cy="209587"/>
          </a:xfrm>
        </p:grpSpPr>
        <p:sp>
          <p:nvSpPr>
            <p:cNvPr id="2150" name="Google Shape;2150;p37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51" name="Google Shape;2151;p37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152" name="Google Shape;2152;p37"/>
          <p:cNvSpPr/>
          <p:nvPr/>
        </p:nvSpPr>
        <p:spPr>
          <a:xfrm>
            <a:off x="4351363" y="9547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3" name="Google Shape;2153;p37"/>
          <p:cNvSpPr/>
          <p:nvPr/>
        </p:nvSpPr>
        <p:spPr>
          <a:xfrm>
            <a:off x="889480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154" name="Google Shape;2154;p37"/>
          <p:cNvSpPr/>
          <p:nvPr/>
        </p:nvSpPr>
        <p:spPr>
          <a:xfrm>
            <a:off x="865225" y="6839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77847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6" name="Google Shape;2156;p38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157" name="Google Shape;2157;p38"/>
          <p:cNvSpPr txBox="1">
            <a:spLocks noGrp="1"/>
          </p:cNvSpPr>
          <p:nvPr>
            <p:ph type="title"/>
          </p:nvPr>
        </p:nvSpPr>
        <p:spPr>
          <a:xfrm>
            <a:off x="714864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58" name="Google Shape;2158;p38"/>
          <p:cNvSpPr txBox="1">
            <a:spLocks noGrp="1"/>
          </p:cNvSpPr>
          <p:nvPr>
            <p:ph type="subTitle" idx="1"/>
          </p:nvPr>
        </p:nvSpPr>
        <p:spPr>
          <a:xfrm>
            <a:off x="714864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59" name="Google Shape;2159;p38"/>
          <p:cNvSpPr txBox="1">
            <a:spLocks noGrp="1"/>
          </p:cNvSpPr>
          <p:nvPr>
            <p:ph type="title" idx="2"/>
          </p:nvPr>
        </p:nvSpPr>
        <p:spPr>
          <a:xfrm>
            <a:off x="3549600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0" name="Google Shape;2160;p38"/>
          <p:cNvSpPr txBox="1">
            <a:spLocks noGrp="1"/>
          </p:cNvSpPr>
          <p:nvPr>
            <p:ph type="subTitle" idx="3"/>
          </p:nvPr>
        </p:nvSpPr>
        <p:spPr>
          <a:xfrm>
            <a:off x="3549600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1" name="Google Shape;2161;p38"/>
          <p:cNvSpPr txBox="1">
            <a:spLocks noGrp="1"/>
          </p:cNvSpPr>
          <p:nvPr>
            <p:ph type="title" idx="4"/>
          </p:nvPr>
        </p:nvSpPr>
        <p:spPr>
          <a:xfrm>
            <a:off x="714864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2" name="Google Shape;2162;p38"/>
          <p:cNvSpPr txBox="1">
            <a:spLocks noGrp="1"/>
          </p:cNvSpPr>
          <p:nvPr>
            <p:ph type="subTitle" idx="5"/>
          </p:nvPr>
        </p:nvSpPr>
        <p:spPr>
          <a:xfrm>
            <a:off x="714864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38"/>
          <p:cNvSpPr txBox="1">
            <a:spLocks noGrp="1"/>
          </p:cNvSpPr>
          <p:nvPr>
            <p:ph type="title" idx="6"/>
          </p:nvPr>
        </p:nvSpPr>
        <p:spPr>
          <a:xfrm>
            <a:off x="3549600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4" name="Google Shape;2164;p38"/>
          <p:cNvSpPr txBox="1">
            <a:spLocks noGrp="1"/>
          </p:cNvSpPr>
          <p:nvPr>
            <p:ph type="subTitle" idx="7"/>
          </p:nvPr>
        </p:nvSpPr>
        <p:spPr>
          <a:xfrm>
            <a:off x="3549600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38"/>
          <p:cNvSpPr txBox="1">
            <a:spLocks noGrp="1"/>
          </p:cNvSpPr>
          <p:nvPr>
            <p:ph type="title" idx="8"/>
          </p:nvPr>
        </p:nvSpPr>
        <p:spPr>
          <a:xfrm>
            <a:off x="6384336" y="1908327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6" name="Google Shape;2166;p38"/>
          <p:cNvSpPr txBox="1">
            <a:spLocks noGrp="1"/>
          </p:cNvSpPr>
          <p:nvPr>
            <p:ph type="subTitle" idx="9"/>
          </p:nvPr>
        </p:nvSpPr>
        <p:spPr>
          <a:xfrm>
            <a:off x="6384336" y="219005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8"/>
          <p:cNvSpPr txBox="1">
            <a:spLocks noGrp="1"/>
          </p:cNvSpPr>
          <p:nvPr>
            <p:ph type="title" idx="13"/>
          </p:nvPr>
        </p:nvSpPr>
        <p:spPr>
          <a:xfrm>
            <a:off x="6384336" y="3666514"/>
            <a:ext cx="2044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168" name="Google Shape;2168;p38"/>
          <p:cNvSpPr txBox="1">
            <a:spLocks noGrp="1"/>
          </p:cNvSpPr>
          <p:nvPr>
            <p:ph type="subTitle" idx="14"/>
          </p:nvPr>
        </p:nvSpPr>
        <p:spPr>
          <a:xfrm>
            <a:off x="6384336" y="3951022"/>
            <a:ext cx="20448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38"/>
          <p:cNvSpPr txBox="1">
            <a:spLocks noGrp="1"/>
          </p:cNvSpPr>
          <p:nvPr>
            <p:ph type="title" idx="15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70" name="Google Shape;2170;p38"/>
          <p:cNvGrpSpPr/>
          <p:nvPr/>
        </p:nvGrpSpPr>
        <p:grpSpPr>
          <a:xfrm>
            <a:off x="-50" y="4276932"/>
            <a:ext cx="9144100" cy="860150"/>
            <a:chOff x="-50" y="4276932"/>
            <a:chExt cx="9144100" cy="860150"/>
          </a:xfrm>
        </p:grpSpPr>
        <p:sp>
          <p:nvSpPr>
            <p:cNvPr id="2171" name="Google Shape;2171;p38"/>
            <p:cNvSpPr/>
            <p:nvPr/>
          </p:nvSpPr>
          <p:spPr>
            <a:xfrm>
              <a:off x="150300" y="4787032"/>
              <a:ext cx="65050" cy="350050"/>
            </a:xfrm>
            <a:custGeom>
              <a:avLst/>
              <a:gdLst/>
              <a:ahLst/>
              <a:cxnLst/>
              <a:rect l="l" t="t" r="r" b="b"/>
              <a:pathLst>
                <a:path w="2602" h="14002" extrusionOk="0">
                  <a:moveTo>
                    <a:pt x="2601" y="0"/>
                  </a:moveTo>
                  <a:lnTo>
                    <a:pt x="2343" y="849"/>
                  </a:lnTo>
                  <a:lnTo>
                    <a:pt x="2085" y="1697"/>
                  </a:lnTo>
                  <a:lnTo>
                    <a:pt x="1845" y="2546"/>
                  </a:lnTo>
                  <a:lnTo>
                    <a:pt x="1623" y="3413"/>
                  </a:lnTo>
                  <a:lnTo>
                    <a:pt x="1402" y="4280"/>
                  </a:lnTo>
                  <a:lnTo>
                    <a:pt x="1199" y="5147"/>
                  </a:lnTo>
                  <a:lnTo>
                    <a:pt x="1015" y="6014"/>
                  </a:lnTo>
                  <a:lnTo>
                    <a:pt x="849" y="6900"/>
                  </a:lnTo>
                  <a:lnTo>
                    <a:pt x="701" y="7785"/>
                  </a:lnTo>
                  <a:lnTo>
                    <a:pt x="553" y="8671"/>
                  </a:lnTo>
                  <a:lnTo>
                    <a:pt x="424" y="9556"/>
                  </a:lnTo>
                  <a:lnTo>
                    <a:pt x="314" y="10442"/>
                  </a:lnTo>
                  <a:lnTo>
                    <a:pt x="221" y="11327"/>
                  </a:lnTo>
                  <a:lnTo>
                    <a:pt x="129" y="12213"/>
                  </a:lnTo>
                  <a:lnTo>
                    <a:pt x="55" y="13117"/>
                  </a:lnTo>
                  <a:lnTo>
                    <a:pt x="0" y="14002"/>
                  </a:lnTo>
                  <a:lnTo>
                    <a:pt x="701" y="14002"/>
                  </a:lnTo>
                  <a:lnTo>
                    <a:pt x="701" y="13117"/>
                  </a:lnTo>
                  <a:lnTo>
                    <a:pt x="719" y="12231"/>
                  </a:lnTo>
                  <a:lnTo>
                    <a:pt x="756" y="11346"/>
                  </a:lnTo>
                  <a:lnTo>
                    <a:pt x="793" y="10460"/>
                  </a:lnTo>
                  <a:lnTo>
                    <a:pt x="867" y="9575"/>
                  </a:lnTo>
                  <a:lnTo>
                    <a:pt x="941" y="8689"/>
                  </a:lnTo>
                  <a:lnTo>
                    <a:pt x="1033" y="7804"/>
                  </a:lnTo>
                  <a:lnTo>
                    <a:pt x="1144" y="6936"/>
                  </a:lnTo>
                  <a:lnTo>
                    <a:pt x="1273" y="6051"/>
                  </a:lnTo>
                  <a:lnTo>
                    <a:pt x="1420" y="5184"/>
                  </a:lnTo>
                  <a:lnTo>
                    <a:pt x="1568" y="4317"/>
                  </a:lnTo>
                  <a:lnTo>
                    <a:pt x="1753" y="3431"/>
                  </a:lnTo>
                  <a:lnTo>
                    <a:pt x="1937" y="2564"/>
                  </a:lnTo>
                  <a:lnTo>
                    <a:pt x="2140" y="1716"/>
                  </a:lnTo>
                  <a:lnTo>
                    <a:pt x="2361" y="849"/>
                  </a:lnTo>
                  <a:lnTo>
                    <a:pt x="26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2" name="Google Shape;2172;p38"/>
            <p:cNvSpPr/>
            <p:nvPr/>
          </p:nvSpPr>
          <p:spPr>
            <a:xfrm>
              <a:off x="241600" y="4931832"/>
              <a:ext cx="59050" cy="205250"/>
            </a:xfrm>
            <a:custGeom>
              <a:avLst/>
              <a:gdLst/>
              <a:ahLst/>
              <a:cxnLst/>
              <a:rect l="l" t="t" r="r" b="b"/>
              <a:pathLst>
                <a:path w="2362" h="8210" extrusionOk="0">
                  <a:moveTo>
                    <a:pt x="2362" y="1"/>
                  </a:moveTo>
                  <a:lnTo>
                    <a:pt x="1200" y="4096"/>
                  </a:lnTo>
                  <a:lnTo>
                    <a:pt x="1" y="8210"/>
                  </a:lnTo>
                  <a:lnTo>
                    <a:pt x="1384" y="8210"/>
                  </a:lnTo>
                  <a:lnTo>
                    <a:pt x="1716" y="6088"/>
                  </a:lnTo>
                  <a:lnTo>
                    <a:pt x="1845" y="5037"/>
                  </a:lnTo>
                  <a:lnTo>
                    <a:pt x="1975" y="4004"/>
                  </a:lnTo>
                  <a:lnTo>
                    <a:pt x="2104" y="2971"/>
                  </a:lnTo>
                  <a:lnTo>
                    <a:pt x="2196" y="1956"/>
                  </a:lnTo>
                  <a:lnTo>
                    <a:pt x="2288" y="978"/>
                  </a:lnTo>
                  <a:lnTo>
                    <a:pt x="236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3" name="Google Shape;2173;p38"/>
            <p:cNvSpPr/>
            <p:nvPr/>
          </p:nvSpPr>
          <p:spPr>
            <a:xfrm>
              <a:off x="-50" y="4276932"/>
              <a:ext cx="515175" cy="860150"/>
            </a:xfrm>
            <a:custGeom>
              <a:avLst/>
              <a:gdLst/>
              <a:ahLst/>
              <a:cxnLst/>
              <a:rect l="l" t="t" r="r" b="b"/>
              <a:pathLst>
                <a:path w="20607" h="34406" extrusionOk="0">
                  <a:moveTo>
                    <a:pt x="6567" y="1"/>
                  </a:moveTo>
                  <a:lnTo>
                    <a:pt x="5977" y="1513"/>
                  </a:lnTo>
                  <a:lnTo>
                    <a:pt x="5424" y="3026"/>
                  </a:lnTo>
                  <a:lnTo>
                    <a:pt x="4870" y="4557"/>
                  </a:lnTo>
                  <a:lnTo>
                    <a:pt x="4354" y="6088"/>
                  </a:lnTo>
                  <a:lnTo>
                    <a:pt x="3856" y="7638"/>
                  </a:lnTo>
                  <a:lnTo>
                    <a:pt x="3394" y="9206"/>
                  </a:lnTo>
                  <a:lnTo>
                    <a:pt x="2952" y="10756"/>
                  </a:lnTo>
                  <a:lnTo>
                    <a:pt x="2527" y="12324"/>
                  </a:lnTo>
                  <a:lnTo>
                    <a:pt x="2122" y="13910"/>
                  </a:lnTo>
                  <a:lnTo>
                    <a:pt x="1753" y="15478"/>
                  </a:lnTo>
                  <a:lnTo>
                    <a:pt x="1402" y="17065"/>
                  </a:lnTo>
                  <a:lnTo>
                    <a:pt x="1070" y="18651"/>
                  </a:lnTo>
                  <a:lnTo>
                    <a:pt x="775" y="20256"/>
                  </a:lnTo>
                  <a:lnTo>
                    <a:pt x="498" y="21861"/>
                  </a:lnTo>
                  <a:lnTo>
                    <a:pt x="240" y="23466"/>
                  </a:lnTo>
                  <a:lnTo>
                    <a:pt x="0" y="25071"/>
                  </a:lnTo>
                  <a:lnTo>
                    <a:pt x="0" y="34406"/>
                  </a:lnTo>
                  <a:lnTo>
                    <a:pt x="5497" y="34406"/>
                  </a:lnTo>
                  <a:lnTo>
                    <a:pt x="5479" y="33410"/>
                  </a:lnTo>
                  <a:lnTo>
                    <a:pt x="5461" y="32414"/>
                  </a:lnTo>
                  <a:lnTo>
                    <a:pt x="5461" y="31436"/>
                  </a:lnTo>
                  <a:lnTo>
                    <a:pt x="5497" y="30440"/>
                  </a:lnTo>
                  <a:lnTo>
                    <a:pt x="5534" y="29444"/>
                  </a:lnTo>
                  <a:lnTo>
                    <a:pt x="5571" y="28447"/>
                  </a:lnTo>
                  <a:lnTo>
                    <a:pt x="5645" y="27451"/>
                  </a:lnTo>
                  <a:lnTo>
                    <a:pt x="5737" y="26473"/>
                  </a:lnTo>
                  <a:lnTo>
                    <a:pt x="5830" y="25477"/>
                  </a:lnTo>
                  <a:lnTo>
                    <a:pt x="5940" y="24481"/>
                  </a:lnTo>
                  <a:lnTo>
                    <a:pt x="6088" y="23503"/>
                  </a:lnTo>
                  <a:lnTo>
                    <a:pt x="6217" y="22526"/>
                  </a:lnTo>
                  <a:lnTo>
                    <a:pt x="6383" y="21529"/>
                  </a:lnTo>
                  <a:lnTo>
                    <a:pt x="6567" y="20552"/>
                  </a:lnTo>
                  <a:lnTo>
                    <a:pt x="6752" y="19592"/>
                  </a:lnTo>
                  <a:lnTo>
                    <a:pt x="6973" y="18615"/>
                  </a:lnTo>
                  <a:lnTo>
                    <a:pt x="7342" y="18984"/>
                  </a:lnTo>
                  <a:lnTo>
                    <a:pt x="7730" y="19371"/>
                  </a:lnTo>
                  <a:lnTo>
                    <a:pt x="8468" y="20164"/>
                  </a:lnTo>
                  <a:lnTo>
                    <a:pt x="9205" y="21013"/>
                  </a:lnTo>
                  <a:lnTo>
                    <a:pt x="9906" y="21898"/>
                  </a:lnTo>
                  <a:lnTo>
                    <a:pt x="10589" y="22821"/>
                  </a:lnTo>
                  <a:lnTo>
                    <a:pt x="11235" y="23762"/>
                  </a:lnTo>
                  <a:lnTo>
                    <a:pt x="11880" y="24739"/>
                  </a:lnTo>
                  <a:lnTo>
                    <a:pt x="12489" y="25754"/>
                  </a:lnTo>
                  <a:lnTo>
                    <a:pt x="13080" y="26787"/>
                  </a:lnTo>
                  <a:lnTo>
                    <a:pt x="13633" y="27820"/>
                  </a:lnTo>
                  <a:lnTo>
                    <a:pt x="14168" y="28890"/>
                  </a:lnTo>
                  <a:lnTo>
                    <a:pt x="14684" y="29979"/>
                  </a:lnTo>
                  <a:lnTo>
                    <a:pt x="15183" y="31085"/>
                  </a:lnTo>
                  <a:lnTo>
                    <a:pt x="15644" y="32174"/>
                  </a:lnTo>
                  <a:lnTo>
                    <a:pt x="16068" y="33299"/>
                  </a:lnTo>
                  <a:lnTo>
                    <a:pt x="16474" y="34406"/>
                  </a:lnTo>
                  <a:lnTo>
                    <a:pt x="20606" y="34406"/>
                  </a:lnTo>
                  <a:lnTo>
                    <a:pt x="20366" y="33779"/>
                  </a:lnTo>
                  <a:lnTo>
                    <a:pt x="20127" y="33152"/>
                  </a:lnTo>
                  <a:lnTo>
                    <a:pt x="19868" y="32524"/>
                  </a:lnTo>
                  <a:lnTo>
                    <a:pt x="19592" y="31916"/>
                  </a:lnTo>
                  <a:lnTo>
                    <a:pt x="19296" y="31307"/>
                  </a:lnTo>
                  <a:lnTo>
                    <a:pt x="19001" y="30698"/>
                  </a:lnTo>
                  <a:lnTo>
                    <a:pt x="18688" y="30089"/>
                  </a:lnTo>
                  <a:lnTo>
                    <a:pt x="18356" y="29499"/>
                  </a:lnTo>
                  <a:lnTo>
                    <a:pt x="18005" y="28927"/>
                  </a:lnTo>
                  <a:lnTo>
                    <a:pt x="17655" y="28355"/>
                  </a:lnTo>
                  <a:lnTo>
                    <a:pt x="17286" y="27783"/>
                  </a:lnTo>
                  <a:lnTo>
                    <a:pt x="16917" y="27230"/>
                  </a:lnTo>
                  <a:lnTo>
                    <a:pt x="16529" y="26676"/>
                  </a:lnTo>
                  <a:lnTo>
                    <a:pt x="16123" y="26123"/>
                  </a:lnTo>
                  <a:lnTo>
                    <a:pt x="15699" y="25588"/>
                  </a:lnTo>
                  <a:lnTo>
                    <a:pt x="15275" y="25071"/>
                  </a:lnTo>
                  <a:lnTo>
                    <a:pt x="14851" y="24555"/>
                  </a:lnTo>
                  <a:lnTo>
                    <a:pt x="14389" y="24038"/>
                  </a:lnTo>
                  <a:lnTo>
                    <a:pt x="13928" y="23559"/>
                  </a:lnTo>
                  <a:lnTo>
                    <a:pt x="13467" y="23061"/>
                  </a:lnTo>
                  <a:lnTo>
                    <a:pt x="12987" y="22581"/>
                  </a:lnTo>
                  <a:lnTo>
                    <a:pt x="12489" y="22120"/>
                  </a:lnTo>
                  <a:lnTo>
                    <a:pt x="11991" y="21658"/>
                  </a:lnTo>
                  <a:lnTo>
                    <a:pt x="11493" y="21216"/>
                  </a:lnTo>
                  <a:lnTo>
                    <a:pt x="10958" y="20791"/>
                  </a:lnTo>
                  <a:lnTo>
                    <a:pt x="10441" y="20367"/>
                  </a:lnTo>
                  <a:lnTo>
                    <a:pt x="9906" y="19961"/>
                  </a:lnTo>
                  <a:lnTo>
                    <a:pt x="9353" y="19574"/>
                  </a:lnTo>
                  <a:lnTo>
                    <a:pt x="8800" y="19186"/>
                  </a:lnTo>
                  <a:lnTo>
                    <a:pt x="8228" y="18818"/>
                  </a:lnTo>
                  <a:lnTo>
                    <a:pt x="7656" y="18449"/>
                  </a:lnTo>
                  <a:lnTo>
                    <a:pt x="7084" y="18098"/>
                  </a:lnTo>
                  <a:lnTo>
                    <a:pt x="7398" y="16825"/>
                  </a:lnTo>
                  <a:lnTo>
                    <a:pt x="7730" y="15534"/>
                  </a:lnTo>
                  <a:lnTo>
                    <a:pt x="8099" y="14279"/>
                  </a:lnTo>
                  <a:lnTo>
                    <a:pt x="8486" y="13006"/>
                  </a:lnTo>
                  <a:lnTo>
                    <a:pt x="7490" y="15386"/>
                  </a:lnTo>
                  <a:lnTo>
                    <a:pt x="7010" y="16585"/>
                  </a:lnTo>
                  <a:lnTo>
                    <a:pt x="6531" y="17784"/>
                  </a:lnTo>
                  <a:lnTo>
                    <a:pt x="5866" y="17434"/>
                  </a:lnTo>
                  <a:lnTo>
                    <a:pt x="5202" y="17102"/>
                  </a:lnTo>
                  <a:lnTo>
                    <a:pt x="5811" y="17581"/>
                  </a:lnTo>
                  <a:lnTo>
                    <a:pt x="6401" y="18098"/>
                  </a:lnTo>
                  <a:lnTo>
                    <a:pt x="6032" y="19076"/>
                  </a:lnTo>
                  <a:lnTo>
                    <a:pt x="5682" y="20072"/>
                  </a:lnTo>
                  <a:lnTo>
                    <a:pt x="5331" y="21068"/>
                  </a:lnTo>
                  <a:lnTo>
                    <a:pt x="4999" y="22046"/>
                  </a:lnTo>
                  <a:lnTo>
                    <a:pt x="4686" y="23061"/>
                  </a:lnTo>
                  <a:lnTo>
                    <a:pt x="4391" y="24057"/>
                  </a:lnTo>
                  <a:lnTo>
                    <a:pt x="4114" y="25053"/>
                  </a:lnTo>
                  <a:lnTo>
                    <a:pt x="3856" y="26068"/>
                  </a:lnTo>
                  <a:lnTo>
                    <a:pt x="3634" y="27082"/>
                  </a:lnTo>
                  <a:lnTo>
                    <a:pt x="3413" y="28097"/>
                  </a:lnTo>
                  <a:lnTo>
                    <a:pt x="3247" y="29111"/>
                  </a:lnTo>
                  <a:lnTo>
                    <a:pt x="3081" y="30108"/>
                  </a:lnTo>
                  <a:lnTo>
                    <a:pt x="2970" y="31122"/>
                  </a:lnTo>
                  <a:lnTo>
                    <a:pt x="2878" y="32137"/>
                  </a:lnTo>
                  <a:lnTo>
                    <a:pt x="2823" y="33152"/>
                  </a:lnTo>
                  <a:lnTo>
                    <a:pt x="2786" y="34148"/>
                  </a:lnTo>
                  <a:lnTo>
                    <a:pt x="2693" y="33096"/>
                  </a:lnTo>
                  <a:lnTo>
                    <a:pt x="2620" y="32026"/>
                  </a:lnTo>
                  <a:lnTo>
                    <a:pt x="2546" y="30956"/>
                  </a:lnTo>
                  <a:lnTo>
                    <a:pt x="2509" y="29886"/>
                  </a:lnTo>
                  <a:lnTo>
                    <a:pt x="2472" y="28816"/>
                  </a:lnTo>
                  <a:lnTo>
                    <a:pt x="2454" y="27728"/>
                  </a:lnTo>
                  <a:lnTo>
                    <a:pt x="2454" y="26658"/>
                  </a:lnTo>
                  <a:lnTo>
                    <a:pt x="2472" y="25588"/>
                  </a:lnTo>
                  <a:lnTo>
                    <a:pt x="2509" y="24499"/>
                  </a:lnTo>
                  <a:lnTo>
                    <a:pt x="2546" y="23429"/>
                  </a:lnTo>
                  <a:lnTo>
                    <a:pt x="2620" y="22341"/>
                  </a:lnTo>
                  <a:lnTo>
                    <a:pt x="2693" y="21271"/>
                  </a:lnTo>
                  <a:lnTo>
                    <a:pt x="2786" y="20183"/>
                  </a:lnTo>
                  <a:lnTo>
                    <a:pt x="2878" y="19113"/>
                  </a:lnTo>
                  <a:lnTo>
                    <a:pt x="3007" y="18024"/>
                  </a:lnTo>
                  <a:lnTo>
                    <a:pt x="3136" y="16954"/>
                  </a:lnTo>
                  <a:lnTo>
                    <a:pt x="3265" y="15866"/>
                  </a:lnTo>
                  <a:lnTo>
                    <a:pt x="3413" y="14796"/>
                  </a:lnTo>
                  <a:lnTo>
                    <a:pt x="3579" y="13726"/>
                  </a:lnTo>
                  <a:lnTo>
                    <a:pt x="3763" y="12656"/>
                  </a:lnTo>
                  <a:lnTo>
                    <a:pt x="4132" y="10516"/>
                  </a:lnTo>
                  <a:lnTo>
                    <a:pt x="4557" y="8376"/>
                  </a:lnTo>
                  <a:lnTo>
                    <a:pt x="5018" y="6254"/>
                  </a:lnTo>
                  <a:lnTo>
                    <a:pt x="5497" y="4151"/>
                  </a:lnTo>
                  <a:lnTo>
                    <a:pt x="6032" y="2067"/>
                  </a:lnTo>
                  <a:lnTo>
                    <a:pt x="65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4" name="Google Shape;2174;p38"/>
            <p:cNvSpPr/>
            <p:nvPr/>
          </p:nvSpPr>
          <p:spPr>
            <a:xfrm>
              <a:off x="235600" y="4324907"/>
              <a:ext cx="372675" cy="812175"/>
            </a:xfrm>
            <a:custGeom>
              <a:avLst/>
              <a:gdLst/>
              <a:ahLst/>
              <a:cxnLst/>
              <a:rect l="l" t="t" r="r" b="b"/>
              <a:pathLst>
                <a:path w="14907" h="32487" extrusionOk="0">
                  <a:moveTo>
                    <a:pt x="1" y="0"/>
                  </a:moveTo>
                  <a:lnTo>
                    <a:pt x="536" y="960"/>
                  </a:lnTo>
                  <a:lnTo>
                    <a:pt x="1052" y="1900"/>
                  </a:lnTo>
                  <a:lnTo>
                    <a:pt x="1569" y="2860"/>
                  </a:lnTo>
                  <a:lnTo>
                    <a:pt x="2067" y="3819"/>
                  </a:lnTo>
                  <a:lnTo>
                    <a:pt x="2547" y="4797"/>
                  </a:lnTo>
                  <a:lnTo>
                    <a:pt x="3026" y="5756"/>
                  </a:lnTo>
                  <a:lnTo>
                    <a:pt x="3488" y="6734"/>
                  </a:lnTo>
                  <a:lnTo>
                    <a:pt x="3949" y="7711"/>
                  </a:lnTo>
                  <a:lnTo>
                    <a:pt x="4391" y="8708"/>
                  </a:lnTo>
                  <a:lnTo>
                    <a:pt x="4816" y="9704"/>
                  </a:lnTo>
                  <a:lnTo>
                    <a:pt x="5240" y="10700"/>
                  </a:lnTo>
                  <a:lnTo>
                    <a:pt x="5664" y="11696"/>
                  </a:lnTo>
                  <a:lnTo>
                    <a:pt x="6052" y="12711"/>
                  </a:lnTo>
                  <a:lnTo>
                    <a:pt x="6439" y="13707"/>
                  </a:lnTo>
                  <a:lnTo>
                    <a:pt x="6827" y="14722"/>
                  </a:lnTo>
                  <a:lnTo>
                    <a:pt x="7196" y="15736"/>
                  </a:lnTo>
                  <a:lnTo>
                    <a:pt x="7546" y="16769"/>
                  </a:lnTo>
                  <a:lnTo>
                    <a:pt x="7897" y="17802"/>
                  </a:lnTo>
                  <a:lnTo>
                    <a:pt x="8229" y="18817"/>
                  </a:lnTo>
                  <a:lnTo>
                    <a:pt x="8542" y="19850"/>
                  </a:lnTo>
                  <a:lnTo>
                    <a:pt x="8856" y="20902"/>
                  </a:lnTo>
                  <a:lnTo>
                    <a:pt x="9151" y="21935"/>
                  </a:lnTo>
                  <a:lnTo>
                    <a:pt x="9446" y="22986"/>
                  </a:lnTo>
                  <a:lnTo>
                    <a:pt x="9723" y="24019"/>
                  </a:lnTo>
                  <a:lnTo>
                    <a:pt x="9981" y="25071"/>
                  </a:lnTo>
                  <a:lnTo>
                    <a:pt x="10239" y="26122"/>
                  </a:lnTo>
                  <a:lnTo>
                    <a:pt x="10479" y="27174"/>
                  </a:lnTo>
                  <a:lnTo>
                    <a:pt x="10719" y="28244"/>
                  </a:lnTo>
                  <a:lnTo>
                    <a:pt x="10940" y="29296"/>
                  </a:lnTo>
                  <a:lnTo>
                    <a:pt x="11143" y="30365"/>
                  </a:lnTo>
                  <a:lnTo>
                    <a:pt x="11346" y="31417"/>
                  </a:lnTo>
                  <a:lnTo>
                    <a:pt x="11531" y="32487"/>
                  </a:lnTo>
                  <a:lnTo>
                    <a:pt x="14907" y="32487"/>
                  </a:lnTo>
                  <a:lnTo>
                    <a:pt x="14261" y="30329"/>
                  </a:lnTo>
                  <a:lnTo>
                    <a:pt x="13597" y="28152"/>
                  </a:lnTo>
                  <a:lnTo>
                    <a:pt x="12914" y="25993"/>
                  </a:lnTo>
                  <a:lnTo>
                    <a:pt x="12213" y="23853"/>
                  </a:lnTo>
                  <a:lnTo>
                    <a:pt x="11475" y="21713"/>
                  </a:lnTo>
                  <a:lnTo>
                    <a:pt x="10701" y="19573"/>
                  </a:lnTo>
                  <a:lnTo>
                    <a:pt x="10295" y="18522"/>
                  </a:lnTo>
                  <a:lnTo>
                    <a:pt x="9889" y="17470"/>
                  </a:lnTo>
                  <a:lnTo>
                    <a:pt x="9465" y="16437"/>
                  </a:lnTo>
                  <a:lnTo>
                    <a:pt x="9040" y="15404"/>
                  </a:lnTo>
                  <a:lnTo>
                    <a:pt x="8579" y="14371"/>
                  </a:lnTo>
                  <a:lnTo>
                    <a:pt x="8118" y="13338"/>
                  </a:lnTo>
                  <a:lnTo>
                    <a:pt x="7657" y="12323"/>
                  </a:lnTo>
                  <a:lnTo>
                    <a:pt x="7159" y="11327"/>
                  </a:lnTo>
                  <a:lnTo>
                    <a:pt x="6661" y="10313"/>
                  </a:lnTo>
                  <a:lnTo>
                    <a:pt x="6144" y="9335"/>
                  </a:lnTo>
                  <a:lnTo>
                    <a:pt x="5609" y="8339"/>
                  </a:lnTo>
                  <a:lnTo>
                    <a:pt x="5074" y="7379"/>
                  </a:lnTo>
                  <a:lnTo>
                    <a:pt x="4502" y="6420"/>
                  </a:lnTo>
                  <a:lnTo>
                    <a:pt x="3912" y="5461"/>
                  </a:lnTo>
                  <a:lnTo>
                    <a:pt x="3321" y="4520"/>
                  </a:lnTo>
                  <a:lnTo>
                    <a:pt x="2694" y="3598"/>
                  </a:lnTo>
                  <a:lnTo>
                    <a:pt x="2049" y="2675"/>
                  </a:lnTo>
                  <a:lnTo>
                    <a:pt x="1384" y="1771"/>
                  </a:lnTo>
                  <a:lnTo>
                    <a:pt x="720" y="88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5" name="Google Shape;2175;p38"/>
            <p:cNvSpPr/>
            <p:nvPr/>
          </p:nvSpPr>
          <p:spPr>
            <a:xfrm>
              <a:off x="496175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6" name="Google Shape;2176;p38"/>
            <p:cNvSpPr/>
            <p:nvPr/>
          </p:nvSpPr>
          <p:spPr>
            <a:xfrm>
              <a:off x="427000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7" name="Google Shape;2177;p38"/>
            <p:cNvSpPr/>
            <p:nvPr/>
          </p:nvSpPr>
          <p:spPr>
            <a:xfrm>
              <a:off x="535375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8" name="Google Shape;2178;p38"/>
            <p:cNvSpPr/>
            <p:nvPr/>
          </p:nvSpPr>
          <p:spPr>
            <a:xfrm>
              <a:off x="900650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79" name="Google Shape;2179;p38"/>
            <p:cNvSpPr/>
            <p:nvPr/>
          </p:nvSpPr>
          <p:spPr>
            <a:xfrm flipH="1">
              <a:off x="84573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0" name="Google Shape;2180;p38"/>
            <p:cNvSpPr/>
            <p:nvPr/>
          </p:nvSpPr>
          <p:spPr>
            <a:xfrm flipH="1">
              <a:off x="8176425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1" name="Google Shape;2181;p38"/>
            <p:cNvSpPr/>
            <p:nvPr/>
          </p:nvSpPr>
          <p:spPr>
            <a:xfrm flipH="1">
              <a:off x="8079125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182" name="Google Shape;2182;p38"/>
            <p:cNvSpPr/>
            <p:nvPr/>
          </p:nvSpPr>
          <p:spPr>
            <a:xfrm flipH="1">
              <a:off x="7913100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183" name="Google Shape;2183;p38"/>
          <p:cNvGrpSpPr/>
          <p:nvPr/>
        </p:nvGrpSpPr>
        <p:grpSpPr>
          <a:xfrm>
            <a:off x="194221" y="-2"/>
            <a:ext cx="657640" cy="1217404"/>
            <a:chOff x="144023" y="-1757"/>
            <a:chExt cx="959497" cy="1776195"/>
          </a:xfrm>
        </p:grpSpPr>
        <p:cxnSp>
          <p:nvCxnSpPr>
            <p:cNvPr id="2184" name="Google Shape;2184;p38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185" name="Google Shape;2185;p38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186" name="Google Shape;2186;p38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7" name="Google Shape;2187;p38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8" name="Google Shape;2188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0" name="Google Shape;2190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1" name="Google Shape;2191;p38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2" name="Google Shape;2192;p38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3" name="Google Shape;2193;p38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4" name="Google Shape;2194;p38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5" name="Google Shape;2195;p38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6" name="Google Shape;2196;p38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7" name="Google Shape;2197;p38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8" name="Google Shape;2198;p38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199" name="Google Shape;2199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0" name="Google Shape;2200;p38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1" name="Google Shape;2201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2" name="Google Shape;2202;p38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3" name="Google Shape;2203;p38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4" name="Google Shape;2204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5" name="Google Shape;2205;p38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6" name="Google Shape;2206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7" name="Google Shape;2207;p38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08" name="Google Shape;2208;p38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209" name="Google Shape;2209;p38"/>
          <p:cNvGrpSpPr/>
          <p:nvPr/>
        </p:nvGrpSpPr>
        <p:grpSpPr>
          <a:xfrm>
            <a:off x="8592395" y="-9"/>
            <a:ext cx="419740" cy="2188604"/>
            <a:chOff x="9169825" y="5104875"/>
            <a:chExt cx="315950" cy="1647425"/>
          </a:xfrm>
        </p:grpSpPr>
        <p:sp>
          <p:nvSpPr>
            <p:cNvPr id="2210" name="Google Shape;2210;p38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1" name="Google Shape;2211;p38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2" name="Google Shape;2212;p38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3" name="Google Shape;2213;p38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4" name="Google Shape;2214;p38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5" name="Google Shape;2215;p38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6" name="Google Shape;2216;p38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7" name="Google Shape;2217;p38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8" name="Google Shape;2218;p38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19" name="Google Shape;2219;p38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0" name="Google Shape;2220;p38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1" name="Google Shape;2221;p38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2" name="Google Shape;2222;p38"/>
          <p:cNvGrpSpPr/>
          <p:nvPr/>
        </p:nvGrpSpPr>
        <p:grpSpPr>
          <a:xfrm>
            <a:off x="8583192" y="3131108"/>
            <a:ext cx="156307" cy="151594"/>
            <a:chOff x="375445" y="3222151"/>
            <a:chExt cx="216102" cy="209587"/>
          </a:xfrm>
        </p:grpSpPr>
        <p:sp>
          <p:nvSpPr>
            <p:cNvPr id="2223" name="Google Shape;2223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4" name="Google Shape;2224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5" name="Google Shape;2225;p38"/>
          <p:cNvGrpSpPr/>
          <p:nvPr/>
        </p:nvGrpSpPr>
        <p:grpSpPr>
          <a:xfrm>
            <a:off x="8886731" y="2804958"/>
            <a:ext cx="156328" cy="151594"/>
            <a:chOff x="375445" y="3222151"/>
            <a:chExt cx="216102" cy="209587"/>
          </a:xfrm>
        </p:grpSpPr>
        <p:sp>
          <p:nvSpPr>
            <p:cNvPr id="2226" name="Google Shape;2226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27" name="Google Shape;2227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28" name="Google Shape;2228;p38"/>
          <p:cNvGrpSpPr/>
          <p:nvPr/>
        </p:nvGrpSpPr>
        <p:grpSpPr>
          <a:xfrm>
            <a:off x="417270" y="1596169"/>
            <a:ext cx="216102" cy="209587"/>
            <a:chOff x="375445" y="3222151"/>
            <a:chExt cx="216102" cy="209587"/>
          </a:xfrm>
        </p:grpSpPr>
        <p:sp>
          <p:nvSpPr>
            <p:cNvPr id="2229" name="Google Shape;2229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0" name="Google Shape;2230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1" name="Google Shape;2231;p38"/>
          <p:cNvGrpSpPr/>
          <p:nvPr/>
        </p:nvGrpSpPr>
        <p:grpSpPr>
          <a:xfrm>
            <a:off x="67842" y="2434595"/>
            <a:ext cx="156307" cy="151594"/>
            <a:chOff x="375445" y="3222151"/>
            <a:chExt cx="216102" cy="209587"/>
          </a:xfrm>
        </p:grpSpPr>
        <p:sp>
          <p:nvSpPr>
            <p:cNvPr id="2232" name="Google Shape;2232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3" name="Google Shape;2233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34" name="Google Shape;2234;p38"/>
          <p:cNvGrpSpPr/>
          <p:nvPr/>
        </p:nvGrpSpPr>
        <p:grpSpPr>
          <a:xfrm>
            <a:off x="371381" y="2108446"/>
            <a:ext cx="156328" cy="151594"/>
            <a:chOff x="375445" y="3222151"/>
            <a:chExt cx="216102" cy="209587"/>
          </a:xfrm>
        </p:grpSpPr>
        <p:sp>
          <p:nvSpPr>
            <p:cNvPr id="2235" name="Google Shape;2235;p38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36" name="Google Shape;2236;p38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237" name="Google Shape;2237;p38"/>
          <p:cNvSpPr/>
          <p:nvPr/>
        </p:nvSpPr>
        <p:spPr>
          <a:xfrm>
            <a:off x="8599525" y="24875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8" name="Google Shape;2238;p38"/>
          <p:cNvSpPr/>
          <p:nvPr/>
        </p:nvSpPr>
        <p:spPr>
          <a:xfrm>
            <a:off x="8147588" y="1637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39" name="Google Shape;2239;p38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240" name="Google Shape;2240;p38"/>
          <p:cNvSpPr/>
          <p:nvPr/>
        </p:nvSpPr>
        <p:spPr>
          <a:xfrm>
            <a:off x="5208625" y="1161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233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2" name="Google Shape;2242;p39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243" name="Google Shape;2243;p39"/>
          <p:cNvSpPr txBox="1">
            <a:spLocks noGrp="1"/>
          </p:cNvSpPr>
          <p:nvPr>
            <p:ph type="title"/>
          </p:nvPr>
        </p:nvSpPr>
        <p:spPr>
          <a:xfrm>
            <a:off x="2223600" y="543458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4" name="Google Shape;2244;p39"/>
          <p:cNvSpPr txBox="1">
            <a:spLocks noGrp="1"/>
          </p:cNvSpPr>
          <p:nvPr>
            <p:ph type="subTitle" idx="1"/>
          </p:nvPr>
        </p:nvSpPr>
        <p:spPr>
          <a:xfrm>
            <a:off x="2223600" y="1269386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5" name="Google Shape;2245;p39"/>
          <p:cNvSpPr txBox="1">
            <a:spLocks noGrp="1"/>
          </p:cNvSpPr>
          <p:nvPr>
            <p:ph type="title" idx="2"/>
          </p:nvPr>
        </p:nvSpPr>
        <p:spPr>
          <a:xfrm>
            <a:off x="2223600" y="2026032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6" name="Google Shape;2246;p39"/>
          <p:cNvSpPr txBox="1">
            <a:spLocks noGrp="1"/>
          </p:cNvSpPr>
          <p:nvPr>
            <p:ph type="subTitle" idx="3"/>
          </p:nvPr>
        </p:nvSpPr>
        <p:spPr>
          <a:xfrm>
            <a:off x="2223600" y="275184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247" name="Google Shape;2247;p39"/>
          <p:cNvSpPr txBox="1">
            <a:spLocks noGrp="1"/>
          </p:cNvSpPr>
          <p:nvPr>
            <p:ph type="title" idx="4"/>
          </p:nvPr>
        </p:nvSpPr>
        <p:spPr>
          <a:xfrm>
            <a:off x="2223600" y="3508606"/>
            <a:ext cx="46968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sp>
        <p:nvSpPr>
          <p:cNvPr id="2248" name="Google Shape;2248;p39"/>
          <p:cNvSpPr txBox="1">
            <a:spLocks noGrp="1"/>
          </p:cNvSpPr>
          <p:nvPr>
            <p:ph type="subTitle" idx="5"/>
          </p:nvPr>
        </p:nvSpPr>
        <p:spPr>
          <a:xfrm>
            <a:off x="2223600" y="4234307"/>
            <a:ext cx="46968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2249" name="Google Shape;2249;p39"/>
          <p:cNvGrpSpPr/>
          <p:nvPr/>
        </p:nvGrpSpPr>
        <p:grpSpPr>
          <a:xfrm rot="7310775" flipH="1">
            <a:off x="-1104669" y="1306082"/>
            <a:ext cx="3261332" cy="1631242"/>
            <a:chOff x="-449225" y="436955"/>
            <a:chExt cx="3261590" cy="1631370"/>
          </a:xfrm>
        </p:grpSpPr>
        <p:sp>
          <p:nvSpPr>
            <p:cNvPr id="2250" name="Google Shape;2250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1" name="Google Shape;2251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52" name="Google Shape;225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3" name="Google Shape;225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54" name="Google Shape;2254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55" name="Google Shape;225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56" name="Google Shape;225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57" name="Google Shape;2257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58" name="Google Shape;2258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59" name="Google Shape;2259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0" name="Google Shape;2260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61" name="Google Shape;2261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62" name="Google Shape;2262;p39"/>
          <p:cNvGrpSpPr/>
          <p:nvPr/>
        </p:nvGrpSpPr>
        <p:grpSpPr>
          <a:xfrm rot="-5400000">
            <a:off x="6577764" y="3374449"/>
            <a:ext cx="3261264" cy="1631207"/>
            <a:chOff x="-449225" y="436955"/>
            <a:chExt cx="3261590" cy="1631370"/>
          </a:xfrm>
        </p:grpSpPr>
        <p:sp>
          <p:nvSpPr>
            <p:cNvPr id="2263" name="Google Shape;2263;p39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64" name="Google Shape;2264;p39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265" name="Google Shape;2265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6" name="Google Shape;2266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267" name="Google Shape;2267;p39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268" name="Google Shape;2268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69" name="Google Shape;2269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0" name="Google Shape;2270;p39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271" name="Google Shape;2271;p39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272" name="Google Shape;2272;p39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273" name="Google Shape;2273;p39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274" name="Google Shape;2274;p39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5" name="Google Shape;2275;p39"/>
          <p:cNvGrpSpPr/>
          <p:nvPr/>
        </p:nvGrpSpPr>
        <p:grpSpPr>
          <a:xfrm flipH="1">
            <a:off x="-37885" y="3744300"/>
            <a:ext cx="1571958" cy="1610184"/>
            <a:chOff x="-3128300" y="3184750"/>
            <a:chExt cx="1745650" cy="1788100"/>
          </a:xfrm>
        </p:grpSpPr>
        <p:sp>
          <p:nvSpPr>
            <p:cNvPr id="2276" name="Google Shape;2276;p39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77" name="Google Shape;2277;p39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78" name="Google Shape;2278;p39"/>
          <p:cNvGrpSpPr/>
          <p:nvPr/>
        </p:nvGrpSpPr>
        <p:grpSpPr>
          <a:xfrm>
            <a:off x="7453330" y="3630638"/>
            <a:ext cx="1759549" cy="1514815"/>
            <a:chOff x="-5379400" y="3590150"/>
            <a:chExt cx="1532575" cy="1319525"/>
          </a:xfrm>
        </p:grpSpPr>
        <p:sp>
          <p:nvSpPr>
            <p:cNvPr id="2279" name="Google Shape;2279;p39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0" name="Google Shape;2280;p39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281" name="Google Shape;2281;p39"/>
          <p:cNvGrpSpPr/>
          <p:nvPr/>
        </p:nvGrpSpPr>
        <p:grpSpPr>
          <a:xfrm>
            <a:off x="9081219" y="-952505"/>
            <a:ext cx="591491" cy="2037135"/>
            <a:chOff x="1395700" y="238125"/>
            <a:chExt cx="1034075" cy="3561425"/>
          </a:xfrm>
        </p:grpSpPr>
        <p:sp>
          <p:nvSpPr>
            <p:cNvPr id="2282" name="Google Shape;2282;p39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3" name="Google Shape;2283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4" name="Google Shape;2284;p39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5" name="Google Shape;2285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6" name="Google Shape;2286;p39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7" name="Google Shape;2287;p39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8" name="Google Shape;2288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89" name="Google Shape;2289;p39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0" name="Google Shape;2290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1" name="Google Shape;2291;p39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2" name="Google Shape;2292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3" name="Google Shape;2293;p39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4" name="Google Shape;2294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5" name="Google Shape;2295;p39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6" name="Google Shape;2296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7" name="Google Shape;2297;p39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8" name="Google Shape;2298;p39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299" name="Google Shape;2299;p39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0" name="Google Shape;2300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1" name="Google Shape;2301;p39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2" name="Google Shape;2302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3" name="Google Shape;2303;p39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4" name="Google Shape;2304;p39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5" name="Google Shape;2305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6" name="Google Shape;2306;p39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7" name="Google Shape;2307;p39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8" name="Google Shape;2308;p39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09" name="Google Shape;2309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0" name="Google Shape;2310;p39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1" name="Google Shape;2311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2" name="Google Shape;2312;p39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3" name="Google Shape;2313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4" name="Google Shape;2314;p39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5" name="Google Shape;2315;p39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6" name="Google Shape;2316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7" name="Google Shape;2317;p39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8" name="Google Shape;2318;p39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19" name="Google Shape;2319;p39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0" name="Google Shape;2320;p39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1" name="Google Shape;2321;p39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2" name="Google Shape;2322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323" name="Google Shape;2323;p39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324" name="Google Shape;2324;p39"/>
          <p:cNvSpPr/>
          <p:nvPr/>
        </p:nvSpPr>
        <p:spPr>
          <a:xfrm>
            <a:off x="8104213" y="5434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5" name="Google Shape;2325;p39"/>
          <p:cNvSpPr/>
          <p:nvPr/>
        </p:nvSpPr>
        <p:spPr>
          <a:xfrm>
            <a:off x="8694775" y="14667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6" name="Google Shape;2326;p39"/>
          <p:cNvSpPr/>
          <p:nvPr/>
        </p:nvSpPr>
        <p:spPr>
          <a:xfrm>
            <a:off x="1198600" y="2018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7" name="Google Shape;2327;p39"/>
          <p:cNvSpPr/>
          <p:nvPr/>
        </p:nvSpPr>
        <p:spPr>
          <a:xfrm>
            <a:off x="808062" y="2934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28" name="Google Shape;2328;p39"/>
          <p:cNvSpPr/>
          <p:nvPr/>
        </p:nvSpPr>
        <p:spPr>
          <a:xfrm>
            <a:off x="1198600" y="16350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1359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0" name="Google Shape;2330;p40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331" name="Google Shape;2331;p40"/>
          <p:cNvSpPr txBox="1">
            <a:spLocks noGrp="1"/>
          </p:cNvSpPr>
          <p:nvPr>
            <p:ph type="title"/>
          </p:nvPr>
        </p:nvSpPr>
        <p:spPr>
          <a:xfrm>
            <a:off x="757809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2" name="Google Shape;2332;p40"/>
          <p:cNvSpPr txBox="1">
            <a:spLocks noGrp="1"/>
          </p:cNvSpPr>
          <p:nvPr>
            <p:ph type="subTitle" idx="1"/>
          </p:nvPr>
        </p:nvSpPr>
        <p:spPr>
          <a:xfrm>
            <a:off x="720009" y="3327403"/>
            <a:ext cx="23811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3" name="Google Shape;2333;p40"/>
          <p:cNvSpPr txBox="1">
            <a:spLocks noGrp="1"/>
          </p:cNvSpPr>
          <p:nvPr>
            <p:ph type="title" idx="2"/>
          </p:nvPr>
        </p:nvSpPr>
        <p:spPr>
          <a:xfrm>
            <a:off x="3424738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4" name="Google Shape;2334;p40"/>
          <p:cNvSpPr txBox="1">
            <a:spLocks noGrp="1"/>
          </p:cNvSpPr>
          <p:nvPr>
            <p:ph type="subTitle" idx="3"/>
          </p:nvPr>
        </p:nvSpPr>
        <p:spPr>
          <a:xfrm>
            <a:off x="3389638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5" name="Google Shape;2335;p40"/>
          <p:cNvSpPr txBox="1">
            <a:spLocks noGrp="1"/>
          </p:cNvSpPr>
          <p:nvPr>
            <p:ph type="title" idx="4"/>
          </p:nvPr>
        </p:nvSpPr>
        <p:spPr>
          <a:xfrm>
            <a:off x="6091666" y="2968967"/>
            <a:ext cx="230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336" name="Google Shape;2336;p40"/>
          <p:cNvSpPr txBox="1">
            <a:spLocks noGrp="1"/>
          </p:cNvSpPr>
          <p:nvPr>
            <p:ph type="subTitle" idx="5"/>
          </p:nvPr>
        </p:nvSpPr>
        <p:spPr>
          <a:xfrm>
            <a:off x="6055666" y="3327403"/>
            <a:ext cx="23775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337" name="Google Shape;2337;p40"/>
          <p:cNvSpPr txBox="1">
            <a:spLocks noGrp="1"/>
          </p:cNvSpPr>
          <p:nvPr>
            <p:ph type="title" idx="6"/>
          </p:nvPr>
        </p:nvSpPr>
        <p:spPr>
          <a:xfrm>
            <a:off x="1439984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8" name="Google Shape;2338;p40"/>
          <p:cNvSpPr txBox="1">
            <a:spLocks noGrp="1"/>
          </p:cNvSpPr>
          <p:nvPr>
            <p:ph type="title" idx="7"/>
          </p:nvPr>
        </p:nvSpPr>
        <p:spPr>
          <a:xfrm>
            <a:off x="4112702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39" name="Google Shape;2339;p40"/>
          <p:cNvSpPr txBox="1">
            <a:spLocks noGrp="1"/>
          </p:cNvSpPr>
          <p:nvPr>
            <p:ph type="title" idx="8"/>
          </p:nvPr>
        </p:nvSpPr>
        <p:spPr>
          <a:xfrm>
            <a:off x="6783016" y="1893658"/>
            <a:ext cx="9228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accent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2340" name="Google Shape;2340;p40"/>
          <p:cNvSpPr txBox="1">
            <a:spLocks noGrp="1"/>
          </p:cNvSpPr>
          <p:nvPr>
            <p:ph type="title" idx="9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41" name="Google Shape;2341;p40"/>
          <p:cNvSpPr/>
          <p:nvPr/>
        </p:nvSpPr>
        <p:spPr>
          <a:xfrm>
            <a:off x="-121150" y="17131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342" name="Google Shape;2342;p40"/>
          <p:cNvSpPr/>
          <p:nvPr/>
        </p:nvSpPr>
        <p:spPr>
          <a:xfrm>
            <a:off x="81305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343" name="Google Shape;2343;p40"/>
          <p:cNvGrpSpPr/>
          <p:nvPr/>
        </p:nvGrpSpPr>
        <p:grpSpPr>
          <a:xfrm>
            <a:off x="175171" y="-9527"/>
            <a:ext cx="657640" cy="1217404"/>
            <a:chOff x="144023" y="-1757"/>
            <a:chExt cx="959497" cy="1776195"/>
          </a:xfrm>
        </p:grpSpPr>
        <p:cxnSp>
          <p:nvCxnSpPr>
            <p:cNvPr id="2344" name="Google Shape;2344;p40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345" name="Google Shape;2345;p40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346" name="Google Shape;2346;p40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7" name="Google Shape;2347;p40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8" name="Google Shape;2348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49" name="Google Shape;2349;p40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0" name="Google Shape;2350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1" name="Google Shape;2351;p40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2" name="Google Shape;2352;p40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3" name="Google Shape;2353;p40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4" name="Google Shape;2354;p40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5" name="Google Shape;2355;p40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6" name="Google Shape;2356;p40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7" name="Google Shape;2357;p40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8" name="Google Shape;2358;p40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59" name="Google Shape;2359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0" name="Google Shape;2360;p40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1" name="Google Shape;2361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2" name="Google Shape;2362;p40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3" name="Google Shape;2363;p40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4" name="Google Shape;2364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5" name="Google Shape;2365;p40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6" name="Google Shape;2366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7" name="Google Shape;2367;p40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68" name="Google Shape;2368;p40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369" name="Google Shape;2369;p40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370" name="Google Shape;2370;p40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371" name="Google Shape;2371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2" name="Google Shape;2372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3" name="Google Shape;2373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4" name="Google Shape;2374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5" name="Google Shape;2375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6" name="Google Shape;2376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7" name="Google Shape;2377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8" name="Google Shape;2378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79" name="Google Shape;2379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0" name="Google Shape;2380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1" name="Google Shape;2381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2" name="Google Shape;2382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3" name="Google Shape;2383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4" name="Google Shape;2384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5" name="Google Shape;2385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6" name="Google Shape;2386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7" name="Google Shape;2387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8" name="Google Shape;2388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89" name="Google Shape;2389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0" name="Google Shape;2390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1" name="Google Shape;2391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392" name="Google Shape;2392;p40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393" name="Google Shape;2393;p40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4" name="Google Shape;2394;p40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5" name="Google Shape;2395;p40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6" name="Google Shape;2396;p40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7" name="Google Shape;2397;p40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8" name="Google Shape;2398;p40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399" name="Google Shape;2399;p40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0" name="Google Shape;2400;p40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1" name="Google Shape;2401;p40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2" name="Google Shape;2402;p40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3" name="Google Shape;2403;p40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4" name="Google Shape;2404;p40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5" name="Google Shape;2405;p40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6" name="Google Shape;2406;p40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7" name="Google Shape;2407;p40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8" name="Google Shape;2408;p40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09" name="Google Shape;2409;p40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0" name="Google Shape;2410;p40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1" name="Google Shape;2411;p40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2" name="Google Shape;2412;p40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13" name="Google Shape;2413;p40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414" name="Google Shape;2414;p40"/>
          <p:cNvSpPr/>
          <p:nvPr/>
        </p:nvSpPr>
        <p:spPr>
          <a:xfrm>
            <a:off x="8599513" y="118921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5" name="Google Shape;2415;p40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6" name="Google Shape;2416;p40"/>
          <p:cNvSpPr/>
          <p:nvPr/>
        </p:nvSpPr>
        <p:spPr>
          <a:xfrm>
            <a:off x="8662937" y="2105220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17" name="Google Shape;2417;p40"/>
          <p:cNvSpPr/>
          <p:nvPr/>
        </p:nvSpPr>
        <p:spPr>
          <a:xfrm>
            <a:off x="884275" y="1325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48629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!">
  <p:cSld name="Thanks!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19" name="Google Shape;2419;p41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420" name="Google Shape;2420;p41"/>
          <p:cNvSpPr txBox="1">
            <a:spLocks noGrp="1"/>
          </p:cNvSpPr>
          <p:nvPr>
            <p:ph type="subTitle" idx="1"/>
          </p:nvPr>
        </p:nvSpPr>
        <p:spPr>
          <a:xfrm>
            <a:off x="720000" y="1569001"/>
            <a:ext cx="3434700" cy="119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41"/>
          <p:cNvSpPr txBox="1"/>
          <p:nvPr/>
        </p:nvSpPr>
        <p:spPr>
          <a:xfrm>
            <a:off x="720000" y="3623101"/>
            <a:ext cx="4718700" cy="54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spcBef>
                <a:spcPts val="300"/>
              </a:spcBef>
              <a:buClr>
                <a:srgbClr val="FFFFFF"/>
              </a:buClr>
              <a:buSzPts val="2000"/>
              <a:buFont typeface="Rubik"/>
              <a:buNone/>
            </a:pP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CREDITS: This presentation template was created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3"/>
              </a:rPr>
              <a:t>Slidesgo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including icons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4"/>
              </a:rPr>
              <a:t>Flaticon</a:t>
            </a:r>
            <a:r>
              <a:rPr lang="en-US" sz="1000">
                <a:solidFill>
                  <a:srgbClr val="FFFFFF"/>
                </a:solidFill>
                <a:latin typeface="Rubik"/>
                <a:ea typeface="Rubik"/>
                <a:cs typeface="Rubik"/>
                <a:sym typeface="Rubik"/>
              </a:rPr>
              <a:t>, infographics &amp; images by </a:t>
            </a:r>
            <a:r>
              <a:rPr lang="en-US" sz="1000" b="1">
                <a:solidFill>
                  <a:srgbClr val="FFD86A"/>
                </a:solidFill>
                <a:uFill>
                  <a:noFill/>
                </a:uFill>
                <a:latin typeface="Rubik"/>
                <a:ea typeface="Rubik"/>
                <a:cs typeface="Rubik"/>
                <a:sym typeface="Rubik"/>
                <a:hlinkClick r:id="rId5"/>
              </a:rPr>
              <a:t>Freepik</a:t>
            </a:r>
            <a:endParaRPr sz="1000" b="1">
              <a:solidFill>
                <a:srgbClr val="FFFFFF"/>
              </a:solidFill>
              <a:latin typeface="Rubik"/>
              <a:ea typeface="Rubik"/>
              <a:cs typeface="Rubik"/>
              <a:sym typeface="Rubik"/>
            </a:endParaRPr>
          </a:p>
        </p:txBody>
      </p:sp>
      <p:grpSp>
        <p:nvGrpSpPr>
          <p:cNvPr id="2422" name="Google Shape;2422;p41"/>
          <p:cNvGrpSpPr/>
          <p:nvPr/>
        </p:nvGrpSpPr>
        <p:grpSpPr>
          <a:xfrm>
            <a:off x="5018630" y="4305532"/>
            <a:ext cx="4125425" cy="831550"/>
            <a:chOff x="5018625" y="4305532"/>
            <a:chExt cx="4125425" cy="831550"/>
          </a:xfrm>
        </p:grpSpPr>
        <p:sp>
          <p:nvSpPr>
            <p:cNvPr id="2423" name="Google Shape;2423;p41"/>
            <p:cNvSpPr/>
            <p:nvPr/>
          </p:nvSpPr>
          <p:spPr>
            <a:xfrm>
              <a:off x="660375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54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285" y="14593"/>
                  </a:lnTo>
                  <a:lnTo>
                    <a:pt x="3359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11" y="25422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39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388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66" y="5609"/>
                  </a:lnTo>
                  <a:lnTo>
                    <a:pt x="2805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19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4" name="Google Shape;2424;p41"/>
            <p:cNvSpPr/>
            <p:nvPr/>
          </p:nvSpPr>
          <p:spPr>
            <a:xfrm>
              <a:off x="680670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5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5" name="Google Shape;2425;p41"/>
            <p:cNvSpPr/>
            <p:nvPr/>
          </p:nvSpPr>
          <p:spPr>
            <a:xfrm>
              <a:off x="6857875" y="4741832"/>
              <a:ext cx="184975" cy="395250"/>
            </a:xfrm>
            <a:custGeom>
              <a:avLst/>
              <a:gdLst/>
              <a:ahLst/>
              <a:cxnLst/>
              <a:rect l="l" t="t" r="r" b="b"/>
              <a:pathLst>
                <a:path w="7399" h="15810" extrusionOk="0">
                  <a:moveTo>
                    <a:pt x="7398" y="0"/>
                  </a:moveTo>
                  <a:lnTo>
                    <a:pt x="6753" y="886"/>
                  </a:lnTo>
                  <a:lnTo>
                    <a:pt x="6144" y="1790"/>
                  </a:lnTo>
                  <a:lnTo>
                    <a:pt x="5535" y="2712"/>
                  </a:lnTo>
                  <a:lnTo>
                    <a:pt x="4963" y="3653"/>
                  </a:lnTo>
                  <a:lnTo>
                    <a:pt x="4410" y="4594"/>
                  </a:lnTo>
                  <a:lnTo>
                    <a:pt x="3875" y="5553"/>
                  </a:lnTo>
                  <a:lnTo>
                    <a:pt x="3377" y="6531"/>
                  </a:lnTo>
                  <a:lnTo>
                    <a:pt x="2897" y="7527"/>
                  </a:lnTo>
                  <a:lnTo>
                    <a:pt x="2436" y="8523"/>
                  </a:lnTo>
                  <a:lnTo>
                    <a:pt x="2012" y="9538"/>
                  </a:lnTo>
                  <a:lnTo>
                    <a:pt x="1606" y="10571"/>
                  </a:lnTo>
                  <a:lnTo>
                    <a:pt x="1237" y="11604"/>
                  </a:lnTo>
                  <a:lnTo>
                    <a:pt x="886" y="12637"/>
                  </a:lnTo>
                  <a:lnTo>
                    <a:pt x="554" y="13688"/>
                  </a:lnTo>
                  <a:lnTo>
                    <a:pt x="259" y="14758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795"/>
                  </a:lnTo>
                  <a:lnTo>
                    <a:pt x="3377" y="13781"/>
                  </a:lnTo>
                  <a:lnTo>
                    <a:pt x="3561" y="12766"/>
                  </a:lnTo>
                  <a:lnTo>
                    <a:pt x="3764" y="11770"/>
                  </a:lnTo>
                  <a:lnTo>
                    <a:pt x="3986" y="10755"/>
                  </a:lnTo>
                  <a:lnTo>
                    <a:pt x="4207" y="9759"/>
                  </a:lnTo>
                  <a:lnTo>
                    <a:pt x="4465" y="8763"/>
                  </a:lnTo>
                  <a:lnTo>
                    <a:pt x="4723" y="7767"/>
                  </a:lnTo>
                  <a:lnTo>
                    <a:pt x="5000" y="6771"/>
                  </a:lnTo>
                  <a:lnTo>
                    <a:pt x="5295" y="5793"/>
                  </a:lnTo>
                  <a:lnTo>
                    <a:pt x="5609" y="4815"/>
                  </a:lnTo>
                  <a:lnTo>
                    <a:pt x="5941" y="3837"/>
                  </a:lnTo>
                  <a:lnTo>
                    <a:pt x="6291" y="2878"/>
                  </a:lnTo>
                  <a:lnTo>
                    <a:pt x="6642" y="1900"/>
                  </a:lnTo>
                  <a:lnTo>
                    <a:pt x="7011" y="941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6" name="Google Shape;2426;p41"/>
            <p:cNvSpPr/>
            <p:nvPr/>
          </p:nvSpPr>
          <p:spPr>
            <a:xfrm>
              <a:off x="7005000" y="4664332"/>
              <a:ext cx="182650" cy="472750"/>
            </a:xfrm>
            <a:custGeom>
              <a:avLst/>
              <a:gdLst/>
              <a:ahLst/>
              <a:cxnLst/>
              <a:rect l="l" t="t" r="r" b="b"/>
              <a:pathLst>
                <a:path w="7306" h="18910" extrusionOk="0">
                  <a:moveTo>
                    <a:pt x="1" y="1"/>
                  </a:moveTo>
                  <a:lnTo>
                    <a:pt x="296" y="481"/>
                  </a:lnTo>
                  <a:lnTo>
                    <a:pt x="573" y="979"/>
                  </a:lnTo>
                  <a:lnTo>
                    <a:pt x="849" y="1495"/>
                  </a:lnTo>
                  <a:lnTo>
                    <a:pt x="1108" y="2012"/>
                  </a:lnTo>
                  <a:lnTo>
                    <a:pt x="1624" y="3063"/>
                  </a:lnTo>
                  <a:lnTo>
                    <a:pt x="2104" y="4170"/>
                  </a:lnTo>
                  <a:lnTo>
                    <a:pt x="2565" y="5295"/>
                  </a:lnTo>
                  <a:lnTo>
                    <a:pt x="2989" y="6458"/>
                  </a:lnTo>
                  <a:lnTo>
                    <a:pt x="3395" y="7638"/>
                  </a:lnTo>
                  <a:lnTo>
                    <a:pt x="3764" y="8837"/>
                  </a:lnTo>
                  <a:lnTo>
                    <a:pt x="4096" y="10073"/>
                  </a:lnTo>
                  <a:lnTo>
                    <a:pt x="4410" y="11309"/>
                  </a:lnTo>
                  <a:lnTo>
                    <a:pt x="4686" y="12564"/>
                  </a:lnTo>
                  <a:lnTo>
                    <a:pt x="4945" y="13837"/>
                  </a:lnTo>
                  <a:lnTo>
                    <a:pt x="5166" y="15091"/>
                  </a:lnTo>
                  <a:lnTo>
                    <a:pt x="5351" y="16364"/>
                  </a:lnTo>
                  <a:lnTo>
                    <a:pt x="5517" y="17637"/>
                  </a:lnTo>
                  <a:lnTo>
                    <a:pt x="5646" y="18910"/>
                  </a:lnTo>
                  <a:lnTo>
                    <a:pt x="7306" y="18910"/>
                  </a:lnTo>
                  <a:lnTo>
                    <a:pt x="7066" y="17176"/>
                  </a:lnTo>
                  <a:lnTo>
                    <a:pt x="6937" y="16309"/>
                  </a:lnTo>
                  <a:lnTo>
                    <a:pt x="6789" y="15442"/>
                  </a:lnTo>
                  <a:lnTo>
                    <a:pt x="6623" y="14575"/>
                  </a:lnTo>
                  <a:lnTo>
                    <a:pt x="6439" y="13708"/>
                  </a:lnTo>
                  <a:lnTo>
                    <a:pt x="6254" y="12841"/>
                  </a:lnTo>
                  <a:lnTo>
                    <a:pt x="6052" y="11992"/>
                  </a:lnTo>
                  <a:lnTo>
                    <a:pt x="5830" y="11180"/>
                  </a:lnTo>
                  <a:lnTo>
                    <a:pt x="5590" y="10350"/>
                  </a:lnTo>
                  <a:lnTo>
                    <a:pt x="5332" y="9538"/>
                  </a:lnTo>
                  <a:lnTo>
                    <a:pt x="5055" y="8745"/>
                  </a:lnTo>
                  <a:lnTo>
                    <a:pt x="4760" y="7952"/>
                  </a:lnTo>
                  <a:lnTo>
                    <a:pt x="4447" y="7159"/>
                  </a:lnTo>
                  <a:lnTo>
                    <a:pt x="4096" y="6384"/>
                  </a:lnTo>
                  <a:lnTo>
                    <a:pt x="3746" y="5609"/>
                  </a:lnTo>
                  <a:lnTo>
                    <a:pt x="3358" y="4853"/>
                  </a:lnTo>
                  <a:lnTo>
                    <a:pt x="2952" y="4115"/>
                  </a:lnTo>
                  <a:lnTo>
                    <a:pt x="2528" y="3377"/>
                  </a:lnTo>
                  <a:lnTo>
                    <a:pt x="2067" y="2676"/>
                  </a:lnTo>
                  <a:lnTo>
                    <a:pt x="1587" y="1975"/>
                  </a:lnTo>
                  <a:lnTo>
                    <a:pt x="1089" y="1292"/>
                  </a:lnTo>
                  <a:lnTo>
                    <a:pt x="554" y="6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7" name="Google Shape;2427;p41"/>
            <p:cNvSpPr/>
            <p:nvPr/>
          </p:nvSpPr>
          <p:spPr>
            <a:xfrm>
              <a:off x="6242175" y="4355807"/>
              <a:ext cx="286425" cy="781275"/>
            </a:xfrm>
            <a:custGeom>
              <a:avLst/>
              <a:gdLst/>
              <a:ahLst/>
              <a:cxnLst/>
              <a:rect l="l" t="t" r="r" b="b"/>
              <a:pathLst>
                <a:path w="11457" h="31251" extrusionOk="0">
                  <a:moveTo>
                    <a:pt x="8487" y="0"/>
                  </a:moveTo>
                  <a:lnTo>
                    <a:pt x="7860" y="1716"/>
                  </a:lnTo>
                  <a:lnTo>
                    <a:pt x="7269" y="3450"/>
                  </a:lnTo>
                  <a:lnTo>
                    <a:pt x="6716" y="5203"/>
                  </a:lnTo>
                  <a:lnTo>
                    <a:pt x="6199" y="6955"/>
                  </a:lnTo>
                  <a:lnTo>
                    <a:pt x="5738" y="8726"/>
                  </a:lnTo>
                  <a:lnTo>
                    <a:pt x="5314" y="10497"/>
                  </a:lnTo>
                  <a:lnTo>
                    <a:pt x="4926" y="12287"/>
                  </a:lnTo>
                  <a:lnTo>
                    <a:pt x="4576" y="14094"/>
                  </a:lnTo>
                  <a:lnTo>
                    <a:pt x="4262" y="15902"/>
                  </a:lnTo>
                  <a:lnTo>
                    <a:pt x="4004" y="17710"/>
                  </a:lnTo>
                  <a:lnTo>
                    <a:pt x="3783" y="19518"/>
                  </a:lnTo>
                  <a:lnTo>
                    <a:pt x="3598" y="21344"/>
                  </a:lnTo>
                  <a:lnTo>
                    <a:pt x="3451" y="23171"/>
                  </a:lnTo>
                  <a:lnTo>
                    <a:pt x="3358" y="24997"/>
                  </a:lnTo>
                  <a:lnTo>
                    <a:pt x="3285" y="26824"/>
                  </a:lnTo>
                  <a:lnTo>
                    <a:pt x="3266" y="28668"/>
                  </a:lnTo>
                  <a:lnTo>
                    <a:pt x="1" y="23466"/>
                  </a:lnTo>
                  <a:lnTo>
                    <a:pt x="1" y="23466"/>
                  </a:lnTo>
                  <a:lnTo>
                    <a:pt x="204" y="23872"/>
                  </a:lnTo>
                  <a:lnTo>
                    <a:pt x="388" y="24278"/>
                  </a:lnTo>
                  <a:lnTo>
                    <a:pt x="776" y="25145"/>
                  </a:lnTo>
                  <a:lnTo>
                    <a:pt x="1126" y="26086"/>
                  </a:lnTo>
                  <a:lnTo>
                    <a:pt x="1477" y="27045"/>
                  </a:lnTo>
                  <a:lnTo>
                    <a:pt x="1790" y="28060"/>
                  </a:lnTo>
                  <a:lnTo>
                    <a:pt x="2104" y="29111"/>
                  </a:lnTo>
                  <a:lnTo>
                    <a:pt x="2381" y="30181"/>
                  </a:lnTo>
                  <a:lnTo>
                    <a:pt x="2639" y="31251"/>
                  </a:lnTo>
                  <a:lnTo>
                    <a:pt x="8524" y="31251"/>
                  </a:lnTo>
                  <a:lnTo>
                    <a:pt x="8561" y="30144"/>
                  </a:lnTo>
                  <a:lnTo>
                    <a:pt x="8598" y="29037"/>
                  </a:lnTo>
                  <a:lnTo>
                    <a:pt x="8671" y="27912"/>
                  </a:lnTo>
                  <a:lnTo>
                    <a:pt x="8764" y="26805"/>
                  </a:lnTo>
                  <a:lnTo>
                    <a:pt x="8874" y="25698"/>
                  </a:lnTo>
                  <a:lnTo>
                    <a:pt x="9003" y="24591"/>
                  </a:lnTo>
                  <a:lnTo>
                    <a:pt x="9169" y="23503"/>
                  </a:lnTo>
                  <a:lnTo>
                    <a:pt x="9335" y="22396"/>
                  </a:lnTo>
                  <a:lnTo>
                    <a:pt x="9520" y="21308"/>
                  </a:lnTo>
                  <a:lnTo>
                    <a:pt x="9741" y="20201"/>
                  </a:lnTo>
                  <a:lnTo>
                    <a:pt x="9981" y="19131"/>
                  </a:lnTo>
                  <a:lnTo>
                    <a:pt x="10239" y="18042"/>
                  </a:lnTo>
                  <a:lnTo>
                    <a:pt x="10516" y="16954"/>
                  </a:lnTo>
                  <a:lnTo>
                    <a:pt x="10811" y="15884"/>
                  </a:lnTo>
                  <a:lnTo>
                    <a:pt x="11125" y="14814"/>
                  </a:lnTo>
                  <a:lnTo>
                    <a:pt x="11457" y="13762"/>
                  </a:lnTo>
                  <a:lnTo>
                    <a:pt x="11070" y="14519"/>
                  </a:lnTo>
                  <a:lnTo>
                    <a:pt x="10701" y="15275"/>
                  </a:lnTo>
                  <a:lnTo>
                    <a:pt x="10350" y="16031"/>
                  </a:lnTo>
                  <a:lnTo>
                    <a:pt x="10000" y="16806"/>
                  </a:lnTo>
                  <a:lnTo>
                    <a:pt x="9649" y="17581"/>
                  </a:lnTo>
                  <a:lnTo>
                    <a:pt x="9317" y="18356"/>
                  </a:lnTo>
                  <a:lnTo>
                    <a:pt x="9003" y="19149"/>
                  </a:lnTo>
                  <a:lnTo>
                    <a:pt x="8690" y="19924"/>
                  </a:lnTo>
                  <a:lnTo>
                    <a:pt x="8395" y="20717"/>
                  </a:lnTo>
                  <a:lnTo>
                    <a:pt x="8099" y="21511"/>
                  </a:lnTo>
                  <a:lnTo>
                    <a:pt x="7823" y="22304"/>
                  </a:lnTo>
                  <a:lnTo>
                    <a:pt x="7564" y="23115"/>
                  </a:lnTo>
                  <a:lnTo>
                    <a:pt x="7306" y="23927"/>
                  </a:lnTo>
                  <a:lnTo>
                    <a:pt x="7066" y="24739"/>
                  </a:lnTo>
                  <a:lnTo>
                    <a:pt x="6845" y="25551"/>
                  </a:lnTo>
                  <a:lnTo>
                    <a:pt x="6624" y="26362"/>
                  </a:lnTo>
                  <a:lnTo>
                    <a:pt x="6550" y="24702"/>
                  </a:lnTo>
                  <a:lnTo>
                    <a:pt x="6513" y="23060"/>
                  </a:lnTo>
                  <a:lnTo>
                    <a:pt x="6476" y="21400"/>
                  </a:lnTo>
                  <a:lnTo>
                    <a:pt x="6495" y="19740"/>
                  </a:lnTo>
                  <a:lnTo>
                    <a:pt x="6513" y="18079"/>
                  </a:lnTo>
                  <a:lnTo>
                    <a:pt x="6568" y="16419"/>
                  </a:lnTo>
                  <a:lnTo>
                    <a:pt x="6661" y="14777"/>
                  </a:lnTo>
                  <a:lnTo>
                    <a:pt x="6753" y="13117"/>
                  </a:lnTo>
                  <a:lnTo>
                    <a:pt x="6882" y="11475"/>
                  </a:lnTo>
                  <a:lnTo>
                    <a:pt x="7048" y="9815"/>
                  </a:lnTo>
                  <a:lnTo>
                    <a:pt x="7214" y="8173"/>
                  </a:lnTo>
                  <a:lnTo>
                    <a:pt x="7417" y="6531"/>
                  </a:lnTo>
                  <a:lnTo>
                    <a:pt x="7657" y="4889"/>
                  </a:lnTo>
                  <a:lnTo>
                    <a:pt x="7897" y="3247"/>
                  </a:lnTo>
                  <a:lnTo>
                    <a:pt x="8173" y="1624"/>
                  </a:lnTo>
                  <a:lnTo>
                    <a:pt x="848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8" name="Google Shape;2428;p41"/>
            <p:cNvSpPr/>
            <p:nvPr/>
          </p:nvSpPr>
          <p:spPr>
            <a:xfrm>
              <a:off x="6464025" y="4942432"/>
              <a:ext cx="44300" cy="194650"/>
            </a:xfrm>
            <a:custGeom>
              <a:avLst/>
              <a:gdLst/>
              <a:ahLst/>
              <a:cxnLst/>
              <a:rect l="l" t="t" r="r" b="b"/>
              <a:pathLst>
                <a:path w="1772" h="7786" extrusionOk="0">
                  <a:moveTo>
                    <a:pt x="1771" y="1"/>
                  </a:moveTo>
                  <a:lnTo>
                    <a:pt x="0" y="7786"/>
                  </a:lnTo>
                  <a:lnTo>
                    <a:pt x="960" y="7786"/>
                  </a:lnTo>
                  <a:lnTo>
                    <a:pt x="1126" y="5720"/>
                  </a:lnTo>
                  <a:lnTo>
                    <a:pt x="1329" y="3709"/>
                  </a:lnTo>
                  <a:lnTo>
                    <a:pt x="1531" y="1790"/>
                  </a:lnTo>
                  <a:lnTo>
                    <a:pt x="17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29" name="Google Shape;2429;p41"/>
            <p:cNvSpPr/>
            <p:nvPr/>
          </p:nvSpPr>
          <p:spPr>
            <a:xfrm>
              <a:off x="7210225" y="4383007"/>
              <a:ext cx="1014675" cy="754075"/>
            </a:xfrm>
            <a:custGeom>
              <a:avLst/>
              <a:gdLst/>
              <a:ahLst/>
              <a:cxnLst/>
              <a:rect l="l" t="t" r="r" b="b"/>
              <a:pathLst>
                <a:path w="40587" h="30163" extrusionOk="0">
                  <a:moveTo>
                    <a:pt x="7841" y="10682"/>
                  </a:moveTo>
                  <a:lnTo>
                    <a:pt x="8247" y="11586"/>
                  </a:lnTo>
                  <a:lnTo>
                    <a:pt x="8616" y="12508"/>
                  </a:lnTo>
                  <a:lnTo>
                    <a:pt x="8967" y="13431"/>
                  </a:lnTo>
                  <a:lnTo>
                    <a:pt x="9299" y="14353"/>
                  </a:lnTo>
                  <a:lnTo>
                    <a:pt x="9594" y="15294"/>
                  </a:lnTo>
                  <a:lnTo>
                    <a:pt x="9871" y="16253"/>
                  </a:lnTo>
                  <a:lnTo>
                    <a:pt x="10110" y="17213"/>
                  </a:lnTo>
                  <a:lnTo>
                    <a:pt x="10332" y="18172"/>
                  </a:lnTo>
                  <a:lnTo>
                    <a:pt x="10516" y="19131"/>
                  </a:lnTo>
                  <a:lnTo>
                    <a:pt x="10682" y="20109"/>
                  </a:lnTo>
                  <a:lnTo>
                    <a:pt x="10811" y="21087"/>
                  </a:lnTo>
                  <a:lnTo>
                    <a:pt x="10922" y="22083"/>
                  </a:lnTo>
                  <a:lnTo>
                    <a:pt x="11014" y="23061"/>
                  </a:lnTo>
                  <a:lnTo>
                    <a:pt x="11070" y="24038"/>
                  </a:lnTo>
                  <a:lnTo>
                    <a:pt x="11088" y="25034"/>
                  </a:lnTo>
                  <a:lnTo>
                    <a:pt x="11088" y="26031"/>
                  </a:lnTo>
                  <a:lnTo>
                    <a:pt x="10904" y="25440"/>
                  </a:lnTo>
                  <a:lnTo>
                    <a:pt x="10701" y="24868"/>
                  </a:lnTo>
                  <a:lnTo>
                    <a:pt x="10479" y="24297"/>
                  </a:lnTo>
                  <a:lnTo>
                    <a:pt x="10239" y="23743"/>
                  </a:lnTo>
                  <a:lnTo>
                    <a:pt x="9981" y="23190"/>
                  </a:lnTo>
                  <a:lnTo>
                    <a:pt x="9704" y="22655"/>
                  </a:lnTo>
                  <a:lnTo>
                    <a:pt x="9409" y="22120"/>
                  </a:lnTo>
                  <a:lnTo>
                    <a:pt x="9096" y="21585"/>
                  </a:lnTo>
                  <a:lnTo>
                    <a:pt x="8764" y="21068"/>
                  </a:lnTo>
                  <a:lnTo>
                    <a:pt x="8432" y="20570"/>
                  </a:lnTo>
                  <a:lnTo>
                    <a:pt x="8081" y="20072"/>
                  </a:lnTo>
                  <a:lnTo>
                    <a:pt x="7712" y="19592"/>
                  </a:lnTo>
                  <a:lnTo>
                    <a:pt x="7325" y="19113"/>
                  </a:lnTo>
                  <a:lnTo>
                    <a:pt x="6919" y="18652"/>
                  </a:lnTo>
                  <a:lnTo>
                    <a:pt x="6495" y="18209"/>
                  </a:lnTo>
                  <a:lnTo>
                    <a:pt x="6070" y="17784"/>
                  </a:lnTo>
                  <a:lnTo>
                    <a:pt x="6255" y="16862"/>
                  </a:lnTo>
                  <a:lnTo>
                    <a:pt x="6439" y="15958"/>
                  </a:lnTo>
                  <a:lnTo>
                    <a:pt x="6642" y="15054"/>
                  </a:lnTo>
                  <a:lnTo>
                    <a:pt x="6864" y="14169"/>
                  </a:lnTo>
                  <a:lnTo>
                    <a:pt x="7085" y="13283"/>
                  </a:lnTo>
                  <a:lnTo>
                    <a:pt x="7325" y="12398"/>
                  </a:lnTo>
                  <a:lnTo>
                    <a:pt x="7583" y="11531"/>
                  </a:lnTo>
                  <a:lnTo>
                    <a:pt x="7841" y="10682"/>
                  </a:lnTo>
                  <a:close/>
                  <a:moveTo>
                    <a:pt x="17250" y="1"/>
                  </a:moveTo>
                  <a:lnTo>
                    <a:pt x="17822" y="978"/>
                  </a:lnTo>
                  <a:lnTo>
                    <a:pt x="18393" y="1956"/>
                  </a:lnTo>
                  <a:lnTo>
                    <a:pt x="18947" y="2952"/>
                  </a:lnTo>
                  <a:lnTo>
                    <a:pt x="19482" y="3949"/>
                  </a:lnTo>
                  <a:lnTo>
                    <a:pt x="19998" y="4945"/>
                  </a:lnTo>
                  <a:lnTo>
                    <a:pt x="20515" y="5959"/>
                  </a:lnTo>
                  <a:lnTo>
                    <a:pt x="21013" y="6974"/>
                  </a:lnTo>
                  <a:lnTo>
                    <a:pt x="21511" y="7989"/>
                  </a:lnTo>
                  <a:lnTo>
                    <a:pt x="21972" y="9003"/>
                  </a:lnTo>
                  <a:lnTo>
                    <a:pt x="22452" y="10036"/>
                  </a:lnTo>
                  <a:lnTo>
                    <a:pt x="22895" y="11069"/>
                  </a:lnTo>
                  <a:lnTo>
                    <a:pt x="23337" y="12121"/>
                  </a:lnTo>
                  <a:lnTo>
                    <a:pt x="23762" y="13154"/>
                  </a:lnTo>
                  <a:lnTo>
                    <a:pt x="24186" y="14206"/>
                  </a:lnTo>
                  <a:lnTo>
                    <a:pt x="24592" y="15276"/>
                  </a:lnTo>
                  <a:lnTo>
                    <a:pt x="24979" y="16327"/>
                  </a:lnTo>
                  <a:lnTo>
                    <a:pt x="24721" y="17268"/>
                  </a:lnTo>
                  <a:lnTo>
                    <a:pt x="24463" y="18227"/>
                  </a:lnTo>
                  <a:lnTo>
                    <a:pt x="24002" y="20146"/>
                  </a:lnTo>
                  <a:lnTo>
                    <a:pt x="23559" y="22064"/>
                  </a:lnTo>
                  <a:lnTo>
                    <a:pt x="23153" y="24001"/>
                  </a:lnTo>
                  <a:lnTo>
                    <a:pt x="22563" y="23393"/>
                  </a:lnTo>
                  <a:lnTo>
                    <a:pt x="22766" y="22747"/>
                  </a:lnTo>
                  <a:lnTo>
                    <a:pt x="22987" y="22101"/>
                  </a:lnTo>
                  <a:lnTo>
                    <a:pt x="23208" y="21456"/>
                  </a:lnTo>
                  <a:lnTo>
                    <a:pt x="23448" y="20810"/>
                  </a:lnTo>
                  <a:lnTo>
                    <a:pt x="23098" y="21345"/>
                  </a:lnTo>
                  <a:lnTo>
                    <a:pt x="22766" y="21880"/>
                  </a:lnTo>
                  <a:lnTo>
                    <a:pt x="22434" y="22415"/>
                  </a:lnTo>
                  <a:lnTo>
                    <a:pt x="22120" y="22968"/>
                  </a:lnTo>
                  <a:lnTo>
                    <a:pt x="21677" y="22544"/>
                  </a:lnTo>
                  <a:lnTo>
                    <a:pt x="21216" y="22120"/>
                  </a:lnTo>
                  <a:lnTo>
                    <a:pt x="20755" y="21732"/>
                  </a:lnTo>
                  <a:lnTo>
                    <a:pt x="20275" y="21326"/>
                  </a:lnTo>
                  <a:lnTo>
                    <a:pt x="19795" y="20939"/>
                  </a:lnTo>
                  <a:lnTo>
                    <a:pt x="19297" y="20570"/>
                  </a:lnTo>
                  <a:lnTo>
                    <a:pt x="18799" y="20201"/>
                  </a:lnTo>
                  <a:lnTo>
                    <a:pt x="18301" y="19832"/>
                  </a:lnTo>
                  <a:lnTo>
                    <a:pt x="18449" y="18412"/>
                  </a:lnTo>
                  <a:lnTo>
                    <a:pt x="18633" y="16973"/>
                  </a:lnTo>
                  <a:lnTo>
                    <a:pt x="18172" y="18209"/>
                  </a:lnTo>
                  <a:lnTo>
                    <a:pt x="17729" y="19445"/>
                  </a:lnTo>
                  <a:lnTo>
                    <a:pt x="16825" y="18854"/>
                  </a:lnTo>
                  <a:lnTo>
                    <a:pt x="15866" y="18301"/>
                  </a:lnTo>
                  <a:lnTo>
                    <a:pt x="14907" y="17766"/>
                  </a:lnTo>
                  <a:lnTo>
                    <a:pt x="13929" y="17268"/>
                  </a:lnTo>
                  <a:lnTo>
                    <a:pt x="14815" y="18061"/>
                  </a:lnTo>
                  <a:lnTo>
                    <a:pt x="15700" y="18891"/>
                  </a:lnTo>
                  <a:lnTo>
                    <a:pt x="16549" y="19721"/>
                  </a:lnTo>
                  <a:lnTo>
                    <a:pt x="17360" y="20589"/>
                  </a:lnTo>
                  <a:lnTo>
                    <a:pt x="17010" y="21751"/>
                  </a:lnTo>
                  <a:lnTo>
                    <a:pt x="16678" y="22913"/>
                  </a:lnTo>
                  <a:lnTo>
                    <a:pt x="16364" y="24075"/>
                  </a:lnTo>
                  <a:lnTo>
                    <a:pt x="16069" y="25237"/>
                  </a:lnTo>
                  <a:lnTo>
                    <a:pt x="15792" y="26418"/>
                  </a:lnTo>
                  <a:lnTo>
                    <a:pt x="15552" y="27599"/>
                  </a:lnTo>
                  <a:lnTo>
                    <a:pt x="15331" y="28798"/>
                  </a:lnTo>
                  <a:lnTo>
                    <a:pt x="15110" y="29979"/>
                  </a:lnTo>
                  <a:lnTo>
                    <a:pt x="15202" y="29314"/>
                  </a:lnTo>
                  <a:lnTo>
                    <a:pt x="15276" y="28632"/>
                  </a:lnTo>
                  <a:lnTo>
                    <a:pt x="15313" y="27949"/>
                  </a:lnTo>
                  <a:lnTo>
                    <a:pt x="15331" y="27267"/>
                  </a:lnTo>
                  <a:lnTo>
                    <a:pt x="15331" y="26584"/>
                  </a:lnTo>
                  <a:lnTo>
                    <a:pt x="15294" y="25920"/>
                  </a:lnTo>
                  <a:lnTo>
                    <a:pt x="15257" y="25237"/>
                  </a:lnTo>
                  <a:lnTo>
                    <a:pt x="15184" y="24555"/>
                  </a:lnTo>
                  <a:lnTo>
                    <a:pt x="15110" y="23891"/>
                  </a:lnTo>
                  <a:lnTo>
                    <a:pt x="14999" y="23208"/>
                  </a:lnTo>
                  <a:lnTo>
                    <a:pt x="14870" y="22544"/>
                  </a:lnTo>
                  <a:lnTo>
                    <a:pt x="14722" y="21880"/>
                  </a:lnTo>
                  <a:lnTo>
                    <a:pt x="14556" y="21216"/>
                  </a:lnTo>
                  <a:lnTo>
                    <a:pt x="14372" y="20570"/>
                  </a:lnTo>
                  <a:lnTo>
                    <a:pt x="14169" y="19906"/>
                  </a:lnTo>
                  <a:lnTo>
                    <a:pt x="13948" y="19279"/>
                  </a:lnTo>
                  <a:lnTo>
                    <a:pt x="13708" y="18633"/>
                  </a:lnTo>
                  <a:lnTo>
                    <a:pt x="13449" y="18006"/>
                  </a:lnTo>
                  <a:lnTo>
                    <a:pt x="13173" y="17379"/>
                  </a:lnTo>
                  <a:lnTo>
                    <a:pt x="12878" y="16770"/>
                  </a:lnTo>
                  <a:lnTo>
                    <a:pt x="12545" y="16161"/>
                  </a:lnTo>
                  <a:lnTo>
                    <a:pt x="12213" y="15571"/>
                  </a:lnTo>
                  <a:lnTo>
                    <a:pt x="11863" y="14999"/>
                  </a:lnTo>
                  <a:lnTo>
                    <a:pt x="11494" y="14427"/>
                  </a:lnTo>
                  <a:lnTo>
                    <a:pt x="11125" y="13855"/>
                  </a:lnTo>
                  <a:lnTo>
                    <a:pt x="10719" y="13302"/>
                  </a:lnTo>
                  <a:lnTo>
                    <a:pt x="10295" y="12767"/>
                  </a:lnTo>
                  <a:lnTo>
                    <a:pt x="9871" y="12250"/>
                  </a:lnTo>
                  <a:lnTo>
                    <a:pt x="9409" y="11734"/>
                  </a:lnTo>
                  <a:lnTo>
                    <a:pt x="8948" y="11254"/>
                  </a:lnTo>
                  <a:lnTo>
                    <a:pt x="8468" y="10774"/>
                  </a:lnTo>
                  <a:lnTo>
                    <a:pt x="7970" y="10295"/>
                  </a:lnTo>
                  <a:lnTo>
                    <a:pt x="8395" y="9040"/>
                  </a:lnTo>
                  <a:lnTo>
                    <a:pt x="8837" y="7804"/>
                  </a:lnTo>
                  <a:lnTo>
                    <a:pt x="9317" y="6605"/>
                  </a:lnTo>
                  <a:lnTo>
                    <a:pt x="9834" y="5443"/>
                  </a:lnTo>
                  <a:lnTo>
                    <a:pt x="9372" y="5978"/>
                  </a:lnTo>
                  <a:lnTo>
                    <a:pt x="8930" y="6513"/>
                  </a:lnTo>
                  <a:lnTo>
                    <a:pt x="8487" y="7048"/>
                  </a:lnTo>
                  <a:lnTo>
                    <a:pt x="8063" y="7601"/>
                  </a:lnTo>
                  <a:lnTo>
                    <a:pt x="7657" y="8173"/>
                  </a:lnTo>
                  <a:lnTo>
                    <a:pt x="7251" y="8745"/>
                  </a:lnTo>
                  <a:lnTo>
                    <a:pt x="6864" y="9335"/>
                  </a:lnTo>
                  <a:lnTo>
                    <a:pt x="6476" y="9926"/>
                  </a:lnTo>
                  <a:lnTo>
                    <a:pt x="6126" y="10516"/>
                  </a:lnTo>
                  <a:lnTo>
                    <a:pt x="5775" y="11125"/>
                  </a:lnTo>
                  <a:lnTo>
                    <a:pt x="5425" y="11734"/>
                  </a:lnTo>
                  <a:lnTo>
                    <a:pt x="5111" y="12361"/>
                  </a:lnTo>
                  <a:lnTo>
                    <a:pt x="4797" y="12988"/>
                  </a:lnTo>
                  <a:lnTo>
                    <a:pt x="4502" y="13615"/>
                  </a:lnTo>
                  <a:lnTo>
                    <a:pt x="4207" y="14261"/>
                  </a:lnTo>
                  <a:lnTo>
                    <a:pt x="3949" y="14907"/>
                  </a:lnTo>
                  <a:lnTo>
                    <a:pt x="4023" y="14113"/>
                  </a:lnTo>
                  <a:lnTo>
                    <a:pt x="4078" y="13338"/>
                  </a:lnTo>
                  <a:lnTo>
                    <a:pt x="4115" y="12564"/>
                  </a:lnTo>
                  <a:lnTo>
                    <a:pt x="4152" y="11770"/>
                  </a:lnTo>
                  <a:lnTo>
                    <a:pt x="4170" y="10996"/>
                  </a:lnTo>
                  <a:lnTo>
                    <a:pt x="4170" y="10202"/>
                  </a:lnTo>
                  <a:lnTo>
                    <a:pt x="4152" y="9428"/>
                  </a:lnTo>
                  <a:lnTo>
                    <a:pt x="4133" y="8653"/>
                  </a:lnTo>
                  <a:lnTo>
                    <a:pt x="4078" y="7859"/>
                  </a:lnTo>
                  <a:lnTo>
                    <a:pt x="4041" y="7085"/>
                  </a:lnTo>
                  <a:lnTo>
                    <a:pt x="3967" y="6310"/>
                  </a:lnTo>
                  <a:lnTo>
                    <a:pt x="3875" y="5535"/>
                  </a:lnTo>
                  <a:lnTo>
                    <a:pt x="3783" y="4760"/>
                  </a:lnTo>
                  <a:lnTo>
                    <a:pt x="3672" y="3985"/>
                  </a:lnTo>
                  <a:lnTo>
                    <a:pt x="3561" y="3211"/>
                  </a:lnTo>
                  <a:lnTo>
                    <a:pt x="3432" y="2436"/>
                  </a:lnTo>
                  <a:lnTo>
                    <a:pt x="3395" y="3727"/>
                  </a:lnTo>
                  <a:lnTo>
                    <a:pt x="3358" y="5000"/>
                  </a:lnTo>
                  <a:lnTo>
                    <a:pt x="3303" y="6291"/>
                  </a:lnTo>
                  <a:lnTo>
                    <a:pt x="3248" y="7583"/>
                  </a:lnTo>
                  <a:lnTo>
                    <a:pt x="3156" y="8856"/>
                  </a:lnTo>
                  <a:lnTo>
                    <a:pt x="3063" y="10147"/>
                  </a:lnTo>
                  <a:lnTo>
                    <a:pt x="2971" y="11420"/>
                  </a:lnTo>
                  <a:lnTo>
                    <a:pt x="2842" y="12711"/>
                  </a:lnTo>
                  <a:lnTo>
                    <a:pt x="2713" y="13984"/>
                  </a:lnTo>
                  <a:lnTo>
                    <a:pt x="2584" y="15257"/>
                  </a:lnTo>
                  <a:lnTo>
                    <a:pt x="2418" y="16530"/>
                  </a:lnTo>
                  <a:lnTo>
                    <a:pt x="2252" y="17821"/>
                  </a:lnTo>
                  <a:lnTo>
                    <a:pt x="2067" y="19094"/>
                  </a:lnTo>
                  <a:lnTo>
                    <a:pt x="1883" y="20349"/>
                  </a:lnTo>
                  <a:lnTo>
                    <a:pt x="1680" y="21622"/>
                  </a:lnTo>
                  <a:lnTo>
                    <a:pt x="1458" y="22895"/>
                  </a:lnTo>
                  <a:lnTo>
                    <a:pt x="1" y="13006"/>
                  </a:lnTo>
                  <a:lnTo>
                    <a:pt x="149" y="15146"/>
                  </a:lnTo>
                  <a:lnTo>
                    <a:pt x="241" y="17286"/>
                  </a:lnTo>
                  <a:lnTo>
                    <a:pt x="315" y="19426"/>
                  </a:lnTo>
                  <a:lnTo>
                    <a:pt x="351" y="21585"/>
                  </a:lnTo>
                  <a:lnTo>
                    <a:pt x="370" y="23725"/>
                  </a:lnTo>
                  <a:lnTo>
                    <a:pt x="351" y="25883"/>
                  </a:lnTo>
                  <a:lnTo>
                    <a:pt x="296" y="28023"/>
                  </a:lnTo>
                  <a:lnTo>
                    <a:pt x="204" y="30163"/>
                  </a:lnTo>
                  <a:lnTo>
                    <a:pt x="4779" y="30163"/>
                  </a:lnTo>
                  <a:lnTo>
                    <a:pt x="4816" y="28687"/>
                  </a:lnTo>
                  <a:lnTo>
                    <a:pt x="4908" y="27211"/>
                  </a:lnTo>
                  <a:lnTo>
                    <a:pt x="5019" y="25717"/>
                  </a:lnTo>
                  <a:lnTo>
                    <a:pt x="5148" y="24223"/>
                  </a:lnTo>
                  <a:lnTo>
                    <a:pt x="5314" y="22710"/>
                  </a:lnTo>
                  <a:lnTo>
                    <a:pt x="5517" y="21216"/>
                  </a:lnTo>
                  <a:lnTo>
                    <a:pt x="5738" y="19740"/>
                  </a:lnTo>
                  <a:lnTo>
                    <a:pt x="5978" y="18264"/>
                  </a:lnTo>
                  <a:lnTo>
                    <a:pt x="6292" y="18910"/>
                  </a:lnTo>
                  <a:lnTo>
                    <a:pt x="6605" y="19574"/>
                  </a:lnTo>
                  <a:lnTo>
                    <a:pt x="6882" y="20275"/>
                  </a:lnTo>
                  <a:lnTo>
                    <a:pt x="7159" y="20976"/>
                  </a:lnTo>
                  <a:lnTo>
                    <a:pt x="7435" y="21677"/>
                  </a:lnTo>
                  <a:lnTo>
                    <a:pt x="7675" y="22415"/>
                  </a:lnTo>
                  <a:lnTo>
                    <a:pt x="7915" y="23153"/>
                  </a:lnTo>
                  <a:lnTo>
                    <a:pt x="8155" y="23909"/>
                  </a:lnTo>
                  <a:lnTo>
                    <a:pt x="8358" y="24666"/>
                  </a:lnTo>
                  <a:lnTo>
                    <a:pt x="8561" y="25440"/>
                  </a:lnTo>
                  <a:lnTo>
                    <a:pt x="8764" y="26215"/>
                  </a:lnTo>
                  <a:lnTo>
                    <a:pt x="8930" y="27008"/>
                  </a:lnTo>
                  <a:lnTo>
                    <a:pt x="9096" y="27783"/>
                  </a:lnTo>
                  <a:lnTo>
                    <a:pt x="9243" y="28576"/>
                  </a:lnTo>
                  <a:lnTo>
                    <a:pt x="9372" y="29370"/>
                  </a:lnTo>
                  <a:lnTo>
                    <a:pt x="9502" y="30163"/>
                  </a:lnTo>
                  <a:lnTo>
                    <a:pt x="17803" y="30163"/>
                  </a:lnTo>
                  <a:lnTo>
                    <a:pt x="17803" y="29075"/>
                  </a:lnTo>
                  <a:lnTo>
                    <a:pt x="17822" y="27986"/>
                  </a:lnTo>
                  <a:lnTo>
                    <a:pt x="17840" y="26898"/>
                  </a:lnTo>
                  <a:lnTo>
                    <a:pt x="17877" y="25809"/>
                  </a:lnTo>
                  <a:lnTo>
                    <a:pt x="17932" y="24721"/>
                  </a:lnTo>
                  <a:lnTo>
                    <a:pt x="17988" y="23632"/>
                  </a:lnTo>
                  <a:lnTo>
                    <a:pt x="18061" y="22544"/>
                  </a:lnTo>
                  <a:lnTo>
                    <a:pt x="18154" y="21456"/>
                  </a:lnTo>
                  <a:lnTo>
                    <a:pt x="18910" y="22323"/>
                  </a:lnTo>
                  <a:lnTo>
                    <a:pt x="19648" y="23208"/>
                  </a:lnTo>
                  <a:lnTo>
                    <a:pt x="20367" y="24112"/>
                  </a:lnTo>
                  <a:lnTo>
                    <a:pt x="21050" y="25034"/>
                  </a:lnTo>
                  <a:lnTo>
                    <a:pt x="20773" y="25662"/>
                  </a:lnTo>
                  <a:lnTo>
                    <a:pt x="20496" y="26289"/>
                  </a:lnTo>
                  <a:lnTo>
                    <a:pt x="20238" y="26916"/>
                  </a:lnTo>
                  <a:lnTo>
                    <a:pt x="19998" y="27562"/>
                  </a:lnTo>
                  <a:lnTo>
                    <a:pt x="19759" y="28208"/>
                  </a:lnTo>
                  <a:lnTo>
                    <a:pt x="19556" y="28853"/>
                  </a:lnTo>
                  <a:lnTo>
                    <a:pt x="19353" y="29517"/>
                  </a:lnTo>
                  <a:lnTo>
                    <a:pt x="19150" y="30163"/>
                  </a:lnTo>
                  <a:lnTo>
                    <a:pt x="21179" y="30163"/>
                  </a:lnTo>
                  <a:lnTo>
                    <a:pt x="21308" y="29167"/>
                  </a:lnTo>
                  <a:lnTo>
                    <a:pt x="21456" y="28152"/>
                  </a:lnTo>
                  <a:lnTo>
                    <a:pt x="21640" y="27156"/>
                  </a:lnTo>
                  <a:lnTo>
                    <a:pt x="21843" y="26160"/>
                  </a:lnTo>
                  <a:lnTo>
                    <a:pt x="22194" y="26676"/>
                  </a:lnTo>
                  <a:lnTo>
                    <a:pt x="22544" y="27211"/>
                  </a:lnTo>
                  <a:lnTo>
                    <a:pt x="22286" y="28687"/>
                  </a:lnTo>
                  <a:lnTo>
                    <a:pt x="22028" y="30163"/>
                  </a:lnTo>
                  <a:lnTo>
                    <a:pt x="27802" y="30163"/>
                  </a:lnTo>
                  <a:lnTo>
                    <a:pt x="27304" y="29370"/>
                  </a:lnTo>
                  <a:lnTo>
                    <a:pt x="26806" y="28576"/>
                  </a:lnTo>
                  <a:lnTo>
                    <a:pt x="26271" y="27783"/>
                  </a:lnTo>
                  <a:lnTo>
                    <a:pt x="25717" y="27027"/>
                  </a:lnTo>
                  <a:lnTo>
                    <a:pt x="25846" y="25348"/>
                  </a:lnTo>
                  <a:lnTo>
                    <a:pt x="25976" y="23669"/>
                  </a:lnTo>
                  <a:lnTo>
                    <a:pt x="26142" y="21991"/>
                  </a:lnTo>
                  <a:lnTo>
                    <a:pt x="26326" y="20312"/>
                  </a:lnTo>
                  <a:lnTo>
                    <a:pt x="26695" y="21529"/>
                  </a:lnTo>
                  <a:lnTo>
                    <a:pt x="27064" y="22747"/>
                  </a:lnTo>
                  <a:lnTo>
                    <a:pt x="27396" y="23965"/>
                  </a:lnTo>
                  <a:lnTo>
                    <a:pt x="27728" y="25201"/>
                  </a:lnTo>
                  <a:lnTo>
                    <a:pt x="28042" y="26437"/>
                  </a:lnTo>
                  <a:lnTo>
                    <a:pt x="28337" y="27673"/>
                  </a:lnTo>
                  <a:lnTo>
                    <a:pt x="28614" y="28927"/>
                  </a:lnTo>
                  <a:lnTo>
                    <a:pt x="28872" y="30163"/>
                  </a:lnTo>
                  <a:lnTo>
                    <a:pt x="33650" y="30163"/>
                  </a:lnTo>
                  <a:lnTo>
                    <a:pt x="32893" y="28318"/>
                  </a:lnTo>
                  <a:lnTo>
                    <a:pt x="32119" y="26492"/>
                  </a:lnTo>
                  <a:lnTo>
                    <a:pt x="31307" y="24666"/>
                  </a:lnTo>
                  <a:lnTo>
                    <a:pt x="30477" y="22839"/>
                  </a:lnTo>
                  <a:lnTo>
                    <a:pt x="29628" y="21050"/>
                  </a:lnTo>
                  <a:lnTo>
                    <a:pt x="28743" y="19242"/>
                  </a:lnTo>
                  <a:lnTo>
                    <a:pt x="27857" y="17471"/>
                  </a:lnTo>
                  <a:lnTo>
                    <a:pt x="26916" y="15700"/>
                  </a:lnTo>
                  <a:lnTo>
                    <a:pt x="27248" y="13541"/>
                  </a:lnTo>
                  <a:lnTo>
                    <a:pt x="27617" y="11401"/>
                  </a:lnTo>
                  <a:lnTo>
                    <a:pt x="28392" y="12435"/>
                  </a:lnTo>
                  <a:lnTo>
                    <a:pt x="29130" y="13486"/>
                  </a:lnTo>
                  <a:lnTo>
                    <a:pt x="29831" y="14575"/>
                  </a:lnTo>
                  <a:lnTo>
                    <a:pt x="30495" y="15681"/>
                  </a:lnTo>
                  <a:lnTo>
                    <a:pt x="31141" y="16807"/>
                  </a:lnTo>
                  <a:lnTo>
                    <a:pt x="31731" y="17932"/>
                  </a:lnTo>
                  <a:lnTo>
                    <a:pt x="32303" y="19094"/>
                  </a:lnTo>
                  <a:lnTo>
                    <a:pt x="32820" y="20275"/>
                  </a:lnTo>
                  <a:lnTo>
                    <a:pt x="33318" y="21474"/>
                  </a:lnTo>
                  <a:lnTo>
                    <a:pt x="33760" y="22673"/>
                  </a:lnTo>
                  <a:lnTo>
                    <a:pt x="34185" y="23909"/>
                  </a:lnTo>
                  <a:lnTo>
                    <a:pt x="34554" y="25127"/>
                  </a:lnTo>
                  <a:lnTo>
                    <a:pt x="34904" y="26381"/>
                  </a:lnTo>
                  <a:lnTo>
                    <a:pt x="35199" y="27636"/>
                  </a:lnTo>
                  <a:lnTo>
                    <a:pt x="35458" y="28890"/>
                  </a:lnTo>
                  <a:lnTo>
                    <a:pt x="35679" y="30163"/>
                  </a:lnTo>
                  <a:lnTo>
                    <a:pt x="40586" y="30163"/>
                  </a:lnTo>
                  <a:lnTo>
                    <a:pt x="40383" y="29462"/>
                  </a:lnTo>
                  <a:lnTo>
                    <a:pt x="40162" y="28779"/>
                  </a:lnTo>
                  <a:lnTo>
                    <a:pt x="39922" y="28097"/>
                  </a:lnTo>
                  <a:lnTo>
                    <a:pt x="39664" y="27414"/>
                  </a:lnTo>
                  <a:lnTo>
                    <a:pt x="39406" y="26732"/>
                  </a:lnTo>
                  <a:lnTo>
                    <a:pt x="39129" y="26049"/>
                  </a:lnTo>
                  <a:lnTo>
                    <a:pt x="38834" y="25385"/>
                  </a:lnTo>
                  <a:lnTo>
                    <a:pt x="38538" y="24721"/>
                  </a:lnTo>
                  <a:lnTo>
                    <a:pt x="38225" y="24075"/>
                  </a:lnTo>
                  <a:lnTo>
                    <a:pt x="37893" y="23430"/>
                  </a:lnTo>
                  <a:lnTo>
                    <a:pt x="37542" y="22784"/>
                  </a:lnTo>
                  <a:lnTo>
                    <a:pt x="37192" y="22157"/>
                  </a:lnTo>
                  <a:lnTo>
                    <a:pt x="36823" y="21529"/>
                  </a:lnTo>
                  <a:lnTo>
                    <a:pt x="36435" y="20902"/>
                  </a:lnTo>
                  <a:lnTo>
                    <a:pt x="36048" y="20293"/>
                  </a:lnTo>
                  <a:lnTo>
                    <a:pt x="35642" y="19685"/>
                  </a:lnTo>
                  <a:lnTo>
                    <a:pt x="35218" y="19094"/>
                  </a:lnTo>
                  <a:lnTo>
                    <a:pt x="34794" y="18504"/>
                  </a:lnTo>
                  <a:lnTo>
                    <a:pt x="34351" y="17932"/>
                  </a:lnTo>
                  <a:lnTo>
                    <a:pt x="33908" y="17360"/>
                  </a:lnTo>
                  <a:lnTo>
                    <a:pt x="33447" y="16807"/>
                  </a:lnTo>
                  <a:lnTo>
                    <a:pt x="32967" y="16253"/>
                  </a:lnTo>
                  <a:lnTo>
                    <a:pt x="32469" y="15700"/>
                  </a:lnTo>
                  <a:lnTo>
                    <a:pt x="31971" y="15183"/>
                  </a:lnTo>
                  <a:lnTo>
                    <a:pt x="31473" y="14648"/>
                  </a:lnTo>
                  <a:lnTo>
                    <a:pt x="30956" y="14150"/>
                  </a:lnTo>
                  <a:lnTo>
                    <a:pt x="30421" y="13652"/>
                  </a:lnTo>
                  <a:lnTo>
                    <a:pt x="29886" y="13154"/>
                  </a:lnTo>
                  <a:lnTo>
                    <a:pt x="29333" y="12693"/>
                  </a:lnTo>
                  <a:lnTo>
                    <a:pt x="28780" y="12213"/>
                  </a:lnTo>
                  <a:lnTo>
                    <a:pt x="28208" y="11770"/>
                  </a:lnTo>
                  <a:lnTo>
                    <a:pt x="27636" y="11328"/>
                  </a:lnTo>
                  <a:lnTo>
                    <a:pt x="27857" y="10073"/>
                  </a:lnTo>
                  <a:lnTo>
                    <a:pt x="28097" y="8819"/>
                  </a:lnTo>
                  <a:lnTo>
                    <a:pt x="28577" y="6365"/>
                  </a:lnTo>
                  <a:lnTo>
                    <a:pt x="28189" y="7251"/>
                  </a:lnTo>
                  <a:lnTo>
                    <a:pt x="27802" y="8136"/>
                  </a:lnTo>
                  <a:lnTo>
                    <a:pt x="27433" y="9040"/>
                  </a:lnTo>
                  <a:lnTo>
                    <a:pt x="27082" y="9944"/>
                  </a:lnTo>
                  <a:lnTo>
                    <a:pt x="26732" y="10866"/>
                  </a:lnTo>
                  <a:lnTo>
                    <a:pt x="26400" y="11770"/>
                  </a:lnTo>
                  <a:lnTo>
                    <a:pt x="26086" y="12693"/>
                  </a:lnTo>
                  <a:lnTo>
                    <a:pt x="25791" y="13615"/>
                  </a:lnTo>
                  <a:lnTo>
                    <a:pt x="24813" y="11863"/>
                  </a:lnTo>
                  <a:lnTo>
                    <a:pt x="23799" y="10129"/>
                  </a:lnTo>
                  <a:lnTo>
                    <a:pt x="22766" y="8413"/>
                  </a:lnTo>
                  <a:lnTo>
                    <a:pt x="21714" y="6697"/>
                  </a:lnTo>
                  <a:lnTo>
                    <a:pt x="20626" y="5000"/>
                  </a:lnTo>
                  <a:lnTo>
                    <a:pt x="19537" y="3321"/>
                  </a:lnTo>
                  <a:lnTo>
                    <a:pt x="18412" y="1661"/>
                  </a:lnTo>
                  <a:lnTo>
                    <a:pt x="172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0" name="Google Shape;2430;p41"/>
            <p:cNvSpPr/>
            <p:nvPr/>
          </p:nvSpPr>
          <p:spPr>
            <a:xfrm>
              <a:off x="7913100" y="4329507"/>
              <a:ext cx="686750" cy="807575"/>
            </a:xfrm>
            <a:custGeom>
              <a:avLst/>
              <a:gdLst/>
              <a:ahLst/>
              <a:cxnLst/>
              <a:rect l="l" t="t" r="r" b="b"/>
              <a:pathLst>
                <a:path w="27470" h="32303" extrusionOk="0">
                  <a:moveTo>
                    <a:pt x="0" y="1"/>
                  </a:moveTo>
                  <a:lnTo>
                    <a:pt x="812" y="794"/>
                  </a:lnTo>
                  <a:lnTo>
                    <a:pt x="1587" y="1606"/>
                  </a:lnTo>
                  <a:lnTo>
                    <a:pt x="2362" y="2436"/>
                  </a:lnTo>
                  <a:lnTo>
                    <a:pt x="3100" y="3284"/>
                  </a:lnTo>
                  <a:lnTo>
                    <a:pt x="3819" y="4151"/>
                  </a:lnTo>
                  <a:lnTo>
                    <a:pt x="4502" y="5037"/>
                  </a:lnTo>
                  <a:lnTo>
                    <a:pt x="5184" y="5941"/>
                  </a:lnTo>
                  <a:lnTo>
                    <a:pt x="5830" y="6863"/>
                  </a:lnTo>
                  <a:lnTo>
                    <a:pt x="6457" y="7786"/>
                  </a:lnTo>
                  <a:lnTo>
                    <a:pt x="7066" y="8745"/>
                  </a:lnTo>
                  <a:lnTo>
                    <a:pt x="7638" y="9723"/>
                  </a:lnTo>
                  <a:lnTo>
                    <a:pt x="8191" y="10700"/>
                  </a:lnTo>
                  <a:lnTo>
                    <a:pt x="8708" y="11697"/>
                  </a:lnTo>
                  <a:lnTo>
                    <a:pt x="9224" y="12693"/>
                  </a:lnTo>
                  <a:lnTo>
                    <a:pt x="9704" y="13726"/>
                  </a:lnTo>
                  <a:lnTo>
                    <a:pt x="10147" y="14759"/>
                  </a:lnTo>
                  <a:lnTo>
                    <a:pt x="10571" y="15792"/>
                  </a:lnTo>
                  <a:lnTo>
                    <a:pt x="10977" y="16862"/>
                  </a:lnTo>
                  <a:lnTo>
                    <a:pt x="11346" y="17914"/>
                  </a:lnTo>
                  <a:lnTo>
                    <a:pt x="11696" y="18984"/>
                  </a:lnTo>
                  <a:lnTo>
                    <a:pt x="12028" y="20072"/>
                  </a:lnTo>
                  <a:lnTo>
                    <a:pt x="12324" y="21160"/>
                  </a:lnTo>
                  <a:lnTo>
                    <a:pt x="12582" y="22249"/>
                  </a:lnTo>
                  <a:lnTo>
                    <a:pt x="12822" y="23356"/>
                  </a:lnTo>
                  <a:lnTo>
                    <a:pt x="13043" y="24463"/>
                  </a:lnTo>
                  <a:lnTo>
                    <a:pt x="13228" y="25570"/>
                  </a:lnTo>
                  <a:lnTo>
                    <a:pt x="13375" y="26695"/>
                  </a:lnTo>
                  <a:lnTo>
                    <a:pt x="13504" y="27802"/>
                  </a:lnTo>
                  <a:lnTo>
                    <a:pt x="13615" y="28927"/>
                  </a:lnTo>
                  <a:lnTo>
                    <a:pt x="13670" y="30052"/>
                  </a:lnTo>
                  <a:lnTo>
                    <a:pt x="13726" y="31178"/>
                  </a:lnTo>
                  <a:lnTo>
                    <a:pt x="13726" y="32303"/>
                  </a:lnTo>
                  <a:lnTo>
                    <a:pt x="26639" y="32303"/>
                  </a:lnTo>
                  <a:lnTo>
                    <a:pt x="26639" y="30661"/>
                  </a:lnTo>
                  <a:lnTo>
                    <a:pt x="26676" y="29001"/>
                  </a:lnTo>
                  <a:lnTo>
                    <a:pt x="26750" y="27341"/>
                  </a:lnTo>
                  <a:lnTo>
                    <a:pt x="26842" y="25699"/>
                  </a:lnTo>
                  <a:lnTo>
                    <a:pt x="26953" y="24057"/>
                  </a:lnTo>
                  <a:lnTo>
                    <a:pt x="27100" y="22396"/>
                  </a:lnTo>
                  <a:lnTo>
                    <a:pt x="27266" y="20755"/>
                  </a:lnTo>
                  <a:lnTo>
                    <a:pt x="27469" y="19113"/>
                  </a:lnTo>
                  <a:lnTo>
                    <a:pt x="26879" y="20699"/>
                  </a:lnTo>
                  <a:lnTo>
                    <a:pt x="26344" y="22286"/>
                  </a:lnTo>
                  <a:lnTo>
                    <a:pt x="25846" y="23909"/>
                  </a:lnTo>
                  <a:lnTo>
                    <a:pt x="25385" y="25533"/>
                  </a:lnTo>
                  <a:lnTo>
                    <a:pt x="24960" y="27156"/>
                  </a:lnTo>
                  <a:lnTo>
                    <a:pt x="24591" y="28816"/>
                  </a:lnTo>
                  <a:lnTo>
                    <a:pt x="24241" y="30458"/>
                  </a:lnTo>
                  <a:lnTo>
                    <a:pt x="23964" y="32119"/>
                  </a:lnTo>
                  <a:lnTo>
                    <a:pt x="24038" y="31418"/>
                  </a:lnTo>
                  <a:lnTo>
                    <a:pt x="24112" y="30735"/>
                  </a:lnTo>
                  <a:lnTo>
                    <a:pt x="24149" y="30034"/>
                  </a:lnTo>
                  <a:lnTo>
                    <a:pt x="24167" y="29314"/>
                  </a:lnTo>
                  <a:lnTo>
                    <a:pt x="24167" y="28613"/>
                  </a:lnTo>
                  <a:lnTo>
                    <a:pt x="24130" y="27912"/>
                  </a:lnTo>
                  <a:lnTo>
                    <a:pt x="24075" y="27211"/>
                  </a:lnTo>
                  <a:lnTo>
                    <a:pt x="24020" y="26529"/>
                  </a:lnTo>
                  <a:lnTo>
                    <a:pt x="23909" y="25828"/>
                  </a:lnTo>
                  <a:lnTo>
                    <a:pt x="23798" y="25127"/>
                  </a:lnTo>
                  <a:lnTo>
                    <a:pt x="23669" y="24444"/>
                  </a:lnTo>
                  <a:lnTo>
                    <a:pt x="23503" y="23762"/>
                  </a:lnTo>
                  <a:lnTo>
                    <a:pt x="23319" y="23079"/>
                  </a:lnTo>
                  <a:lnTo>
                    <a:pt x="23134" y="22415"/>
                  </a:lnTo>
                  <a:lnTo>
                    <a:pt x="22913" y="21732"/>
                  </a:lnTo>
                  <a:lnTo>
                    <a:pt x="22673" y="21087"/>
                  </a:lnTo>
                  <a:lnTo>
                    <a:pt x="22396" y="20423"/>
                  </a:lnTo>
                  <a:lnTo>
                    <a:pt x="22119" y="19777"/>
                  </a:lnTo>
                  <a:lnTo>
                    <a:pt x="21824" y="19150"/>
                  </a:lnTo>
                  <a:lnTo>
                    <a:pt x="21511" y="18522"/>
                  </a:lnTo>
                  <a:lnTo>
                    <a:pt x="21160" y="17895"/>
                  </a:lnTo>
                  <a:lnTo>
                    <a:pt x="20810" y="17305"/>
                  </a:lnTo>
                  <a:lnTo>
                    <a:pt x="20441" y="16696"/>
                  </a:lnTo>
                  <a:lnTo>
                    <a:pt x="20035" y="16124"/>
                  </a:lnTo>
                  <a:lnTo>
                    <a:pt x="19629" y="15552"/>
                  </a:lnTo>
                  <a:lnTo>
                    <a:pt x="19205" y="14999"/>
                  </a:lnTo>
                  <a:lnTo>
                    <a:pt x="18762" y="14464"/>
                  </a:lnTo>
                  <a:lnTo>
                    <a:pt x="18301" y="13929"/>
                  </a:lnTo>
                  <a:lnTo>
                    <a:pt x="17821" y="13412"/>
                  </a:lnTo>
                  <a:lnTo>
                    <a:pt x="17323" y="12914"/>
                  </a:lnTo>
                  <a:lnTo>
                    <a:pt x="16806" y="12435"/>
                  </a:lnTo>
                  <a:lnTo>
                    <a:pt x="16271" y="11973"/>
                  </a:lnTo>
                  <a:lnTo>
                    <a:pt x="16271" y="11973"/>
                  </a:lnTo>
                  <a:lnTo>
                    <a:pt x="16714" y="12933"/>
                  </a:lnTo>
                  <a:lnTo>
                    <a:pt x="17139" y="13892"/>
                  </a:lnTo>
                  <a:lnTo>
                    <a:pt x="17544" y="14851"/>
                  </a:lnTo>
                  <a:lnTo>
                    <a:pt x="17895" y="15829"/>
                  </a:lnTo>
                  <a:lnTo>
                    <a:pt x="18245" y="16825"/>
                  </a:lnTo>
                  <a:lnTo>
                    <a:pt x="18541" y="17821"/>
                  </a:lnTo>
                  <a:lnTo>
                    <a:pt x="18817" y="18836"/>
                  </a:lnTo>
                  <a:lnTo>
                    <a:pt x="19057" y="19851"/>
                  </a:lnTo>
                  <a:lnTo>
                    <a:pt x="19278" y="20884"/>
                  </a:lnTo>
                  <a:lnTo>
                    <a:pt x="19463" y="21917"/>
                  </a:lnTo>
                  <a:lnTo>
                    <a:pt x="19611" y="22950"/>
                  </a:lnTo>
                  <a:lnTo>
                    <a:pt x="19740" y="23983"/>
                  </a:lnTo>
                  <a:lnTo>
                    <a:pt x="19832" y="25035"/>
                  </a:lnTo>
                  <a:lnTo>
                    <a:pt x="19906" y="26068"/>
                  </a:lnTo>
                  <a:lnTo>
                    <a:pt x="19924" y="27119"/>
                  </a:lnTo>
                  <a:lnTo>
                    <a:pt x="19924" y="28171"/>
                  </a:lnTo>
                  <a:lnTo>
                    <a:pt x="19647" y="27341"/>
                  </a:lnTo>
                  <a:lnTo>
                    <a:pt x="19352" y="26529"/>
                  </a:lnTo>
                  <a:lnTo>
                    <a:pt x="19002" y="25736"/>
                  </a:lnTo>
                  <a:lnTo>
                    <a:pt x="18614" y="24961"/>
                  </a:lnTo>
                  <a:lnTo>
                    <a:pt x="18208" y="24186"/>
                  </a:lnTo>
                  <a:lnTo>
                    <a:pt x="17747" y="23448"/>
                  </a:lnTo>
                  <a:lnTo>
                    <a:pt x="17268" y="22729"/>
                  </a:lnTo>
                  <a:lnTo>
                    <a:pt x="16770" y="22028"/>
                  </a:lnTo>
                  <a:lnTo>
                    <a:pt x="16493" y="21179"/>
                  </a:lnTo>
                  <a:lnTo>
                    <a:pt x="16198" y="20349"/>
                  </a:lnTo>
                  <a:lnTo>
                    <a:pt x="15884" y="19537"/>
                  </a:lnTo>
                  <a:lnTo>
                    <a:pt x="15552" y="18707"/>
                  </a:lnTo>
                  <a:lnTo>
                    <a:pt x="15201" y="17895"/>
                  </a:lnTo>
                  <a:lnTo>
                    <a:pt x="14833" y="17102"/>
                  </a:lnTo>
                  <a:lnTo>
                    <a:pt x="14445" y="16309"/>
                  </a:lnTo>
                  <a:lnTo>
                    <a:pt x="14058" y="15515"/>
                  </a:lnTo>
                  <a:lnTo>
                    <a:pt x="13633" y="14741"/>
                  </a:lnTo>
                  <a:lnTo>
                    <a:pt x="13209" y="13966"/>
                  </a:lnTo>
                  <a:lnTo>
                    <a:pt x="12748" y="13209"/>
                  </a:lnTo>
                  <a:lnTo>
                    <a:pt x="12287" y="12453"/>
                  </a:lnTo>
                  <a:lnTo>
                    <a:pt x="11807" y="11715"/>
                  </a:lnTo>
                  <a:lnTo>
                    <a:pt x="11309" y="10996"/>
                  </a:lnTo>
                  <a:lnTo>
                    <a:pt x="10811" y="10276"/>
                  </a:lnTo>
                  <a:lnTo>
                    <a:pt x="10276" y="9557"/>
                  </a:lnTo>
                  <a:lnTo>
                    <a:pt x="9741" y="8874"/>
                  </a:lnTo>
                  <a:lnTo>
                    <a:pt x="9187" y="8173"/>
                  </a:lnTo>
                  <a:lnTo>
                    <a:pt x="8616" y="7509"/>
                  </a:lnTo>
                  <a:lnTo>
                    <a:pt x="8025" y="6845"/>
                  </a:lnTo>
                  <a:lnTo>
                    <a:pt x="7435" y="6199"/>
                  </a:lnTo>
                  <a:lnTo>
                    <a:pt x="6826" y="5554"/>
                  </a:lnTo>
                  <a:lnTo>
                    <a:pt x="6199" y="4945"/>
                  </a:lnTo>
                  <a:lnTo>
                    <a:pt x="5553" y="4336"/>
                  </a:lnTo>
                  <a:lnTo>
                    <a:pt x="4908" y="3746"/>
                  </a:lnTo>
                  <a:lnTo>
                    <a:pt x="4243" y="3155"/>
                  </a:lnTo>
                  <a:lnTo>
                    <a:pt x="3561" y="2602"/>
                  </a:lnTo>
                  <a:lnTo>
                    <a:pt x="2878" y="2048"/>
                  </a:lnTo>
                  <a:lnTo>
                    <a:pt x="2177" y="1513"/>
                  </a:lnTo>
                  <a:lnTo>
                    <a:pt x="1458" y="997"/>
                  </a:lnTo>
                  <a:lnTo>
                    <a:pt x="738" y="49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1" name="Google Shape;2431;p41"/>
            <p:cNvSpPr/>
            <p:nvPr/>
          </p:nvSpPr>
          <p:spPr>
            <a:xfrm>
              <a:off x="5949325" y="4903232"/>
              <a:ext cx="107025" cy="233850"/>
            </a:xfrm>
            <a:custGeom>
              <a:avLst/>
              <a:gdLst/>
              <a:ahLst/>
              <a:cxnLst/>
              <a:rect l="l" t="t" r="r" b="b"/>
              <a:pathLst>
                <a:path w="4281" h="9354" extrusionOk="0">
                  <a:moveTo>
                    <a:pt x="4280" y="1"/>
                  </a:moveTo>
                  <a:lnTo>
                    <a:pt x="3930" y="536"/>
                  </a:lnTo>
                  <a:lnTo>
                    <a:pt x="3579" y="1089"/>
                  </a:lnTo>
                  <a:lnTo>
                    <a:pt x="3247" y="1643"/>
                  </a:lnTo>
                  <a:lnTo>
                    <a:pt x="2934" y="2196"/>
                  </a:lnTo>
                  <a:lnTo>
                    <a:pt x="2620" y="2768"/>
                  </a:lnTo>
                  <a:lnTo>
                    <a:pt x="2325" y="3340"/>
                  </a:lnTo>
                  <a:lnTo>
                    <a:pt x="2030" y="3912"/>
                  </a:lnTo>
                  <a:lnTo>
                    <a:pt x="1753" y="4502"/>
                  </a:lnTo>
                  <a:lnTo>
                    <a:pt x="1495" y="5093"/>
                  </a:lnTo>
                  <a:lnTo>
                    <a:pt x="1255" y="5683"/>
                  </a:lnTo>
                  <a:lnTo>
                    <a:pt x="1015" y="6292"/>
                  </a:lnTo>
                  <a:lnTo>
                    <a:pt x="775" y="6900"/>
                  </a:lnTo>
                  <a:lnTo>
                    <a:pt x="572" y="7509"/>
                  </a:lnTo>
                  <a:lnTo>
                    <a:pt x="369" y="8118"/>
                  </a:lnTo>
                  <a:lnTo>
                    <a:pt x="185" y="8745"/>
                  </a:lnTo>
                  <a:lnTo>
                    <a:pt x="0" y="9354"/>
                  </a:lnTo>
                  <a:lnTo>
                    <a:pt x="2011" y="9354"/>
                  </a:lnTo>
                  <a:lnTo>
                    <a:pt x="2159" y="8155"/>
                  </a:lnTo>
                  <a:lnTo>
                    <a:pt x="2362" y="6974"/>
                  </a:lnTo>
                  <a:lnTo>
                    <a:pt x="2583" y="5794"/>
                  </a:lnTo>
                  <a:lnTo>
                    <a:pt x="2860" y="4613"/>
                  </a:lnTo>
                  <a:lnTo>
                    <a:pt x="3155" y="3432"/>
                  </a:lnTo>
                  <a:lnTo>
                    <a:pt x="3487" y="2288"/>
                  </a:lnTo>
                  <a:lnTo>
                    <a:pt x="3875" y="1126"/>
                  </a:lnTo>
                  <a:lnTo>
                    <a:pt x="42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2" name="Google Shape;2432;p41"/>
            <p:cNvSpPr/>
            <p:nvPr/>
          </p:nvSpPr>
          <p:spPr>
            <a:xfrm>
              <a:off x="6021275" y="4542132"/>
              <a:ext cx="163750" cy="594950"/>
            </a:xfrm>
            <a:custGeom>
              <a:avLst/>
              <a:gdLst/>
              <a:ahLst/>
              <a:cxnLst/>
              <a:rect l="l" t="t" r="r" b="b"/>
              <a:pathLst>
                <a:path w="6550" h="23798" extrusionOk="0">
                  <a:moveTo>
                    <a:pt x="6549" y="0"/>
                  </a:moveTo>
                  <a:lnTo>
                    <a:pt x="5922" y="1402"/>
                  </a:lnTo>
                  <a:lnTo>
                    <a:pt x="5332" y="2841"/>
                  </a:lnTo>
                  <a:lnTo>
                    <a:pt x="4778" y="4280"/>
                  </a:lnTo>
                  <a:lnTo>
                    <a:pt x="4262" y="5737"/>
                  </a:lnTo>
                  <a:lnTo>
                    <a:pt x="3764" y="7195"/>
                  </a:lnTo>
                  <a:lnTo>
                    <a:pt x="3321" y="8671"/>
                  </a:lnTo>
                  <a:lnTo>
                    <a:pt x="2878" y="10147"/>
                  </a:lnTo>
                  <a:lnTo>
                    <a:pt x="2491" y="11641"/>
                  </a:lnTo>
                  <a:lnTo>
                    <a:pt x="2103" y="13154"/>
                  </a:lnTo>
                  <a:lnTo>
                    <a:pt x="1753" y="14648"/>
                  </a:lnTo>
                  <a:lnTo>
                    <a:pt x="1421" y="16161"/>
                  </a:lnTo>
                  <a:lnTo>
                    <a:pt x="1107" y="17692"/>
                  </a:lnTo>
                  <a:lnTo>
                    <a:pt x="812" y="19204"/>
                  </a:lnTo>
                  <a:lnTo>
                    <a:pt x="517" y="20736"/>
                  </a:lnTo>
                  <a:lnTo>
                    <a:pt x="259" y="22267"/>
                  </a:lnTo>
                  <a:lnTo>
                    <a:pt x="0" y="23798"/>
                  </a:lnTo>
                  <a:lnTo>
                    <a:pt x="3505" y="23798"/>
                  </a:lnTo>
                  <a:lnTo>
                    <a:pt x="3579" y="22304"/>
                  </a:lnTo>
                  <a:lnTo>
                    <a:pt x="3671" y="20791"/>
                  </a:lnTo>
                  <a:lnTo>
                    <a:pt x="3782" y="19260"/>
                  </a:lnTo>
                  <a:lnTo>
                    <a:pt x="3893" y="17747"/>
                  </a:lnTo>
                  <a:lnTo>
                    <a:pt x="4040" y="16234"/>
                  </a:lnTo>
                  <a:lnTo>
                    <a:pt x="4206" y="14722"/>
                  </a:lnTo>
                  <a:lnTo>
                    <a:pt x="4372" y="13209"/>
                  </a:lnTo>
                  <a:lnTo>
                    <a:pt x="4557" y="11696"/>
                  </a:lnTo>
                  <a:lnTo>
                    <a:pt x="4760" y="10202"/>
                  </a:lnTo>
                  <a:lnTo>
                    <a:pt x="4981" y="8708"/>
                  </a:lnTo>
                  <a:lnTo>
                    <a:pt x="5203" y="7213"/>
                  </a:lnTo>
                  <a:lnTo>
                    <a:pt x="5442" y="5756"/>
                  </a:lnTo>
                  <a:lnTo>
                    <a:pt x="5701" y="4280"/>
                  </a:lnTo>
                  <a:lnTo>
                    <a:pt x="5977" y="2841"/>
                  </a:lnTo>
                  <a:lnTo>
                    <a:pt x="6254" y="1402"/>
                  </a:lnTo>
                  <a:lnTo>
                    <a:pt x="65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3" name="Google Shape;2433;p41"/>
            <p:cNvSpPr/>
            <p:nvPr/>
          </p:nvSpPr>
          <p:spPr>
            <a:xfrm>
              <a:off x="5087800" y="4794407"/>
              <a:ext cx="178050" cy="342675"/>
            </a:xfrm>
            <a:custGeom>
              <a:avLst/>
              <a:gdLst/>
              <a:ahLst/>
              <a:cxnLst/>
              <a:rect l="l" t="t" r="r" b="b"/>
              <a:pathLst>
                <a:path w="7122" h="13707" extrusionOk="0">
                  <a:moveTo>
                    <a:pt x="1" y="0"/>
                  </a:moveTo>
                  <a:lnTo>
                    <a:pt x="554" y="757"/>
                  </a:lnTo>
                  <a:lnTo>
                    <a:pt x="1071" y="1531"/>
                  </a:lnTo>
                  <a:lnTo>
                    <a:pt x="1551" y="2325"/>
                  </a:lnTo>
                  <a:lnTo>
                    <a:pt x="2030" y="3136"/>
                  </a:lnTo>
                  <a:lnTo>
                    <a:pt x="2454" y="3948"/>
                  </a:lnTo>
                  <a:lnTo>
                    <a:pt x="2860" y="4778"/>
                  </a:lnTo>
                  <a:lnTo>
                    <a:pt x="3248" y="5627"/>
                  </a:lnTo>
                  <a:lnTo>
                    <a:pt x="3598" y="6494"/>
                  </a:lnTo>
                  <a:lnTo>
                    <a:pt x="3912" y="7379"/>
                  </a:lnTo>
                  <a:lnTo>
                    <a:pt x="4207" y="8246"/>
                  </a:lnTo>
                  <a:lnTo>
                    <a:pt x="4465" y="9150"/>
                  </a:lnTo>
                  <a:lnTo>
                    <a:pt x="4705" y="10054"/>
                  </a:lnTo>
                  <a:lnTo>
                    <a:pt x="4908" y="10958"/>
                  </a:lnTo>
                  <a:lnTo>
                    <a:pt x="5074" y="11862"/>
                  </a:lnTo>
                  <a:lnTo>
                    <a:pt x="5222" y="12785"/>
                  </a:lnTo>
                  <a:lnTo>
                    <a:pt x="5332" y="13707"/>
                  </a:lnTo>
                  <a:lnTo>
                    <a:pt x="7122" y="13707"/>
                  </a:lnTo>
                  <a:lnTo>
                    <a:pt x="6900" y="12766"/>
                  </a:lnTo>
                  <a:lnTo>
                    <a:pt x="6661" y="11807"/>
                  </a:lnTo>
                  <a:lnTo>
                    <a:pt x="6384" y="10884"/>
                  </a:lnTo>
                  <a:lnTo>
                    <a:pt x="6070" y="9962"/>
                  </a:lnTo>
                  <a:lnTo>
                    <a:pt x="5720" y="9040"/>
                  </a:lnTo>
                  <a:lnTo>
                    <a:pt x="5332" y="8136"/>
                  </a:lnTo>
                  <a:lnTo>
                    <a:pt x="4926" y="7250"/>
                  </a:lnTo>
                  <a:lnTo>
                    <a:pt x="4502" y="6383"/>
                  </a:lnTo>
                  <a:lnTo>
                    <a:pt x="4041" y="5516"/>
                  </a:lnTo>
                  <a:lnTo>
                    <a:pt x="3543" y="4668"/>
                  </a:lnTo>
                  <a:lnTo>
                    <a:pt x="3008" y="3837"/>
                  </a:lnTo>
                  <a:lnTo>
                    <a:pt x="2473" y="3044"/>
                  </a:lnTo>
                  <a:lnTo>
                    <a:pt x="1883" y="2251"/>
                  </a:lnTo>
                  <a:lnTo>
                    <a:pt x="1292" y="1476"/>
                  </a:lnTo>
                  <a:lnTo>
                    <a:pt x="665" y="7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4" name="Google Shape;2434;p41"/>
            <p:cNvSpPr/>
            <p:nvPr/>
          </p:nvSpPr>
          <p:spPr>
            <a:xfrm>
              <a:off x="5018625" y="4581332"/>
              <a:ext cx="343150" cy="555750"/>
            </a:xfrm>
            <a:custGeom>
              <a:avLst/>
              <a:gdLst/>
              <a:ahLst/>
              <a:cxnLst/>
              <a:rect l="l" t="t" r="r" b="b"/>
              <a:pathLst>
                <a:path w="13726" h="22230" extrusionOk="0">
                  <a:moveTo>
                    <a:pt x="1" y="0"/>
                  </a:moveTo>
                  <a:lnTo>
                    <a:pt x="517" y="591"/>
                  </a:lnTo>
                  <a:lnTo>
                    <a:pt x="1034" y="1162"/>
                  </a:lnTo>
                  <a:lnTo>
                    <a:pt x="1513" y="1771"/>
                  </a:lnTo>
                  <a:lnTo>
                    <a:pt x="2012" y="2362"/>
                  </a:lnTo>
                  <a:lnTo>
                    <a:pt x="2473" y="2989"/>
                  </a:lnTo>
                  <a:lnTo>
                    <a:pt x="2934" y="3616"/>
                  </a:lnTo>
                  <a:lnTo>
                    <a:pt x="3377" y="4243"/>
                  </a:lnTo>
                  <a:lnTo>
                    <a:pt x="3819" y="4889"/>
                  </a:lnTo>
                  <a:lnTo>
                    <a:pt x="4225" y="5535"/>
                  </a:lnTo>
                  <a:lnTo>
                    <a:pt x="4631" y="6199"/>
                  </a:lnTo>
                  <a:lnTo>
                    <a:pt x="5037" y="6863"/>
                  </a:lnTo>
                  <a:lnTo>
                    <a:pt x="5406" y="7545"/>
                  </a:lnTo>
                  <a:lnTo>
                    <a:pt x="5775" y="8228"/>
                  </a:lnTo>
                  <a:lnTo>
                    <a:pt x="6125" y="8911"/>
                  </a:lnTo>
                  <a:lnTo>
                    <a:pt x="6476" y="9612"/>
                  </a:lnTo>
                  <a:lnTo>
                    <a:pt x="6790" y="10313"/>
                  </a:lnTo>
                  <a:lnTo>
                    <a:pt x="7103" y="11014"/>
                  </a:lnTo>
                  <a:lnTo>
                    <a:pt x="7398" y="11733"/>
                  </a:lnTo>
                  <a:lnTo>
                    <a:pt x="7675" y="12453"/>
                  </a:lnTo>
                  <a:lnTo>
                    <a:pt x="7952" y="13191"/>
                  </a:lnTo>
                  <a:lnTo>
                    <a:pt x="8210" y="13928"/>
                  </a:lnTo>
                  <a:lnTo>
                    <a:pt x="8450" y="14666"/>
                  </a:lnTo>
                  <a:lnTo>
                    <a:pt x="8671" y="15404"/>
                  </a:lnTo>
                  <a:lnTo>
                    <a:pt x="8874" y="16142"/>
                  </a:lnTo>
                  <a:lnTo>
                    <a:pt x="9077" y="16899"/>
                  </a:lnTo>
                  <a:lnTo>
                    <a:pt x="9243" y="17655"/>
                  </a:lnTo>
                  <a:lnTo>
                    <a:pt x="9409" y="18411"/>
                  </a:lnTo>
                  <a:lnTo>
                    <a:pt x="9557" y="19168"/>
                  </a:lnTo>
                  <a:lnTo>
                    <a:pt x="9686" y="19924"/>
                  </a:lnTo>
                  <a:lnTo>
                    <a:pt x="9815" y="20699"/>
                  </a:lnTo>
                  <a:lnTo>
                    <a:pt x="9907" y="21474"/>
                  </a:lnTo>
                  <a:lnTo>
                    <a:pt x="9999" y="22230"/>
                  </a:lnTo>
                  <a:lnTo>
                    <a:pt x="13726" y="22230"/>
                  </a:lnTo>
                  <a:lnTo>
                    <a:pt x="13339" y="20754"/>
                  </a:lnTo>
                  <a:lnTo>
                    <a:pt x="12914" y="19278"/>
                  </a:lnTo>
                  <a:lnTo>
                    <a:pt x="12471" y="17821"/>
                  </a:lnTo>
                  <a:lnTo>
                    <a:pt x="12010" y="16382"/>
                  </a:lnTo>
                  <a:lnTo>
                    <a:pt x="11752" y="15663"/>
                  </a:lnTo>
                  <a:lnTo>
                    <a:pt x="11494" y="14943"/>
                  </a:lnTo>
                  <a:lnTo>
                    <a:pt x="11217" y="14242"/>
                  </a:lnTo>
                  <a:lnTo>
                    <a:pt x="10922" y="13523"/>
                  </a:lnTo>
                  <a:lnTo>
                    <a:pt x="10627" y="12822"/>
                  </a:lnTo>
                  <a:lnTo>
                    <a:pt x="10313" y="12139"/>
                  </a:lnTo>
                  <a:lnTo>
                    <a:pt x="9981" y="11438"/>
                  </a:lnTo>
                  <a:lnTo>
                    <a:pt x="9649" y="10755"/>
                  </a:lnTo>
                  <a:lnTo>
                    <a:pt x="9225" y="9944"/>
                  </a:lnTo>
                  <a:lnTo>
                    <a:pt x="8763" y="9150"/>
                  </a:lnTo>
                  <a:lnTo>
                    <a:pt x="8302" y="8357"/>
                  </a:lnTo>
                  <a:lnTo>
                    <a:pt x="7804" y="7582"/>
                  </a:lnTo>
                  <a:lnTo>
                    <a:pt x="7288" y="6826"/>
                  </a:lnTo>
                  <a:lnTo>
                    <a:pt x="6734" y="6088"/>
                  </a:lnTo>
                  <a:lnTo>
                    <a:pt x="6162" y="5369"/>
                  </a:lnTo>
                  <a:lnTo>
                    <a:pt x="5572" y="4668"/>
                  </a:lnTo>
                  <a:lnTo>
                    <a:pt x="4963" y="3985"/>
                  </a:lnTo>
                  <a:lnTo>
                    <a:pt x="4318" y="3339"/>
                  </a:lnTo>
                  <a:lnTo>
                    <a:pt x="3672" y="2712"/>
                  </a:lnTo>
                  <a:lnTo>
                    <a:pt x="2971" y="2103"/>
                  </a:lnTo>
                  <a:lnTo>
                    <a:pt x="2270" y="1531"/>
                  </a:lnTo>
                  <a:lnTo>
                    <a:pt x="1532" y="996"/>
                  </a:lnTo>
                  <a:lnTo>
                    <a:pt x="776" y="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5" name="Google Shape;2435;p41"/>
            <p:cNvSpPr/>
            <p:nvPr/>
          </p:nvSpPr>
          <p:spPr>
            <a:xfrm>
              <a:off x="5127000" y="4305532"/>
              <a:ext cx="363450" cy="831550"/>
            </a:xfrm>
            <a:custGeom>
              <a:avLst/>
              <a:gdLst/>
              <a:ahLst/>
              <a:cxnLst/>
              <a:rect l="l" t="t" r="r" b="b"/>
              <a:pathLst>
                <a:path w="14538" h="33262" extrusionOk="0">
                  <a:moveTo>
                    <a:pt x="1" y="0"/>
                  </a:moveTo>
                  <a:lnTo>
                    <a:pt x="610" y="904"/>
                  </a:lnTo>
                  <a:lnTo>
                    <a:pt x="1200" y="1845"/>
                  </a:lnTo>
                  <a:lnTo>
                    <a:pt x="1790" y="2768"/>
                  </a:lnTo>
                  <a:lnTo>
                    <a:pt x="2344" y="3727"/>
                  </a:lnTo>
                  <a:lnTo>
                    <a:pt x="2879" y="4686"/>
                  </a:lnTo>
                  <a:lnTo>
                    <a:pt x="3414" y="5664"/>
                  </a:lnTo>
                  <a:lnTo>
                    <a:pt x="3912" y="6642"/>
                  </a:lnTo>
                  <a:lnTo>
                    <a:pt x="4392" y="7638"/>
                  </a:lnTo>
                  <a:lnTo>
                    <a:pt x="4853" y="8634"/>
                  </a:lnTo>
                  <a:lnTo>
                    <a:pt x="5314" y="9649"/>
                  </a:lnTo>
                  <a:lnTo>
                    <a:pt x="5738" y="10663"/>
                  </a:lnTo>
                  <a:lnTo>
                    <a:pt x="6144" y="11678"/>
                  </a:lnTo>
                  <a:lnTo>
                    <a:pt x="6532" y="12711"/>
                  </a:lnTo>
                  <a:lnTo>
                    <a:pt x="6900" y="13763"/>
                  </a:lnTo>
                  <a:lnTo>
                    <a:pt x="7251" y="14814"/>
                  </a:lnTo>
                  <a:lnTo>
                    <a:pt x="7583" y="15866"/>
                  </a:lnTo>
                  <a:lnTo>
                    <a:pt x="7878" y="16917"/>
                  </a:lnTo>
                  <a:lnTo>
                    <a:pt x="8173" y="17987"/>
                  </a:lnTo>
                  <a:lnTo>
                    <a:pt x="8450" y="19057"/>
                  </a:lnTo>
                  <a:lnTo>
                    <a:pt x="8690" y="20127"/>
                  </a:lnTo>
                  <a:lnTo>
                    <a:pt x="8930" y="21216"/>
                  </a:lnTo>
                  <a:lnTo>
                    <a:pt x="9133" y="22285"/>
                  </a:lnTo>
                  <a:lnTo>
                    <a:pt x="9317" y="23374"/>
                  </a:lnTo>
                  <a:lnTo>
                    <a:pt x="9483" y="24462"/>
                  </a:lnTo>
                  <a:lnTo>
                    <a:pt x="9631" y="25569"/>
                  </a:lnTo>
                  <a:lnTo>
                    <a:pt x="9760" y="26658"/>
                  </a:lnTo>
                  <a:lnTo>
                    <a:pt x="9852" y="27765"/>
                  </a:lnTo>
                  <a:lnTo>
                    <a:pt x="9944" y="28853"/>
                  </a:lnTo>
                  <a:lnTo>
                    <a:pt x="10000" y="29960"/>
                  </a:lnTo>
                  <a:lnTo>
                    <a:pt x="10037" y="31067"/>
                  </a:lnTo>
                  <a:lnTo>
                    <a:pt x="10055" y="32155"/>
                  </a:lnTo>
                  <a:lnTo>
                    <a:pt x="10055" y="33262"/>
                  </a:lnTo>
                  <a:lnTo>
                    <a:pt x="14538" y="33262"/>
                  </a:lnTo>
                  <a:lnTo>
                    <a:pt x="14353" y="31067"/>
                  </a:lnTo>
                  <a:lnTo>
                    <a:pt x="14132" y="28871"/>
                  </a:lnTo>
                  <a:lnTo>
                    <a:pt x="14003" y="27765"/>
                  </a:lnTo>
                  <a:lnTo>
                    <a:pt x="13874" y="26676"/>
                  </a:lnTo>
                  <a:lnTo>
                    <a:pt x="13726" y="25588"/>
                  </a:lnTo>
                  <a:lnTo>
                    <a:pt x="13560" y="24499"/>
                  </a:lnTo>
                  <a:lnTo>
                    <a:pt x="13394" y="23411"/>
                  </a:lnTo>
                  <a:lnTo>
                    <a:pt x="13191" y="22322"/>
                  </a:lnTo>
                  <a:lnTo>
                    <a:pt x="12970" y="21234"/>
                  </a:lnTo>
                  <a:lnTo>
                    <a:pt x="12748" y="20164"/>
                  </a:lnTo>
                  <a:lnTo>
                    <a:pt x="12490" y="19094"/>
                  </a:lnTo>
                  <a:lnTo>
                    <a:pt x="12213" y="18024"/>
                  </a:lnTo>
                  <a:lnTo>
                    <a:pt x="11918" y="16972"/>
                  </a:lnTo>
                  <a:lnTo>
                    <a:pt x="11586" y="15921"/>
                  </a:lnTo>
                  <a:lnTo>
                    <a:pt x="11180" y="14740"/>
                  </a:lnTo>
                  <a:lnTo>
                    <a:pt x="10719" y="13541"/>
                  </a:lnTo>
                  <a:lnTo>
                    <a:pt x="10240" y="12379"/>
                  </a:lnTo>
                  <a:lnTo>
                    <a:pt x="9963" y="11807"/>
                  </a:lnTo>
                  <a:lnTo>
                    <a:pt x="9705" y="11235"/>
                  </a:lnTo>
                  <a:lnTo>
                    <a:pt x="9409" y="10663"/>
                  </a:lnTo>
                  <a:lnTo>
                    <a:pt x="9133" y="10110"/>
                  </a:lnTo>
                  <a:lnTo>
                    <a:pt x="8819" y="9556"/>
                  </a:lnTo>
                  <a:lnTo>
                    <a:pt x="8505" y="9003"/>
                  </a:lnTo>
                  <a:lnTo>
                    <a:pt x="8192" y="8468"/>
                  </a:lnTo>
                  <a:lnTo>
                    <a:pt x="7860" y="7933"/>
                  </a:lnTo>
                  <a:lnTo>
                    <a:pt x="7509" y="7398"/>
                  </a:lnTo>
                  <a:lnTo>
                    <a:pt x="7159" y="6881"/>
                  </a:lnTo>
                  <a:lnTo>
                    <a:pt x="6790" y="6365"/>
                  </a:lnTo>
                  <a:lnTo>
                    <a:pt x="6421" y="5867"/>
                  </a:lnTo>
                  <a:lnTo>
                    <a:pt x="6033" y="5369"/>
                  </a:lnTo>
                  <a:lnTo>
                    <a:pt x="5628" y="4889"/>
                  </a:lnTo>
                  <a:lnTo>
                    <a:pt x="5222" y="4409"/>
                  </a:lnTo>
                  <a:lnTo>
                    <a:pt x="4797" y="3948"/>
                  </a:lnTo>
                  <a:lnTo>
                    <a:pt x="4373" y="3506"/>
                  </a:lnTo>
                  <a:lnTo>
                    <a:pt x="3930" y="3063"/>
                  </a:lnTo>
                  <a:lnTo>
                    <a:pt x="3469" y="2638"/>
                  </a:lnTo>
                  <a:lnTo>
                    <a:pt x="3008" y="2214"/>
                  </a:lnTo>
                  <a:lnTo>
                    <a:pt x="2528" y="1808"/>
                  </a:lnTo>
                  <a:lnTo>
                    <a:pt x="2049" y="1421"/>
                  </a:lnTo>
                  <a:lnTo>
                    <a:pt x="1551" y="1033"/>
                  </a:lnTo>
                  <a:lnTo>
                    <a:pt x="1052" y="683"/>
                  </a:lnTo>
                  <a:lnTo>
                    <a:pt x="518" y="33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6" name="Google Shape;2436;p41"/>
            <p:cNvSpPr/>
            <p:nvPr/>
          </p:nvSpPr>
          <p:spPr>
            <a:xfrm>
              <a:off x="5492275" y="4490932"/>
              <a:ext cx="129175" cy="646150"/>
            </a:xfrm>
            <a:custGeom>
              <a:avLst/>
              <a:gdLst/>
              <a:ahLst/>
              <a:cxnLst/>
              <a:rect l="l" t="t" r="r" b="b"/>
              <a:pathLst>
                <a:path w="5167" h="25846" extrusionOk="0">
                  <a:moveTo>
                    <a:pt x="5166" y="0"/>
                  </a:moveTo>
                  <a:lnTo>
                    <a:pt x="4834" y="757"/>
                  </a:lnTo>
                  <a:lnTo>
                    <a:pt x="4520" y="1495"/>
                  </a:lnTo>
                  <a:lnTo>
                    <a:pt x="4207" y="2251"/>
                  </a:lnTo>
                  <a:lnTo>
                    <a:pt x="3930" y="3026"/>
                  </a:lnTo>
                  <a:lnTo>
                    <a:pt x="3672" y="3782"/>
                  </a:lnTo>
                  <a:lnTo>
                    <a:pt x="3432" y="4557"/>
                  </a:lnTo>
                  <a:lnTo>
                    <a:pt x="3211" y="5350"/>
                  </a:lnTo>
                  <a:lnTo>
                    <a:pt x="3008" y="6125"/>
                  </a:lnTo>
                  <a:lnTo>
                    <a:pt x="2823" y="6918"/>
                  </a:lnTo>
                  <a:lnTo>
                    <a:pt x="2657" y="7712"/>
                  </a:lnTo>
                  <a:lnTo>
                    <a:pt x="2491" y="8505"/>
                  </a:lnTo>
                  <a:lnTo>
                    <a:pt x="2362" y="9317"/>
                  </a:lnTo>
                  <a:lnTo>
                    <a:pt x="2233" y="10110"/>
                  </a:lnTo>
                  <a:lnTo>
                    <a:pt x="2122" y="10922"/>
                  </a:lnTo>
                  <a:lnTo>
                    <a:pt x="2030" y="11733"/>
                  </a:lnTo>
                  <a:lnTo>
                    <a:pt x="1938" y="12545"/>
                  </a:lnTo>
                  <a:lnTo>
                    <a:pt x="1864" y="13375"/>
                  </a:lnTo>
                  <a:lnTo>
                    <a:pt x="1809" y="14187"/>
                  </a:lnTo>
                  <a:lnTo>
                    <a:pt x="1698" y="15829"/>
                  </a:lnTo>
                  <a:lnTo>
                    <a:pt x="1643" y="17489"/>
                  </a:lnTo>
                  <a:lnTo>
                    <a:pt x="1606" y="19149"/>
                  </a:lnTo>
                  <a:lnTo>
                    <a:pt x="1606" y="20791"/>
                  </a:lnTo>
                  <a:lnTo>
                    <a:pt x="1606" y="22452"/>
                  </a:lnTo>
                  <a:lnTo>
                    <a:pt x="1661" y="25735"/>
                  </a:lnTo>
                  <a:lnTo>
                    <a:pt x="1" y="9575"/>
                  </a:lnTo>
                  <a:lnTo>
                    <a:pt x="111" y="25846"/>
                  </a:lnTo>
                  <a:lnTo>
                    <a:pt x="3506" y="25846"/>
                  </a:lnTo>
                  <a:lnTo>
                    <a:pt x="3487" y="24223"/>
                  </a:lnTo>
                  <a:lnTo>
                    <a:pt x="3506" y="22581"/>
                  </a:lnTo>
                  <a:lnTo>
                    <a:pt x="3506" y="20920"/>
                  </a:lnTo>
                  <a:lnTo>
                    <a:pt x="3543" y="19279"/>
                  </a:lnTo>
                  <a:lnTo>
                    <a:pt x="3598" y="17618"/>
                  </a:lnTo>
                  <a:lnTo>
                    <a:pt x="3653" y="15958"/>
                  </a:lnTo>
                  <a:lnTo>
                    <a:pt x="3727" y="14298"/>
                  </a:lnTo>
                  <a:lnTo>
                    <a:pt x="3819" y="12656"/>
                  </a:lnTo>
                  <a:lnTo>
                    <a:pt x="3930" y="11014"/>
                  </a:lnTo>
                  <a:lnTo>
                    <a:pt x="4059" y="9390"/>
                  </a:lnTo>
                  <a:lnTo>
                    <a:pt x="4207" y="7767"/>
                  </a:lnTo>
                  <a:lnTo>
                    <a:pt x="4373" y="6181"/>
                  </a:lnTo>
                  <a:lnTo>
                    <a:pt x="4539" y="4594"/>
                  </a:lnTo>
                  <a:lnTo>
                    <a:pt x="4742" y="3044"/>
                  </a:lnTo>
                  <a:lnTo>
                    <a:pt x="4945" y="1513"/>
                  </a:lnTo>
                  <a:lnTo>
                    <a:pt x="516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7" name="Google Shape;2437;p41"/>
            <p:cNvSpPr/>
            <p:nvPr/>
          </p:nvSpPr>
          <p:spPr>
            <a:xfrm>
              <a:off x="8704500" y="4468332"/>
              <a:ext cx="176225" cy="668750"/>
            </a:xfrm>
            <a:custGeom>
              <a:avLst/>
              <a:gdLst/>
              <a:ahLst/>
              <a:cxnLst/>
              <a:rect l="l" t="t" r="r" b="b"/>
              <a:pathLst>
                <a:path w="7049" h="26750" extrusionOk="0">
                  <a:moveTo>
                    <a:pt x="1" y="1"/>
                  </a:moveTo>
                  <a:lnTo>
                    <a:pt x="278" y="738"/>
                  </a:lnTo>
                  <a:lnTo>
                    <a:pt x="573" y="1476"/>
                  </a:lnTo>
                  <a:lnTo>
                    <a:pt x="831" y="2214"/>
                  </a:lnTo>
                  <a:lnTo>
                    <a:pt x="1089" y="2989"/>
                  </a:lnTo>
                  <a:lnTo>
                    <a:pt x="1329" y="3764"/>
                  </a:lnTo>
                  <a:lnTo>
                    <a:pt x="1551" y="4539"/>
                  </a:lnTo>
                  <a:lnTo>
                    <a:pt x="1772" y="5332"/>
                  </a:lnTo>
                  <a:lnTo>
                    <a:pt x="1975" y="6144"/>
                  </a:lnTo>
                  <a:lnTo>
                    <a:pt x="2159" y="6955"/>
                  </a:lnTo>
                  <a:lnTo>
                    <a:pt x="2344" y="7786"/>
                  </a:lnTo>
                  <a:lnTo>
                    <a:pt x="2510" y="8616"/>
                  </a:lnTo>
                  <a:lnTo>
                    <a:pt x="2657" y="9446"/>
                  </a:lnTo>
                  <a:lnTo>
                    <a:pt x="2787" y="10294"/>
                  </a:lnTo>
                  <a:lnTo>
                    <a:pt x="2916" y="11143"/>
                  </a:lnTo>
                  <a:lnTo>
                    <a:pt x="3026" y="11992"/>
                  </a:lnTo>
                  <a:lnTo>
                    <a:pt x="3137" y="12859"/>
                  </a:lnTo>
                  <a:lnTo>
                    <a:pt x="3211" y="13726"/>
                  </a:lnTo>
                  <a:lnTo>
                    <a:pt x="3303" y="14593"/>
                  </a:lnTo>
                  <a:lnTo>
                    <a:pt x="3358" y="15460"/>
                  </a:lnTo>
                  <a:lnTo>
                    <a:pt x="3414" y="16327"/>
                  </a:lnTo>
                  <a:lnTo>
                    <a:pt x="3451" y="17212"/>
                  </a:lnTo>
                  <a:lnTo>
                    <a:pt x="3469" y="18079"/>
                  </a:lnTo>
                  <a:lnTo>
                    <a:pt x="3488" y="18965"/>
                  </a:lnTo>
                  <a:lnTo>
                    <a:pt x="3469" y="19832"/>
                  </a:lnTo>
                  <a:lnTo>
                    <a:pt x="3469" y="20718"/>
                  </a:lnTo>
                  <a:lnTo>
                    <a:pt x="3432" y="21585"/>
                  </a:lnTo>
                  <a:lnTo>
                    <a:pt x="3395" y="22452"/>
                  </a:lnTo>
                  <a:lnTo>
                    <a:pt x="3340" y="23319"/>
                  </a:lnTo>
                  <a:lnTo>
                    <a:pt x="3285" y="24186"/>
                  </a:lnTo>
                  <a:lnTo>
                    <a:pt x="3211" y="25053"/>
                  </a:lnTo>
                  <a:lnTo>
                    <a:pt x="3119" y="25901"/>
                  </a:lnTo>
                  <a:lnTo>
                    <a:pt x="3008" y="26750"/>
                  </a:lnTo>
                  <a:lnTo>
                    <a:pt x="7048" y="26750"/>
                  </a:lnTo>
                  <a:lnTo>
                    <a:pt x="7030" y="25403"/>
                  </a:lnTo>
                  <a:lnTo>
                    <a:pt x="6974" y="24075"/>
                  </a:lnTo>
                  <a:lnTo>
                    <a:pt x="6919" y="22728"/>
                  </a:lnTo>
                  <a:lnTo>
                    <a:pt x="6845" y="21400"/>
                  </a:lnTo>
                  <a:lnTo>
                    <a:pt x="6734" y="20053"/>
                  </a:lnTo>
                  <a:lnTo>
                    <a:pt x="6605" y="18725"/>
                  </a:lnTo>
                  <a:lnTo>
                    <a:pt x="6458" y="17397"/>
                  </a:lnTo>
                  <a:lnTo>
                    <a:pt x="6255" y="16069"/>
                  </a:lnTo>
                  <a:lnTo>
                    <a:pt x="6089" y="14980"/>
                  </a:lnTo>
                  <a:lnTo>
                    <a:pt x="5886" y="13910"/>
                  </a:lnTo>
                  <a:lnTo>
                    <a:pt x="5646" y="12840"/>
                  </a:lnTo>
                  <a:lnTo>
                    <a:pt x="5406" y="11789"/>
                  </a:lnTo>
                  <a:lnTo>
                    <a:pt x="5111" y="10737"/>
                  </a:lnTo>
                  <a:lnTo>
                    <a:pt x="4816" y="9686"/>
                  </a:lnTo>
                  <a:lnTo>
                    <a:pt x="4465" y="8653"/>
                  </a:lnTo>
                  <a:lnTo>
                    <a:pt x="4096" y="7620"/>
                  </a:lnTo>
                  <a:lnTo>
                    <a:pt x="3709" y="6605"/>
                  </a:lnTo>
                  <a:lnTo>
                    <a:pt x="3285" y="5609"/>
                  </a:lnTo>
                  <a:lnTo>
                    <a:pt x="2823" y="4631"/>
                  </a:lnTo>
                  <a:lnTo>
                    <a:pt x="2325" y="3672"/>
                  </a:lnTo>
                  <a:lnTo>
                    <a:pt x="1790" y="2712"/>
                  </a:lnTo>
                  <a:lnTo>
                    <a:pt x="1237" y="1790"/>
                  </a:lnTo>
                  <a:lnTo>
                    <a:pt x="628" y="88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8" name="Google Shape;2438;p41"/>
            <p:cNvSpPr/>
            <p:nvPr/>
          </p:nvSpPr>
          <p:spPr>
            <a:xfrm>
              <a:off x="8907450" y="4702157"/>
              <a:ext cx="70575" cy="434925"/>
            </a:xfrm>
            <a:custGeom>
              <a:avLst/>
              <a:gdLst/>
              <a:ahLst/>
              <a:cxnLst/>
              <a:rect l="l" t="t" r="r" b="b"/>
              <a:pathLst>
                <a:path w="2823" h="17397" extrusionOk="0">
                  <a:moveTo>
                    <a:pt x="2823" y="1"/>
                  </a:moveTo>
                  <a:lnTo>
                    <a:pt x="0" y="17397"/>
                  </a:lnTo>
                  <a:lnTo>
                    <a:pt x="1254" y="17397"/>
                  </a:lnTo>
                  <a:lnTo>
                    <a:pt x="1365" y="15220"/>
                  </a:lnTo>
                  <a:lnTo>
                    <a:pt x="1513" y="13043"/>
                  </a:lnTo>
                  <a:lnTo>
                    <a:pt x="1679" y="10866"/>
                  </a:lnTo>
                  <a:lnTo>
                    <a:pt x="1863" y="8690"/>
                  </a:lnTo>
                  <a:lnTo>
                    <a:pt x="2066" y="6513"/>
                  </a:lnTo>
                  <a:lnTo>
                    <a:pt x="2306" y="4336"/>
                  </a:lnTo>
                  <a:lnTo>
                    <a:pt x="2546" y="2159"/>
                  </a:lnTo>
                  <a:lnTo>
                    <a:pt x="28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39" name="Google Shape;2439;p41"/>
            <p:cNvSpPr/>
            <p:nvPr/>
          </p:nvSpPr>
          <p:spPr>
            <a:xfrm>
              <a:off x="8958625" y="4741832"/>
              <a:ext cx="185425" cy="395250"/>
            </a:xfrm>
            <a:custGeom>
              <a:avLst/>
              <a:gdLst/>
              <a:ahLst/>
              <a:cxnLst/>
              <a:rect l="l" t="t" r="r" b="b"/>
              <a:pathLst>
                <a:path w="7417" h="15810" extrusionOk="0">
                  <a:moveTo>
                    <a:pt x="7417" y="0"/>
                  </a:moveTo>
                  <a:lnTo>
                    <a:pt x="6974" y="590"/>
                  </a:lnTo>
                  <a:lnTo>
                    <a:pt x="6365" y="1439"/>
                  </a:lnTo>
                  <a:lnTo>
                    <a:pt x="5775" y="2325"/>
                  </a:lnTo>
                  <a:lnTo>
                    <a:pt x="5221" y="3210"/>
                  </a:lnTo>
                  <a:lnTo>
                    <a:pt x="4686" y="4114"/>
                  </a:lnTo>
                  <a:lnTo>
                    <a:pt x="4152" y="5036"/>
                  </a:lnTo>
                  <a:lnTo>
                    <a:pt x="3672" y="5959"/>
                  </a:lnTo>
                  <a:lnTo>
                    <a:pt x="3192" y="6900"/>
                  </a:lnTo>
                  <a:lnTo>
                    <a:pt x="2749" y="7859"/>
                  </a:lnTo>
                  <a:lnTo>
                    <a:pt x="2307" y="8818"/>
                  </a:lnTo>
                  <a:lnTo>
                    <a:pt x="1919" y="9796"/>
                  </a:lnTo>
                  <a:lnTo>
                    <a:pt x="1532" y="10774"/>
                  </a:lnTo>
                  <a:lnTo>
                    <a:pt x="1181" y="11770"/>
                  </a:lnTo>
                  <a:lnTo>
                    <a:pt x="849" y="12766"/>
                  </a:lnTo>
                  <a:lnTo>
                    <a:pt x="536" y="13781"/>
                  </a:lnTo>
                  <a:lnTo>
                    <a:pt x="259" y="14795"/>
                  </a:lnTo>
                  <a:lnTo>
                    <a:pt x="1" y="15810"/>
                  </a:lnTo>
                  <a:lnTo>
                    <a:pt x="3063" y="15810"/>
                  </a:lnTo>
                  <a:lnTo>
                    <a:pt x="3211" y="14869"/>
                  </a:lnTo>
                  <a:lnTo>
                    <a:pt x="3358" y="13928"/>
                  </a:lnTo>
                  <a:lnTo>
                    <a:pt x="3524" y="12987"/>
                  </a:lnTo>
                  <a:lnTo>
                    <a:pt x="3709" y="12047"/>
                  </a:lnTo>
                  <a:lnTo>
                    <a:pt x="3912" y="11106"/>
                  </a:lnTo>
                  <a:lnTo>
                    <a:pt x="4115" y="10165"/>
                  </a:lnTo>
                  <a:lnTo>
                    <a:pt x="4336" y="9243"/>
                  </a:lnTo>
                  <a:lnTo>
                    <a:pt x="4576" y="8320"/>
                  </a:lnTo>
                  <a:lnTo>
                    <a:pt x="4834" y="7398"/>
                  </a:lnTo>
                  <a:lnTo>
                    <a:pt x="5092" y="6475"/>
                  </a:lnTo>
                  <a:lnTo>
                    <a:pt x="5369" y="5553"/>
                  </a:lnTo>
                  <a:lnTo>
                    <a:pt x="5664" y="4649"/>
                  </a:lnTo>
                  <a:lnTo>
                    <a:pt x="5978" y="3745"/>
                  </a:lnTo>
                  <a:lnTo>
                    <a:pt x="6291" y="2841"/>
                  </a:lnTo>
                  <a:lnTo>
                    <a:pt x="6624" y="1956"/>
                  </a:lnTo>
                  <a:lnTo>
                    <a:pt x="6974" y="1052"/>
                  </a:lnTo>
                  <a:lnTo>
                    <a:pt x="7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0" name="Google Shape;2440;p41"/>
          <p:cNvGrpSpPr/>
          <p:nvPr/>
        </p:nvGrpSpPr>
        <p:grpSpPr>
          <a:xfrm>
            <a:off x="7611615" y="3682087"/>
            <a:ext cx="1571958" cy="1610184"/>
            <a:chOff x="-3128300" y="3184750"/>
            <a:chExt cx="1745650" cy="1788100"/>
          </a:xfrm>
        </p:grpSpPr>
        <p:sp>
          <p:nvSpPr>
            <p:cNvPr id="2441" name="Google Shape;2441;p41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2" name="Google Shape;2442;p41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43" name="Google Shape;2443;p41"/>
          <p:cNvGrpSpPr/>
          <p:nvPr/>
        </p:nvGrpSpPr>
        <p:grpSpPr>
          <a:xfrm>
            <a:off x="207770" y="-10409"/>
            <a:ext cx="419740" cy="2188604"/>
            <a:chOff x="9169825" y="5104875"/>
            <a:chExt cx="315950" cy="1647425"/>
          </a:xfrm>
        </p:grpSpPr>
        <p:sp>
          <p:nvSpPr>
            <p:cNvPr id="2444" name="Google Shape;2444;p41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5" name="Google Shape;2445;p41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6" name="Google Shape;2446;p41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7" name="Google Shape;2447;p41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8" name="Google Shape;2448;p41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49" name="Google Shape;2449;p41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0" name="Google Shape;2450;p41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1" name="Google Shape;2451;p41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2" name="Google Shape;2452;p41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6" name="Google Shape;2456;p41"/>
          <p:cNvGrpSpPr/>
          <p:nvPr/>
        </p:nvGrpSpPr>
        <p:grpSpPr>
          <a:xfrm>
            <a:off x="8780220" y="1089231"/>
            <a:ext cx="216102" cy="209587"/>
            <a:chOff x="375445" y="3222151"/>
            <a:chExt cx="216102" cy="209587"/>
          </a:xfrm>
        </p:grpSpPr>
        <p:sp>
          <p:nvSpPr>
            <p:cNvPr id="2457" name="Google Shape;2457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59" name="Google Shape;2459;p41"/>
          <p:cNvGrpSpPr/>
          <p:nvPr/>
        </p:nvGrpSpPr>
        <p:grpSpPr>
          <a:xfrm>
            <a:off x="8430792" y="1927658"/>
            <a:ext cx="156307" cy="151594"/>
            <a:chOff x="375445" y="3222151"/>
            <a:chExt cx="216102" cy="209587"/>
          </a:xfrm>
        </p:grpSpPr>
        <p:sp>
          <p:nvSpPr>
            <p:cNvPr id="2460" name="Google Shape;2460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1" name="Google Shape;2461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2" name="Google Shape;2462;p41"/>
          <p:cNvGrpSpPr/>
          <p:nvPr/>
        </p:nvGrpSpPr>
        <p:grpSpPr>
          <a:xfrm>
            <a:off x="8734331" y="1601508"/>
            <a:ext cx="156328" cy="151594"/>
            <a:chOff x="375445" y="3222151"/>
            <a:chExt cx="216102" cy="209587"/>
          </a:xfrm>
        </p:grpSpPr>
        <p:sp>
          <p:nvSpPr>
            <p:cNvPr id="2463" name="Google Shape;2463;p41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465" name="Google Shape;2465;p41"/>
          <p:cNvGrpSpPr/>
          <p:nvPr/>
        </p:nvGrpSpPr>
        <p:grpSpPr>
          <a:xfrm rot="-10450454">
            <a:off x="7895270" y="228920"/>
            <a:ext cx="3261474" cy="1631313"/>
            <a:chOff x="-449225" y="436955"/>
            <a:chExt cx="3261590" cy="1631370"/>
          </a:xfrm>
        </p:grpSpPr>
        <p:sp>
          <p:nvSpPr>
            <p:cNvPr id="2466" name="Google Shape;2466;p41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67" name="Google Shape;2467;p41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468" name="Google Shape;2468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69" name="Google Shape;2469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470" name="Google Shape;2470;p41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471" name="Google Shape;2471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2" name="Google Shape;2472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3" name="Google Shape;2473;p41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474" name="Google Shape;2474;p41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475" name="Google Shape;2475;p41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76" name="Google Shape;2476;p41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477" name="Google Shape;2477;p41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478" name="Google Shape;2478;p41"/>
          <p:cNvSpPr/>
          <p:nvPr/>
        </p:nvSpPr>
        <p:spPr>
          <a:xfrm>
            <a:off x="1499843" y="128096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79" name="Google Shape;2479;p41"/>
          <p:cNvSpPr/>
          <p:nvPr/>
        </p:nvSpPr>
        <p:spPr>
          <a:xfrm>
            <a:off x="5976593" y="203071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0" name="Google Shape;2480;p41"/>
          <p:cNvSpPr/>
          <p:nvPr/>
        </p:nvSpPr>
        <p:spPr>
          <a:xfrm>
            <a:off x="1027150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1" name="Google Shape;2481;p41"/>
          <p:cNvSpPr/>
          <p:nvPr/>
        </p:nvSpPr>
        <p:spPr>
          <a:xfrm>
            <a:off x="4313275" y="2209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2" name="Google Shape;2482;p41"/>
          <p:cNvSpPr/>
          <p:nvPr/>
        </p:nvSpPr>
        <p:spPr>
          <a:xfrm>
            <a:off x="7589875" y="6144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3" name="Google Shape;2483;p41"/>
          <p:cNvSpPr/>
          <p:nvPr/>
        </p:nvSpPr>
        <p:spPr>
          <a:xfrm>
            <a:off x="8790025" y="24116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4" name="Google Shape;2484;p41"/>
          <p:cNvSpPr/>
          <p:nvPr/>
        </p:nvSpPr>
        <p:spPr>
          <a:xfrm>
            <a:off x="7247863" y="104725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5" name="Google Shape;2485;p41"/>
          <p:cNvSpPr/>
          <p:nvPr/>
        </p:nvSpPr>
        <p:spPr>
          <a:xfrm>
            <a:off x="208888" y="2419300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486" name="Google Shape;2486;p41"/>
          <p:cNvSpPr txBox="1">
            <a:spLocks noGrp="1"/>
          </p:cNvSpPr>
          <p:nvPr>
            <p:ph type="title"/>
          </p:nvPr>
        </p:nvSpPr>
        <p:spPr>
          <a:xfrm>
            <a:off x="720000" y="614475"/>
            <a:ext cx="4353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6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674855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88" name="Google Shape;2488;p42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9" name="Google Shape;2489;p42"/>
          <p:cNvGrpSpPr/>
          <p:nvPr/>
        </p:nvGrpSpPr>
        <p:grpSpPr>
          <a:xfrm>
            <a:off x="-50" y="4276932"/>
            <a:ext cx="9144100" cy="860150"/>
            <a:chOff x="0" y="4327950"/>
            <a:chExt cx="9144100" cy="860150"/>
          </a:xfrm>
        </p:grpSpPr>
        <p:grpSp>
          <p:nvGrpSpPr>
            <p:cNvPr id="2490" name="Google Shape;2490;p42"/>
            <p:cNvGrpSpPr/>
            <p:nvPr/>
          </p:nvGrpSpPr>
          <p:grpSpPr>
            <a:xfrm>
              <a:off x="0" y="4327950"/>
              <a:ext cx="4552475" cy="860150"/>
              <a:chOff x="1262800" y="4616725"/>
              <a:chExt cx="4552475" cy="860150"/>
            </a:xfrm>
          </p:grpSpPr>
          <p:sp>
            <p:nvSpPr>
              <p:cNvPr id="2491" name="Google Shape;2491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512" name="Google Shape;2512;p42"/>
            <p:cNvGrpSpPr/>
            <p:nvPr/>
          </p:nvGrpSpPr>
          <p:grpSpPr>
            <a:xfrm>
              <a:off x="4591625" y="4327950"/>
              <a:ext cx="4552475" cy="860150"/>
              <a:chOff x="1262800" y="4616725"/>
              <a:chExt cx="4552475" cy="860150"/>
            </a:xfrm>
          </p:grpSpPr>
          <p:sp>
            <p:nvSpPr>
              <p:cNvPr id="2513" name="Google Shape;2513;p42"/>
              <p:cNvSpPr/>
              <p:nvPr/>
            </p:nvSpPr>
            <p:spPr>
              <a:xfrm>
                <a:off x="1413150" y="5126825"/>
                <a:ext cx="65050" cy="350050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4002" extrusionOk="0">
                    <a:moveTo>
                      <a:pt x="2601" y="0"/>
                    </a:moveTo>
                    <a:lnTo>
                      <a:pt x="2343" y="849"/>
                    </a:lnTo>
                    <a:lnTo>
                      <a:pt x="2085" y="1697"/>
                    </a:lnTo>
                    <a:lnTo>
                      <a:pt x="1845" y="2546"/>
                    </a:lnTo>
                    <a:lnTo>
                      <a:pt x="1623" y="3413"/>
                    </a:lnTo>
                    <a:lnTo>
                      <a:pt x="1402" y="4280"/>
                    </a:lnTo>
                    <a:lnTo>
                      <a:pt x="1199" y="5147"/>
                    </a:lnTo>
                    <a:lnTo>
                      <a:pt x="1015" y="6014"/>
                    </a:lnTo>
                    <a:lnTo>
                      <a:pt x="849" y="6900"/>
                    </a:lnTo>
                    <a:lnTo>
                      <a:pt x="701" y="7785"/>
                    </a:lnTo>
                    <a:lnTo>
                      <a:pt x="553" y="8671"/>
                    </a:lnTo>
                    <a:lnTo>
                      <a:pt x="424" y="9556"/>
                    </a:lnTo>
                    <a:lnTo>
                      <a:pt x="314" y="10442"/>
                    </a:lnTo>
                    <a:lnTo>
                      <a:pt x="221" y="11327"/>
                    </a:lnTo>
                    <a:lnTo>
                      <a:pt x="129" y="12213"/>
                    </a:lnTo>
                    <a:lnTo>
                      <a:pt x="55" y="13117"/>
                    </a:lnTo>
                    <a:lnTo>
                      <a:pt x="0" y="14002"/>
                    </a:lnTo>
                    <a:lnTo>
                      <a:pt x="701" y="14002"/>
                    </a:lnTo>
                    <a:lnTo>
                      <a:pt x="701" y="13117"/>
                    </a:lnTo>
                    <a:lnTo>
                      <a:pt x="719" y="12231"/>
                    </a:lnTo>
                    <a:lnTo>
                      <a:pt x="756" y="11346"/>
                    </a:lnTo>
                    <a:lnTo>
                      <a:pt x="793" y="10460"/>
                    </a:lnTo>
                    <a:lnTo>
                      <a:pt x="867" y="9575"/>
                    </a:lnTo>
                    <a:lnTo>
                      <a:pt x="941" y="8689"/>
                    </a:lnTo>
                    <a:lnTo>
                      <a:pt x="1033" y="7804"/>
                    </a:lnTo>
                    <a:lnTo>
                      <a:pt x="1144" y="6936"/>
                    </a:lnTo>
                    <a:lnTo>
                      <a:pt x="1273" y="6051"/>
                    </a:lnTo>
                    <a:lnTo>
                      <a:pt x="1420" y="5184"/>
                    </a:lnTo>
                    <a:lnTo>
                      <a:pt x="1568" y="4317"/>
                    </a:lnTo>
                    <a:lnTo>
                      <a:pt x="1753" y="3431"/>
                    </a:lnTo>
                    <a:lnTo>
                      <a:pt x="1937" y="2564"/>
                    </a:lnTo>
                    <a:lnTo>
                      <a:pt x="2140" y="1716"/>
                    </a:lnTo>
                    <a:lnTo>
                      <a:pt x="2361" y="849"/>
                    </a:lnTo>
                    <a:lnTo>
                      <a:pt x="260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1504450" y="5271625"/>
                <a:ext cx="59050" cy="205250"/>
              </a:xfrm>
              <a:custGeom>
                <a:avLst/>
                <a:gdLst/>
                <a:ahLst/>
                <a:cxnLst/>
                <a:rect l="l" t="t" r="r" b="b"/>
                <a:pathLst>
                  <a:path w="2362" h="8210" extrusionOk="0">
                    <a:moveTo>
                      <a:pt x="2362" y="1"/>
                    </a:moveTo>
                    <a:lnTo>
                      <a:pt x="1200" y="4096"/>
                    </a:lnTo>
                    <a:lnTo>
                      <a:pt x="1" y="8210"/>
                    </a:lnTo>
                    <a:lnTo>
                      <a:pt x="1384" y="8210"/>
                    </a:lnTo>
                    <a:lnTo>
                      <a:pt x="1716" y="6088"/>
                    </a:lnTo>
                    <a:lnTo>
                      <a:pt x="1845" y="5037"/>
                    </a:lnTo>
                    <a:lnTo>
                      <a:pt x="1975" y="4004"/>
                    </a:lnTo>
                    <a:lnTo>
                      <a:pt x="2104" y="2971"/>
                    </a:lnTo>
                    <a:lnTo>
                      <a:pt x="2196" y="1956"/>
                    </a:lnTo>
                    <a:lnTo>
                      <a:pt x="2288" y="978"/>
                    </a:lnTo>
                    <a:lnTo>
                      <a:pt x="236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327497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54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285" y="14593"/>
                    </a:lnTo>
                    <a:lnTo>
                      <a:pt x="3359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11" y="25422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39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388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66" y="5609"/>
                    </a:lnTo>
                    <a:lnTo>
                      <a:pt x="2805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19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347792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5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3529100" y="5081625"/>
                <a:ext cx="18497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399" h="15810" extrusionOk="0">
                    <a:moveTo>
                      <a:pt x="7398" y="0"/>
                    </a:moveTo>
                    <a:lnTo>
                      <a:pt x="6753" y="886"/>
                    </a:lnTo>
                    <a:lnTo>
                      <a:pt x="6144" y="1790"/>
                    </a:lnTo>
                    <a:lnTo>
                      <a:pt x="5535" y="2712"/>
                    </a:lnTo>
                    <a:lnTo>
                      <a:pt x="4963" y="3653"/>
                    </a:lnTo>
                    <a:lnTo>
                      <a:pt x="4410" y="4594"/>
                    </a:lnTo>
                    <a:lnTo>
                      <a:pt x="3875" y="5553"/>
                    </a:lnTo>
                    <a:lnTo>
                      <a:pt x="3377" y="6531"/>
                    </a:lnTo>
                    <a:lnTo>
                      <a:pt x="2897" y="7527"/>
                    </a:lnTo>
                    <a:lnTo>
                      <a:pt x="2436" y="8523"/>
                    </a:lnTo>
                    <a:lnTo>
                      <a:pt x="2012" y="9538"/>
                    </a:lnTo>
                    <a:lnTo>
                      <a:pt x="1606" y="10571"/>
                    </a:lnTo>
                    <a:lnTo>
                      <a:pt x="1237" y="11604"/>
                    </a:lnTo>
                    <a:lnTo>
                      <a:pt x="886" y="12637"/>
                    </a:lnTo>
                    <a:lnTo>
                      <a:pt x="554" y="13688"/>
                    </a:lnTo>
                    <a:lnTo>
                      <a:pt x="259" y="14758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795"/>
                    </a:lnTo>
                    <a:lnTo>
                      <a:pt x="3377" y="13781"/>
                    </a:lnTo>
                    <a:lnTo>
                      <a:pt x="3561" y="12766"/>
                    </a:lnTo>
                    <a:lnTo>
                      <a:pt x="3764" y="11770"/>
                    </a:lnTo>
                    <a:lnTo>
                      <a:pt x="3986" y="10755"/>
                    </a:lnTo>
                    <a:lnTo>
                      <a:pt x="4207" y="9759"/>
                    </a:lnTo>
                    <a:lnTo>
                      <a:pt x="4465" y="8763"/>
                    </a:lnTo>
                    <a:lnTo>
                      <a:pt x="4723" y="7767"/>
                    </a:lnTo>
                    <a:lnTo>
                      <a:pt x="5000" y="6771"/>
                    </a:lnTo>
                    <a:lnTo>
                      <a:pt x="5295" y="5793"/>
                    </a:lnTo>
                    <a:lnTo>
                      <a:pt x="5609" y="4815"/>
                    </a:lnTo>
                    <a:lnTo>
                      <a:pt x="5941" y="3837"/>
                    </a:lnTo>
                    <a:lnTo>
                      <a:pt x="6291" y="2878"/>
                    </a:lnTo>
                    <a:lnTo>
                      <a:pt x="6642" y="1900"/>
                    </a:lnTo>
                    <a:lnTo>
                      <a:pt x="7011" y="941"/>
                    </a:lnTo>
                    <a:lnTo>
                      <a:pt x="739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3676225" y="5004125"/>
                <a:ext cx="182650" cy="472750"/>
              </a:xfrm>
              <a:custGeom>
                <a:avLst/>
                <a:gdLst/>
                <a:ahLst/>
                <a:cxnLst/>
                <a:rect l="l" t="t" r="r" b="b"/>
                <a:pathLst>
                  <a:path w="7306" h="18910" extrusionOk="0">
                    <a:moveTo>
                      <a:pt x="1" y="1"/>
                    </a:moveTo>
                    <a:lnTo>
                      <a:pt x="296" y="481"/>
                    </a:lnTo>
                    <a:lnTo>
                      <a:pt x="573" y="979"/>
                    </a:lnTo>
                    <a:lnTo>
                      <a:pt x="849" y="1495"/>
                    </a:lnTo>
                    <a:lnTo>
                      <a:pt x="1108" y="2012"/>
                    </a:lnTo>
                    <a:lnTo>
                      <a:pt x="1624" y="3063"/>
                    </a:lnTo>
                    <a:lnTo>
                      <a:pt x="2104" y="4170"/>
                    </a:lnTo>
                    <a:lnTo>
                      <a:pt x="2565" y="5295"/>
                    </a:lnTo>
                    <a:lnTo>
                      <a:pt x="2989" y="6458"/>
                    </a:lnTo>
                    <a:lnTo>
                      <a:pt x="3395" y="7638"/>
                    </a:lnTo>
                    <a:lnTo>
                      <a:pt x="3764" y="8837"/>
                    </a:lnTo>
                    <a:lnTo>
                      <a:pt x="4096" y="10073"/>
                    </a:lnTo>
                    <a:lnTo>
                      <a:pt x="4410" y="11309"/>
                    </a:lnTo>
                    <a:lnTo>
                      <a:pt x="4686" y="12564"/>
                    </a:lnTo>
                    <a:lnTo>
                      <a:pt x="4945" y="13837"/>
                    </a:lnTo>
                    <a:lnTo>
                      <a:pt x="5166" y="15091"/>
                    </a:lnTo>
                    <a:lnTo>
                      <a:pt x="5351" y="16364"/>
                    </a:lnTo>
                    <a:lnTo>
                      <a:pt x="5517" y="17637"/>
                    </a:lnTo>
                    <a:lnTo>
                      <a:pt x="5646" y="18910"/>
                    </a:lnTo>
                    <a:lnTo>
                      <a:pt x="7306" y="18910"/>
                    </a:lnTo>
                    <a:lnTo>
                      <a:pt x="7066" y="17176"/>
                    </a:lnTo>
                    <a:lnTo>
                      <a:pt x="6937" y="16309"/>
                    </a:lnTo>
                    <a:lnTo>
                      <a:pt x="6789" y="15442"/>
                    </a:lnTo>
                    <a:lnTo>
                      <a:pt x="6623" y="14575"/>
                    </a:lnTo>
                    <a:lnTo>
                      <a:pt x="6439" y="13708"/>
                    </a:lnTo>
                    <a:lnTo>
                      <a:pt x="6254" y="12841"/>
                    </a:lnTo>
                    <a:lnTo>
                      <a:pt x="6052" y="11992"/>
                    </a:lnTo>
                    <a:lnTo>
                      <a:pt x="5830" y="11180"/>
                    </a:lnTo>
                    <a:lnTo>
                      <a:pt x="5590" y="10350"/>
                    </a:lnTo>
                    <a:lnTo>
                      <a:pt x="5332" y="9538"/>
                    </a:lnTo>
                    <a:lnTo>
                      <a:pt x="5055" y="8745"/>
                    </a:lnTo>
                    <a:lnTo>
                      <a:pt x="4760" y="7952"/>
                    </a:lnTo>
                    <a:lnTo>
                      <a:pt x="4447" y="7159"/>
                    </a:lnTo>
                    <a:lnTo>
                      <a:pt x="4096" y="6384"/>
                    </a:lnTo>
                    <a:lnTo>
                      <a:pt x="3746" y="5609"/>
                    </a:lnTo>
                    <a:lnTo>
                      <a:pt x="3358" y="4853"/>
                    </a:lnTo>
                    <a:lnTo>
                      <a:pt x="2952" y="4115"/>
                    </a:lnTo>
                    <a:lnTo>
                      <a:pt x="2528" y="3377"/>
                    </a:lnTo>
                    <a:lnTo>
                      <a:pt x="2067" y="2676"/>
                    </a:lnTo>
                    <a:lnTo>
                      <a:pt x="1587" y="1975"/>
                    </a:lnTo>
                    <a:lnTo>
                      <a:pt x="1089" y="1292"/>
                    </a:lnTo>
                    <a:lnTo>
                      <a:pt x="554" y="64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2913400" y="4695600"/>
                <a:ext cx="286425" cy="781275"/>
              </a:xfrm>
              <a:custGeom>
                <a:avLst/>
                <a:gdLst/>
                <a:ahLst/>
                <a:cxnLst/>
                <a:rect l="l" t="t" r="r" b="b"/>
                <a:pathLst>
                  <a:path w="11457" h="31251" extrusionOk="0">
                    <a:moveTo>
                      <a:pt x="8487" y="0"/>
                    </a:moveTo>
                    <a:lnTo>
                      <a:pt x="7860" y="1716"/>
                    </a:lnTo>
                    <a:lnTo>
                      <a:pt x="7269" y="3450"/>
                    </a:lnTo>
                    <a:lnTo>
                      <a:pt x="6716" y="5203"/>
                    </a:lnTo>
                    <a:lnTo>
                      <a:pt x="6199" y="6955"/>
                    </a:lnTo>
                    <a:lnTo>
                      <a:pt x="5738" y="8726"/>
                    </a:lnTo>
                    <a:lnTo>
                      <a:pt x="5314" y="10497"/>
                    </a:lnTo>
                    <a:lnTo>
                      <a:pt x="4926" y="12287"/>
                    </a:lnTo>
                    <a:lnTo>
                      <a:pt x="4576" y="14094"/>
                    </a:lnTo>
                    <a:lnTo>
                      <a:pt x="4262" y="15902"/>
                    </a:lnTo>
                    <a:lnTo>
                      <a:pt x="4004" y="17710"/>
                    </a:lnTo>
                    <a:lnTo>
                      <a:pt x="3783" y="19518"/>
                    </a:lnTo>
                    <a:lnTo>
                      <a:pt x="3598" y="21344"/>
                    </a:lnTo>
                    <a:lnTo>
                      <a:pt x="3451" y="23171"/>
                    </a:lnTo>
                    <a:lnTo>
                      <a:pt x="3358" y="24997"/>
                    </a:lnTo>
                    <a:lnTo>
                      <a:pt x="3285" y="26824"/>
                    </a:lnTo>
                    <a:lnTo>
                      <a:pt x="3266" y="28668"/>
                    </a:lnTo>
                    <a:lnTo>
                      <a:pt x="1" y="23466"/>
                    </a:lnTo>
                    <a:lnTo>
                      <a:pt x="1" y="23466"/>
                    </a:lnTo>
                    <a:lnTo>
                      <a:pt x="204" y="23872"/>
                    </a:lnTo>
                    <a:lnTo>
                      <a:pt x="388" y="24278"/>
                    </a:lnTo>
                    <a:lnTo>
                      <a:pt x="776" y="25145"/>
                    </a:lnTo>
                    <a:lnTo>
                      <a:pt x="1126" y="26086"/>
                    </a:lnTo>
                    <a:lnTo>
                      <a:pt x="1477" y="27045"/>
                    </a:lnTo>
                    <a:lnTo>
                      <a:pt x="1790" y="28060"/>
                    </a:lnTo>
                    <a:lnTo>
                      <a:pt x="2104" y="29111"/>
                    </a:lnTo>
                    <a:lnTo>
                      <a:pt x="2381" y="30181"/>
                    </a:lnTo>
                    <a:lnTo>
                      <a:pt x="2639" y="31251"/>
                    </a:lnTo>
                    <a:lnTo>
                      <a:pt x="8524" y="31251"/>
                    </a:lnTo>
                    <a:lnTo>
                      <a:pt x="8561" y="30144"/>
                    </a:lnTo>
                    <a:lnTo>
                      <a:pt x="8598" y="29037"/>
                    </a:lnTo>
                    <a:lnTo>
                      <a:pt x="8671" y="27912"/>
                    </a:lnTo>
                    <a:lnTo>
                      <a:pt x="8764" y="26805"/>
                    </a:lnTo>
                    <a:lnTo>
                      <a:pt x="8874" y="25698"/>
                    </a:lnTo>
                    <a:lnTo>
                      <a:pt x="9003" y="24591"/>
                    </a:lnTo>
                    <a:lnTo>
                      <a:pt x="9169" y="23503"/>
                    </a:lnTo>
                    <a:lnTo>
                      <a:pt x="9335" y="22396"/>
                    </a:lnTo>
                    <a:lnTo>
                      <a:pt x="9520" y="21308"/>
                    </a:lnTo>
                    <a:lnTo>
                      <a:pt x="9741" y="20201"/>
                    </a:lnTo>
                    <a:lnTo>
                      <a:pt x="9981" y="19131"/>
                    </a:lnTo>
                    <a:lnTo>
                      <a:pt x="10239" y="18042"/>
                    </a:lnTo>
                    <a:lnTo>
                      <a:pt x="10516" y="16954"/>
                    </a:lnTo>
                    <a:lnTo>
                      <a:pt x="10811" y="15884"/>
                    </a:lnTo>
                    <a:lnTo>
                      <a:pt x="11125" y="14814"/>
                    </a:lnTo>
                    <a:lnTo>
                      <a:pt x="11457" y="13762"/>
                    </a:lnTo>
                    <a:lnTo>
                      <a:pt x="11070" y="14519"/>
                    </a:lnTo>
                    <a:lnTo>
                      <a:pt x="10701" y="15275"/>
                    </a:lnTo>
                    <a:lnTo>
                      <a:pt x="10350" y="16031"/>
                    </a:lnTo>
                    <a:lnTo>
                      <a:pt x="10000" y="16806"/>
                    </a:lnTo>
                    <a:lnTo>
                      <a:pt x="9649" y="17581"/>
                    </a:lnTo>
                    <a:lnTo>
                      <a:pt x="9317" y="18356"/>
                    </a:lnTo>
                    <a:lnTo>
                      <a:pt x="9003" y="19149"/>
                    </a:lnTo>
                    <a:lnTo>
                      <a:pt x="8690" y="19924"/>
                    </a:lnTo>
                    <a:lnTo>
                      <a:pt x="8395" y="20717"/>
                    </a:lnTo>
                    <a:lnTo>
                      <a:pt x="8099" y="21511"/>
                    </a:lnTo>
                    <a:lnTo>
                      <a:pt x="7823" y="22304"/>
                    </a:lnTo>
                    <a:lnTo>
                      <a:pt x="7564" y="23115"/>
                    </a:lnTo>
                    <a:lnTo>
                      <a:pt x="7306" y="23927"/>
                    </a:lnTo>
                    <a:lnTo>
                      <a:pt x="7066" y="24739"/>
                    </a:lnTo>
                    <a:lnTo>
                      <a:pt x="6845" y="25551"/>
                    </a:lnTo>
                    <a:lnTo>
                      <a:pt x="6624" y="26362"/>
                    </a:lnTo>
                    <a:lnTo>
                      <a:pt x="6550" y="24702"/>
                    </a:lnTo>
                    <a:lnTo>
                      <a:pt x="6513" y="23060"/>
                    </a:lnTo>
                    <a:lnTo>
                      <a:pt x="6476" y="21400"/>
                    </a:lnTo>
                    <a:lnTo>
                      <a:pt x="6495" y="19740"/>
                    </a:lnTo>
                    <a:lnTo>
                      <a:pt x="6513" y="18079"/>
                    </a:lnTo>
                    <a:lnTo>
                      <a:pt x="6568" y="16419"/>
                    </a:lnTo>
                    <a:lnTo>
                      <a:pt x="6661" y="14777"/>
                    </a:lnTo>
                    <a:lnTo>
                      <a:pt x="6753" y="13117"/>
                    </a:lnTo>
                    <a:lnTo>
                      <a:pt x="6882" y="11475"/>
                    </a:lnTo>
                    <a:lnTo>
                      <a:pt x="7048" y="9815"/>
                    </a:lnTo>
                    <a:lnTo>
                      <a:pt x="7214" y="8173"/>
                    </a:lnTo>
                    <a:lnTo>
                      <a:pt x="7417" y="6531"/>
                    </a:lnTo>
                    <a:lnTo>
                      <a:pt x="7657" y="4889"/>
                    </a:lnTo>
                    <a:lnTo>
                      <a:pt x="7897" y="3247"/>
                    </a:lnTo>
                    <a:lnTo>
                      <a:pt x="8173" y="1624"/>
                    </a:lnTo>
                    <a:lnTo>
                      <a:pt x="848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3135250" y="5282225"/>
                <a:ext cx="44300" cy="19465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7786" extrusionOk="0">
                    <a:moveTo>
                      <a:pt x="1771" y="1"/>
                    </a:moveTo>
                    <a:lnTo>
                      <a:pt x="0" y="7786"/>
                    </a:lnTo>
                    <a:lnTo>
                      <a:pt x="960" y="7786"/>
                    </a:lnTo>
                    <a:lnTo>
                      <a:pt x="1126" y="5720"/>
                    </a:lnTo>
                    <a:lnTo>
                      <a:pt x="1329" y="3709"/>
                    </a:lnTo>
                    <a:lnTo>
                      <a:pt x="1531" y="1790"/>
                    </a:lnTo>
                    <a:lnTo>
                      <a:pt x="177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3881450" y="4722800"/>
                <a:ext cx="1014675" cy="754075"/>
              </a:xfrm>
              <a:custGeom>
                <a:avLst/>
                <a:gdLst/>
                <a:ahLst/>
                <a:cxnLst/>
                <a:rect l="l" t="t" r="r" b="b"/>
                <a:pathLst>
                  <a:path w="40587" h="30163" extrusionOk="0">
                    <a:moveTo>
                      <a:pt x="7841" y="10682"/>
                    </a:moveTo>
                    <a:lnTo>
                      <a:pt x="8247" y="11586"/>
                    </a:lnTo>
                    <a:lnTo>
                      <a:pt x="8616" y="12508"/>
                    </a:lnTo>
                    <a:lnTo>
                      <a:pt x="8967" y="13431"/>
                    </a:lnTo>
                    <a:lnTo>
                      <a:pt x="9299" y="14353"/>
                    </a:lnTo>
                    <a:lnTo>
                      <a:pt x="9594" y="15294"/>
                    </a:lnTo>
                    <a:lnTo>
                      <a:pt x="9871" y="16253"/>
                    </a:lnTo>
                    <a:lnTo>
                      <a:pt x="10110" y="17213"/>
                    </a:lnTo>
                    <a:lnTo>
                      <a:pt x="10332" y="18172"/>
                    </a:lnTo>
                    <a:lnTo>
                      <a:pt x="10516" y="19131"/>
                    </a:lnTo>
                    <a:lnTo>
                      <a:pt x="10682" y="20109"/>
                    </a:lnTo>
                    <a:lnTo>
                      <a:pt x="10811" y="21087"/>
                    </a:lnTo>
                    <a:lnTo>
                      <a:pt x="10922" y="22083"/>
                    </a:lnTo>
                    <a:lnTo>
                      <a:pt x="11014" y="23061"/>
                    </a:lnTo>
                    <a:lnTo>
                      <a:pt x="11070" y="24038"/>
                    </a:lnTo>
                    <a:lnTo>
                      <a:pt x="11088" y="25034"/>
                    </a:lnTo>
                    <a:lnTo>
                      <a:pt x="11088" y="26031"/>
                    </a:lnTo>
                    <a:lnTo>
                      <a:pt x="10904" y="25440"/>
                    </a:lnTo>
                    <a:lnTo>
                      <a:pt x="10701" y="24868"/>
                    </a:lnTo>
                    <a:lnTo>
                      <a:pt x="10479" y="24297"/>
                    </a:lnTo>
                    <a:lnTo>
                      <a:pt x="10239" y="23743"/>
                    </a:lnTo>
                    <a:lnTo>
                      <a:pt x="9981" y="23190"/>
                    </a:lnTo>
                    <a:lnTo>
                      <a:pt x="9704" y="22655"/>
                    </a:lnTo>
                    <a:lnTo>
                      <a:pt x="9409" y="22120"/>
                    </a:lnTo>
                    <a:lnTo>
                      <a:pt x="9096" y="21585"/>
                    </a:lnTo>
                    <a:lnTo>
                      <a:pt x="8764" y="21068"/>
                    </a:lnTo>
                    <a:lnTo>
                      <a:pt x="8432" y="20570"/>
                    </a:lnTo>
                    <a:lnTo>
                      <a:pt x="8081" y="20072"/>
                    </a:lnTo>
                    <a:lnTo>
                      <a:pt x="7712" y="19592"/>
                    </a:lnTo>
                    <a:lnTo>
                      <a:pt x="7325" y="19113"/>
                    </a:lnTo>
                    <a:lnTo>
                      <a:pt x="6919" y="18652"/>
                    </a:lnTo>
                    <a:lnTo>
                      <a:pt x="6495" y="18209"/>
                    </a:lnTo>
                    <a:lnTo>
                      <a:pt x="6070" y="17784"/>
                    </a:lnTo>
                    <a:lnTo>
                      <a:pt x="6255" y="16862"/>
                    </a:lnTo>
                    <a:lnTo>
                      <a:pt x="6439" y="15958"/>
                    </a:lnTo>
                    <a:lnTo>
                      <a:pt x="6642" y="15054"/>
                    </a:lnTo>
                    <a:lnTo>
                      <a:pt x="6864" y="14169"/>
                    </a:lnTo>
                    <a:lnTo>
                      <a:pt x="7085" y="13283"/>
                    </a:lnTo>
                    <a:lnTo>
                      <a:pt x="7325" y="12398"/>
                    </a:lnTo>
                    <a:lnTo>
                      <a:pt x="7583" y="11531"/>
                    </a:lnTo>
                    <a:lnTo>
                      <a:pt x="7841" y="10682"/>
                    </a:lnTo>
                    <a:close/>
                    <a:moveTo>
                      <a:pt x="17250" y="1"/>
                    </a:moveTo>
                    <a:lnTo>
                      <a:pt x="17822" y="978"/>
                    </a:lnTo>
                    <a:lnTo>
                      <a:pt x="18393" y="1956"/>
                    </a:lnTo>
                    <a:lnTo>
                      <a:pt x="18947" y="2952"/>
                    </a:lnTo>
                    <a:lnTo>
                      <a:pt x="19482" y="3949"/>
                    </a:lnTo>
                    <a:lnTo>
                      <a:pt x="19998" y="4945"/>
                    </a:lnTo>
                    <a:lnTo>
                      <a:pt x="20515" y="5959"/>
                    </a:lnTo>
                    <a:lnTo>
                      <a:pt x="21013" y="6974"/>
                    </a:lnTo>
                    <a:lnTo>
                      <a:pt x="21511" y="7989"/>
                    </a:lnTo>
                    <a:lnTo>
                      <a:pt x="21972" y="9003"/>
                    </a:lnTo>
                    <a:lnTo>
                      <a:pt x="22452" y="10036"/>
                    </a:lnTo>
                    <a:lnTo>
                      <a:pt x="22895" y="11069"/>
                    </a:lnTo>
                    <a:lnTo>
                      <a:pt x="23337" y="12121"/>
                    </a:lnTo>
                    <a:lnTo>
                      <a:pt x="23762" y="13154"/>
                    </a:lnTo>
                    <a:lnTo>
                      <a:pt x="24186" y="14206"/>
                    </a:lnTo>
                    <a:lnTo>
                      <a:pt x="24592" y="15276"/>
                    </a:lnTo>
                    <a:lnTo>
                      <a:pt x="24979" y="16327"/>
                    </a:lnTo>
                    <a:lnTo>
                      <a:pt x="24721" y="17268"/>
                    </a:lnTo>
                    <a:lnTo>
                      <a:pt x="24463" y="18227"/>
                    </a:lnTo>
                    <a:lnTo>
                      <a:pt x="24002" y="20146"/>
                    </a:lnTo>
                    <a:lnTo>
                      <a:pt x="23559" y="22064"/>
                    </a:lnTo>
                    <a:lnTo>
                      <a:pt x="23153" y="24001"/>
                    </a:lnTo>
                    <a:lnTo>
                      <a:pt x="22563" y="23393"/>
                    </a:lnTo>
                    <a:lnTo>
                      <a:pt x="22766" y="22747"/>
                    </a:lnTo>
                    <a:lnTo>
                      <a:pt x="22987" y="22101"/>
                    </a:lnTo>
                    <a:lnTo>
                      <a:pt x="23208" y="21456"/>
                    </a:lnTo>
                    <a:lnTo>
                      <a:pt x="23448" y="20810"/>
                    </a:lnTo>
                    <a:lnTo>
                      <a:pt x="23098" y="21345"/>
                    </a:lnTo>
                    <a:lnTo>
                      <a:pt x="22766" y="21880"/>
                    </a:lnTo>
                    <a:lnTo>
                      <a:pt x="22434" y="22415"/>
                    </a:lnTo>
                    <a:lnTo>
                      <a:pt x="22120" y="22968"/>
                    </a:lnTo>
                    <a:lnTo>
                      <a:pt x="21677" y="22544"/>
                    </a:lnTo>
                    <a:lnTo>
                      <a:pt x="21216" y="22120"/>
                    </a:lnTo>
                    <a:lnTo>
                      <a:pt x="20755" y="21732"/>
                    </a:lnTo>
                    <a:lnTo>
                      <a:pt x="20275" y="21326"/>
                    </a:lnTo>
                    <a:lnTo>
                      <a:pt x="19795" y="20939"/>
                    </a:lnTo>
                    <a:lnTo>
                      <a:pt x="19297" y="20570"/>
                    </a:lnTo>
                    <a:lnTo>
                      <a:pt x="18799" y="20201"/>
                    </a:lnTo>
                    <a:lnTo>
                      <a:pt x="18301" y="19832"/>
                    </a:lnTo>
                    <a:lnTo>
                      <a:pt x="18449" y="18412"/>
                    </a:lnTo>
                    <a:lnTo>
                      <a:pt x="18633" y="16973"/>
                    </a:lnTo>
                    <a:lnTo>
                      <a:pt x="18172" y="18209"/>
                    </a:lnTo>
                    <a:lnTo>
                      <a:pt x="17729" y="19445"/>
                    </a:lnTo>
                    <a:lnTo>
                      <a:pt x="16825" y="18854"/>
                    </a:lnTo>
                    <a:lnTo>
                      <a:pt x="15866" y="18301"/>
                    </a:lnTo>
                    <a:lnTo>
                      <a:pt x="14907" y="17766"/>
                    </a:lnTo>
                    <a:lnTo>
                      <a:pt x="13929" y="17268"/>
                    </a:lnTo>
                    <a:lnTo>
                      <a:pt x="14815" y="18061"/>
                    </a:lnTo>
                    <a:lnTo>
                      <a:pt x="15700" y="18891"/>
                    </a:lnTo>
                    <a:lnTo>
                      <a:pt x="16549" y="19721"/>
                    </a:lnTo>
                    <a:lnTo>
                      <a:pt x="17360" y="20589"/>
                    </a:lnTo>
                    <a:lnTo>
                      <a:pt x="17010" y="21751"/>
                    </a:lnTo>
                    <a:lnTo>
                      <a:pt x="16678" y="22913"/>
                    </a:lnTo>
                    <a:lnTo>
                      <a:pt x="16364" y="24075"/>
                    </a:lnTo>
                    <a:lnTo>
                      <a:pt x="16069" y="25237"/>
                    </a:lnTo>
                    <a:lnTo>
                      <a:pt x="15792" y="26418"/>
                    </a:lnTo>
                    <a:lnTo>
                      <a:pt x="15552" y="27599"/>
                    </a:lnTo>
                    <a:lnTo>
                      <a:pt x="15331" y="28798"/>
                    </a:lnTo>
                    <a:lnTo>
                      <a:pt x="15110" y="29979"/>
                    </a:lnTo>
                    <a:lnTo>
                      <a:pt x="15202" y="29314"/>
                    </a:lnTo>
                    <a:lnTo>
                      <a:pt x="15276" y="28632"/>
                    </a:lnTo>
                    <a:lnTo>
                      <a:pt x="15313" y="27949"/>
                    </a:lnTo>
                    <a:lnTo>
                      <a:pt x="15331" y="27267"/>
                    </a:lnTo>
                    <a:lnTo>
                      <a:pt x="15331" y="26584"/>
                    </a:lnTo>
                    <a:lnTo>
                      <a:pt x="15294" y="25920"/>
                    </a:lnTo>
                    <a:lnTo>
                      <a:pt x="15257" y="25237"/>
                    </a:lnTo>
                    <a:lnTo>
                      <a:pt x="15184" y="24555"/>
                    </a:lnTo>
                    <a:lnTo>
                      <a:pt x="15110" y="23891"/>
                    </a:lnTo>
                    <a:lnTo>
                      <a:pt x="14999" y="23208"/>
                    </a:lnTo>
                    <a:lnTo>
                      <a:pt x="14870" y="22544"/>
                    </a:lnTo>
                    <a:lnTo>
                      <a:pt x="14722" y="21880"/>
                    </a:lnTo>
                    <a:lnTo>
                      <a:pt x="14556" y="21216"/>
                    </a:lnTo>
                    <a:lnTo>
                      <a:pt x="14372" y="20570"/>
                    </a:lnTo>
                    <a:lnTo>
                      <a:pt x="14169" y="19906"/>
                    </a:lnTo>
                    <a:lnTo>
                      <a:pt x="13948" y="19279"/>
                    </a:lnTo>
                    <a:lnTo>
                      <a:pt x="13708" y="18633"/>
                    </a:lnTo>
                    <a:lnTo>
                      <a:pt x="13449" y="18006"/>
                    </a:lnTo>
                    <a:lnTo>
                      <a:pt x="13173" y="17379"/>
                    </a:lnTo>
                    <a:lnTo>
                      <a:pt x="12878" y="16770"/>
                    </a:lnTo>
                    <a:lnTo>
                      <a:pt x="12545" y="16161"/>
                    </a:lnTo>
                    <a:lnTo>
                      <a:pt x="12213" y="15571"/>
                    </a:lnTo>
                    <a:lnTo>
                      <a:pt x="11863" y="14999"/>
                    </a:lnTo>
                    <a:lnTo>
                      <a:pt x="11494" y="14427"/>
                    </a:lnTo>
                    <a:lnTo>
                      <a:pt x="11125" y="13855"/>
                    </a:lnTo>
                    <a:lnTo>
                      <a:pt x="10719" y="13302"/>
                    </a:lnTo>
                    <a:lnTo>
                      <a:pt x="10295" y="12767"/>
                    </a:lnTo>
                    <a:lnTo>
                      <a:pt x="9871" y="12250"/>
                    </a:lnTo>
                    <a:lnTo>
                      <a:pt x="9409" y="11734"/>
                    </a:lnTo>
                    <a:lnTo>
                      <a:pt x="8948" y="11254"/>
                    </a:lnTo>
                    <a:lnTo>
                      <a:pt x="8468" y="10774"/>
                    </a:lnTo>
                    <a:lnTo>
                      <a:pt x="7970" y="10295"/>
                    </a:lnTo>
                    <a:lnTo>
                      <a:pt x="8395" y="9040"/>
                    </a:lnTo>
                    <a:lnTo>
                      <a:pt x="8837" y="7804"/>
                    </a:lnTo>
                    <a:lnTo>
                      <a:pt x="9317" y="6605"/>
                    </a:lnTo>
                    <a:lnTo>
                      <a:pt x="9834" y="5443"/>
                    </a:lnTo>
                    <a:lnTo>
                      <a:pt x="9372" y="5978"/>
                    </a:lnTo>
                    <a:lnTo>
                      <a:pt x="8930" y="6513"/>
                    </a:lnTo>
                    <a:lnTo>
                      <a:pt x="8487" y="7048"/>
                    </a:lnTo>
                    <a:lnTo>
                      <a:pt x="8063" y="7601"/>
                    </a:lnTo>
                    <a:lnTo>
                      <a:pt x="7657" y="8173"/>
                    </a:lnTo>
                    <a:lnTo>
                      <a:pt x="7251" y="8745"/>
                    </a:lnTo>
                    <a:lnTo>
                      <a:pt x="6864" y="9335"/>
                    </a:lnTo>
                    <a:lnTo>
                      <a:pt x="6476" y="9926"/>
                    </a:lnTo>
                    <a:lnTo>
                      <a:pt x="6126" y="10516"/>
                    </a:lnTo>
                    <a:lnTo>
                      <a:pt x="5775" y="11125"/>
                    </a:lnTo>
                    <a:lnTo>
                      <a:pt x="5425" y="11734"/>
                    </a:lnTo>
                    <a:lnTo>
                      <a:pt x="5111" y="12361"/>
                    </a:lnTo>
                    <a:lnTo>
                      <a:pt x="4797" y="12988"/>
                    </a:lnTo>
                    <a:lnTo>
                      <a:pt x="4502" y="13615"/>
                    </a:lnTo>
                    <a:lnTo>
                      <a:pt x="4207" y="14261"/>
                    </a:lnTo>
                    <a:lnTo>
                      <a:pt x="3949" y="14907"/>
                    </a:lnTo>
                    <a:lnTo>
                      <a:pt x="4023" y="14113"/>
                    </a:lnTo>
                    <a:lnTo>
                      <a:pt x="4078" y="13338"/>
                    </a:lnTo>
                    <a:lnTo>
                      <a:pt x="4115" y="12564"/>
                    </a:lnTo>
                    <a:lnTo>
                      <a:pt x="4152" y="11770"/>
                    </a:lnTo>
                    <a:lnTo>
                      <a:pt x="4170" y="10996"/>
                    </a:lnTo>
                    <a:lnTo>
                      <a:pt x="4170" y="10202"/>
                    </a:lnTo>
                    <a:lnTo>
                      <a:pt x="4152" y="9428"/>
                    </a:lnTo>
                    <a:lnTo>
                      <a:pt x="4133" y="8653"/>
                    </a:lnTo>
                    <a:lnTo>
                      <a:pt x="4078" y="7859"/>
                    </a:lnTo>
                    <a:lnTo>
                      <a:pt x="4041" y="7085"/>
                    </a:lnTo>
                    <a:lnTo>
                      <a:pt x="3967" y="6310"/>
                    </a:lnTo>
                    <a:lnTo>
                      <a:pt x="3875" y="5535"/>
                    </a:lnTo>
                    <a:lnTo>
                      <a:pt x="3783" y="4760"/>
                    </a:lnTo>
                    <a:lnTo>
                      <a:pt x="3672" y="3985"/>
                    </a:lnTo>
                    <a:lnTo>
                      <a:pt x="3561" y="3211"/>
                    </a:lnTo>
                    <a:lnTo>
                      <a:pt x="3432" y="2436"/>
                    </a:lnTo>
                    <a:lnTo>
                      <a:pt x="3395" y="3727"/>
                    </a:lnTo>
                    <a:lnTo>
                      <a:pt x="3358" y="5000"/>
                    </a:lnTo>
                    <a:lnTo>
                      <a:pt x="3303" y="6291"/>
                    </a:lnTo>
                    <a:lnTo>
                      <a:pt x="3248" y="7583"/>
                    </a:lnTo>
                    <a:lnTo>
                      <a:pt x="3156" y="8856"/>
                    </a:lnTo>
                    <a:lnTo>
                      <a:pt x="3063" y="10147"/>
                    </a:lnTo>
                    <a:lnTo>
                      <a:pt x="2971" y="11420"/>
                    </a:lnTo>
                    <a:lnTo>
                      <a:pt x="2842" y="12711"/>
                    </a:lnTo>
                    <a:lnTo>
                      <a:pt x="2713" y="13984"/>
                    </a:lnTo>
                    <a:lnTo>
                      <a:pt x="2584" y="15257"/>
                    </a:lnTo>
                    <a:lnTo>
                      <a:pt x="2418" y="16530"/>
                    </a:lnTo>
                    <a:lnTo>
                      <a:pt x="2252" y="17821"/>
                    </a:lnTo>
                    <a:lnTo>
                      <a:pt x="2067" y="19094"/>
                    </a:lnTo>
                    <a:lnTo>
                      <a:pt x="1883" y="20349"/>
                    </a:lnTo>
                    <a:lnTo>
                      <a:pt x="1680" y="21622"/>
                    </a:lnTo>
                    <a:lnTo>
                      <a:pt x="1458" y="22895"/>
                    </a:lnTo>
                    <a:lnTo>
                      <a:pt x="1" y="13006"/>
                    </a:lnTo>
                    <a:lnTo>
                      <a:pt x="149" y="15146"/>
                    </a:lnTo>
                    <a:lnTo>
                      <a:pt x="241" y="17286"/>
                    </a:lnTo>
                    <a:lnTo>
                      <a:pt x="315" y="19426"/>
                    </a:lnTo>
                    <a:lnTo>
                      <a:pt x="351" y="21585"/>
                    </a:lnTo>
                    <a:lnTo>
                      <a:pt x="370" y="23725"/>
                    </a:lnTo>
                    <a:lnTo>
                      <a:pt x="351" y="25883"/>
                    </a:lnTo>
                    <a:lnTo>
                      <a:pt x="296" y="28023"/>
                    </a:lnTo>
                    <a:lnTo>
                      <a:pt x="204" y="30163"/>
                    </a:lnTo>
                    <a:lnTo>
                      <a:pt x="4779" y="30163"/>
                    </a:lnTo>
                    <a:lnTo>
                      <a:pt x="4816" y="28687"/>
                    </a:lnTo>
                    <a:lnTo>
                      <a:pt x="4908" y="27211"/>
                    </a:lnTo>
                    <a:lnTo>
                      <a:pt x="5019" y="25717"/>
                    </a:lnTo>
                    <a:lnTo>
                      <a:pt x="5148" y="24223"/>
                    </a:lnTo>
                    <a:lnTo>
                      <a:pt x="5314" y="22710"/>
                    </a:lnTo>
                    <a:lnTo>
                      <a:pt x="5517" y="21216"/>
                    </a:lnTo>
                    <a:lnTo>
                      <a:pt x="5738" y="19740"/>
                    </a:lnTo>
                    <a:lnTo>
                      <a:pt x="5978" y="18264"/>
                    </a:lnTo>
                    <a:lnTo>
                      <a:pt x="6292" y="18910"/>
                    </a:lnTo>
                    <a:lnTo>
                      <a:pt x="6605" y="19574"/>
                    </a:lnTo>
                    <a:lnTo>
                      <a:pt x="6882" y="20275"/>
                    </a:lnTo>
                    <a:lnTo>
                      <a:pt x="7159" y="20976"/>
                    </a:lnTo>
                    <a:lnTo>
                      <a:pt x="7435" y="21677"/>
                    </a:lnTo>
                    <a:lnTo>
                      <a:pt x="7675" y="22415"/>
                    </a:lnTo>
                    <a:lnTo>
                      <a:pt x="7915" y="23153"/>
                    </a:lnTo>
                    <a:lnTo>
                      <a:pt x="8155" y="23909"/>
                    </a:lnTo>
                    <a:lnTo>
                      <a:pt x="8358" y="24666"/>
                    </a:lnTo>
                    <a:lnTo>
                      <a:pt x="8561" y="25440"/>
                    </a:lnTo>
                    <a:lnTo>
                      <a:pt x="8764" y="26215"/>
                    </a:lnTo>
                    <a:lnTo>
                      <a:pt x="8930" y="27008"/>
                    </a:lnTo>
                    <a:lnTo>
                      <a:pt x="9096" y="27783"/>
                    </a:lnTo>
                    <a:lnTo>
                      <a:pt x="9243" y="28576"/>
                    </a:lnTo>
                    <a:lnTo>
                      <a:pt x="9372" y="29370"/>
                    </a:lnTo>
                    <a:lnTo>
                      <a:pt x="9502" y="30163"/>
                    </a:lnTo>
                    <a:lnTo>
                      <a:pt x="17803" y="30163"/>
                    </a:lnTo>
                    <a:lnTo>
                      <a:pt x="17803" y="29075"/>
                    </a:lnTo>
                    <a:lnTo>
                      <a:pt x="17822" y="27986"/>
                    </a:lnTo>
                    <a:lnTo>
                      <a:pt x="17840" y="26898"/>
                    </a:lnTo>
                    <a:lnTo>
                      <a:pt x="17877" y="25809"/>
                    </a:lnTo>
                    <a:lnTo>
                      <a:pt x="17932" y="24721"/>
                    </a:lnTo>
                    <a:lnTo>
                      <a:pt x="17988" y="23632"/>
                    </a:lnTo>
                    <a:lnTo>
                      <a:pt x="18061" y="22544"/>
                    </a:lnTo>
                    <a:lnTo>
                      <a:pt x="18154" y="21456"/>
                    </a:lnTo>
                    <a:lnTo>
                      <a:pt x="18910" y="22323"/>
                    </a:lnTo>
                    <a:lnTo>
                      <a:pt x="19648" y="23208"/>
                    </a:lnTo>
                    <a:lnTo>
                      <a:pt x="20367" y="24112"/>
                    </a:lnTo>
                    <a:lnTo>
                      <a:pt x="21050" y="25034"/>
                    </a:lnTo>
                    <a:lnTo>
                      <a:pt x="20773" y="25662"/>
                    </a:lnTo>
                    <a:lnTo>
                      <a:pt x="20496" y="26289"/>
                    </a:lnTo>
                    <a:lnTo>
                      <a:pt x="20238" y="26916"/>
                    </a:lnTo>
                    <a:lnTo>
                      <a:pt x="19998" y="27562"/>
                    </a:lnTo>
                    <a:lnTo>
                      <a:pt x="19759" y="28208"/>
                    </a:lnTo>
                    <a:lnTo>
                      <a:pt x="19556" y="28853"/>
                    </a:lnTo>
                    <a:lnTo>
                      <a:pt x="19353" y="29517"/>
                    </a:lnTo>
                    <a:lnTo>
                      <a:pt x="19150" y="30163"/>
                    </a:lnTo>
                    <a:lnTo>
                      <a:pt x="21179" y="30163"/>
                    </a:lnTo>
                    <a:lnTo>
                      <a:pt x="21308" y="29167"/>
                    </a:lnTo>
                    <a:lnTo>
                      <a:pt x="21456" y="28152"/>
                    </a:lnTo>
                    <a:lnTo>
                      <a:pt x="21640" y="27156"/>
                    </a:lnTo>
                    <a:lnTo>
                      <a:pt x="21843" y="26160"/>
                    </a:lnTo>
                    <a:lnTo>
                      <a:pt x="22194" y="26676"/>
                    </a:lnTo>
                    <a:lnTo>
                      <a:pt x="22544" y="27211"/>
                    </a:lnTo>
                    <a:lnTo>
                      <a:pt x="22286" y="28687"/>
                    </a:lnTo>
                    <a:lnTo>
                      <a:pt x="22028" y="30163"/>
                    </a:lnTo>
                    <a:lnTo>
                      <a:pt x="27802" y="30163"/>
                    </a:lnTo>
                    <a:lnTo>
                      <a:pt x="27304" y="29370"/>
                    </a:lnTo>
                    <a:lnTo>
                      <a:pt x="26806" y="28576"/>
                    </a:lnTo>
                    <a:lnTo>
                      <a:pt x="26271" y="27783"/>
                    </a:lnTo>
                    <a:lnTo>
                      <a:pt x="25717" y="27027"/>
                    </a:lnTo>
                    <a:lnTo>
                      <a:pt x="25846" y="25348"/>
                    </a:lnTo>
                    <a:lnTo>
                      <a:pt x="25976" y="23669"/>
                    </a:lnTo>
                    <a:lnTo>
                      <a:pt x="26142" y="21991"/>
                    </a:lnTo>
                    <a:lnTo>
                      <a:pt x="26326" y="20312"/>
                    </a:lnTo>
                    <a:lnTo>
                      <a:pt x="26695" y="21529"/>
                    </a:lnTo>
                    <a:lnTo>
                      <a:pt x="27064" y="22747"/>
                    </a:lnTo>
                    <a:lnTo>
                      <a:pt x="27396" y="23965"/>
                    </a:lnTo>
                    <a:lnTo>
                      <a:pt x="27728" y="25201"/>
                    </a:lnTo>
                    <a:lnTo>
                      <a:pt x="28042" y="26437"/>
                    </a:lnTo>
                    <a:lnTo>
                      <a:pt x="28337" y="27673"/>
                    </a:lnTo>
                    <a:lnTo>
                      <a:pt x="28614" y="28927"/>
                    </a:lnTo>
                    <a:lnTo>
                      <a:pt x="28872" y="30163"/>
                    </a:lnTo>
                    <a:lnTo>
                      <a:pt x="33650" y="30163"/>
                    </a:lnTo>
                    <a:lnTo>
                      <a:pt x="32893" y="28318"/>
                    </a:lnTo>
                    <a:lnTo>
                      <a:pt x="32119" y="26492"/>
                    </a:lnTo>
                    <a:lnTo>
                      <a:pt x="31307" y="24666"/>
                    </a:lnTo>
                    <a:lnTo>
                      <a:pt x="30477" y="22839"/>
                    </a:lnTo>
                    <a:lnTo>
                      <a:pt x="29628" y="21050"/>
                    </a:lnTo>
                    <a:lnTo>
                      <a:pt x="28743" y="19242"/>
                    </a:lnTo>
                    <a:lnTo>
                      <a:pt x="27857" y="17471"/>
                    </a:lnTo>
                    <a:lnTo>
                      <a:pt x="26916" y="15700"/>
                    </a:lnTo>
                    <a:lnTo>
                      <a:pt x="27248" y="13541"/>
                    </a:lnTo>
                    <a:lnTo>
                      <a:pt x="27617" y="11401"/>
                    </a:lnTo>
                    <a:lnTo>
                      <a:pt x="28392" y="12435"/>
                    </a:lnTo>
                    <a:lnTo>
                      <a:pt x="29130" y="13486"/>
                    </a:lnTo>
                    <a:lnTo>
                      <a:pt x="29831" y="14575"/>
                    </a:lnTo>
                    <a:lnTo>
                      <a:pt x="30495" y="15681"/>
                    </a:lnTo>
                    <a:lnTo>
                      <a:pt x="31141" y="16807"/>
                    </a:lnTo>
                    <a:lnTo>
                      <a:pt x="31731" y="17932"/>
                    </a:lnTo>
                    <a:lnTo>
                      <a:pt x="32303" y="19094"/>
                    </a:lnTo>
                    <a:lnTo>
                      <a:pt x="32820" y="20275"/>
                    </a:lnTo>
                    <a:lnTo>
                      <a:pt x="33318" y="21474"/>
                    </a:lnTo>
                    <a:lnTo>
                      <a:pt x="33760" y="22673"/>
                    </a:lnTo>
                    <a:lnTo>
                      <a:pt x="34185" y="23909"/>
                    </a:lnTo>
                    <a:lnTo>
                      <a:pt x="34554" y="25127"/>
                    </a:lnTo>
                    <a:lnTo>
                      <a:pt x="34904" y="26381"/>
                    </a:lnTo>
                    <a:lnTo>
                      <a:pt x="35199" y="27636"/>
                    </a:lnTo>
                    <a:lnTo>
                      <a:pt x="35458" y="28890"/>
                    </a:lnTo>
                    <a:lnTo>
                      <a:pt x="35679" y="30163"/>
                    </a:lnTo>
                    <a:lnTo>
                      <a:pt x="40586" y="30163"/>
                    </a:lnTo>
                    <a:lnTo>
                      <a:pt x="40383" y="29462"/>
                    </a:lnTo>
                    <a:lnTo>
                      <a:pt x="40162" y="28779"/>
                    </a:lnTo>
                    <a:lnTo>
                      <a:pt x="39922" y="28097"/>
                    </a:lnTo>
                    <a:lnTo>
                      <a:pt x="39664" y="27414"/>
                    </a:lnTo>
                    <a:lnTo>
                      <a:pt x="39406" y="26732"/>
                    </a:lnTo>
                    <a:lnTo>
                      <a:pt x="39129" y="26049"/>
                    </a:lnTo>
                    <a:lnTo>
                      <a:pt x="38834" y="25385"/>
                    </a:lnTo>
                    <a:lnTo>
                      <a:pt x="38538" y="24721"/>
                    </a:lnTo>
                    <a:lnTo>
                      <a:pt x="38225" y="24075"/>
                    </a:lnTo>
                    <a:lnTo>
                      <a:pt x="37893" y="23430"/>
                    </a:lnTo>
                    <a:lnTo>
                      <a:pt x="37542" y="22784"/>
                    </a:lnTo>
                    <a:lnTo>
                      <a:pt x="37192" y="22157"/>
                    </a:lnTo>
                    <a:lnTo>
                      <a:pt x="36823" y="21529"/>
                    </a:lnTo>
                    <a:lnTo>
                      <a:pt x="36435" y="20902"/>
                    </a:lnTo>
                    <a:lnTo>
                      <a:pt x="36048" y="20293"/>
                    </a:lnTo>
                    <a:lnTo>
                      <a:pt x="35642" y="19685"/>
                    </a:lnTo>
                    <a:lnTo>
                      <a:pt x="35218" y="19094"/>
                    </a:lnTo>
                    <a:lnTo>
                      <a:pt x="34794" y="18504"/>
                    </a:lnTo>
                    <a:lnTo>
                      <a:pt x="34351" y="17932"/>
                    </a:lnTo>
                    <a:lnTo>
                      <a:pt x="33908" y="17360"/>
                    </a:lnTo>
                    <a:lnTo>
                      <a:pt x="33447" y="16807"/>
                    </a:lnTo>
                    <a:lnTo>
                      <a:pt x="32967" y="16253"/>
                    </a:lnTo>
                    <a:lnTo>
                      <a:pt x="32469" y="15700"/>
                    </a:lnTo>
                    <a:lnTo>
                      <a:pt x="31971" y="15183"/>
                    </a:lnTo>
                    <a:lnTo>
                      <a:pt x="31473" y="14648"/>
                    </a:lnTo>
                    <a:lnTo>
                      <a:pt x="30956" y="14150"/>
                    </a:lnTo>
                    <a:lnTo>
                      <a:pt x="30421" y="13652"/>
                    </a:lnTo>
                    <a:lnTo>
                      <a:pt x="29886" y="13154"/>
                    </a:lnTo>
                    <a:lnTo>
                      <a:pt x="29333" y="12693"/>
                    </a:lnTo>
                    <a:lnTo>
                      <a:pt x="28780" y="12213"/>
                    </a:lnTo>
                    <a:lnTo>
                      <a:pt x="28208" y="11770"/>
                    </a:lnTo>
                    <a:lnTo>
                      <a:pt x="27636" y="11328"/>
                    </a:lnTo>
                    <a:lnTo>
                      <a:pt x="27857" y="10073"/>
                    </a:lnTo>
                    <a:lnTo>
                      <a:pt x="28097" y="8819"/>
                    </a:lnTo>
                    <a:lnTo>
                      <a:pt x="28577" y="6365"/>
                    </a:lnTo>
                    <a:lnTo>
                      <a:pt x="28189" y="7251"/>
                    </a:lnTo>
                    <a:lnTo>
                      <a:pt x="27802" y="8136"/>
                    </a:lnTo>
                    <a:lnTo>
                      <a:pt x="27433" y="9040"/>
                    </a:lnTo>
                    <a:lnTo>
                      <a:pt x="27082" y="9944"/>
                    </a:lnTo>
                    <a:lnTo>
                      <a:pt x="26732" y="10866"/>
                    </a:lnTo>
                    <a:lnTo>
                      <a:pt x="26400" y="11770"/>
                    </a:lnTo>
                    <a:lnTo>
                      <a:pt x="26086" y="12693"/>
                    </a:lnTo>
                    <a:lnTo>
                      <a:pt x="25791" y="13615"/>
                    </a:lnTo>
                    <a:lnTo>
                      <a:pt x="24813" y="11863"/>
                    </a:lnTo>
                    <a:lnTo>
                      <a:pt x="23799" y="10129"/>
                    </a:lnTo>
                    <a:lnTo>
                      <a:pt x="22766" y="8413"/>
                    </a:lnTo>
                    <a:lnTo>
                      <a:pt x="21714" y="6697"/>
                    </a:lnTo>
                    <a:lnTo>
                      <a:pt x="20626" y="5000"/>
                    </a:lnTo>
                    <a:lnTo>
                      <a:pt x="19537" y="3321"/>
                    </a:lnTo>
                    <a:lnTo>
                      <a:pt x="18412" y="1661"/>
                    </a:lnTo>
                    <a:lnTo>
                      <a:pt x="1725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584325" y="4669300"/>
                <a:ext cx="686750" cy="807575"/>
              </a:xfrm>
              <a:custGeom>
                <a:avLst/>
                <a:gdLst/>
                <a:ahLst/>
                <a:cxnLst/>
                <a:rect l="l" t="t" r="r" b="b"/>
                <a:pathLst>
                  <a:path w="27470" h="32303" extrusionOk="0">
                    <a:moveTo>
                      <a:pt x="0" y="1"/>
                    </a:moveTo>
                    <a:lnTo>
                      <a:pt x="812" y="794"/>
                    </a:lnTo>
                    <a:lnTo>
                      <a:pt x="1587" y="1606"/>
                    </a:lnTo>
                    <a:lnTo>
                      <a:pt x="2362" y="2436"/>
                    </a:lnTo>
                    <a:lnTo>
                      <a:pt x="3100" y="3284"/>
                    </a:lnTo>
                    <a:lnTo>
                      <a:pt x="3819" y="4151"/>
                    </a:lnTo>
                    <a:lnTo>
                      <a:pt x="4502" y="5037"/>
                    </a:lnTo>
                    <a:lnTo>
                      <a:pt x="5184" y="5941"/>
                    </a:lnTo>
                    <a:lnTo>
                      <a:pt x="5830" y="6863"/>
                    </a:lnTo>
                    <a:lnTo>
                      <a:pt x="6457" y="7786"/>
                    </a:lnTo>
                    <a:lnTo>
                      <a:pt x="7066" y="8745"/>
                    </a:lnTo>
                    <a:lnTo>
                      <a:pt x="7638" y="9723"/>
                    </a:lnTo>
                    <a:lnTo>
                      <a:pt x="8191" y="10700"/>
                    </a:lnTo>
                    <a:lnTo>
                      <a:pt x="8708" y="11697"/>
                    </a:lnTo>
                    <a:lnTo>
                      <a:pt x="9224" y="12693"/>
                    </a:lnTo>
                    <a:lnTo>
                      <a:pt x="9704" y="13726"/>
                    </a:lnTo>
                    <a:lnTo>
                      <a:pt x="10147" y="14759"/>
                    </a:lnTo>
                    <a:lnTo>
                      <a:pt x="10571" y="15792"/>
                    </a:lnTo>
                    <a:lnTo>
                      <a:pt x="10977" y="16862"/>
                    </a:lnTo>
                    <a:lnTo>
                      <a:pt x="11346" y="17914"/>
                    </a:lnTo>
                    <a:lnTo>
                      <a:pt x="11696" y="18984"/>
                    </a:lnTo>
                    <a:lnTo>
                      <a:pt x="12028" y="20072"/>
                    </a:lnTo>
                    <a:lnTo>
                      <a:pt x="12324" y="21160"/>
                    </a:lnTo>
                    <a:lnTo>
                      <a:pt x="12582" y="22249"/>
                    </a:lnTo>
                    <a:lnTo>
                      <a:pt x="12822" y="23356"/>
                    </a:lnTo>
                    <a:lnTo>
                      <a:pt x="13043" y="24463"/>
                    </a:lnTo>
                    <a:lnTo>
                      <a:pt x="13228" y="25570"/>
                    </a:lnTo>
                    <a:lnTo>
                      <a:pt x="13375" y="26695"/>
                    </a:lnTo>
                    <a:lnTo>
                      <a:pt x="13504" y="27802"/>
                    </a:lnTo>
                    <a:lnTo>
                      <a:pt x="13615" y="28927"/>
                    </a:lnTo>
                    <a:lnTo>
                      <a:pt x="13670" y="30052"/>
                    </a:lnTo>
                    <a:lnTo>
                      <a:pt x="13726" y="31178"/>
                    </a:lnTo>
                    <a:lnTo>
                      <a:pt x="13726" y="32303"/>
                    </a:lnTo>
                    <a:lnTo>
                      <a:pt x="26639" y="32303"/>
                    </a:lnTo>
                    <a:lnTo>
                      <a:pt x="26639" y="30661"/>
                    </a:lnTo>
                    <a:lnTo>
                      <a:pt x="26676" y="29001"/>
                    </a:lnTo>
                    <a:lnTo>
                      <a:pt x="26750" y="27341"/>
                    </a:lnTo>
                    <a:lnTo>
                      <a:pt x="26842" y="25699"/>
                    </a:lnTo>
                    <a:lnTo>
                      <a:pt x="26953" y="24057"/>
                    </a:lnTo>
                    <a:lnTo>
                      <a:pt x="27100" y="22396"/>
                    </a:lnTo>
                    <a:lnTo>
                      <a:pt x="27266" y="20755"/>
                    </a:lnTo>
                    <a:lnTo>
                      <a:pt x="27469" y="19113"/>
                    </a:lnTo>
                    <a:lnTo>
                      <a:pt x="26879" y="20699"/>
                    </a:lnTo>
                    <a:lnTo>
                      <a:pt x="26344" y="22286"/>
                    </a:lnTo>
                    <a:lnTo>
                      <a:pt x="25846" y="23909"/>
                    </a:lnTo>
                    <a:lnTo>
                      <a:pt x="25385" y="25533"/>
                    </a:lnTo>
                    <a:lnTo>
                      <a:pt x="24960" y="27156"/>
                    </a:lnTo>
                    <a:lnTo>
                      <a:pt x="24591" y="28816"/>
                    </a:lnTo>
                    <a:lnTo>
                      <a:pt x="24241" y="30458"/>
                    </a:lnTo>
                    <a:lnTo>
                      <a:pt x="23964" y="32119"/>
                    </a:lnTo>
                    <a:lnTo>
                      <a:pt x="24038" y="31418"/>
                    </a:lnTo>
                    <a:lnTo>
                      <a:pt x="24112" y="30735"/>
                    </a:lnTo>
                    <a:lnTo>
                      <a:pt x="24149" y="30034"/>
                    </a:lnTo>
                    <a:lnTo>
                      <a:pt x="24167" y="29314"/>
                    </a:lnTo>
                    <a:lnTo>
                      <a:pt x="24167" y="28613"/>
                    </a:lnTo>
                    <a:lnTo>
                      <a:pt x="24130" y="27912"/>
                    </a:lnTo>
                    <a:lnTo>
                      <a:pt x="24075" y="27211"/>
                    </a:lnTo>
                    <a:lnTo>
                      <a:pt x="24020" y="26529"/>
                    </a:lnTo>
                    <a:lnTo>
                      <a:pt x="23909" y="25828"/>
                    </a:lnTo>
                    <a:lnTo>
                      <a:pt x="23798" y="25127"/>
                    </a:lnTo>
                    <a:lnTo>
                      <a:pt x="23669" y="24444"/>
                    </a:lnTo>
                    <a:lnTo>
                      <a:pt x="23503" y="23762"/>
                    </a:lnTo>
                    <a:lnTo>
                      <a:pt x="23319" y="23079"/>
                    </a:lnTo>
                    <a:lnTo>
                      <a:pt x="23134" y="22415"/>
                    </a:lnTo>
                    <a:lnTo>
                      <a:pt x="22913" y="21732"/>
                    </a:lnTo>
                    <a:lnTo>
                      <a:pt x="22673" y="21087"/>
                    </a:lnTo>
                    <a:lnTo>
                      <a:pt x="22396" y="20423"/>
                    </a:lnTo>
                    <a:lnTo>
                      <a:pt x="22119" y="19777"/>
                    </a:lnTo>
                    <a:lnTo>
                      <a:pt x="21824" y="19150"/>
                    </a:lnTo>
                    <a:lnTo>
                      <a:pt x="21511" y="18522"/>
                    </a:lnTo>
                    <a:lnTo>
                      <a:pt x="21160" y="17895"/>
                    </a:lnTo>
                    <a:lnTo>
                      <a:pt x="20810" y="17305"/>
                    </a:lnTo>
                    <a:lnTo>
                      <a:pt x="20441" y="16696"/>
                    </a:lnTo>
                    <a:lnTo>
                      <a:pt x="20035" y="16124"/>
                    </a:lnTo>
                    <a:lnTo>
                      <a:pt x="19629" y="15552"/>
                    </a:lnTo>
                    <a:lnTo>
                      <a:pt x="19205" y="14999"/>
                    </a:lnTo>
                    <a:lnTo>
                      <a:pt x="18762" y="14464"/>
                    </a:lnTo>
                    <a:lnTo>
                      <a:pt x="18301" y="13929"/>
                    </a:lnTo>
                    <a:lnTo>
                      <a:pt x="17821" y="13412"/>
                    </a:lnTo>
                    <a:lnTo>
                      <a:pt x="17323" y="12914"/>
                    </a:lnTo>
                    <a:lnTo>
                      <a:pt x="16806" y="12435"/>
                    </a:lnTo>
                    <a:lnTo>
                      <a:pt x="16271" y="11973"/>
                    </a:lnTo>
                    <a:lnTo>
                      <a:pt x="16271" y="11973"/>
                    </a:lnTo>
                    <a:lnTo>
                      <a:pt x="16714" y="12933"/>
                    </a:lnTo>
                    <a:lnTo>
                      <a:pt x="17139" y="13892"/>
                    </a:lnTo>
                    <a:lnTo>
                      <a:pt x="17544" y="14851"/>
                    </a:lnTo>
                    <a:lnTo>
                      <a:pt x="17895" y="15829"/>
                    </a:lnTo>
                    <a:lnTo>
                      <a:pt x="18245" y="16825"/>
                    </a:lnTo>
                    <a:lnTo>
                      <a:pt x="18541" y="17821"/>
                    </a:lnTo>
                    <a:lnTo>
                      <a:pt x="18817" y="18836"/>
                    </a:lnTo>
                    <a:lnTo>
                      <a:pt x="19057" y="19851"/>
                    </a:lnTo>
                    <a:lnTo>
                      <a:pt x="19278" y="20884"/>
                    </a:lnTo>
                    <a:lnTo>
                      <a:pt x="19463" y="21917"/>
                    </a:lnTo>
                    <a:lnTo>
                      <a:pt x="19611" y="22950"/>
                    </a:lnTo>
                    <a:lnTo>
                      <a:pt x="19740" y="23983"/>
                    </a:lnTo>
                    <a:lnTo>
                      <a:pt x="19832" y="25035"/>
                    </a:lnTo>
                    <a:lnTo>
                      <a:pt x="19906" y="26068"/>
                    </a:lnTo>
                    <a:lnTo>
                      <a:pt x="19924" y="27119"/>
                    </a:lnTo>
                    <a:lnTo>
                      <a:pt x="19924" y="28171"/>
                    </a:lnTo>
                    <a:lnTo>
                      <a:pt x="19647" y="27341"/>
                    </a:lnTo>
                    <a:lnTo>
                      <a:pt x="19352" y="26529"/>
                    </a:lnTo>
                    <a:lnTo>
                      <a:pt x="19002" y="25736"/>
                    </a:lnTo>
                    <a:lnTo>
                      <a:pt x="18614" y="24961"/>
                    </a:lnTo>
                    <a:lnTo>
                      <a:pt x="18208" y="24186"/>
                    </a:lnTo>
                    <a:lnTo>
                      <a:pt x="17747" y="23448"/>
                    </a:lnTo>
                    <a:lnTo>
                      <a:pt x="17268" y="22729"/>
                    </a:lnTo>
                    <a:lnTo>
                      <a:pt x="16770" y="22028"/>
                    </a:lnTo>
                    <a:lnTo>
                      <a:pt x="16493" y="21179"/>
                    </a:lnTo>
                    <a:lnTo>
                      <a:pt x="16198" y="20349"/>
                    </a:lnTo>
                    <a:lnTo>
                      <a:pt x="15884" y="19537"/>
                    </a:lnTo>
                    <a:lnTo>
                      <a:pt x="15552" y="18707"/>
                    </a:lnTo>
                    <a:lnTo>
                      <a:pt x="15201" y="17895"/>
                    </a:lnTo>
                    <a:lnTo>
                      <a:pt x="14833" y="17102"/>
                    </a:lnTo>
                    <a:lnTo>
                      <a:pt x="14445" y="16309"/>
                    </a:lnTo>
                    <a:lnTo>
                      <a:pt x="14058" y="15515"/>
                    </a:lnTo>
                    <a:lnTo>
                      <a:pt x="13633" y="14741"/>
                    </a:lnTo>
                    <a:lnTo>
                      <a:pt x="13209" y="13966"/>
                    </a:lnTo>
                    <a:lnTo>
                      <a:pt x="12748" y="13209"/>
                    </a:lnTo>
                    <a:lnTo>
                      <a:pt x="12287" y="12453"/>
                    </a:lnTo>
                    <a:lnTo>
                      <a:pt x="11807" y="11715"/>
                    </a:lnTo>
                    <a:lnTo>
                      <a:pt x="11309" y="10996"/>
                    </a:lnTo>
                    <a:lnTo>
                      <a:pt x="10811" y="10276"/>
                    </a:lnTo>
                    <a:lnTo>
                      <a:pt x="10276" y="9557"/>
                    </a:lnTo>
                    <a:lnTo>
                      <a:pt x="9741" y="8874"/>
                    </a:lnTo>
                    <a:lnTo>
                      <a:pt x="9187" y="8173"/>
                    </a:lnTo>
                    <a:lnTo>
                      <a:pt x="8616" y="7509"/>
                    </a:lnTo>
                    <a:lnTo>
                      <a:pt x="8025" y="6845"/>
                    </a:lnTo>
                    <a:lnTo>
                      <a:pt x="7435" y="6199"/>
                    </a:lnTo>
                    <a:lnTo>
                      <a:pt x="6826" y="5554"/>
                    </a:lnTo>
                    <a:lnTo>
                      <a:pt x="6199" y="4945"/>
                    </a:lnTo>
                    <a:lnTo>
                      <a:pt x="5553" y="4336"/>
                    </a:lnTo>
                    <a:lnTo>
                      <a:pt x="4908" y="3746"/>
                    </a:lnTo>
                    <a:lnTo>
                      <a:pt x="4243" y="3155"/>
                    </a:lnTo>
                    <a:lnTo>
                      <a:pt x="3561" y="2602"/>
                    </a:lnTo>
                    <a:lnTo>
                      <a:pt x="2878" y="2048"/>
                    </a:lnTo>
                    <a:lnTo>
                      <a:pt x="2177" y="1513"/>
                    </a:lnTo>
                    <a:lnTo>
                      <a:pt x="1458" y="997"/>
                    </a:lnTo>
                    <a:lnTo>
                      <a:pt x="738" y="49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2620550" y="5243025"/>
                <a:ext cx="107025" cy="233850"/>
              </a:xfrm>
              <a:custGeom>
                <a:avLst/>
                <a:gdLst/>
                <a:ahLst/>
                <a:cxnLst/>
                <a:rect l="l" t="t" r="r" b="b"/>
                <a:pathLst>
                  <a:path w="4281" h="9354" extrusionOk="0">
                    <a:moveTo>
                      <a:pt x="4280" y="1"/>
                    </a:moveTo>
                    <a:lnTo>
                      <a:pt x="3930" y="536"/>
                    </a:lnTo>
                    <a:lnTo>
                      <a:pt x="3579" y="1089"/>
                    </a:lnTo>
                    <a:lnTo>
                      <a:pt x="3247" y="1643"/>
                    </a:lnTo>
                    <a:lnTo>
                      <a:pt x="2934" y="2196"/>
                    </a:lnTo>
                    <a:lnTo>
                      <a:pt x="2620" y="2768"/>
                    </a:lnTo>
                    <a:lnTo>
                      <a:pt x="2325" y="3340"/>
                    </a:lnTo>
                    <a:lnTo>
                      <a:pt x="2030" y="3912"/>
                    </a:lnTo>
                    <a:lnTo>
                      <a:pt x="1753" y="4502"/>
                    </a:lnTo>
                    <a:lnTo>
                      <a:pt x="1495" y="5093"/>
                    </a:lnTo>
                    <a:lnTo>
                      <a:pt x="1255" y="5683"/>
                    </a:lnTo>
                    <a:lnTo>
                      <a:pt x="1015" y="6292"/>
                    </a:lnTo>
                    <a:lnTo>
                      <a:pt x="775" y="6900"/>
                    </a:lnTo>
                    <a:lnTo>
                      <a:pt x="572" y="7509"/>
                    </a:lnTo>
                    <a:lnTo>
                      <a:pt x="369" y="8118"/>
                    </a:lnTo>
                    <a:lnTo>
                      <a:pt x="185" y="8745"/>
                    </a:lnTo>
                    <a:lnTo>
                      <a:pt x="0" y="9354"/>
                    </a:lnTo>
                    <a:lnTo>
                      <a:pt x="2011" y="9354"/>
                    </a:lnTo>
                    <a:lnTo>
                      <a:pt x="2159" y="8155"/>
                    </a:lnTo>
                    <a:lnTo>
                      <a:pt x="2362" y="6974"/>
                    </a:lnTo>
                    <a:lnTo>
                      <a:pt x="2583" y="5794"/>
                    </a:lnTo>
                    <a:lnTo>
                      <a:pt x="2860" y="4613"/>
                    </a:lnTo>
                    <a:lnTo>
                      <a:pt x="3155" y="3432"/>
                    </a:lnTo>
                    <a:lnTo>
                      <a:pt x="3487" y="2288"/>
                    </a:lnTo>
                    <a:lnTo>
                      <a:pt x="3875" y="1126"/>
                    </a:lnTo>
                    <a:lnTo>
                      <a:pt x="428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2692500" y="4881925"/>
                <a:ext cx="163750" cy="59495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23798" extrusionOk="0">
                    <a:moveTo>
                      <a:pt x="6549" y="0"/>
                    </a:moveTo>
                    <a:lnTo>
                      <a:pt x="5922" y="1402"/>
                    </a:lnTo>
                    <a:lnTo>
                      <a:pt x="5332" y="2841"/>
                    </a:lnTo>
                    <a:lnTo>
                      <a:pt x="4778" y="4280"/>
                    </a:lnTo>
                    <a:lnTo>
                      <a:pt x="4262" y="5737"/>
                    </a:lnTo>
                    <a:lnTo>
                      <a:pt x="3764" y="7195"/>
                    </a:lnTo>
                    <a:lnTo>
                      <a:pt x="3321" y="8671"/>
                    </a:lnTo>
                    <a:lnTo>
                      <a:pt x="2878" y="10147"/>
                    </a:lnTo>
                    <a:lnTo>
                      <a:pt x="2491" y="11641"/>
                    </a:lnTo>
                    <a:lnTo>
                      <a:pt x="2103" y="13154"/>
                    </a:lnTo>
                    <a:lnTo>
                      <a:pt x="1753" y="14648"/>
                    </a:lnTo>
                    <a:lnTo>
                      <a:pt x="1421" y="16161"/>
                    </a:lnTo>
                    <a:lnTo>
                      <a:pt x="1107" y="17692"/>
                    </a:lnTo>
                    <a:lnTo>
                      <a:pt x="812" y="19204"/>
                    </a:lnTo>
                    <a:lnTo>
                      <a:pt x="517" y="20736"/>
                    </a:lnTo>
                    <a:lnTo>
                      <a:pt x="259" y="22267"/>
                    </a:lnTo>
                    <a:lnTo>
                      <a:pt x="0" y="23798"/>
                    </a:lnTo>
                    <a:lnTo>
                      <a:pt x="3505" y="23798"/>
                    </a:lnTo>
                    <a:lnTo>
                      <a:pt x="3579" y="22304"/>
                    </a:lnTo>
                    <a:lnTo>
                      <a:pt x="3671" y="20791"/>
                    </a:lnTo>
                    <a:lnTo>
                      <a:pt x="3782" y="19260"/>
                    </a:lnTo>
                    <a:lnTo>
                      <a:pt x="3893" y="17747"/>
                    </a:lnTo>
                    <a:lnTo>
                      <a:pt x="4040" y="16234"/>
                    </a:lnTo>
                    <a:lnTo>
                      <a:pt x="4206" y="14722"/>
                    </a:lnTo>
                    <a:lnTo>
                      <a:pt x="4372" y="13209"/>
                    </a:lnTo>
                    <a:lnTo>
                      <a:pt x="4557" y="11696"/>
                    </a:lnTo>
                    <a:lnTo>
                      <a:pt x="4760" y="10202"/>
                    </a:lnTo>
                    <a:lnTo>
                      <a:pt x="4981" y="8708"/>
                    </a:lnTo>
                    <a:lnTo>
                      <a:pt x="5203" y="7213"/>
                    </a:lnTo>
                    <a:lnTo>
                      <a:pt x="5442" y="5756"/>
                    </a:lnTo>
                    <a:lnTo>
                      <a:pt x="5701" y="4280"/>
                    </a:lnTo>
                    <a:lnTo>
                      <a:pt x="5977" y="2841"/>
                    </a:lnTo>
                    <a:lnTo>
                      <a:pt x="6254" y="1402"/>
                    </a:lnTo>
                    <a:lnTo>
                      <a:pt x="654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1262800" y="4616725"/>
                <a:ext cx="515175" cy="860150"/>
              </a:xfrm>
              <a:custGeom>
                <a:avLst/>
                <a:gdLst/>
                <a:ahLst/>
                <a:cxnLst/>
                <a:rect l="l" t="t" r="r" b="b"/>
                <a:pathLst>
                  <a:path w="20607" h="34406" extrusionOk="0">
                    <a:moveTo>
                      <a:pt x="6567" y="1"/>
                    </a:moveTo>
                    <a:lnTo>
                      <a:pt x="5977" y="1513"/>
                    </a:lnTo>
                    <a:lnTo>
                      <a:pt x="5424" y="3026"/>
                    </a:lnTo>
                    <a:lnTo>
                      <a:pt x="4870" y="4557"/>
                    </a:lnTo>
                    <a:lnTo>
                      <a:pt x="4354" y="6088"/>
                    </a:lnTo>
                    <a:lnTo>
                      <a:pt x="3856" y="7638"/>
                    </a:lnTo>
                    <a:lnTo>
                      <a:pt x="3394" y="9206"/>
                    </a:lnTo>
                    <a:lnTo>
                      <a:pt x="2952" y="10756"/>
                    </a:lnTo>
                    <a:lnTo>
                      <a:pt x="2527" y="12324"/>
                    </a:lnTo>
                    <a:lnTo>
                      <a:pt x="2122" y="13910"/>
                    </a:lnTo>
                    <a:lnTo>
                      <a:pt x="1753" y="15478"/>
                    </a:lnTo>
                    <a:lnTo>
                      <a:pt x="1402" y="17065"/>
                    </a:lnTo>
                    <a:lnTo>
                      <a:pt x="1070" y="18651"/>
                    </a:lnTo>
                    <a:lnTo>
                      <a:pt x="775" y="20256"/>
                    </a:lnTo>
                    <a:lnTo>
                      <a:pt x="498" y="21861"/>
                    </a:lnTo>
                    <a:lnTo>
                      <a:pt x="240" y="23466"/>
                    </a:lnTo>
                    <a:lnTo>
                      <a:pt x="0" y="25071"/>
                    </a:lnTo>
                    <a:lnTo>
                      <a:pt x="0" y="34406"/>
                    </a:lnTo>
                    <a:lnTo>
                      <a:pt x="5497" y="34406"/>
                    </a:lnTo>
                    <a:lnTo>
                      <a:pt x="5479" y="33410"/>
                    </a:lnTo>
                    <a:lnTo>
                      <a:pt x="5461" y="32414"/>
                    </a:lnTo>
                    <a:lnTo>
                      <a:pt x="5461" y="31436"/>
                    </a:lnTo>
                    <a:lnTo>
                      <a:pt x="5497" y="30440"/>
                    </a:lnTo>
                    <a:lnTo>
                      <a:pt x="5534" y="29444"/>
                    </a:lnTo>
                    <a:lnTo>
                      <a:pt x="5571" y="28447"/>
                    </a:lnTo>
                    <a:lnTo>
                      <a:pt x="5645" y="27451"/>
                    </a:lnTo>
                    <a:lnTo>
                      <a:pt x="5737" y="26473"/>
                    </a:lnTo>
                    <a:lnTo>
                      <a:pt x="5830" y="25477"/>
                    </a:lnTo>
                    <a:lnTo>
                      <a:pt x="5940" y="24481"/>
                    </a:lnTo>
                    <a:lnTo>
                      <a:pt x="6088" y="23503"/>
                    </a:lnTo>
                    <a:lnTo>
                      <a:pt x="6217" y="22526"/>
                    </a:lnTo>
                    <a:lnTo>
                      <a:pt x="6383" y="21529"/>
                    </a:lnTo>
                    <a:lnTo>
                      <a:pt x="6567" y="20552"/>
                    </a:lnTo>
                    <a:lnTo>
                      <a:pt x="6752" y="19592"/>
                    </a:lnTo>
                    <a:lnTo>
                      <a:pt x="6973" y="18615"/>
                    </a:lnTo>
                    <a:lnTo>
                      <a:pt x="7342" y="18984"/>
                    </a:lnTo>
                    <a:lnTo>
                      <a:pt x="7730" y="19371"/>
                    </a:lnTo>
                    <a:lnTo>
                      <a:pt x="8468" y="20164"/>
                    </a:lnTo>
                    <a:lnTo>
                      <a:pt x="9205" y="21013"/>
                    </a:lnTo>
                    <a:lnTo>
                      <a:pt x="9906" y="21898"/>
                    </a:lnTo>
                    <a:lnTo>
                      <a:pt x="10589" y="22821"/>
                    </a:lnTo>
                    <a:lnTo>
                      <a:pt x="11235" y="23762"/>
                    </a:lnTo>
                    <a:lnTo>
                      <a:pt x="11880" y="24739"/>
                    </a:lnTo>
                    <a:lnTo>
                      <a:pt x="12489" y="25754"/>
                    </a:lnTo>
                    <a:lnTo>
                      <a:pt x="13080" y="26787"/>
                    </a:lnTo>
                    <a:lnTo>
                      <a:pt x="13633" y="27820"/>
                    </a:lnTo>
                    <a:lnTo>
                      <a:pt x="14168" y="28890"/>
                    </a:lnTo>
                    <a:lnTo>
                      <a:pt x="14684" y="29979"/>
                    </a:lnTo>
                    <a:lnTo>
                      <a:pt x="15183" y="31085"/>
                    </a:lnTo>
                    <a:lnTo>
                      <a:pt x="15644" y="32174"/>
                    </a:lnTo>
                    <a:lnTo>
                      <a:pt x="16068" y="33299"/>
                    </a:lnTo>
                    <a:lnTo>
                      <a:pt x="16474" y="34406"/>
                    </a:lnTo>
                    <a:lnTo>
                      <a:pt x="20606" y="34406"/>
                    </a:lnTo>
                    <a:lnTo>
                      <a:pt x="20366" y="33779"/>
                    </a:lnTo>
                    <a:lnTo>
                      <a:pt x="20127" y="33152"/>
                    </a:lnTo>
                    <a:lnTo>
                      <a:pt x="19868" y="32524"/>
                    </a:lnTo>
                    <a:lnTo>
                      <a:pt x="19592" y="31916"/>
                    </a:lnTo>
                    <a:lnTo>
                      <a:pt x="19296" y="31307"/>
                    </a:lnTo>
                    <a:lnTo>
                      <a:pt x="19001" y="30698"/>
                    </a:lnTo>
                    <a:lnTo>
                      <a:pt x="18688" y="30089"/>
                    </a:lnTo>
                    <a:lnTo>
                      <a:pt x="18356" y="29499"/>
                    </a:lnTo>
                    <a:lnTo>
                      <a:pt x="18005" y="28927"/>
                    </a:lnTo>
                    <a:lnTo>
                      <a:pt x="17655" y="28355"/>
                    </a:lnTo>
                    <a:lnTo>
                      <a:pt x="17286" y="27783"/>
                    </a:lnTo>
                    <a:lnTo>
                      <a:pt x="16917" y="27230"/>
                    </a:lnTo>
                    <a:lnTo>
                      <a:pt x="16529" y="26676"/>
                    </a:lnTo>
                    <a:lnTo>
                      <a:pt x="16123" y="26123"/>
                    </a:lnTo>
                    <a:lnTo>
                      <a:pt x="15699" y="25588"/>
                    </a:lnTo>
                    <a:lnTo>
                      <a:pt x="15275" y="25071"/>
                    </a:lnTo>
                    <a:lnTo>
                      <a:pt x="14851" y="24555"/>
                    </a:lnTo>
                    <a:lnTo>
                      <a:pt x="14389" y="24038"/>
                    </a:lnTo>
                    <a:lnTo>
                      <a:pt x="13928" y="23559"/>
                    </a:lnTo>
                    <a:lnTo>
                      <a:pt x="13467" y="23061"/>
                    </a:lnTo>
                    <a:lnTo>
                      <a:pt x="12987" y="22581"/>
                    </a:lnTo>
                    <a:lnTo>
                      <a:pt x="12489" y="22120"/>
                    </a:lnTo>
                    <a:lnTo>
                      <a:pt x="11991" y="21658"/>
                    </a:lnTo>
                    <a:lnTo>
                      <a:pt x="11493" y="21216"/>
                    </a:lnTo>
                    <a:lnTo>
                      <a:pt x="10958" y="20791"/>
                    </a:lnTo>
                    <a:lnTo>
                      <a:pt x="10441" y="20367"/>
                    </a:lnTo>
                    <a:lnTo>
                      <a:pt x="9906" y="19961"/>
                    </a:lnTo>
                    <a:lnTo>
                      <a:pt x="9353" y="19574"/>
                    </a:lnTo>
                    <a:lnTo>
                      <a:pt x="8800" y="19186"/>
                    </a:lnTo>
                    <a:lnTo>
                      <a:pt x="8228" y="18818"/>
                    </a:lnTo>
                    <a:lnTo>
                      <a:pt x="7656" y="18449"/>
                    </a:lnTo>
                    <a:lnTo>
                      <a:pt x="7084" y="18098"/>
                    </a:lnTo>
                    <a:lnTo>
                      <a:pt x="7398" y="16825"/>
                    </a:lnTo>
                    <a:lnTo>
                      <a:pt x="7730" y="15534"/>
                    </a:lnTo>
                    <a:lnTo>
                      <a:pt x="8099" y="14279"/>
                    </a:lnTo>
                    <a:lnTo>
                      <a:pt x="8486" y="13006"/>
                    </a:lnTo>
                    <a:lnTo>
                      <a:pt x="7490" y="15386"/>
                    </a:lnTo>
                    <a:lnTo>
                      <a:pt x="7010" y="16585"/>
                    </a:lnTo>
                    <a:lnTo>
                      <a:pt x="6531" y="17784"/>
                    </a:lnTo>
                    <a:lnTo>
                      <a:pt x="5866" y="17434"/>
                    </a:lnTo>
                    <a:lnTo>
                      <a:pt x="5202" y="17102"/>
                    </a:lnTo>
                    <a:lnTo>
                      <a:pt x="5811" y="17581"/>
                    </a:lnTo>
                    <a:lnTo>
                      <a:pt x="6401" y="18098"/>
                    </a:lnTo>
                    <a:lnTo>
                      <a:pt x="6032" y="19076"/>
                    </a:lnTo>
                    <a:lnTo>
                      <a:pt x="5682" y="20072"/>
                    </a:lnTo>
                    <a:lnTo>
                      <a:pt x="5331" y="21068"/>
                    </a:lnTo>
                    <a:lnTo>
                      <a:pt x="4999" y="22046"/>
                    </a:lnTo>
                    <a:lnTo>
                      <a:pt x="4686" y="23061"/>
                    </a:lnTo>
                    <a:lnTo>
                      <a:pt x="4391" y="24057"/>
                    </a:lnTo>
                    <a:lnTo>
                      <a:pt x="4114" y="25053"/>
                    </a:lnTo>
                    <a:lnTo>
                      <a:pt x="3856" y="26068"/>
                    </a:lnTo>
                    <a:lnTo>
                      <a:pt x="3634" y="27082"/>
                    </a:lnTo>
                    <a:lnTo>
                      <a:pt x="3413" y="28097"/>
                    </a:lnTo>
                    <a:lnTo>
                      <a:pt x="3247" y="29111"/>
                    </a:lnTo>
                    <a:lnTo>
                      <a:pt x="3081" y="30108"/>
                    </a:lnTo>
                    <a:lnTo>
                      <a:pt x="2970" y="31122"/>
                    </a:lnTo>
                    <a:lnTo>
                      <a:pt x="2878" y="32137"/>
                    </a:lnTo>
                    <a:lnTo>
                      <a:pt x="2823" y="33152"/>
                    </a:lnTo>
                    <a:lnTo>
                      <a:pt x="2786" y="34148"/>
                    </a:lnTo>
                    <a:lnTo>
                      <a:pt x="2693" y="33096"/>
                    </a:lnTo>
                    <a:lnTo>
                      <a:pt x="2620" y="32026"/>
                    </a:lnTo>
                    <a:lnTo>
                      <a:pt x="2546" y="30956"/>
                    </a:lnTo>
                    <a:lnTo>
                      <a:pt x="2509" y="29886"/>
                    </a:lnTo>
                    <a:lnTo>
                      <a:pt x="2472" y="28816"/>
                    </a:lnTo>
                    <a:lnTo>
                      <a:pt x="2454" y="27728"/>
                    </a:lnTo>
                    <a:lnTo>
                      <a:pt x="2454" y="26658"/>
                    </a:lnTo>
                    <a:lnTo>
                      <a:pt x="2472" y="25588"/>
                    </a:lnTo>
                    <a:lnTo>
                      <a:pt x="2509" y="24499"/>
                    </a:lnTo>
                    <a:lnTo>
                      <a:pt x="2546" y="23429"/>
                    </a:lnTo>
                    <a:lnTo>
                      <a:pt x="2620" y="22341"/>
                    </a:lnTo>
                    <a:lnTo>
                      <a:pt x="2693" y="21271"/>
                    </a:lnTo>
                    <a:lnTo>
                      <a:pt x="2786" y="20183"/>
                    </a:lnTo>
                    <a:lnTo>
                      <a:pt x="2878" y="19113"/>
                    </a:lnTo>
                    <a:lnTo>
                      <a:pt x="3007" y="18024"/>
                    </a:lnTo>
                    <a:lnTo>
                      <a:pt x="3136" y="16954"/>
                    </a:lnTo>
                    <a:lnTo>
                      <a:pt x="3265" y="15866"/>
                    </a:lnTo>
                    <a:lnTo>
                      <a:pt x="3413" y="14796"/>
                    </a:lnTo>
                    <a:lnTo>
                      <a:pt x="3579" y="13726"/>
                    </a:lnTo>
                    <a:lnTo>
                      <a:pt x="3763" y="12656"/>
                    </a:lnTo>
                    <a:lnTo>
                      <a:pt x="4132" y="10516"/>
                    </a:lnTo>
                    <a:lnTo>
                      <a:pt x="4557" y="8376"/>
                    </a:lnTo>
                    <a:lnTo>
                      <a:pt x="5018" y="6254"/>
                    </a:lnTo>
                    <a:lnTo>
                      <a:pt x="5497" y="4151"/>
                    </a:lnTo>
                    <a:lnTo>
                      <a:pt x="6032" y="2067"/>
                    </a:lnTo>
                    <a:lnTo>
                      <a:pt x="656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1498450" y="4664700"/>
                <a:ext cx="372675" cy="812175"/>
              </a:xfrm>
              <a:custGeom>
                <a:avLst/>
                <a:gdLst/>
                <a:ahLst/>
                <a:cxnLst/>
                <a:rect l="l" t="t" r="r" b="b"/>
                <a:pathLst>
                  <a:path w="14907" h="32487" extrusionOk="0">
                    <a:moveTo>
                      <a:pt x="1" y="0"/>
                    </a:moveTo>
                    <a:lnTo>
                      <a:pt x="536" y="960"/>
                    </a:lnTo>
                    <a:lnTo>
                      <a:pt x="1052" y="1900"/>
                    </a:lnTo>
                    <a:lnTo>
                      <a:pt x="1569" y="2860"/>
                    </a:lnTo>
                    <a:lnTo>
                      <a:pt x="2067" y="3819"/>
                    </a:lnTo>
                    <a:lnTo>
                      <a:pt x="2547" y="4797"/>
                    </a:lnTo>
                    <a:lnTo>
                      <a:pt x="3026" y="5756"/>
                    </a:lnTo>
                    <a:lnTo>
                      <a:pt x="3488" y="6734"/>
                    </a:lnTo>
                    <a:lnTo>
                      <a:pt x="3949" y="7711"/>
                    </a:lnTo>
                    <a:lnTo>
                      <a:pt x="4391" y="8708"/>
                    </a:lnTo>
                    <a:lnTo>
                      <a:pt x="4816" y="9704"/>
                    </a:lnTo>
                    <a:lnTo>
                      <a:pt x="5240" y="10700"/>
                    </a:lnTo>
                    <a:lnTo>
                      <a:pt x="5664" y="11696"/>
                    </a:lnTo>
                    <a:lnTo>
                      <a:pt x="6052" y="12711"/>
                    </a:lnTo>
                    <a:lnTo>
                      <a:pt x="6439" y="13707"/>
                    </a:lnTo>
                    <a:lnTo>
                      <a:pt x="6827" y="14722"/>
                    </a:lnTo>
                    <a:lnTo>
                      <a:pt x="7196" y="15736"/>
                    </a:lnTo>
                    <a:lnTo>
                      <a:pt x="7546" y="16769"/>
                    </a:lnTo>
                    <a:lnTo>
                      <a:pt x="7897" y="17802"/>
                    </a:lnTo>
                    <a:lnTo>
                      <a:pt x="8229" y="18817"/>
                    </a:lnTo>
                    <a:lnTo>
                      <a:pt x="8542" y="19850"/>
                    </a:lnTo>
                    <a:lnTo>
                      <a:pt x="8856" y="20902"/>
                    </a:lnTo>
                    <a:lnTo>
                      <a:pt x="9151" y="21935"/>
                    </a:lnTo>
                    <a:lnTo>
                      <a:pt x="9446" y="22986"/>
                    </a:lnTo>
                    <a:lnTo>
                      <a:pt x="9723" y="24019"/>
                    </a:lnTo>
                    <a:lnTo>
                      <a:pt x="9981" y="25071"/>
                    </a:lnTo>
                    <a:lnTo>
                      <a:pt x="10239" y="26122"/>
                    </a:lnTo>
                    <a:lnTo>
                      <a:pt x="10479" y="27174"/>
                    </a:lnTo>
                    <a:lnTo>
                      <a:pt x="10719" y="28244"/>
                    </a:lnTo>
                    <a:lnTo>
                      <a:pt x="10940" y="29296"/>
                    </a:lnTo>
                    <a:lnTo>
                      <a:pt x="11143" y="30365"/>
                    </a:lnTo>
                    <a:lnTo>
                      <a:pt x="11346" y="31417"/>
                    </a:lnTo>
                    <a:lnTo>
                      <a:pt x="11531" y="32487"/>
                    </a:lnTo>
                    <a:lnTo>
                      <a:pt x="14907" y="32487"/>
                    </a:lnTo>
                    <a:lnTo>
                      <a:pt x="14261" y="30329"/>
                    </a:lnTo>
                    <a:lnTo>
                      <a:pt x="13597" y="28152"/>
                    </a:lnTo>
                    <a:lnTo>
                      <a:pt x="12914" y="25993"/>
                    </a:lnTo>
                    <a:lnTo>
                      <a:pt x="12213" y="23853"/>
                    </a:lnTo>
                    <a:lnTo>
                      <a:pt x="11475" y="21713"/>
                    </a:lnTo>
                    <a:lnTo>
                      <a:pt x="10701" y="19573"/>
                    </a:lnTo>
                    <a:lnTo>
                      <a:pt x="10295" y="18522"/>
                    </a:lnTo>
                    <a:lnTo>
                      <a:pt x="9889" y="17470"/>
                    </a:lnTo>
                    <a:lnTo>
                      <a:pt x="9465" y="16437"/>
                    </a:lnTo>
                    <a:lnTo>
                      <a:pt x="9040" y="15404"/>
                    </a:lnTo>
                    <a:lnTo>
                      <a:pt x="8579" y="14371"/>
                    </a:lnTo>
                    <a:lnTo>
                      <a:pt x="8118" y="13338"/>
                    </a:lnTo>
                    <a:lnTo>
                      <a:pt x="7657" y="12323"/>
                    </a:lnTo>
                    <a:lnTo>
                      <a:pt x="7159" y="11327"/>
                    </a:lnTo>
                    <a:lnTo>
                      <a:pt x="6661" y="10313"/>
                    </a:lnTo>
                    <a:lnTo>
                      <a:pt x="6144" y="9335"/>
                    </a:lnTo>
                    <a:lnTo>
                      <a:pt x="5609" y="8339"/>
                    </a:lnTo>
                    <a:lnTo>
                      <a:pt x="5074" y="7379"/>
                    </a:lnTo>
                    <a:lnTo>
                      <a:pt x="4502" y="6420"/>
                    </a:lnTo>
                    <a:lnTo>
                      <a:pt x="3912" y="5461"/>
                    </a:lnTo>
                    <a:lnTo>
                      <a:pt x="3321" y="4520"/>
                    </a:lnTo>
                    <a:lnTo>
                      <a:pt x="2694" y="3598"/>
                    </a:lnTo>
                    <a:lnTo>
                      <a:pt x="2049" y="2675"/>
                    </a:lnTo>
                    <a:lnTo>
                      <a:pt x="1384" y="1771"/>
                    </a:lnTo>
                    <a:lnTo>
                      <a:pt x="720" y="88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1759025" y="5134200"/>
                <a:ext cx="178050" cy="342675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3707" extrusionOk="0">
                    <a:moveTo>
                      <a:pt x="1" y="0"/>
                    </a:moveTo>
                    <a:lnTo>
                      <a:pt x="554" y="757"/>
                    </a:lnTo>
                    <a:lnTo>
                      <a:pt x="1071" y="1531"/>
                    </a:lnTo>
                    <a:lnTo>
                      <a:pt x="1551" y="2325"/>
                    </a:lnTo>
                    <a:lnTo>
                      <a:pt x="2030" y="3136"/>
                    </a:lnTo>
                    <a:lnTo>
                      <a:pt x="2454" y="3948"/>
                    </a:lnTo>
                    <a:lnTo>
                      <a:pt x="2860" y="4778"/>
                    </a:lnTo>
                    <a:lnTo>
                      <a:pt x="3248" y="5627"/>
                    </a:lnTo>
                    <a:lnTo>
                      <a:pt x="3598" y="6494"/>
                    </a:lnTo>
                    <a:lnTo>
                      <a:pt x="3912" y="7379"/>
                    </a:lnTo>
                    <a:lnTo>
                      <a:pt x="4207" y="8246"/>
                    </a:lnTo>
                    <a:lnTo>
                      <a:pt x="4465" y="9150"/>
                    </a:lnTo>
                    <a:lnTo>
                      <a:pt x="4705" y="10054"/>
                    </a:lnTo>
                    <a:lnTo>
                      <a:pt x="4908" y="10958"/>
                    </a:lnTo>
                    <a:lnTo>
                      <a:pt x="5074" y="11862"/>
                    </a:lnTo>
                    <a:lnTo>
                      <a:pt x="5222" y="12785"/>
                    </a:lnTo>
                    <a:lnTo>
                      <a:pt x="5332" y="13707"/>
                    </a:lnTo>
                    <a:lnTo>
                      <a:pt x="7122" y="13707"/>
                    </a:lnTo>
                    <a:lnTo>
                      <a:pt x="6900" y="12766"/>
                    </a:lnTo>
                    <a:lnTo>
                      <a:pt x="6661" y="11807"/>
                    </a:lnTo>
                    <a:lnTo>
                      <a:pt x="6384" y="10884"/>
                    </a:lnTo>
                    <a:lnTo>
                      <a:pt x="6070" y="9962"/>
                    </a:lnTo>
                    <a:lnTo>
                      <a:pt x="5720" y="9040"/>
                    </a:lnTo>
                    <a:lnTo>
                      <a:pt x="5332" y="8136"/>
                    </a:lnTo>
                    <a:lnTo>
                      <a:pt x="4926" y="7250"/>
                    </a:lnTo>
                    <a:lnTo>
                      <a:pt x="4502" y="6383"/>
                    </a:lnTo>
                    <a:lnTo>
                      <a:pt x="4041" y="5516"/>
                    </a:lnTo>
                    <a:lnTo>
                      <a:pt x="3543" y="4668"/>
                    </a:lnTo>
                    <a:lnTo>
                      <a:pt x="3008" y="3837"/>
                    </a:lnTo>
                    <a:lnTo>
                      <a:pt x="2473" y="3044"/>
                    </a:lnTo>
                    <a:lnTo>
                      <a:pt x="1883" y="2251"/>
                    </a:lnTo>
                    <a:lnTo>
                      <a:pt x="1292" y="1476"/>
                    </a:lnTo>
                    <a:lnTo>
                      <a:pt x="665" y="73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1689850" y="4921125"/>
                <a:ext cx="343150" cy="555750"/>
              </a:xfrm>
              <a:custGeom>
                <a:avLst/>
                <a:gdLst/>
                <a:ahLst/>
                <a:cxnLst/>
                <a:rect l="l" t="t" r="r" b="b"/>
                <a:pathLst>
                  <a:path w="13726" h="22230" extrusionOk="0">
                    <a:moveTo>
                      <a:pt x="1" y="0"/>
                    </a:moveTo>
                    <a:lnTo>
                      <a:pt x="517" y="591"/>
                    </a:lnTo>
                    <a:lnTo>
                      <a:pt x="1034" y="1162"/>
                    </a:lnTo>
                    <a:lnTo>
                      <a:pt x="1513" y="1771"/>
                    </a:lnTo>
                    <a:lnTo>
                      <a:pt x="2012" y="2362"/>
                    </a:lnTo>
                    <a:lnTo>
                      <a:pt x="2473" y="2989"/>
                    </a:lnTo>
                    <a:lnTo>
                      <a:pt x="2934" y="3616"/>
                    </a:lnTo>
                    <a:lnTo>
                      <a:pt x="3377" y="4243"/>
                    </a:lnTo>
                    <a:lnTo>
                      <a:pt x="3819" y="4889"/>
                    </a:lnTo>
                    <a:lnTo>
                      <a:pt x="4225" y="5535"/>
                    </a:lnTo>
                    <a:lnTo>
                      <a:pt x="4631" y="6199"/>
                    </a:lnTo>
                    <a:lnTo>
                      <a:pt x="5037" y="6863"/>
                    </a:lnTo>
                    <a:lnTo>
                      <a:pt x="5406" y="7545"/>
                    </a:lnTo>
                    <a:lnTo>
                      <a:pt x="5775" y="8228"/>
                    </a:lnTo>
                    <a:lnTo>
                      <a:pt x="6125" y="8911"/>
                    </a:lnTo>
                    <a:lnTo>
                      <a:pt x="6476" y="9612"/>
                    </a:lnTo>
                    <a:lnTo>
                      <a:pt x="6790" y="10313"/>
                    </a:lnTo>
                    <a:lnTo>
                      <a:pt x="7103" y="11014"/>
                    </a:lnTo>
                    <a:lnTo>
                      <a:pt x="7398" y="11733"/>
                    </a:lnTo>
                    <a:lnTo>
                      <a:pt x="7675" y="12453"/>
                    </a:lnTo>
                    <a:lnTo>
                      <a:pt x="7952" y="13191"/>
                    </a:lnTo>
                    <a:lnTo>
                      <a:pt x="8210" y="13928"/>
                    </a:lnTo>
                    <a:lnTo>
                      <a:pt x="8450" y="14666"/>
                    </a:lnTo>
                    <a:lnTo>
                      <a:pt x="8671" y="15404"/>
                    </a:lnTo>
                    <a:lnTo>
                      <a:pt x="8874" y="16142"/>
                    </a:lnTo>
                    <a:lnTo>
                      <a:pt x="9077" y="16899"/>
                    </a:lnTo>
                    <a:lnTo>
                      <a:pt x="9243" y="17655"/>
                    </a:lnTo>
                    <a:lnTo>
                      <a:pt x="9409" y="18411"/>
                    </a:lnTo>
                    <a:lnTo>
                      <a:pt x="9557" y="19168"/>
                    </a:lnTo>
                    <a:lnTo>
                      <a:pt x="9686" y="19924"/>
                    </a:lnTo>
                    <a:lnTo>
                      <a:pt x="9815" y="20699"/>
                    </a:lnTo>
                    <a:lnTo>
                      <a:pt x="9907" y="21474"/>
                    </a:lnTo>
                    <a:lnTo>
                      <a:pt x="9999" y="22230"/>
                    </a:lnTo>
                    <a:lnTo>
                      <a:pt x="13726" y="22230"/>
                    </a:lnTo>
                    <a:lnTo>
                      <a:pt x="13339" y="20754"/>
                    </a:lnTo>
                    <a:lnTo>
                      <a:pt x="12914" y="19278"/>
                    </a:lnTo>
                    <a:lnTo>
                      <a:pt x="12471" y="17821"/>
                    </a:lnTo>
                    <a:lnTo>
                      <a:pt x="12010" y="16382"/>
                    </a:lnTo>
                    <a:lnTo>
                      <a:pt x="11752" y="15663"/>
                    </a:lnTo>
                    <a:lnTo>
                      <a:pt x="11494" y="14943"/>
                    </a:lnTo>
                    <a:lnTo>
                      <a:pt x="11217" y="14242"/>
                    </a:lnTo>
                    <a:lnTo>
                      <a:pt x="10922" y="13523"/>
                    </a:lnTo>
                    <a:lnTo>
                      <a:pt x="10627" y="12822"/>
                    </a:lnTo>
                    <a:lnTo>
                      <a:pt x="10313" y="12139"/>
                    </a:lnTo>
                    <a:lnTo>
                      <a:pt x="9981" y="11438"/>
                    </a:lnTo>
                    <a:lnTo>
                      <a:pt x="9649" y="10755"/>
                    </a:lnTo>
                    <a:lnTo>
                      <a:pt x="9225" y="9944"/>
                    </a:lnTo>
                    <a:lnTo>
                      <a:pt x="8763" y="9150"/>
                    </a:lnTo>
                    <a:lnTo>
                      <a:pt x="8302" y="8357"/>
                    </a:lnTo>
                    <a:lnTo>
                      <a:pt x="7804" y="7582"/>
                    </a:lnTo>
                    <a:lnTo>
                      <a:pt x="7288" y="6826"/>
                    </a:lnTo>
                    <a:lnTo>
                      <a:pt x="6734" y="6088"/>
                    </a:lnTo>
                    <a:lnTo>
                      <a:pt x="6162" y="5369"/>
                    </a:lnTo>
                    <a:lnTo>
                      <a:pt x="5572" y="4668"/>
                    </a:lnTo>
                    <a:lnTo>
                      <a:pt x="4963" y="3985"/>
                    </a:lnTo>
                    <a:lnTo>
                      <a:pt x="4318" y="3339"/>
                    </a:lnTo>
                    <a:lnTo>
                      <a:pt x="3672" y="2712"/>
                    </a:lnTo>
                    <a:lnTo>
                      <a:pt x="2971" y="2103"/>
                    </a:lnTo>
                    <a:lnTo>
                      <a:pt x="2270" y="1531"/>
                    </a:lnTo>
                    <a:lnTo>
                      <a:pt x="1532" y="996"/>
                    </a:lnTo>
                    <a:lnTo>
                      <a:pt x="776" y="4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1798225" y="4645325"/>
                <a:ext cx="363450" cy="831550"/>
              </a:xfrm>
              <a:custGeom>
                <a:avLst/>
                <a:gdLst/>
                <a:ahLst/>
                <a:cxnLst/>
                <a:rect l="l" t="t" r="r" b="b"/>
                <a:pathLst>
                  <a:path w="14538" h="33262" extrusionOk="0">
                    <a:moveTo>
                      <a:pt x="1" y="0"/>
                    </a:moveTo>
                    <a:lnTo>
                      <a:pt x="610" y="904"/>
                    </a:lnTo>
                    <a:lnTo>
                      <a:pt x="1200" y="1845"/>
                    </a:lnTo>
                    <a:lnTo>
                      <a:pt x="1790" y="2768"/>
                    </a:lnTo>
                    <a:lnTo>
                      <a:pt x="2344" y="3727"/>
                    </a:lnTo>
                    <a:lnTo>
                      <a:pt x="2879" y="4686"/>
                    </a:lnTo>
                    <a:lnTo>
                      <a:pt x="3414" y="5664"/>
                    </a:lnTo>
                    <a:lnTo>
                      <a:pt x="3912" y="6642"/>
                    </a:lnTo>
                    <a:lnTo>
                      <a:pt x="4392" y="7638"/>
                    </a:lnTo>
                    <a:lnTo>
                      <a:pt x="4853" y="8634"/>
                    </a:lnTo>
                    <a:lnTo>
                      <a:pt x="5314" y="9649"/>
                    </a:lnTo>
                    <a:lnTo>
                      <a:pt x="5738" y="10663"/>
                    </a:lnTo>
                    <a:lnTo>
                      <a:pt x="6144" y="11678"/>
                    </a:lnTo>
                    <a:lnTo>
                      <a:pt x="6532" y="12711"/>
                    </a:lnTo>
                    <a:lnTo>
                      <a:pt x="6900" y="13763"/>
                    </a:lnTo>
                    <a:lnTo>
                      <a:pt x="7251" y="14814"/>
                    </a:lnTo>
                    <a:lnTo>
                      <a:pt x="7583" y="15866"/>
                    </a:lnTo>
                    <a:lnTo>
                      <a:pt x="7878" y="16917"/>
                    </a:lnTo>
                    <a:lnTo>
                      <a:pt x="8173" y="17987"/>
                    </a:lnTo>
                    <a:lnTo>
                      <a:pt x="8450" y="19057"/>
                    </a:lnTo>
                    <a:lnTo>
                      <a:pt x="8690" y="20127"/>
                    </a:lnTo>
                    <a:lnTo>
                      <a:pt x="8930" y="21216"/>
                    </a:lnTo>
                    <a:lnTo>
                      <a:pt x="9133" y="22285"/>
                    </a:lnTo>
                    <a:lnTo>
                      <a:pt x="9317" y="23374"/>
                    </a:lnTo>
                    <a:lnTo>
                      <a:pt x="9483" y="24462"/>
                    </a:lnTo>
                    <a:lnTo>
                      <a:pt x="9631" y="25569"/>
                    </a:lnTo>
                    <a:lnTo>
                      <a:pt x="9760" y="26658"/>
                    </a:lnTo>
                    <a:lnTo>
                      <a:pt x="9852" y="27765"/>
                    </a:lnTo>
                    <a:lnTo>
                      <a:pt x="9944" y="28853"/>
                    </a:lnTo>
                    <a:lnTo>
                      <a:pt x="10000" y="29960"/>
                    </a:lnTo>
                    <a:lnTo>
                      <a:pt x="10037" y="31067"/>
                    </a:lnTo>
                    <a:lnTo>
                      <a:pt x="10055" y="32155"/>
                    </a:lnTo>
                    <a:lnTo>
                      <a:pt x="10055" y="33262"/>
                    </a:lnTo>
                    <a:lnTo>
                      <a:pt x="14538" y="33262"/>
                    </a:lnTo>
                    <a:lnTo>
                      <a:pt x="14353" y="31067"/>
                    </a:lnTo>
                    <a:lnTo>
                      <a:pt x="14132" y="28871"/>
                    </a:lnTo>
                    <a:lnTo>
                      <a:pt x="14003" y="27765"/>
                    </a:lnTo>
                    <a:lnTo>
                      <a:pt x="13874" y="26676"/>
                    </a:lnTo>
                    <a:lnTo>
                      <a:pt x="13726" y="25588"/>
                    </a:lnTo>
                    <a:lnTo>
                      <a:pt x="13560" y="24499"/>
                    </a:lnTo>
                    <a:lnTo>
                      <a:pt x="13394" y="23411"/>
                    </a:lnTo>
                    <a:lnTo>
                      <a:pt x="13191" y="22322"/>
                    </a:lnTo>
                    <a:lnTo>
                      <a:pt x="12970" y="21234"/>
                    </a:lnTo>
                    <a:lnTo>
                      <a:pt x="12748" y="20164"/>
                    </a:lnTo>
                    <a:lnTo>
                      <a:pt x="12490" y="19094"/>
                    </a:lnTo>
                    <a:lnTo>
                      <a:pt x="12213" y="18024"/>
                    </a:lnTo>
                    <a:lnTo>
                      <a:pt x="11918" y="16972"/>
                    </a:lnTo>
                    <a:lnTo>
                      <a:pt x="11586" y="15921"/>
                    </a:lnTo>
                    <a:lnTo>
                      <a:pt x="11180" y="14740"/>
                    </a:lnTo>
                    <a:lnTo>
                      <a:pt x="10719" y="13541"/>
                    </a:lnTo>
                    <a:lnTo>
                      <a:pt x="10240" y="12379"/>
                    </a:lnTo>
                    <a:lnTo>
                      <a:pt x="9963" y="11807"/>
                    </a:lnTo>
                    <a:lnTo>
                      <a:pt x="9705" y="11235"/>
                    </a:lnTo>
                    <a:lnTo>
                      <a:pt x="9409" y="10663"/>
                    </a:lnTo>
                    <a:lnTo>
                      <a:pt x="9133" y="10110"/>
                    </a:lnTo>
                    <a:lnTo>
                      <a:pt x="8819" y="9556"/>
                    </a:lnTo>
                    <a:lnTo>
                      <a:pt x="8505" y="9003"/>
                    </a:lnTo>
                    <a:lnTo>
                      <a:pt x="8192" y="8468"/>
                    </a:lnTo>
                    <a:lnTo>
                      <a:pt x="7860" y="7933"/>
                    </a:lnTo>
                    <a:lnTo>
                      <a:pt x="7509" y="7398"/>
                    </a:lnTo>
                    <a:lnTo>
                      <a:pt x="7159" y="6881"/>
                    </a:lnTo>
                    <a:lnTo>
                      <a:pt x="6790" y="6365"/>
                    </a:lnTo>
                    <a:lnTo>
                      <a:pt x="6421" y="5867"/>
                    </a:lnTo>
                    <a:lnTo>
                      <a:pt x="6033" y="5369"/>
                    </a:lnTo>
                    <a:lnTo>
                      <a:pt x="5628" y="4889"/>
                    </a:lnTo>
                    <a:lnTo>
                      <a:pt x="5222" y="4409"/>
                    </a:lnTo>
                    <a:lnTo>
                      <a:pt x="4797" y="3948"/>
                    </a:lnTo>
                    <a:lnTo>
                      <a:pt x="4373" y="3506"/>
                    </a:lnTo>
                    <a:lnTo>
                      <a:pt x="3930" y="3063"/>
                    </a:lnTo>
                    <a:lnTo>
                      <a:pt x="3469" y="2638"/>
                    </a:lnTo>
                    <a:lnTo>
                      <a:pt x="3008" y="2214"/>
                    </a:lnTo>
                    <a:lnTo>
                      <a:pt x="2528" y="1808"/>
                    </a:lnTo>
                    <a:lnTo>
                      <a:pt x="2049" y="1421"/>
                    </a:lnTo>
                    <a:lnTo>
                      <a:pt x="1551" y="1033"/>
                    </a:lnTo>
                    <a:lnTo>
                      <a:pt x="1052" y="683"/>
                    </a:lnTo>
                    <a:lnTo>
                      <a:pt x="518" y="33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2163500" y="4830725"/>
                <a:ext cx="129175" cy="646150"/>
              </a:xfrm>
              <a:custGeom>
                <a:avLst/>
                <a:gdLst/>
                <a:ahLst/>
                <a:cxnLst/>
                <a:rect l="l" t="t" r="r" b="b"/>
                <a:pathLst>
                  <a:path w="5167" h="25846" extrusionOk="0">
                    <a:moveTo>
                      <a:pt x="5166" y="0"/>
                    </a:moveTo>
                    <a:lnTo>
                      <a:pt x="4834" y="757"/>
                    </a:lnTo>
                    <a:lnTo>
                      <a:pt x="4520" y="1495"/>
                    </a:lnTo>
                    <a:lnTo>
                      <a:pt x="4207" y="2251"/>
                    </a:lnTo>
                    <a:lnTo>
                      <a:pt x="3930" y="3026"/>
                    </a:lnTo>
                    <a:lnTo>
                      <a:pt x="3672" y="3782"/>
                    </a:lnTo>
                    <a:lnTo>
                      <a:pt x="3432" y="4557"/>
                    </a:lnTo>
                    <a:lnTo>
                      <a:pt x="3211" y="5350"/>
                    </a:lnTo>
                    <a:lnTo>
                      <a:pt x="3008" y="6125"/>
                    </a:lnTo>
                    <a:lnTo>
                      <a:pt x="2823" y="6918"/>
                    </a:lnTo>
                    <a:lnTo>
                      <a:pt x="2657" y="7712"/>
                    </a:lnTo>
                    <a:lnTo>
                      <a:pt x="2491" y="8505"/>
                    </a:lnTo>
                    <a:lnTo>
                      <a:pt x="2362" y="9317"/>
                    </a:lnTo>
                    <a:lnTo>
                      <a:pt x="2233" y="10110"/>
                    </a:lnTo>
                    <a:lnTo>
                      <a:pt x="2122" y="10922"/>
                    </a:lnTo>
                    <a:lnTo>
                      <a:pt x="2030" y="11733"/>
                    </a:lnTo>
                    <a:lnTo>
                      <a:pt x="1938" y="12545"/>
                    </a:lnTo>
                    <a:lnTo>
                      <a:pt x="1864" y="13375"/>
                    </a:lnTo>
                    <a:lnTo>
                      <a:pt x="1809" y="14187"/>
                    </a:lnTo>
                    <a:lnTo>
                      <a:pt x="1698" y="15829"/>
                    </a:lnTo>
                    <a:lnTo>
                      <a:pt x="1643" y="17489"/>
                    </a:lnTo>
                    <a:lnTo>
                      <a:pt x="1606" y="19149"/>
                    </a:lnTo>
                    <a:lnTo>
                      <a:pt x="1606" y="20791"/>
                    </a:lnTo>
                    <a:lnTo>
                      <a:pt x="1606" y="22452"/>
                    </a:lnTo>
                    <a:lnTo>
                      <a:pt x="1661" y="25735"/>
                    </a:lnTo>
                    <a:lnTo>
                      <a:pt x="1" y="9575"/>
                    </a:lnTo>
                    <a:lnTo>
                      <a:pt x="111" y="25846"/>
                    </a:lnTo>
                    <a:lnTo>
                      <a:pt x="3506" y="25846"/>
                    </a:lnTo>
                    <a:lnTo>
                      <a:pt x="3487" y="24223"/>
                    </a:lnTo>
                    <a:lnTo>
                      <a:pt x="3506" y="22581"/>
                    </a:lnTo>
                    <a:lnTo>
                      <a:pt x="3506" y="20920"/>
                    </a:lnTo>
                    <a:lnTo>
                      <a:pt x="3543" y="19279"/>
                    </a:lnTo>
                    <a:lnTo>
                      <a:pt x="3598" y="17618"/>
                    </a:lnTo>
                    <a:lnTo>
                      <a:pt x="3653" y="15958"/>
                    </a:lnTo>
                    <a:lnTo>
                      <a:pt x="3727" y="14298"/>
                    </a:lnTo>
                    <a:lnTo>
                      <a:pt x="3819" y="12656"/>
                    </a:lnTo>
                    <a:lnTo>
                      <a:pt x="3930" y="11014"/>
                    </a:lnTo>
                    <a:lnTo>
                      <a:pt x="4059" y="9390"/>
                    </a:lnTo>
                    <a:lnTo>
                      <a:pt x="4207" y="7767"/>
                    </a:lnTo>
                    <a:lnTo>
                      <a:pt x="4373" y="6181"/>
                    </a:lnTo>
                    <a:lnTo>
                      <a:pt x="4539" y="4594"/>
                    </a:lnTo>
                    <a:lnTo>
                      <a:pt x="4742" y="3044"/>
                    </a:lnTo>
                    <a:lnTo>
                      <a:pt x="4945" y="1513"/>
                    </a:lnTo>
                    <a:lnTo>
                      <a:pt x="51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5375725" y="4808125"/>
                <a:ext cx="176225" cy="668750"/>
              </a:xfrm>
              <a:custGeom>
                <a:avLst/>
                <a:gdLst/>
                <a:ahLst/>
                <a:cxnLst/>
                <a:rect l="l" t="t" r="r" b="b"/>
                <a:pathLst>
                  <a:path w="7049" h="26750" extrusionOk="0">
                    <a:moveTo>
                      <a:pt x="1" y="1"/>
                    </a:moveTo>
                    <a:lnTo>
                      <a:pt x="278" y="738"/>
                    </a:lnTo>
                    <a:lnTo>
                      <a:pt x="573" y="1476"/>
                    </a:lnTo>
                    <a:lnTo>
                      <a:pt x="831" y="2214"/>
                    </a:lnTo>
                    <a:lnTo>
                      <a:pt x="1089" y="2989"/>
                    </a:lnTo>
                    <a:lnTo>
                      <a:pt x="1329" y="3764"/>
                    </a:lnTo>
                    <a:lnTo>
                      <a:pt x="1551" y="4539"/>
                    </a:lnTo>
                    <a:lnTo>
                      <a:pt x="1772" y="5332"/>
                    </a:lnTo>
                    <a:lnTo>
                      <a:pt x="1975" y="6144"/>
                    </a:lnTo>
                    <a:lnTo>
                      <a:pt x="2159" y="6955"/>
                    </a:lnTo>
                    <a:lnTo>
                      <a:pt x="2344" y="7786"/>
                    </a:lnTo>
                    <a:lnTo>
                      <a:pt x="2510" y="8616"/>
                    </a:lnTo>
                    <a:lnTo>
                      <a:pt x="2657" y="9446"/>
                    </a:lnTo>
                    <a:lnTo>
                      <a:pt x="2787" y="10294"/>
                    </a:lnTo>
                    <a:lnTo>
                      <a:pt x="2916" y="11143"/>
                    </a:lnTo>
                    <a:lnTo>
                      <a:pt x="3026" y="11992"/>
                    </a:lnTo>
                    <a:lnTo>
                      <a:pt x="3137" y="12859"/>
                    </a:lnTo>
                    <a:lnTo>
                      <a:pt x="3211" y="13726"/>
                    </a:lnTo>
                    <a:lnTo>
                      <a:pt x="3303" y="14593"/>
                    </a:lnTo>
                    <a:lnTo>
                      <a:pt x="3358" y="15460"/>
                    </a:lnTo>
                    <a:lnTo>
                      <a:pt x="3414" y="16327"/>
                    </a:lnTo>
                    <a:lnTo>
                      <a:pt x="3451" y="17212"/>
                    </a:lnTo>
                    <a:lnTo>
                      <a:pt x="3469" y="18079"/>
                    </a:lnTo>
                    <a:lnTo>
                      <a:pt x="3488" y="18965"/>
                    </a:lnTo>
                    <a:lnTo>
                      <a:pt x="3469" y="19832"/>
                    </a:lnTo>
                    <a:lnTo>
                      <a:pt x="3469" y="20718"/>
                    </a:lnTo>
                    <a:lnTo>
                      <a:pt x="3432" y="21585"/>
                    </a:lnTo>
                    <a:lnTo>
                      <a:pt x="3395" y="22452"/>
                    </a:lnTo>
                    <a:lnTo>
                      <a:pt x="3340" y="23319"/>
                    </a:lnTo>
                    <a:lnTo>
                      <a:pt x="3285" y="24186"/>
                    </a:lnTo>
                    <a:lnTo>
                      <a:pt x="3211" y="25053"/>
                    </a:lnTo>
                    <a:lnTo>
                      <a:pt x="3119" y="25901"/>
                    </a:lnTo>
                    <a:lnTo>
                      <a:pt x="3008" y="26750"/>
                    </a:lnTo>
                    <a:lnTo>
                      <a:pt x="7048" y="26750"/>
                    </a:lnTo>
                    <a:lnTo>
                      <a:pt x="7030" y="25403"/>
                    </a:lnTo>
                    <a:lnTo>
                      <a:pt x="6974" y="24075"/>
                    </a:lnTo>
                    <a:lnTo>
                      <a:pt x="6919" y="22728"/>
                    </a:lnTo>
                    <a:lnTo>
                      <a:pt x="6845" y="21400"/>
                    </a:lnTo>
                    <a:lnTo>
                      <a:pt x="6734" y="20053"/>
                    </a:lnTo>
                    <a:lnTo>
                      <a:pt x="6605" y="18725"/>
                    </a:lnTo>
                    <a:lnTo>
                      <a:pt x="6458" y="17397"/>
                    </a:lnTo>
                    <a:lnTo>
                      <a:pt x="6255" y="16069"/>
                    </a:lnTo>
                    <a:lnTo>
                      <a:pt x="6089" y="14980"/>
                    </a:lnTo>
                    <a:lnTo>
                      <a:pt x="5886" y="13910"/>
                    </a:lnTo>
                    <a:lnTo>
                      <a:pt x="5646" y="12840"/>
                    </a:lnTo>
                    <a:lnTo>
                      <a:pt x="5406" y="11789"/>
                    </a:lnTo>
                    <a:lnTo>
                      <a:pt x="5111" y="10737"/>
                    </a:lnTo>
                    <a:lnTo>
                      <a:pt x="4816" y="9686"/>
                    </a:lnTo>
                    <a:lnTo>
                      <a:pt x="4465" y="8653"/>
                    </a:lnTo>
                    <a:lnTo>
                      <a:pt x="4096" y="7620"/>
                    </a:lnTo>
                    <a:lnTo>
                      <a:pt x="3709" y="6605"/>
                    </a:lnTo>
                    <a:lnTo>
                      <a:pt x="3285" y="5609"/>
                    </a:lnTo>
                    <a:lnTo>
                      <a:pt x="2823" y="4631"/>
                    </a:lnTo>
                    <a:lnTo>
                      <a:pt x="2325" y="3672"/>
                    </a:lnTo>
                    <a:lnTo>
                      <a:pt x="1790" y="2712"/>
                    </a:lnTo>
                    <a:lnTo>
                      <a:pt x="1237" y="1790"/>
                    </a:lnTo>
                    <a:lnTo>
                      <a:pt x="628" y="88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5578675" y="5041950"/>
                <a:ext cx="70575" cy="434925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17397" extrusionOk="0">
                    <a:moveTo>
                      <a:pt x="2823" y="1"/>
                    </a:moveTo>
                    <a:lnTo>
                      <a:pt x="0" y="17397"/>
                    </a:lnTo>
                    <a:lnTo>
                      <a:pt x="1254" y="17397"/>
                    </a:lnTo>
                    <a:lnTo>
                      <a:pt x="1365" y="15220"/>
                    </a:lnTo>
                    <a:lnTo>
                      <a:pt x="1513" y="13043"/>
                    </a:lnTo>
                    <a:lnTo>
                      <a:pt x="1679" y="10866"/>
                    </a:lnTo>
                    <a:lnTo>
                      <a:pt x="1863" y="8690"/>
                    </a:lnTo>
                    <a:lnTo>
                      <a:pt x="2066" y="6513"/>
                    </a:lnTo>
                    <a:lnTo>
                      <a:pt x="2306" y="4336"/>
                    </a:lnTo>
                    <a:lnTo>
                      <a:pt x="2546" y="2159"/>
                    </a:lnTo>
                    <a:lnTo>
                      <a:pt x="282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5629850" y="5081625"/>
                <a:ext cx="185425" cy="395250"/>
              </a:xfrm>
              <a:custGeom>
                <a:avLst/>
                <a:gdLst/>
                <a:ahLst/>
                <a:cxnLst/>
                <a:rect l="l" t="t" r="r" b="b"/>
                <a:pathLst>
                  <a:path w="7417" h="15810" extrusionOk="0">
                    <a:moveTo>
                      <a:pt x="7417" y="0"/>
                    </a:moveTo>
                    <a:lnTo>
                      <a:pt x="6974" y="590"/>
                    </a:lnTo>
                    <a:lnTo>
                      <a:pt x="6365" y="1439"/>
                    </a:lnTo>
                    <a:lnTo>
                      <a:pt x="5775" y="2325"/>
                    </a:lnTo>
                    <a:lnTo>
                      <a:pt x="5221" y="3210"/>
                    </a:lnTo>
                    <a:lnTo>
                      <a:pt x="4686" y="4114"/>
                    </a:lnTo>
                    <a:lnTo>
                      <a:pt x="4152" y="5036"/>
                    </a:lnTo>
                    <a:lnTo>
                      <a:pt x="3672" y="5959"/>
                    </a:lnTo>
                    <a:lnTo>
                      <a:pt x="3192" y="6900"/>
                    </a:lnTo>
                    <a:lnTo>
                      <a:pt x="2749" y="7859"/>
                    </a:lnTo>
                    <a:lnTo>
                      <a:pt x="2307" y="8818"/>
                    </a:lnTo>
                    <a:lnTo>
                      <a:pt x="1919" y="9796"/>
                    </a:lnTo>
                    <a:lnTo>
                      <a:pt x="1532" y="10774"/>
                    </a:lnTo>
                    <a:lnTo>
                      <a:pt x="1181" y="11770"/>
                    </a:lnTo>
                    <a:lnTo>
                      <a:pt x="849" y="12766"/>
                    </a:lnTo>
                    <a:lnTo>
                      <a:pt x="536" y="13781"/>
                    </a:lnTo>
                    <a:lnTo>
                      <a:pt x="259" y="14795"/>
                    </a:lnTo>
                    <a:lnTo>
                      <a:pt x="1" y="15810"/>
                    </a:lnTo>
                    <a:lnTo>
                      <a:pt x="3063" y="15810"/>
                    </a:lnTo>
                    <a:lnTo>
                      <a:pt x="3211" y="14869"/>
                    </a:lnTo>
                    <a:lnTo>
                      <a:pt x="3358" y="13928"/>
                    </a:lnTo>
                    <a:lnTo>
                      <a:pt x="3524" y="12987"/>
                    </a:lnTo>
                    <a:lnTo>
                      <a:pt x="3709" y="12047"/>
                    </a:lnTo>
                    <a:lnTo>
                      <a:pt x="3912" y="11106"/>
                    </a:lnTo>
                    <a:lnTo>
                      <a:pt x="4115" y="10165"/>
                    </a:lnTo>
                    <a:lnTo>
                      <a:pt x="4336" y="9243"/>
                    </a:lnTo>
                    <a:lnTo>
                      <a:pt x="4576" y="8320"/>
                    </a:lnTo>
                    <a:lnTo>
                      <a:pt x="4834" y="7398"/>
                    </a:lnTo>
                    <a:lnTo>
                      <a:pt x="5092" y="6475"/>
                    </a:lnTo>
                    <a:lnTo>
                      <a:pt x="5369" y="5553"/>
                    </a:lnTo>
                    <a:lnTo>
                      <a:pt x="5664" y="4649"/>
                    </a:lnTo>
                    <a:lnTo>
                      <a:pt x="5978" y="3745"/>
                    </a:lnTo>
                    <a:lnTo>
                      <a:pt x="6291" y="2841"/>
                    </a:lnTo>
                    <a:lnTo>
                      <a:pt x="6624" y="1956"/>
                    </a:lnTo>
                    <a:lnTo>
                      <a:pt x="6974" y="1052"/>
                    </a:lnTo>
                    <a:lnTo>
                      <a:pt x="741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grpSp>
        <p:nvGrpSpPr>
          <p:cNvPr id="2534" name="Google Shape;2534;p42"/>
          <p:cNvGrpSpPr/>
          <p:nvPr/>
        </p:nvGrpSpPr>
        <p:grpSpPr>
          <a:xfrm flipH="1">
            <a:off x="-104560" y="3744300"/>
            <a:ext cx="1571958" cy="1610184"/>
            <a:chOff x="-3128300" y="3184750"/>
            <a:chExt cx="1745650" cy="1788100"/>
          </a:xfrm>
        </p:grpSpPr>
        <p:sp>
          <p:nvSpPr>
            <p:cNvPr id="2535" name="Google Shape;2535;p42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6" name="Google Shape;2536;p42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37" name="Google Shape;2537;p42"/>
          <p:cNvGrpSpPr/>
          <p:nvPr/>
        </p:nvGrpSpPr>
        <p:grpSpPr>
          <a:xfrm>
            <a:off x="7386655" y="3630638"/>
            <a:ext cx="1759549" cy="1514815"/>
            <a:chOff x="-5379400" y="3590150"/>
            <a:chExt cx="1532575" cy="1319525"/>
          </a:xfrm>
        </p:grpSpPr>
        <p:sp>
          <p:nvSpPr>
            <p:cNvPr id="2538" name="Google Shape;2538;p42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39" name="Google Shape;2539;p42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540" name="Google Shape;2540;p42"/>
          <p:cNvSpPr/>
          <p:nvPr/>
        </p:nvSpPr>
        <p:spPr>
          <a:xfrm>
            <a:off x="217513" y="2787963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541" name="Google Shape;2541;p42"/>
          <p:cNvSpPr/>
          <p:nvPr/>
        </p:nvSpPr>
        <p:spPr>
          <a:xfrm>
            <a:off x="6516879" y="23668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542" name="Google Shape;2542;p42"/>
          <p:cNvGrpSpPr/>
          <p:nvPr/>
        </p:nvGrpSpPr>
        <p:grpSpPr>
          <a:xfrm>
            <a:off x="8423994" y="-533405"/>
            <a:ext cx="591491" cy="2037135"/>
            <a:chOff x="1395700" y="238125"/>
            <a:chExt cx="1034075" cy="3561425"/>
          </a:xfrm>
        </p:grpSpPr>
        <p:sp>
          <p:nvSpPr>
            <p:cNvPr id="2543" name="Google Shape;2543;p42"/>
            <p:cNvSpPr/>
            <p:nvPr/>
          </p:nvSpPr>
          <p:spPr>
            <a:xfrm>
              <a:off x="1566525" y="238125"/>
              <a:ext cx="688150" cy="1740125"/>
            </a:xfrm>
            <a:custGeom>
              <a:avLst/>
              <a:gdLst/>
              <a:ahLst/>
              <a:cxnLst/>
              <a:rect l="l" t="t" r="r" b="b"/>
              <a:pathLst>
                <a:path w="27526" h="69605" extrusionOk="0">
                  <a:moveTo>
                    <a:pt x="13763" y="54502"/>
                  </a:moveTo>
                  <a:lnTo>
                    <a:pt x="26242" y="69019"/>
                  </a:lnTo>
                  <a:lnTo>
                    <a:pt x="1304" y="69019"/>
                  </a:lnTo>
                  <a:lnTo>
                    <a:pt x="13763" y="54502"/>
                  </a:lnTo>
                  <a:close/>
                  <a:moveTo>
                    <a:pt x="13405" y="0"/>
                  </a:moveTo>
                  <a:lnTo>
                    <a:pt x="13405" y="54030"/>
                  </a:lnTo>
                  <a:lnTo>
                    <a:pt x="1" y="69605"/>
                  </a:lnTo>
                  <a:lnTo>
                    <a:pt x="27526" y="69605"/>
                  </a:lnTo>
                  <a:lnTo>
                    <a:pt x="14575" y="54426"/>
                  </a:lnTo>
                  <a:lnTo>
                    <a:pt x="14499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4" name="Google Shape;2544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extrusionOk="0">
                  <a:moveTo>
                    <a:pt x="1" y="0"/>
                  </a:moveTo>
                  <a:lnTo>
                    <a:pt x="1" y="17425"/>
                  </a:lnTo>
                  <a:lnTo>
                    <a:pt x="624" y="17425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D70C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5" name="Google Shape;2545;p42"/>
            <p:cNvSpPr/>
            <p:nvPr/>
          </p:nvSpPr>
          <p:spPr>
            <a:xfrm>
              <a:off x="1904925" y="3321425"/>
              <a:ext cx="15600" cy="435650"/>
            </a:xfrm>
            <a:custGeom>
              <a:avLst/>
              <a:gdLst/>
              <a:ahLst/>
              <a:cxnLst/>
              <a:rect l="l" t="t" r="r" b="b"/>
              <a:pathLst>
                <a:path w="624" h="17426" fill="none" extrusionOk="0">
                  <a:moveTo>
                    <a:pt x="1" y="17425"/>
                  </a:moveTo>
                  <a:lnTo>
                    <a:pt x="624" y="17425"/>
                  </a:lnTo>
                  <a:lnTo>
                    <a:pt x="624" y="0"/>
                  </a:lnTo>
                  <a:lnTo>
                    <a:pt x="1" y="0"/>
                  </a:lnTo>
                  <a:lnTo>
                    <a:pt x="1" y="1742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6" name="Google Shape;2546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extrusionOk="0">
                  <a:moveTo>
                    <a:pt x="1" y="1"/>
                  </a:moveTo>
                  <a:lnTo>
                    <a:pt x="1" y="18067"/>
                  </a:lnTo>
                  <a:lnTo>
                    <a:pt x="1266" y="18067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7" name="Google Shape;2547;p42"/>
            <p:cNvSpPr/>
            <p:nvPr/>
          </p:nvSpPr>
          <p:spPr>
            <a:xfrm>
              <a:off x="1896900" y="3313400"/>
              <a:ext cx="31650" cy="451700"/>
            </a:xfrm>
            <a:custGeom>
              <a:avLst/>
              <a:gdLst/>
              <a:ahLst/>
              <a:cxnLst/>
              <a:rect l="l" t="t" r="r" b="b"/>
              <a:pathLst>
                <a:path w="1266" h="18068" fill="none" extrusionOk="0">
                  <a:moveTo>
                    <a:pt x="1266" y="18067"/>
                  </a:moveTo>
                  <a:lnTo>
                    <a:pt x="1" y="18067"/>
                  </a:lnTo>
                  <a:lnTo>
                    <a:pt x="1" y="1"/>
                  </a:lnTo>
                  <a:lnTo>
                    <a:pt x="1266" y="1"/>
                  </a:lnTo>
                  <a:lnTo>
                    <a:pt x="1266" y="1806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8" name="Google Shape;2548;p42"/>
            <p:cNvSpPr/>
            <p:nvPr/>
          </p:nvSpPr>
          <p:spPr>
            <a:xfrm>
              <a:off x="1864825" y="3704175"/>
              <a:ext cx="95825" cy="95375"/>
            </a:xfrm>
            <a:custGeom>
              <a:avLst/>
              <a:gdLst/>
              <a:ahLst/>
              <a:cxnLst/>
              <a:rect l="l" t="t" r="r" b="b"/>
              <a:pathLst>
                <a:path w="3833" h="3815" extrusionOk="0">
                  <a:moveTo>
                    <a:pt x="1718" y="1"/>
                  </a:moveTo>
                  <a:lnTo>
                    <a:pt x="1529" y="39"/>
                  </a:lnTo>
                  <a:lnTo>
                    <a:pt x="1340" y="76"/>
                  </a:lnTo>
                  <a:lnTo>
                    <a:pt x="1171" y="152"/>
                  </a:lnTo>
                  <a:lnTo>
                    <a:pt x="1001" y="227"/>
                  </a:lnTo>
                  <a:lnTo>
                    <a:pt x="850" y="322"/>
                  </a:lnTo>
                  <a:lnTo>
                    <a:pt x="699" y="435"/>
                  </a:lnTo>
                  <a:lnTo>
                    <a:pt x="566" y="548"/>
                  </a:lnTo>
                  <a:lnTo>
                    <a:pt x="434" y="699"/>
                  </a:lnTo>
                  <a:lnTo>
                    <a:pt x="321" y="831"/>
                  </a:lnTo>
                  <a:lnTo>
                    <a:pt x="227" y="1001"/>
                  </a:lnTo>
                  <a:lnTo>
                    <a:pt x="151" y="1171"/>
                  </a:lnTo>
                  <a:lnTo>
                    <a:pt x="94" y="1341"/>
                  </a:lnTo>
                  <a:lnTo>
                    <a:pt x="38" y="1530"/>
                  </a:lnTo>
                  <a:lnTo>
                    <a:pt x="19" y="1719"/>
                  </a:lnTo>
                  <a:lnTo>
                    <a:pt x="0" y="1908"/>
                  </a:lnTo>
                  <a:lnTo>
                    <a:pt x="19" y="2096"/>
                  </a:lnTo>
                  <a:lnTo>
                    <a:pt x="38" y="2304"/>
                  </a:lnTo>
                  <a:lnTo>
                    <a:pt x="94" y="2474"/>
                  </a:lnTo>
                  <a:lnTo>
                    <a:pt x="151" y="2663"/>
                  </a:lnTo>
                  <a:lnTo>
                    <a:pt x="227" y="2814"/>
                  </a:lnTo>
                  <a:lnTo>
                    <a:pt x="321" y="2984"/>
                  </a:lnTo>
                  <a:lnTo>
                    <a:pt x="434" y="3135"/>
                  </a:lnTo>
                  <a:lnTo>
                    <a:pt x="566" y="3267"/>
                  </a:lnTo>
                  <a:lnTo>
                    <a:pt x="699" y="3380"/>
                  </a:lnTo>
                  <a:lnTo>
                    <a:pt x="850" y="3493"/>
                  </a:lnTo>
                  <a:lnTo>
                    <a:pt x="1001" y="3588"/>
                  </a:lnTo>
                  <a:lnTo>
                    <a:pt x="1171" y="3663"/>
                  </a:lnTo>
                  <a:lnTo>
                    <a:pt x="1340" y="3739"/>
                  </a:lnTo>
                  <a:lnTo>
                    <a:pt x="1529" y="3776"/>
                  </a:lnTo>
                  <a:lnTo>
                    <a:pt x="1718" y="3814"/>
                  </a:lnTo>
                  <a:lnTo>
                    <a:pt x="2114" y="3814"/>
                  </a:lnTo>
                  <a:lnTo>
                    <a:pt x="2303" y="3776"/>
                  </a:lnTo>
                  <a:lnTo>
                    <a:pt x="2492" y="3739"/>
                  </a:lnTo>
                  <a:lnTo>
                    <a:pt x="2662" y="3663"/>
                  </a:lnTo>
                  <a:lnTo>
                    <a:pt x="2832" y="3588"/>
                  </a:lnTo>
                  <a:lnTo>
                    <a:pt x="2983" y="3493"/>
                  </a:lnTo>
                  <a:lnTo>
                    <a:pt x="3134" y="3380"/>
                  </a:lnTo>
                  <a:lnTo>
                    <a:pt x="3266" y="3267"/>
                  </a:lnTo>
                  <a:lnTo>
                    <a:pt x="3398" y="3135"/>
                  </a:lnTo>
                  <a:lnTo>
                    <a:pt x="3493" y="2984"/>
                  </a:lnTo>
                  <a:lnTo>
                    <a:pt x="3606" y="2814"/>
                  </a:lnTo>
                  <a:lnTo>
                    <a:pt x="3681" y="2663"/>
                  </a:lnTo>
                  <a:lnTo>
                    <a:pt x="3738" y="2474"/>
                  </a:lnTo>
                  <a:lnTo>
                    <a:pt x="3795" y="2304"/>
                  </a:lnTo>
                  <a:lnTo>
                    <a:pt x="3813" y="2096"/>
                  </a:lnTo>
                  <a:lnTo>
                    <a:pt x="3832" y="1908"/>
                  </a:lnTo>
                  <a:lnTo>
                    <a:pt x="3813" y="1719"/>
                  </a:lnTo>
                  <a:lnTo>
                    <a:pt x="3795" y="1530"/>
                  </a:lnTo>
                  <a:lnTo>
                    <a:pt x="3738" y="1341"/>
                  </a:lnTo>
                  <a:lnTo>
                    <a:pt x="3681" y="1171"/>
                  </a:lnTo>
                  <a:lnTo>
                    <a:pt x="3606" y="1001"/>
                  </a:lnTo>
                  <a:lnTo>
                    <a:pt x="3493" y="831"/>
                  </a:lnTo>
                  <a:lnTo>
                    <a:pt x="3398" y="699"/>
                  </a:lnTo>
                  <a:lnTo>
                    <a:pt x="3266" y="548"/>
                  </a:lnTo>
                  <a:lnTo>
                    <a:pt x="3134" y="435"/>
                  </a:lnTo>
                  <a:lnTo>
                    <a:pt x="2983" y="322"/>
                  </a:lnTo>
                  <a:lnTo>
                    <a:pt x="2832" y="227"/>
                  </a:lnTo>
                  <a:lnTo>
                    <a:pt x="2662" y="152"/>
                  </a:lnTo>
                  <a:lnTo>
                    <a:pt x="2492" y="76"/>
                  </a:lnTo>
                  <a:lnTo>
                    <a:pt x="2303" y="39"/>
                  </a:lnTo>
                  <a:lnTo>
                    <a:pt x="21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49" name="Google Shape;2549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0" name="Google Shape;2550;p42"/>
            <p:cNvSpPr/>
            <p:nvPr/>
          </p:nvSpPr>
          <p:spPr>
            <a:xfrm>
              <a:off x="1395700" y="1923475"/>
              <a:ext cx="1034075" cy="1174725"/>
            </a:xfrm>
            <a:custGeom>
              <a:avLst/>
              <a:gdLst/>
              <a:ahLst/>
              <a:cxnLst/>
              <a:rect l="l" t="t" r="r" b="b"/>
              <a:pathLst>
                <a:path w="41363" h="46989" fill="none" extrusionOk="0">
                  <a:moveTo>
                    <a:pt x="3455" y="1"/>
                  </a:moveTo>
                  <a:lnTo>
                    <a:pt x="0" y="3909"/>
                  </a:lnTo>
                  <a:lnTo>
                    <a:pt x="3455" y="7816"/>
                  </a:lnTo>
                  <a:lnTo>
                    <a:pt x="0" y="11743"/>
                  </a:lnTo>
                  <a:lnTo>
                    <a:pt x="3455" y="15651"/>
                  </a:lnTo>
                  <a:lnTo>
                    <a:pt x="0" y="19578"/>
                  </a:lnTo>
                  <a:lnTo>
                    <a:pt x="3455" y="23485"/>
                  </a:lnTo>
                  <a:lnTo>
                    <a:pt x="0" y="27393"/>
                  </a:lnTo>
                  <a:lnTo>
                    <a:pt x="3455" y="31320"/>
                  </a:lnTo>
                  <a:lnTo>
                    <a:pt x="0" y="35228"/>
                  </a:lnTo>
                  <a:lnTo>
                    <a:pt x="3455" y="39154"/>
                  </a:lnTo>
                  <a:lnTo>
                    <a:pt x="0" y="43062"/>
                  </a:lnTo>
                  <a:lnTo>
                    <a:pt x="3455" y="46989"/>
                  </a:lnTo>
                  <a:lnTo>
                    <a:pt x="37908" y="46989"/>
                  </a:lnTo>
                  <a:lnTo>
                    <a:pt x="41362" y="43062"/>
                  </a:lnTo>
                  <a:lnTo>
                    <a:pt x="37908" y="39154"/>
                  </a:lnTo>
                  <a:lnTo>
                    <a:pt x="41362" y="35228"/>
                  </a:lnTo>
                  <a:lnTo>
                    <a:pt x="37908" y="31320"/>
                  </a:lnTo>
                  <a:lnTo>
                    <a:pt x="41362" y="27393"/>
                  </a:lnTo>
                  <a:lnTo>
                    <a:pt x="37908" y="23485"/>
                  </a:lnTo>
                  <a:lnTo>
                    <a:pt x="41362" y="19578"/>
                  </a:lnTo>
                  <a:lnTo>
                    <a:pt x="37908" y="15651"/>
                  </a:lnTo>
                  <a:lnTo>
                    <a:pt x="41362" y="11743"/>
                  </a:lnTo>
                  <a:lnTo>
                    <a:pt x="37908" y="7816"/>
                  </a:lnTo>
                  <a:lnTo>
                    <a:pt x="41362" y="3909"/>
                  </a:lnTo>
                  <a:lnTo>
                    <a:pt x="37908" y="1"/>
                  </a:lnTo>
                  <a:lnTo>
                    <a:pt x="3455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1" name="Google Shape;2551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2" name="Google Shape;2552;p42"/>
            <p:cNvSpPr/>
            <p:nvPr/>
          </p:nvSpPr>
          <p:spPr>
            <a:xfrm>
              <a:off x="2343375" y="2706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3" name="Google Shape;2553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0" y="0"/>
                  </a:moveTo>
                  <a:lnTo>
                    <a:pt x="3455" y="3927"/>
                  </a:lnTo>
                  <a:lnTo>
                    <a:pt x="37908" y="3927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4" name="Google Shape;2554;p42"/>
            <p:cNvSpPr/>
            <p:nvPr/>
          </p:nvSpPr>
          <p:spPr>
            <a:xfrm>
              <a:off x="1395700" y="26083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3455" y="3927"/>
                  </a:lnTo>
                  <a:lnTo>
                    <a:pt x="3455" y="3927"/>
                  </a:lnTo>
                  <a:lnTo>
                    <a:pt x="37908" y="3927"/>
                  </a:lnTo>
                  <a:lnTo>
                    <a:pt x="37908" y="3927"/>
                  </a:lnTo>
                  <a:lnTo>
                    <a:pt x="41362" y="0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5" name="Google Shape;2555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extrusionOk="0">
                  <a:moveTo>
                    <a:pt x="19" y="1"/>
                  </a:move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6" name="Google Shape;2556;p42"/>
            <p:cNvSpPr/>
            <p:nvPr/>
          </p:nvSpPr>
          <p:spPr>
            <a:xfrm>
              <a:off x="1395700" y="2803675"/>
              <a:ext cx="1034075" cy="99150"/>
            </a:xfrm>
            <a:custGeom>
              <a:avLst/>
              <a:gdLst/>
              <a:ahLst/>
              <a:cxnLst/>
              <a:rect l="l" t="t" r="r" b="b"/>
              <a:pathLst>
                <a:path w="41363" h="3966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20"/>
                  </a:lnTo>
                  <a:lnTo>
                    <a:pt x="3455" y="3946"/>
                  </a:lnTo>
                  <a:lnTo>
                    <a:pt x="3436" y="3965"/>
                  </a:lnTo>
                  <a:lnTo>
                    <a:pt x="37927" y="3965"/>
                  </a:lnTo>
                  <a:lnTo>
                    <a:pt x="37908" y="3946"/>
                  </a:lnTo>
                  <a:lnTo>
                    <a:pt x="41362" y="20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7" name="Google Shape;2557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extrusionOk="0">
                  <a:moveTo>
                    <a:pt x="19" y="1"/>
                  </a:move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8" name="Google Shape;2558;p42"/>
            <p:cNvSpPr/>
            <p:nvPr/>
          </p:nvSpPr>
          <p:spPr>
            <a:xfrm>
              <a:off x="1395700" y="2999075"/>
              <a:ext cx="1034075" cy="98200"/>
            </a:xfrm>
            <a:custGeom>
              <a:avLst/>
              <a:gdLst/>
              <a:ahLst/>
              <a:cxnLst/>
              <a:rect l="l" t="t" r="r" b="b"/>
              <a:pathLst>
                <a:path w="41363" h="3928" fill="none" extrusionOk="0">
                  <a:moveTo>
                    <a:pt x="41344" y="1"/>
                  </a:moveTo>
                  <a:lnTo>
                    <a:pt x="19" y="1"/>
                  </a:lnTo>
                  <a:lnTo>
                    <a:pt x="0" y="38"/>
                  </a:lnTo>
                  <a:lnTo>
                    <a:pt x="3417" y="3927"/>
                  </a:lnTo>
                  <a:lnTo>
                    <a:pt x="3455" y="3889"/>
                  </a:lnTo>
                  <a:lnTo>
                    <a:pt x="37908" y="3889"/>
                  </a:lnTo>
                  <a:lnTo>
                    <a:pt x="37945" y="3927"/>
                  </a:lnTo>
                  <a:lnTo>
                    <a:pt x="41362" y="38"/>
                  </a:lnTo>
                  <a:lnTo>
                    <a:pt x="4134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59" name="Google Shape;2559;p42"/>
            <p:cNvSpPr/>
            <p:nvPr/>
          </p:nvSpPr>
          <p:spPr>
            <a:xfrm>
              <a:off x="1454200" y="2413850"/>
              <a:ext cx="974625" cy="96300"/>
            </a:xfrm>
            <a:custGeom>
              <a:avLst/>
              <a:gdLst/>
              <a:ahLst/>
              <a:cxnLst/>
              <a:rect l="l" t="t" r="r" b="b"/>
              <a:pathLst>
                <a:path w="38985" h="3852" extrusionOk="0">
                  <a:moveTo>
                    <a:pt x="1" y="2606"/>
                  </a:moveTo>
                  <a:lnTo>
                    <a:pt x="1096" y="3852"/>
                  </a:lnTo>
                  <a:lnTo>
                    <a:pt x="1096" y="3852"/>
                  </a:lnTo>
                  <a:lnTo>
                    <a:pt x="1" y="2606"/>
                  </a:lnTo>
                  <a:close/>
                  <a:moveTo>
                    <a:pt x="38985" y="0"/>
                  </a:moveTo>
                  <a:lnTo>
                    <a:pt x="38985" y="0"/>
                  </a:lnTo>
                  <a:lnTo>
                    <a:pt x="38211" y="888"/>
                  </a:lnTo>
                  <a:lnTo>
                    <a:pt x="38985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0" name="Google Shape;2560;p42"/>
            <p:cNvSpPr/>
            <p:nvPr/>
          </p:nvSpPr>
          <p:spPr>
            <a:xfrm>
              <a:off x="1454200" y="2478975"/>
              <a:ext cx="27400" cy="31175"/>
            </a:xfrm>
            <a:custGeom>
              <a:avLst/>
              <a:gdLst/>
              <a:ahLst/>
              <a:cxnLst/>
              <a:rect l="l" t="t" r="r" b="b"/>
              <a:pathLst>
                <a:path w="1096" h="1247" fill="none" extrusionOk="0">
                  <a:moveTo>
                    <a:pt x="1" y="1"/>
                  </a:moveTo>
                  <a:lnTo>
                    <a:pt x="1096" y="1247"/>
                  </a:lnTo>
                  <a:lnTo>
                    <a:pt x="1096" y="1247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1" name="Google Shape;2561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extrusionOk="0">
                  <a:moveTo>
                    <a:pt x="1" y="0"/>
                  </a:move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2" name="Google Shape;2562;p42"/>
            <p:cNvSpPr/>
            <p:nvPr/>
          </p:nvSpPr>
          <p:spPr>
            <a:xfrm>
              <a:off x="1396625" y="2413850"/>
              <a:ext cx="1032200" cy="96300"/>
            </a:xfrm>
            <a:custGeom>
              <a:avLst/>
              <a:gdLst/>
              <a:ahLst/>
              <a:cxnLst/>
              <a:rect l="l" t="t" r="r" b="b"/>
              <a:pathLst>
                <a:path w="41288" h="3852" fill="none" extrusionOk="0">
                  <a:moveTo>
                    <a:pt x="41288" y="0"/>
                  </a:moveTo>
                  <a:lnTo>
                    <a:pt x="1" y="0"/>
                  </a:lnTo>
                  <a:lnTo>
                    <a:pt x="2304" y="2606"/>
                  </a:lnTo>
                  <a:lnTo>
                    <a:pt x="3399" y="3852"/>
                  </a:lnTo>
                  <a:lnTo>
                    <a:pt x="37890" y="3852"/>
                  </a:lnTo>
                  <a:lnTo>
                    <a:pt x="40514" y="888"/>
                  </a:lnTo>
                  <a:lnTo>
                    <a:pt x="41288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3" name="Google Shape;2563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41362" y="1"/>
                  </a:lnTo>
                  <a:lnTo>
                    <a:pt x="37983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4" name="Google Shape;2564;p42"/>
            <p:cNvSpPr/>
            <p:nvPr/>
          </p:nvSpPr>
          <p:spPr>
            <a:xfrm>
              <a:off x="1395700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379" y="3852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5" name="Google Shape;2565;p42"/>
            <p:cNvSpPr/>
            <p:nvPr/>
          </p:nvSpPr>
          <p:spPr>
            <a:xfrm>
              <a:off x="2345275" y="2021175"/>
              <a:ext cx="84500" cy="96300"/>
            </a:xfrm>
            <a:custGeom>
              <a:avLst/>
              <a:gdLst/>
              <a:ahLst/>
              <a:cxnLst/>
              <a:rect l="l" t="t" r="r" b="b"/>
              <a:pathLst>
                <a:path w="3380" h="3852" fill="none" extrusionOk="0">
                  <a:moveTo>
                    <a:pt x="3379" y="1"/>
                  </a:moveTo>
                  <a:lnTo>
                    <a:pt x="3379" y="1"/>
                  </a:lnTo>
                  <a:lnTo>
                    <a:pt x="0" y="3852"/>
                  </a:lnTo>
                  <a:lnTo>
                    <a:pt x="0" y="3852"/>
                  </a:lnTo>
                  <a:lnTo>
                    <a:pt x="337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6" name="Google Shape;2566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extrusionOk="0">
                  <a:moveTo>
                    <a:pt x="0" y="1"/>
                  </a:move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7" name="Google Shape;2567;p42"/>
            <p:cNvSpPr/>
            <p:nvPr/>
          </p:nvSpPr>
          <p:spPr>
            <a:xfrm>
              <a:off x="1395700" y="2021175"/>
              <a:ext cx="1034075" cy="96300"/>
            </a:xfrm>
            <a:custGeom>
              <a:avLst/>
              <a:gdLst/>
              <a:ahLst/>
              <a:cxnLst/>
              <a:rect l="l" t="t" r="r" b="b"/>
              <a:pathLst>
                <a:path w="41363" h="3852" fill="none" extrusionOk="0">
                  <a:moveTo>
                    <a:pt x="41362" y="1"/>
                  </a:moveTo>
                  <a:lnTo>
                    <a:pt x="0" y="1"/>
                  </a:lnTo>
                  <a:lnTo>
                    <a:pt x="3379" y="3852"/>
                  </a:lnTo>
                  <a:lnTo>
                    <a:pt x="37983" y="3852"/>
                  </a:lnTo>
                  <a:lnTo>
                    <a:pt x="413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8" name="Google Shape;2568;p42"/>
            <p:cNvSpPr/>
            <p:nvPr/>
          </p:nvSpPr>
          <p:spPr>
            <a:xfrm>
              <a:off x="1395700" y="2216100"/>
              <a:ext cx="1034075" cy="975"/>
            </a:xfrm>
            <a:custGeom>
              <a:avLst/>
              <a:gdLst/>
              <a:ahLst/>
              <a:cxnLst/>
              <a:rect l="l" t="t" r="r" b="b"/>
              <a:pathLst>
                <a:path w="41363" h="39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  <a:close/>
                  <a:moveTo>
                    <a:pt x="41344" y="0"/>
                  </a:moveTo>
                  <a:lnTo>
                    <a:pt x="41344" y="0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69" name="Google Shape;2569;p42"/>
            <p:cNvSpPr/>
            <p:nvPr/>
          </p:nvSpPr>
          <p:spPr>
            <a:xfrm>
              <a:off x="1395700" y="2216100"/>
              <a:ext cx="475" cy="975"/>
            </a:xfrm>
            <a:custGeom>
              <a:avLst/>
              <a:gdLst/>
              <a:ahLst/>
              <a:cxnLst/>
              <a:rect l="l" t="t" r="r" b="b"/>
              <a:pathLst>
                <a:path w="19" h="39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0" name="Google Shape;2570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extrusionOk="0">
                  <a:moveTo>
                    <a:pt x="19" y="0"/>
                  </a:move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1" name="Google Shape;2571;p42"/>
            <p:cNvSpPr/>
            <p:nvPr/>
          </p:nvSpPr>
          <p:spPr>
            <a:xfrm>
              <a:off x="1395700" y="2216100"/>
              <a:ext cx="1034075" cy="98175"/>
            </a:xfrm>
            <a:custGeom>
              <a:avLst/>
              <a:gdLst/>
              <a:ahLst/>
              <a:cxnLst/>
              <a:rect l="l" t="t" r="r" b="b"/>
              <a:pathLst>
                <a:path w="41363" h="3927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436" y="3927"/>
                  </a:lnTo>
                  <a:lnTo>
                    <a:pt x="37927" y="3927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2" name="Google Shape;2572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extrusionOk="0">
                  <a:moveTo>
                    <a:pt x="3455" y="0"/>
                  </a:moveTo>
                  <a:lnTo>
                    <a:pt x="0" y="3908"/>
                  </a:lnTo>
                  <a:lnTo>
                    <a:pt x="3455" y="7835"/>
                  </a:lnTo>
                  <a:lnTo>
                    <a:pt x="0" y="11743"/>
                  </a:lnTo>
                  <a:lnTo>
                    <a:pt x="3285" y="15481"/>
                  </a:lnTo>
                  <a:lnTo>
                    <a:pt x="38078" y="15481"/>
                  </a:lnTo>
                  <a:lnTo>
                    <a:pt x="41362" y="11743"/>
                  </a:lnTo>
                  <a:lnTo>
                    <a:pt x="37908" y="7835"/>
                  </a:lnTo>
                  <a:lnTo>
                    <a:pt x="41362" y="3908"/>
                  </a:lnTo>
                  <a:lnTo>
                    <a:pt x="379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3" name="Google Shape;2573;p42"/>
            <p:cNvSpPr/>
            <p:nvPr/>
          </p:nvSpPr>
          <p:spPr>
            <a:xfrm>
              <a:off x="1395700" y="3096300"/>
              <a:ext cx="1034075" cy="387025"/>
            </a:xfrm>
            <a:custGeom>
              <a:avLst/>
              <a:gdLst/>
              <a:ahLst/>
              <a:cxnLst/>
              <a:rect l="l" t="t" r="r" b="b"/>
              <a:pathLst>
                <a:path w="41363" h="15481" fill="none" extrusionOk="0">
                  <a:moveTo>
                    <a:pt x="38078" y="15481"/>
                  </a:moveTo>
                  <a:lnTo>
                    <a:pt x="3285" y="15481"/>
                  </a:lnTo>
                  <a:lnTo>
                    <a:pt x="0" y="11743"/>
                  </a:lnTo>
                  <a:lnTo>
                    <a:pt x="3455" y="7835"/>
                  </a:lnTo>
                  <a:lnTo>
                    <a:pt x="0" y="3908"/>
                  </a:lnTo>
                  <a:lnTo>
                    <a:pt x="3455" y="0"/>
                  </a:lnTo>
                  <a:lnTo>
                    <a:pt x="37908" y="0"/>
                  </a:lnTo>
                  <a:lnTo>
                    <a:pt x="41362" y="3908"/>
                  </a:lnTo>
                  <a:lnTo>
                    <a:pt x="37908" y="7835"/>
                  </a:lnTo>
                  <a:lnTo>
                    <a:pt x="41362" y="11743"/>
                  </a:lnTo>
                  <a:lnTo>
                    <a:pt x="38078" y="154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4" name="Google Shape;2574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  <a:close/>
                  <a:moveTo>
                    <a:pt x="41362" y="0"/>
                  </a:moveTo>
                  <a:lnTo>
                    <a:pt x="41362" y="0"/>
                  </a:lnTo>
                  <a:lnTo>
                    <a:pt x="37983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5" name="Google Shape;2575;p42"/>
            <p:cNvSpPr/>
            <p:nvPr/>
          </p:nvSpPr>
          <p:spPr>
            <a:xfrm>
              <a:off x="1395700" y="3194475"/>
              <a:ext cx="58525" cy="66100"/>
            </a:xfrm>
            <a:custGeom>
              <a:avLst/>
              <a:gdLst/>
              <a:ahLst/>
              <a:cxnLst/>
              <a:rect l="l" t="t" r="r" b="b"/>
              <a:pathLst>
                <a:path w="2341" h="2644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6" name="Google Shape;2576;p42"/>
            <p:cNvSpPr/>
            <p:nvPr/>
          </p:nvSpPr>
          <p:spPr>
            <a:xfrm>
              <a:off x="2345275" y="3194475"/>
              <a:ext cx="84500" cy="95825"/>
            </a:xfrm>
            <a:custGeom>
              <a:avLst/>
              <a:gdLst/>
              <a:ahLst/>
              <a:cxnLst/>
              <a:rect l="l" t="t" r="r" b="b"/>
              <a:pathLst>
                <a:path w="3380" h="3833" fill="none" extrusionOk="0">
                  <a:moveTo>
                    <a:pt x="3379" y="0"/>
                  </a:moveTo>
                  <a:lnTo>
                    <a:pt x="3379" y="0"/>
                  </a:lnTo>
                  <a:lnTo>
                    <a:pt x="0" y="3832"/>
                  </a:lnTo>
                  <a:lnTo>
                    <a:pt x="0" y="3832"/>
                  </a:lnTo>
                  <a:lnTo>
                    <a:pt x="337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7" name="Google Shape;2577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extrusionOk="0">
                  <a:moveTo>
                    <a:pt x="0" y="0"/>
                  </a:move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8" name="Google Shape;2578;p42"/>
            <p:cNvSpPr/>
            <p:nvPr/>
          </p:nvSpPr>
          <p:spPr>
            <a:xfrm>
              <a:off x="1395700" y="3194475"/>
              <a:ext cx="1034075" cy="95825"/>
            </a:xfrm>
            <a:custGeom>
              <a:avLst/>
              <a:gdLst/>
              <a:ahLst/>
              <a:cxnLst/>
              <a:rect l="l" t="t" r="r" b="b"/>
              <a:pathLst>
                <a:path w="41363" h="3833" fill="none" extrusionOk="0">
                  <a:moveTo>
                    <a:pt x="41362" y="0"/>
                  </a:moveTo>
                  <a:lnTo>
                    <a:pt x="0" y="0"/>
                  </a:lnTo>
                  <a:lnTo>
                    <a:pt x="2341" y="2643"/>
                  </a:lnTo>
                  <a:lnTo>
                    <a:pt x="3379" y="3832"/>
                  </a:lnTo>
                  <a:lnTo>
                    <a:pt x="37983" y="3832"/>
                  </a:lnTo>
                  <a:lnTo>
                    <a:pt x="41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79" name="Google Shape;2579;p42"/>
            <p:cNvSpPr/>
            <p:nvPr/>
          </p:nvSpPr>
          <p:spPr>
            <a:xfrm>
              <a:off x="1395700" y="3389850"/>
              <a:ext cx="1034075" cy="97250"/>
            </a:xfrm>
            <a:custGeom>
              <a:avLst/>
              <a:gdLst/>
              <a:ahLst/>
              <a:cxnLst/>
              <a:rect l="l" t="t" r="r" b="b"/>
              <a:pathLst>
                <a:path w="41363" h="3890" extrusionOk="0">
                  <a:moveTo>
                    <a:pt x="0" y="1"/>
                  </a:moveTo>
                  <a:lnTo>
                    <a:pt x="3285" y="3739"/>
                  </a:lnTo>
                  <a:lnTo>
                    <a:pt x="3302" y="3739"/>
                  </a:lnTo>
                  <a:lnTo>
                    <a:pt x="0" y="1"/>
                  </a:lnTo>
                  <a:close/>
                  <a:moveTo>
                    <a:pt x="41362" y="1"/>
                  </a:moveTo>
                  <a:lnTo>
                    <a:pt x="38060" y="3739"/>
                  </a:lnTo>
                  <a:lnTo>
                    <a:pt x="38078" y="3739"/>
                  </a:lnTo>
                  <a:lnTo>
                    <a:pt x="41362" y="1"/>
                  </a:lnTo>
                  <a:close/>
                  <a:moveTo>
                    <a:pt x="3302" y="3739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close/>
                  <a:moveTo>
                    <a:pt x="34094" y="3739"/>
                  </a:moveTo>
                  <a:lnTo>
                    <a:pt x="33943" y="3890"/>
                  </a:lnTo>
                  <a:lnTo>
                    <a:pt x="37927" y="3890"/>
                  </a:lnTo>
                  <a:lnTo>
                    <a:pt x="38060" y="3739"/>
                  </a:lnTo>
                  <a:close/>
                </a:path>
              </a:pathLst>
            </a:custGeom>
            <a:solidFill>
              <a:srgbClr val="D86C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0" name="Google Shape;2580;p42"/>
            <p:cNvSpPr/>
            <p:nvPr/>
          </p:nvSpPr>
          <p:spPr>
            <a:xfrm>
              <a:off x="1395700" y="3389850"/>
              <a:ext cx="180775" cy="97250"/>
            </a:xfrm>
            <a:custGeom>
              <a:avLst/>
              <a:gdLst/>
              <a:ahLst/>
              <a:cxnLst/>
              <a:rect l="l" t="t" r="r" b="b"/>
              <a:pathLst>
                <a:path w="7231" h="3890" fill="none" extrusionOk="0">
                  <a:moveTo>
                    <a:pt x="0" y="1"/>
                  </a:moveTo>
                  <a:lnTo>
                    <a:pt x="3436" y="3890"/>
                  </a:lnTo>
                  <a:lnTo>
                    <a:pt x="7230" y="3890"/>
                  </a:lnTo>
                  <a:lnTo>
                    <a:pt x="7098" y="3739"/>
                  </a:lnTo>
                  <a:lnTo>
                    <a:pt x="3285" y="3739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1" name="Google Shape;2581;p42"/>
            <p:cNvSpPr/>
            <p:nvPr/>
          </p:nvSpPr>
          <p:spPr>
            <a:xfrm>
              <a:off x="2244275" y="3389850"/>
              <a:ext cx="185500" cy="97250"/>
            </a:xfrm>
            <a:custGeom>
              <a:avLst/>
              <a:gdLst/>
              <a:ahLst/>
              <a:cxnLst/>
              <a:rect l="l" t="t" r="r" b="b"/>
              <a:pathLst>
                <a:path w="7420" h="3890" fill="none" extrusionOk="0">
                  <a:moveTo>
                    <a:pt x="7419" y="1"/>
                  </a:moveTo>
                  <a:lnTo>
                    <a:pt x="4135" y="3739"/>
                  </a:lnTo>
                  <a:lnTo>
                    <a:pt x="151" y="3739"/>
                  </a:lnTo>
                  <a:lnTo>
                    <a:pt x="0" y="3890"/>
                  </a:lnTo>
                  <a:lnTo>
                    <a:pt x="3984" y="3890"/>
                  </a:lnTo>
                  <a:lnTo>
                    <a:pt x="741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2" name="Google Shape;2582;p42"/>
            <p:cNvSpPr/>
            <p:nvPr/>
          </p:nvSpPr>
          <p:spPr>
            <a:xfrm>
              <a:off x="1395700" y="3388925"/>
              <a:ext cx="475" cy="950"/>
            </a:xfrm>
            <a:custGeom>
              <a:avLst/>
              <a:gdLst/>
              <a:ahLst/>
              <a:cxnLst/>
              <a:rect l="l" t="t" r="r" b="b"/>
              <a:pathLst>
                <a:path w="19" h="38" fill="none" extrusionOk="0">
                  <a:moveTo>
                    <a:pt x="19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3" name="Google Shape;2583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extrusionOk="0">
                  <a:moveTo>
                    <a:pt x="19" y="0"/>
                  </a:moveTo>
                  <a:lnTo>
                    <a:pt x="0" y="38"/>
                  </a:lnTo>
                  <a:lnTo>
                    <a:pt x="3285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4" name="Google Shape;2584;p42"/>
            <p:cNvSpPr/>
            <p:nvPr/>
          </p:nvSpPr>
          <p:spPr>
            <a:xfrm>
              <a:off x="1395700" y="3388925"/>
              <a:ext cx="1034075" cy="94400"/>
            </a:xfrm>
            <a:custGeom>
              <a:avLst/>
              <a:gdLst/>
              <a:ahLst/>
              <a:cxnLst/>
              <a:rect l="l" t="t" r="r" b="b"/>
              <a:pathLst>
                <a:path w="41363" h="3776" fill="none" extrusionOk="0">
                  <a:moveTo>
                    <a:pt x="41344" y="0"/>
                  </a:moveTo>
                  <a:lnTo>
                    <a:pt x="19" y="0"/>
                  </a:lnTo>
                  <a:lnTo>
                    <a:pt x="0" y="38"/>
                  </a:lnTo>
                  <a:lnTo>
                    <a:pt x="3285" y="3776"/>
                  </a:lnTo>
                  <a:lnTo>
                    <a:pt x="7098" y="3776"/>
                  </a:lnTo>
                  <a:lnTo>
                    <a:pt x="34094" y="3776"/>
                  </a:lnTo>
                  <a:lnTo>
                    <a:pt x="38078" y="3776"/>
                  </a:lnTo>
                  <a:lnTo>
                    <a:pt x="41362" y="38"/>
                  </a:lnTo>
                  <a:lnTo>
                    <a:pt x="4134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85" name="Google Shape;2585;p42"/>
          <p:cNvGrpSpPr/>
          <p:nvPr/>
        </p:nvGrpSpPr>
        <p:grpSpPr>
          <a:xfrm>
            <a:off x="7630370" y="-9"/>
            <a:ext cx="419740" cy="2188604"/>
            <a:chOff x="9169825" y="5104875"/>
            <a:chExt cx="315950" cy="1647425"/>
          </a:xfrm>
        </p:grpSpPr>
        <p:sp>
          <p:nvSpPr>
            <p:cNvPr id="2586" name="Google Shape;2586;p42"/>
            <p:cNvSpPr/>
            <p:nvPr/>
          </p:nvSpPr>
          <p:spPr>
            <a:xfrm>
              <a:off x="9321100" y="6522150"/>
              <a:ext cx="6950" cy="172500"/>
            </a:xfrm>
            <a:custGeom>
              <a:avLst/>
              <a:gdLst/>
              <a:ahLst/>
              <a:cxnLst/>
              <a:rect l="l" t="t" r="r" b="b"/>
              <a:pathLst>
                <a:path w="278" h="6900" extrusionOk="0">
                  <a:moveTo>
                    <a:pt x="1" y="0"/>
                  </a:moveTo>
                  <a:lnTo>
                    <a:pt x="1" y="6900"/>
                  </a:lnTo>
                  <a:lnTo>
                    <a:pt x="278" y="6900"/>
                  </a:lnTo>
                  <a:lnTo>
                    <a:pt x="278" y="0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7" name="Google Shape;2587;p42"/>
            <p:cNvSpPr/>
            <p:nvPr/>
          </p:nvSpPr>
          <p:spPr>
            <a:xfrm>
              <a:off x="9278675" y="6624525"/>
              <a:ext cx="94575" cy="127775"/>
            </a:xfrm>
            <a:custGeom>
              <a:avLst/>
              <a:gdLst/>
              <a:ahLst/>
              <a:cxnLst/>
              <a:rect l="l" t="t" r="r" b="b"/>
              <a:pathLst>
                <a:path w="3783" h="5111" extrusionOk="0">
                  <a:moveTo>
                    <a:pt x="1274" y="1"/>
                  </a:moveTo>
                  <a:lnTo>
                    <a:pt x="1" y="5111"/>
                  </a:lnTo>
                  <a:lnTo>
                    <a:pt x="3782" y="5111"/>
                  </a:lnTo>
                  <a:lnTo>
                    <a:pt x="2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8" name="Google Shape;2588;p42"/>
            <p:cNvSpPr/>
            <p:nvPr/>
          </p:nvSpPr>
          <p:spPr>
            <a:xfrm>
              <a:off x="9171675" y="5901850"/>
              <a:ext cx="309025" cy="571900"/>
            </a:xfrm>
            <a:custGeom>
              <a:avLst/>
              <a:gdLst/>
              <a:ahLst/>
              <a:cxnLst/>
              <a:rect l="l" t="t" r="r" b="b"/>
              <a:pathLst>
                <a:path w="12361" h="22876" extrusionOk="0">
                  <a:moveTo>
                    <a:pt x="960" y="0"/>
                  </a:moveTo>
                  <a:lnTo>
                    <a:pt x="776" y="18"/>
                  </a:lnTo>
                  <a:lnTo>
                    <a:pt x="591" y="74"/>
                  </a:lnTo>
                  <a:lnTo>
                    <a:pt x="425" y="166"/>
                  </a:lnTo>
                  <a:lnTo>
                    <a:pt x="277" y="277"/>
                  </a:lnTo>
                  <a:lnTo>
                    <a:pt x="167" y="424"/>
                  </a:lnTo>
                  <a:lnTo>
                    <a:pt x="75" y="590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" y="21916"/>
                  </a:lnTo>
                  <a:lnTo>
                    <a:pt x="19" y="22119"/>
                  </a:lnTo>
                  <a:lnTo>
                    <a:pt x="75" y="22285"/>
                  </a:lnTo>
                  <a:lnTo>
                    <a:pt x="167" y="22451"/>
                  </a:lnTo>
                  <a:lnTo>
                    <a:pt x="277" y="22599"/>
                  </a:lnTo>
                  <a:lnTo>
                    <a:pt x="425" y="22709"/>
                  </a:lnTo>
                  <a:lnTo>
                    <a:pt x="591" y="22802"/>
                  </a:lnTo>
                  <a:lnTo>
                    <a:pt x="776" y="22857"/>
                  </a:lnTo>
                  <a:lnTo>
                    <a:pt x="960" y="22875"/>
                  </a:lnTo>
                  <a:lnTo>
                    <a:pt x="11420" y="22875"/>
                  </a:lnTo>
                  <a:lnTo>
                    <a:pt x="11604" y="22857"/>
                  </a:lnTo>
                  <a:lnTo>
                    <a:pt x="11789" y="22802"/>
                  </a:lnTo>
                  <a:lnTo>
                    <a:pt x="11955" y="22709"/>
                  </a:lnTo>
                  <a:lnTo>
                    <a:pt x="12084" y="22599"/>
                  </a:lnTo>
                  <a:lnTo>
                    <a:pt x="12195" y="22451"/>
                  </a:lnTo>
                  <a:lnTo>
                    <a:pt x="12287" y="22285"/>
                  </a:lnTo>
                  <a:lnTo>
                    <a:pt x="12342" y="22119"/>
                  </a:lnTo>
                  <a:lnTo>
                    <a:pt x="12361" y="21916"/>
                  </a:lnTo>
                  <a:lnTo>
                    <a:pt x="12361" y="959"/>
                  </a:lnTo>
                  <a:lnTo>
                    <a:pt x="12342" y="756"/>
                  </a:lnTo>
                  <a:lnTo>
                    <a:pt x="12287" y="590"/>
                  </a:lnTo>
                  <a:lnTo>
                    <a:pt x="12195" y="424"/>
                  </a:lnTo>
                  <a:lnTo>
                    <a:pt x="12084" y="277"/>
                  </a:lnTo>
                  <a:lnTo>
                    <a:pt x="11955" y="166"/>
                  </a:lnTo>
                  <a:lnTo>
                    <a:pt x="11789" y="74"/>
                  </a:lnTo>
                  <a:lnTo>
                    <a:pt x="11604" y="18"/>
                  </a:lnTo>
                  <a:lnTo>
                    <a:pt x="114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89" name="Google Shape;2589;p42"/>
            <p:cNvSpPr/>
            <p:nvPr/>
          </p:nvSpPr>
          <p:spPr>
            <a:xfrm>
              <a:off x="9268525" y="6467275"/>
              <a:ext cx="115800" cy="64125"/>
            </a:xfrm>
            <a:custGeom>
              <a:avLst/>
              <a:gdLst/>
              <a:ahLst/>
              <a:cxnLst/>
              <a:rect l="l" t="t" r="r" b="b"/>
              <a:pathLst>
                <a:path w="4632" h="2565" extrusionOk="0">
                  <a:moveTo>
                    <a:pt x="1" y="0"/>
                  </a:moveTo>
                  <a:lnTo>
                    <a:pt x="1" y="2232"/>
                  </a:lnTo>
                  <a:lnTo>
                    <a:pt x="1" y="2306"/>
                  </a:lnTo>
                  <a:lnTo>
                    <a:pt x="19" y="2362"/>
                  </a:lnTo>
                  <a:lnTo>
                    <a:pt x="56" y="2417"/>
                  </a:lnTo>
                  <a:lnTo>
                    <a:pt x="93" y="2472"/>
                  </a:lnTo>
                  <a:lnTo>
                    <a:pt x="148" y="2509"/>
                  </a:lnTo>
                  <a:lnTo>
                    <a:pt x="204" y="2546"/>
                  </a:lnTo>
                  <a:lnTo>
                    <a:pt x="259" y="2564"/>
                  </a:lnTo>
                  <a:lnTo>
                    <a:pt x="4373" y="2564"/>
                  </a:lnTo>
                  <a:lnTo>
                    <a:pt x="4428" y="2546"/>
                  </a:lnTo>
                  <a:lnTo>
                    <a:pt x="4484" y="2509"/>
                  </a:lnTo>
                  <a:lnTo>
                    <a:pt x="4539" y="2472"/>
                  </a:lnTo>
                  <a:lnTo>
                    <a:pt x="4576" y="2417"/>
                  </a:lnTo>
                  <a:lnTo>
                    <a:pt x="4594" y="2362"/>
                  </a:lnTo>
                  <a:lnTo>
                    <a:pt x="4631" y="2306"/>
                  </a:lnTo>
                  <a:lnTo>
                    <a:pt x="4631" y="2232"/>
                  </a:lnTo>
                  <a:lnTo>
                    <a:pt x="463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0" name="Google Shape;2590;p42"/>
            <p:cNvSpPr/>
            <p:nvPr/>
          </p:nvSpPr>
          <p:spPr>
            <a:xfrm>
              <a:off x="9287450" y="5855250"/>
              <a:ext cx="78875" cy="51225"/>
            </a:xfrm>
            <a:custGeom>
              <a:avLst/>
              <a:gdLst/>
              <a:ahLst/>
              <a:cxnLst/>
              <a:rect l="l" t="t" r="r" b="b"/>
              <a:pathLst>
                <a:path w="3155" h="2049" extrusionOk="0">
                  <a:moveTo>
                    <a:pt x="258" y="1"/>
                  </a:moveTo>
                  <a:lnTo>
                    <a:pt x="166" y="19"/>
                  </a:lnTo>
                  <a:lnTo>
                    <a:pt x="74" y="75"/>
                  </a:lnTo>
                  <a:lnTo>
                    <a:pt x="19" y="167"/>
                  </a:lnTo>
                  <a:lnTo>
                    <a:pt x="0" y="222"/>
                  </a:lnTo>
                  <a:lnTo>
                    <a:pt x="0" y="277"/>
                  </a:lnTo>
                  <a:lnTo>
                    <a:pt x="0" y="2048"/>
                  </a:lnTo>
                  <a:lnTo>
                    <a:pt x="3155" y="2048"/>
                  </a:lnTo>
                  <a:lnTo>
                    <a:pt x="3155" y="277"/>
                  </a:lnTo>
                  <a:lnTo>
                    <a:pt x="3136" y="167"/>
                  </a:lnTo>
                  <a:lnTo>
                    <a:pt x="3081" y="75"/>
                  </a:lnTo>
                  <a:lnTo>
                    <a:pt x="2989" y="19"/>
                  </a:lnTo>
                  <a:lnTo>
                    <a:pt x="293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1" name="Google Shape;2591;p42"/>
            <p:cNvSpPr/>
            <p:nvPr/>
          </p:nvSpPr>
          <p:spPr>
            <a:xfrm>
              <a:off x="9309575" y="5803150"/>
              <a:ext cx="33225" cy="51200"/>
            </a:xfrm>
            <a:custGeom>
              <a:avLst/>
              <a:gdLst/>
              <a:ahLst/>
              <a:cxnLst/>
              <a:rect l="l" t="t" r="r" b="b"/>
              <a:pathLst>
                <a:path w="1329" h="2048" extrusionOk="0">
                  <a:moveTo>
                    <a:pt x="665" y="0"/>
                  </a:moveTo>
                  <a:lnTo>
                    <a:pt x="536" y="19"/>
                  </a:lnTo>
                  <a:lnTo>
                    <a:pt x="407" y="55"/>
                  </a:lnTo>
                  <a:lnTo>
                    <a:pt x="296" y="111"/>
                  </a:lnTo>
                  <a:lnTo>
                    <a:pt x="185" y="203"/>
                  </a:lnTo>
                  <a:lnTo>
                    <a:pt x="111" y="295"/>
                  </a:lnTo>
                  <a:lnTo>
                    <a:pt x="56" y="406"/>
                  </a:lnTo>
                  <a:lnTo>
                    <a:pt x="1" y="535"/>
                  </a:lnTo>
                  <a:lnTo>
                    <a:pt x="1" y="664"/>
                  </a:lnTo>
                  <a:lnTo>
                    <a:pt x="19" y="830"/>
                  </a:lnTo>
                  <a:lnTo>
                    <a:pt x="56" y="1033"/>
                  </a:lnTo>
                  <a:lnTo>
                    <a:pt x="111" y="1273"/>
                  </a:lnTo>
                  <a:lnTo>
                    <a:pt x="204" y="1494"/>
                  </a:lnTo>
                  <a:lnTo>
                    <a:pt x="296" y="1697"/>
                  </a:lnTo>
                  <a:lnTo>
                    <a:pt x="425" y="1882"/>
                  </a:lnTo>
                  <a:lnTo>
                    <a:pt x="480" y="1956"/>
                  </a:lnTo>
                  <a:lnTo>
                    <a:pt x="554" y="1993"/>
                  </a:lnTo>
                  <a:lnTo>
                    <a:pt x="609" y="2029"/>
                  </a:lnTo>
                  <a:lnTo>
                    <a:pt x="683" y="2048"/>
                  </a:lnTo>
                  <a:lnTo>
                    <a:pt x="757" y="2029"/>
                  </a:lnTo>
                  <a:lnTo>
                    <a:pt x="812" y="1993"/>
                  </a:lnTo>
                  <a:lnTo>
                    <a:pt x="886" y="1956"/>
                  </a:lnTo>
                  <a:lnTo>
                    <a:pt x="942" y="1882"/>
                  </a:lnTo>
                  <a:lnTo>
                    <a:pt x="1052" y="1697"/>
                  </a:lnTo>
                  <a:lnTo>
                    <a:pt x="1144" y="1494"/>
                  </a:lnTo>
                  <a:lnTo>
                    <a:pt x="1218" y="1273"/>
                  </a:lnTo>
                  <a:lnTo>
                    <a:pt x="1274" y="1033"/>
                  </a:lnTo>
                  <a:lnTo>
                    <a:pt x="1310" y="830"/>
                  </a:lnTo>
                  <a:lnTo>
                    <a:pt x="1329" y="664"/>
                  </a:lnTo>
                  <a:lnTo>
                    <a:pt x="1310" y="535"/>
                  </a:lnTo>
                  <a:lnTo>
                    <a:pt x="1274" y="406"/>
                  </a:lnTo>
                  <a:lnTo>
                    <a:pt x="1218" y="295"/>
                  </a:lnTo>
                  <a:lnTo>
                    <a:pt x="1144" y="203"/>
                  </a:lnTo>
                  <a:lnTo>
                    <a:pt x="1034" y="111"/>
                  </a:lnTo>
                  <a:lnTo>
                    <a:pt x="923" y="55"/>
                  </a:lnTo>
                  <a:lnTo>
                    <a:pt x="794" y="19"/>
                  </a:lnTo>
                  <a:lnTo>
                    <a:pt x="66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2" name="Google Shape;2592;p42"/>
            <p:cNvSpPr/>
            <p:nvPr/>
          </p:nvSpPr>
          <p:spPr>
            <a:xfrm>
              <a:off x="9174900" y="6006525"/>
              <a:ext cx="302125" cy="3725"/>
            </a:xfrm>
            <a:custGeom>
              <a:avLst/>
              <a:gdLst/>
              <a:ahLst/>
              <a:cxnLst/>
              <a:rect l="l" t="t" r="r" b="b"/>
              <a:pathLst>
                <a:path w="12085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3" name="Google Shape;2593;p42"/>
            <p:cNvSpPr/>
            <p:nvPr/>
          </p:nvSpPr>
          <p:spPr>
            <a:xfrm>
              <a:off x="9169825" y="6097375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9"/>
                  </a:lnTo>
                  <a:lnTo>
                    <a:pt x="12638" y="149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4" name="Google Shape;2594;p42"/>
            <p:cNvSpPr/>
            <p:nvPr/>
          </p:nvSpPr>
          <p:spPr>
            <a:xfrm>
              <a:off x="9169825" y="6188250"/>
              <a:ext cx="315950" cy="4175"/>
            </a:xfrm>
            <a:custGeom>
              <a:avLst/>
              <a:gdLst/>
              <a:ahLst/>
              <a:cxnLst/>
              <a:rect l="l" t="t" r="r" b="b"/>
              <a:pathLst>
                <a:path w="12638" h="167" extrusionOk="0">
                  <a:moveTo>
                    <a:pt x="1" y="0"/>
                  </a:moveTo>
                  <a:lnTo>
                    <a:pt x="1" y="166"/>
                  </a:lnTo>
                  <a:lnTo>
                    <a:pt x="12638" y="166"/>
                  </a:lnTo>
                  <a:lnTo>
                    <a:pt x="12638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5" name="Google Shape;2595;p42"/>
            <p:cNvSpPr/>
            <p:nvPr/>
          </p:nvSpPr>
          <p:spPr>
            <a:xfrm>
              <a:off x="9169825" y="6279550"/>
              <a:ext cx="315950" cy="3725"/>
            </a:xfrm>
            <a:custGeom>
              <a:avLst/>
              <a:gdLst/>
              <a:ahLst/>
              <a:cxnLst/>
              <a:rect l="l" t="t" r="r" b="b"/>
              <a:pathLst>
                <a:path w="12638" h="149" extrusionOk="0">
                  <a:moveTo>
                    <a:pt x="1" y="1"/>
                  </a:moveTo>
                  <a:lnTo>
                    <a:pt x="1" y="148"/>
                  </a:lnTo>
                  <a:lnTo>
                    <a:pt x="12638" y="148"/>
                  </a:lnTo>
                  <a:lnTo>
                    <a:pt x="12638" y="1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6" name="Google Shape;2596;p42"/>
            <p:cNvSpPr/>
            <p:nvPr/>
          </p:nvSpPr>
          <p:spPr>
            <a:xfrm>
              <a:off x="9174900" y="6370425"/>
              <a:ext cx="302125" cy="3700"/>
            </a:xfrm>
            <a:custGeom>
              <a:avLst/>
              <a:gdLst/>
              <a:ahLst/>
              <a:cxnLst/>
              <a:rect l="l" t="t" r="r" b="b"/>
              <a:pathLst>
                <a:path w="12085" h="148" extrusionOk="0">
                  <a:moveTo>
                    <a:pt x="1" y="0"/>
                  </a:moveTo>
                  <a:lnTo>
                    <a:pt x="1" y="148"/>
                  </a:lnTo>
                  <a:lnTo>
                    <a:pt x="12084" y="148"/>
                  </a:lnTo>
                  <a:lnTo>
                    <a:pt x="12084" y="0"/>
                  </a:ln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597" name="Google Shape;2597;p42"/>
            <p:cNvSpPr/>
            <p:nvPr/>
          </p:nvSpPr>
          <p:spPr>
            <a:xfrm>
              <a:off x="9322500" y="5104875"/>
              <a:ext cx="6925" cy="698300"/>
            </a:xfrm>
            <a:custGeom>
              <a:avLst/>
              <a:gdLst/>
              <a:ahLst/>
              <a:cxnLst/>
              <a:rect l="l" t="t" r="r" b="b"/>
              <a:pathLst>
                <a:path w="277" h="27932" extrusionOk="0">
                  <a:moveTo>
                    <a:pt x="0" y="1"/>
                  </a:moveTo>
                  <a:lnTo>
                    <a:pt x="0" y="27931"/>
                  </a:lnTo>
                  <a:lnTo>
                    <a:pt x="277" y="2793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598" name="Google Shape;2598;p42"/>
          <p:cNvGrpSpPr/>
          <p:nvPr/>
        </p:nvGrpSpPr>
        <p:grpSpPr>
          <a:xfrm rot="10450454" flipH="1">
            <a:off x="-1006080" y="447995"/>
            <a:ext cx="3261474" cy="1631313"/>
            <a:chOff x="-449225" y="436955"/>
            <a:chExt cx="3261590" cy="1631370"/>
          </a:xfrm>
        </p:grpSpPr>
        <p:sp>
          <p:nvSpPr>
            <p:cNvPr id="2599" name="Google Shape;2599;p42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0" name="Google Shape;2600;p42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01" name="Google Shape;2601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03" name="Google Shape;2603;p42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04" name="Google Shape;2604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06" name="Google Shape;2606;p42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07" name="Google Shape;2607;p42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08" name="Google Shape;2608;p42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10" name="Google Shape;2610;p42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sp>
        <p:nvSpPr>
          <p:cNvPr id="2611" name="Google Shape;2611;p42"/>
          <p:cNvSpPr/>
          <p:nvPr/>
        </p:nvSpPr>
        <p:spPr>
          <a:xfrm>
            <a:off x="2744980" y="4462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2" name="Google Shape;2612;p42"/>
          <p:cNvSpPr/>
          <p:nvPr/>
        </p:nvSpPr>
        <p:spPr>
          <a:xfrm>
            <a:off x="344350" y="28668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3" name="Google Shape;2613;p42"/>
          <p:cNvSpPr/>
          <p:nvPr/>
        </p:nvSpPr>
        <p:spPr>
          <a:xfrm>
            <a:off x="5592625" y="191433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4" name="Google Shape;2614;p42"/>
          <p:cNvSpPr/>
          <p:nvPr/>
        </p:nvSpPr>
        <p:spPr>
          <a:xfrm>
            <a:off x="8726350" y="20202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68473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16" name="Google Shape;2616;p43"/>
          <p:cNvPicPr preferRelativeResize="0"/>
          <p:nvPr/>
        </p:nvPicPr>
        <p:blipFill rotWithShape="1">
          <a:blip r:embed="rId2">
            <a:alphaModFix amt="20000"/>
          </a:blip>
          <a:srcRect/>
          <a:stretch/>
        </p:blipFill>
        <p:spPr>
          <a:xfrm>
            <a:off x="0" y="5"/>
            <a:ext cx="9144000" cy="5143511"/>
          </a:xfrm>
          <a:prstGeom prst="rect">
            <a:avLst/>
          </a:prstGeom>
          <a:noFill/>
          <a:ln>
            <a:noFill/>
          </a:ln>
        </p:spPr>
      </p:pic>
      <p:sp>
        <p:nvSpPr>
          <p:cNvPr id="2617" name="Google Shape;2617;p43"/>
          <p:cNvSpPr/>
          <p:nvPr/>
        </p:nvSpPr>
        <p:spPr>
          <a:xfrm>
            <a:off x="284188" y="170038"/>
            <a:ext cx="283192" cy="304896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18" name="Google Shape;2618;p43"/>
          <p:cNvSpPr/>
          <p:nvPr/>
        </p:nvSpPr>
        <p:spPr>
          <a:xfrm>
            <a:off x="1646275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19" name="Google Shape;2619;p43"/>
          <p:cNvGrpSpPr/>
          <p:nvPr/>
        </p:nvGrpSpPr>
        <p:grpSpPr>
          <a:xfrm rot="5400000" flipH="1">
            <a:off x="-691282" y="2810124"/>
            <a:ext cx="3261590" cy="1631371"/>
            <a:chOff x="-449225" y="436955"/>
            <a:chExt cx="3261590" cy="1631370"/>
          </a:xfrm>
        </p:grpSpPr>
        <p:sp>
          <p:nvSpPr>
            <p:cNvPr id="2620" name="Google Shape;2620;p43"/>
            <p:cNvSpPr/>
            <p:nvPr/>
          </p:nvSpPr>
          <p:spPr>
            <a:xfrm>
              <a:off x="-449225" y="486275"/>
              <a:ext cx="3150350" cy="1522575"/>
            </a:xfrm>
            <a:custGeom>
              <a:avLst/>
              <a:gdLst/>
              <a:ahLst/>
              <a:cxnLst/>
              <a:rect l="l" t="t" r="r" b="b"/>
              <a:pathLst>
                <a:path w="126014" h="60903" extrusionOk="0">
                  <a:moveTo>
                    <a:pt x="70605" y="1"/>
                  </a:moveTo>
                  <a:lnTo>
                    <a:pt x="70511" y="1133"/>
                  </a:lnTo>
                  <a:lnTo>
                    <a:pt x="70398" y="2417"/>
                  </a:lnTo>
                  <a:lnTo>
                    <a:pt x="70322" y="3116"/>
                  </a:lnTo>
                  <a:lnTo>
                    <a:pt x="70209" y="3852"/>
                  </a:lnTo>
                  <a:lnTo>
                    <a:pt x="70096" y="4626"/>
                  </a:lnTo>
                  <a:lnTo>
                    <a:pt x="69926" y="5438"/>
                  </a:lnTo>
                  <a:lnTo>
                    <a:pt x="69737" y="6268"/>
                  </a:lnTo>
                  <a:lnTo>
                    <a:pt x="69492" y="7137"/>
                  </a:lnTo>
                  <a:lnTo>
                    <a:pt x="69208" y="8043"/>
                  </a:lnTo>
                  <a:lnTo>
                    <a:pt x="68869" y="8968"/>
                  </a:lnTo>
                  <a:lnTo>
                    <a:pt x="68472" y="9931"/>
                  </a:lnTo>
                  <a:lnTo>
                    <a:pt x="68264" y="10421"/>
                  </a:lnTo>
                  <a:lnTo>
                    <a:pt x="68019" y="10931"/>
                  </a:lnTo>
                  <a:lnTo>
                    <a:pt x="67774" y="11422"/>
                  </a:lnTo>
                  <a:lnTo>
                    <a:pt x="67509" y="11932"/>
                  </a:lnTo>
                  <a:lnTo>
                    <a:pt x="67226" y="12460"/>
                  </a:lnTo>
                  <a:lnTo>
                    <a:pt x="66924" y="12989"/>
                  </a:lnTo>
                  <a:lnTo>
                    <a:pt x="66603" y="13518"/>
                  </a:lnTo>
                  <a:lnTo>
                    <a:pt x="66263" y="14046"/>
                  </a:lnTo>
                  <a:lnTo>
                    <a:pt x="65905" y="14594"/>
                  </a:lnTo>
                  <a:lnTo>
                    <a:pt x="65508" y="15141"/>
                  </a:lnTo>
                  <a:lnTo>
                    <a:pt x="65112" y="15689"/>
                  </a:lnTo>
                  <a:lnTo>
                    <a:pt x="64696" y="16255"/>
                  </a:lnTo>
                  <a:lnTo>
                    <a:pt x="64243" y="16821"/>
                  </a:lnTo>
                  <a:lnTo>
                    <a:pt x="63771" y="17388"/>
                  </a:lnTo>
                  <a:lnTo>
                    <a:pt x="63281" y="17973"/>
                  </a:lnTo>
                  <a:lnTo>
                    <a:pt x="62752" y="18558"/>
                  </a:lnTo>
                  <a:lnTo>
                    <a:pt x="62223" y="19143"/>
                  </a:lnTo>
                  <a:lnTo>
                    <a:pt x="61638" y="19729"/>
                  </a:lnTo>
                  <a:lnTo>
                    <a:pt x="61053" y="20333"/>
                  </a:lnTo>
                  <a:lnTo>
                    <a:pt x="60430" y="20937"/>
                  </a:lnTo>
                  <a:lnTo>
                    <a:pt x="59788" y="21541"/>
                  </a:lnTo>
                  <a:lnTo>
                    <a:pt x="59109" y="22145"/>
                  </a:lnTo>
                  <a:lnTo>
                    <a:pt x="58410" y="22768"/>
                  </a:lnTo>
                  <a:lnTo>
                    <a:pt x="57674" y="23391"/>
                  </a:lnTo>
                  <a:lnTo>
                    <a:pt x="56900" y="24014"/>
                  </a:lnTo>
                  <a:lnTo>
                    <a:pt x="56107" y="24637"/>
                  </a:lnTo>
                  <a:lnTo>
                    <a:pt x="55276" y="25260"/>
                  </a:lnTo>
                  <a:lnTo>
                    <a:pt x="54427" y="25902"/>
                  </a:lnTo>
                  <a:lnTo>
                    <a:pt x="53539" y="26544"/>
                  </a:lnTo>
                  <a:lnTo>
                    <a:pt x="52614" y="27185"/>
                  </a:lnTo>
                  <a:lnTo>
                    <a:pt x="51670" y="27827"/>
                  </a:lnTo>
                  <a:lnTo>
                    <a:pt x="50670" y="28469"/>
                  </a:lnTo>
                  <a:lnTo>
                    <a:pt x="49650" y="29130"/>
                  </a:lnTo>
                  <a:lnTo>
                    <a:pt x="48593" y="29772"/>
                  </a:lnTo>
                  <a:lnTo>
                    <a:pt x="47498" y="30433"/>
                  </a:lnTo>
                  <a:lnTo>
                    <a:pt x="46366" y="31093"/>
                  </a:lnTo>
                  <a:lnTo>
                    <a:pt x="45195" y="31754"/>
                  </a:lnTo>
                  <a:lnTo>
                    <a:pt x="44006" y="32415"/>
                  </a:lnTo>
                  <a:lnTo>
                    <a:pt x="43156" y="33396"/>
                  </a:lnTo>
                  <a:lnTo>
                    <a:pt x="42175" y="34510"/>
                  </a:lnTo>
                  <a:lnTo>
                    <a:pt x="40853" y="35983"/>
                  </a:lnTo>
                  <a:lnTo>
                    <a:pt x="39230" y="37757"/>
                  </a:lnTo>
                  <a:lnTo>
                    <a:pt x="37323" y="39758"/>
                  </a:lnTo>
                  <a:lnTo>
                    <a:pt x="36304" y="40816"/>
                  </a:lnTo>
                  <a:lnTo>
                    <a:pt x="35209" y="41930"/>
                  </a:lnTo>
                  <a:lnTo>
                    <a:pt x="34076" y="43062"/>
                  </a:lnTo>
                  <a:lnTo>
                    <a:pt x="32905" y="44214"/>
                  </a:lnTo>
                  <a:lnTo>
                    <a:pt x="32377" y="44667"/>
                  </a:lnTo>
                  <a:lnTo>
                    <a:pt x="31829" y="45101"/>
                  </a:lnTo>
                  <a:lnTo>
                    <a:pt x="31263" y="45535"/>
                  </a:lnTo>
                  <a:lnTo>
                    <a:pt x="30697" y="45932"/>
                  </a:lnTo>
                  <a:lnTo>
                    <a:pt x="30111" y="46328"/>
                  </a:lnTo>
                  <a:lnTo>
                    <a:pt x="29526" y="46706"/>
                  </a:lnTo>
                  <a:lnTo>
                    <a:pt x="28922" y="47083"/>
                  </a:lnTo>
                  <a:lnTo>
                    <a:pt x="28299" y="47423"/>
                  </a:lnTo>
                  <a:lnTo>
                    <a:pt x="27676" y="47763"/>
                  </a:lnTo>
                  <a:lnTo>
                    <a:pt x="27034" y="48084"/>
                  </a:lnTo>
                  <a:lnTo>
                    <a:pt x="26392" y="48405"/>
                  </a:lnTo>
                  <a:lnTo>
                    <a:pt x="25732" y="48688"/>
                  </a:lnTo>
                  <a:lnTo>
                    <a:pt x="25071" y="48971"/>
                  </a:lnTo>
                  <a:lnTo>
                    <a:pt x="24410" y="49254"/>
                  </a:lnTo>
                  <a:lnTo>
                    <a:pt x="23749" y="49519"/>
                  </a:lnTo>
                  <a:lnTo>
                    <a:pt x="23070" y="49764"/>
                  </a:lnTo>
                  <a:lnTo>
                    <a:pt x="22390" y="50009"/>
                  </a:lnTo>
                  <a:lnTo>
                    <a:pt x="21711" y="50236"/>
                  </a:lnTo>
                  <a:lnTo>
                    <a:pt x="20351" y="50651"/>
                  </a:lnTo>
                  <a:lnTo>
                    <a:pt x="18973" y="51029"/>
                  </a:lnTo>
                  <a:lnTo>
                    <a:pt x="17595" y="51369"/>
                  </a:lnTo>
                  <a:lnTo>
                    <a:pt x="16236" y="51671"/>
                  </a:lnTo>
                  <a:lnTo>
                    <a:pt x="14896" y="51935"/>
                  </a:lnTo>
                  <a:lnTo>
                    <a:pt x="13574" y="52180"/>
                  </a:lnTo>
                  <a:lnTo>
                    <a:pt x="12271" y="52369"/>
                  </a:lnTo>
                  <a:lnTo>
                    <a:pt x="11007" y="52558"/>
                  </a:lnTo>
                  <a:lnTo>
                    <a:pt x="9779" y="52709"/>
                  </a:lnTo>
                  <a:lnTo>
                    <a:pt x="8609" y="52822"/>
                  </a:lnTo>
                  <a:lnTo>
                    <a:pt x="7476" y="52917"/>
                  </a:lnTo>
                  <a:lnTo>
                    <a:pt x="6400" y="53011"/>
                  </a:lnTo>
                  <a:lnTo>
                    <a:pt x="5381" y="53068"/>
                  </a:lnTo>
                  <a:lnTo>
                    <a:pt x="4437" y="53106"/>
                  </a:lnTo>
                  <a:lnTo>
                    <a:pt x="3569" y="53143"/>
                  </a:lnTo>
                  <a:lnTo>
                    <a:pt x="2077" y="53181"/>
                  </a:lnTo>
                  <a:lnTo>
                    <a:pt x="944" y="53181"/>
                  </a:lnTo>
                  <a:lnTo>
                    <a:pt x="1" y="53162"/>
                  </a:lnTo>
                  <a:lnTo>
                    <a:pt x="3512" y="60902"/>
                  </a:lnTo>
                  <a:lnTo>
                    <a:pt x="3738" y="60883"/>
                  </a:lnTo>
                  <a:lnTo>
                    <a:pt x="4418" y="60827"/>
                  </a:lnTo>
                  <a:lnTo>
                    <a:pt x="5475" y="60713"/>
                  </a:lnTo>
                  <a:lnTo>
                    <a:pt x="6872" y="60525"/>
                  </a:lnTo>
                  <a:lnTo>
                    <a:pt x="7684" y="60393"/>
                  </a:lnTo>
                  <a:lnTo>
                    <a:pt x="8571" y="60260"/>
                  </a:lnTo>
                  <a:lnTo>
                    <a:pt x="9534" y="60072"/>
                  </a:lnTo>
                  <a:lnTo>
                    <a:pt x="10535" y="59883"/>
                  </a:lnTo>
                  <a:lnTo>
                    <a:pt x="11611" y="59656"/>
                  </a:lnTo>
                  <a:lnTo>
                    <a:pt x="12725" y="59392"/>
                  </a:lnTo>
                  <a:lnTo>
                    <a:pt x="13895" y="59109"/>
                  </a:lnTo>
                  <a:lnTo>
                    <a:pt x="15084" y="58788"/>
                  </a:lnTo>
                  <a:lnTo>
                    <a:pt x="16311" y="58429"/>
                  </a:lnTo>
                  <a:lnTo>
                    <a:pt x="17576" y="58033"/>
                  </a:lnTo>
                  <a:lnTo>
                    <a:pt x="18860" y="57617"/>
                  </a:lnTo>
                  <a:lnTo>
                    <a:pt x="20144" y="57145"/>
                  </a:lnTo>
                  <a:lnTo>
                    <a:pt x="21446" y="56617"/>
                  </a:lnTo>
                  <a:lnTo>
                    <a:pt x="22768" y="56069"/>
                  </a:lnTo>
                  <a:lnTo>
                    <a:pt x="24070" y="55465"/>
                  </a:lnTo>
                  <a:lnTo>
                    <a:pt x="24731" y="55144"/>
                  </a:lnTo>
                  <a:lnTo>
                    <a:pt x="25392" y="54823"/>
                  </a:lnTo>
                  <a:lnTo>
                    <a:pt x="26034" y="54484"/>
                  </a:lnTo>
                  <a:lnTo>
                    <a:pt x="26676" y="54125"/>
                  </a:lnTo>
                  <a:lnTo>
                    <a:pt x="27317" y="53766"/>
                  </a:lnTo>
                  <a:lnTo>
                    <a:pt x="27959" y="53370"/>
                  </a:lnTo>
                  <a:lnTo>
                    <a:pt x="28582" y="52992"/>
                  </a:lnTo>
                  <a:lnTo>
                    <a:pt x="29205" y="52577"/>
                  </a:lnTo>
                  <a:lnTo>
                    <a:pt x="29828" y="52162"/>
                  </a:lnTo>
                  <a:lnTo>
                    <a:pt x="30451" y="51727"/>
                  </a:lnTo>
                  <a:lnTo>
                    <a:pt x="31036" y="51274"/>
                  </a:lnTo>
                  <a:lnTo>
                    <a:pt x="31641" y="50821"/>
                  </a:lnTo>
                  <a:lnTo>
                    <a:pt x="32226" y="50349"/>
                  </a:lnTo>
                  <a:lnTo>
                    <a:pt x="32792" y="49858"/>
                  </a:lnTo>
                  <a:lnTo>
                    <a:pt x="33358" y="49349"/>
                  </a:lnTo>
                  <a:lnTo>
                    <a:pt x="33906" y="48839"/>
                  </a:lnTo>
                  <a:lnTo>
                    <a:pt x="34453" y="48292"/>
                  </a:lnTo>
                  <a:lnTo>
                    <a:pt x="34982" y="47744"/>
                  </a:lnTo>
                  <a:lnTo>
                    <a:pt x="35492" y="47215"/>
                  </a:lnTo>
                  <a:lnTo>
                    <a:pt x="36020" y="46687"/>
                  </a:lnTo>
                  <a:lnTo>
                    <a:pt x="36549" y="46177"/>
                  </a:lnTo>
                  <a:lnTo>
                    <a:pt x="37115" y="45667"/>
                  </a:lnTo>
                  <a:lnTo>
                    <a:pt x="37682" y="45177"/>
                  </a:lnTo>
                  <a:lnTo>
                    <a:pt x="38248" y="44686"/>
                  </a:lnTo>
                  <a:lnTo>
                    <a:pt x="38833" y="44214"/>
                  </a:lnTo>
                  <a:lnTo>
                    <a:pt x="39437" y="43761"/>
                  </a:lnTo>
                  <a:lnTo>
                    <a:pt x="40060" y="43308"/>
                  </a:lnTo>
                  <a:lnTo>
                    <a:pt x="40683" y="42855"/>
                  </a:lnTo>
                  <a:lnTo>
                    <a:pt x="41325" y="42439"/>
                  </a:lnTo>
                  <a:lnTo>
                    <a:pt x="41967" y="42005"/>
                  </a:lnTo>
                  <a:lnTo>
                    <a:pt x="42628" y="41590"/>
                  </a:lnTo>
                  <a:lnTo>
                    <a:pt x="43307" y="41193"/>
                  </a:lnTo>
                  <a:lnTo>
                    <a:pt x="43987" y="40816"/>
                  </a:lnTo>
                  <a:lnTo>
                    <a:pt x="44667" y="40419"/>
                  </a:lnTo>
                  <a:lnTo>
                    <a:pt x="45384" y="40061"/>
                  </a:lnTo>
                  <a:lnTo>
                    <a:pt x="46082" y="39702"/>
                  </a:lnTo>
                  <a:lnTo>
                    <a:pt x="46800" y="39343"/>
                  </a:lnTo>
                  <a:lnTo>
                    <a:pt x="47536" y="39003"/>
                  </a:lnTo>
                  <a:lnTo>
                    <a:pt x="48272" y="38682"/>
                  </a:lnTo>
                  <a:lnTo>
                    <a:pt x="49027" y="38361"/>
                  </a:lnTo>
                  <a:lnTo>
                    <a:pt x="49783" y="38059"/>
                  </a:lnTo>
                  <a:lnTo>
                    <a:pt x="50538" y="37757"/>
                  </a:lnTo>
                  <a:lnTo>
                    <a:pt x="51312" y="37474"/>
                  </a:lnTo>
                  <a:lnTo>
                    <a:pt x="52086" y="37191"/>
                  </a:lnTo>
                  <a:lnTo>
                    <a:pt x="52879" y="36927"/>
                  </a:lnTo>
                  <a:lnTo>
                    <a:pt x="53672" y="36681"/>
                  </a:lnTo>
                  <a:lnTo>
                    <a:pt x="54483" y="36436"/>
                  </a:lnTo>
                  <a:lnTo>
                    <a:pt x="55276" y="36190"/>
                  </a:lnTo>
                  <a:lnTo>
                    <a:pt x="56107" y="35964"/>
                  </a:lnTo>
                  <a:lnTo>
                    <a:pt x="56919" y="35756"/>
                  </a:lnTo>
                  <a:lnTo>
                    <a:pt x="57749" y="35719"/>
                  </a:lnTo>
                  <a:lnTo>
                    <a:pt x="58618" y="35700"/>
                  </a:lnTo>
                  <a:lnTo>
                    <a:pt x="59543" y="35737"/>
                  </a:lnTo>
                  <a:lnTo>
                    <a:pt x="60487" y="35813"/>
                  </a:lnTo>
                  <a:lnTo>
                    <a:pt x="61449" y="35926"/>
                  </a:lnTo>
                  <a:lnTo>
                    <a:pt x="62450" y="36077"/>
                  </a:lnTo>
                  <a:lnTo>
                    <a:pt x="63469" y="36247"/>
                  </a:lnTo>
                  <a:lnTo>
                    <a:pt x="64508" y="36455"/>
                  </a:lnTo>
                  <a:lnTo>
                    <a:pt x="65565" y="36700"/>
                  </a:lnTo>
                  <a:lnTo>
                    <a:pt x="66622" y="36983"/>
                  </a:lnTo>
                  <a:lnTo>
                    <a:pt x="67698" y="37285"/>
                  </a:lnTo>
                  <a:lnTo>
                    <a:pt x="68774" y="37625"/>
                  </a:lnTo>
                  <a:lnTo>
                    <a:pt x="69850" y="37984"/>
                  </a:lnTo>
                  <a:lnTo>
                    <a:pt x="70907" y="38380"/>
                  </a:lnTo>
                  <a:lnTo>
                    <a:pt x="71984" y="38796"/>
                  </a:lnTo>
                  <a:lnTo>
                    <a:pt x="73041" y="39249"/>
                  </a:lnTo>
                  <a:lnTo>
                    <a:pt x="73399" y="39834"/>
                  </a:lnTo>
                  <a:lnTo>
                    <a:pt x="73758" y="40457"/>
                  </a:lnTo>
                  <a:lnTo>
                    <a:pt x="74117" y="41118"/>
                  </a:lnTo>
                  <a:lnTo>
                    <a:pt x="74475" y="41816"/>
                  </a:lnTo>
                  <a:lnTo>
                    <a:pt x="74796" y="42534"/>
                  </a:lnTo>
                  <a:lnTo>
                    <a:pt x="75117" y="43289"/>
                  </a:lnTo>
                  <a:lnTo>
                    <a:pt x="75382" y="44044"/>
                  </a:lnTo>
                  <a:lnTo>
                    <a:pt x="75627" y="44818"/>
                  </a:lnTo>
                  <a:lnTo>
                    <a:pt x="75740" y="45214"/>
                  </a:lnTo>
                  <a:lnTo>
                    <a:pt x="75835" y="45592"/>
                  </a:lnTo>
                  <a:lnTo>
                    <a:pt x="75929" y="45988"/>
                  </a:lnTo>
                  <a:lnTo>
                    <a:pt x="75986" y="46385"/>
                  </a:lnTo>
                  <a:lnTo>
                    <a:pt x="76042" y="46781"/>
                  </a:lnTo>
                  <a:lnTo>
                    <a:pt x="76080" y="47159"/>
                  </a:lnTo>
                  <a:lnTo>
                    <a:pt x="76118" y="47555"/>
                  </a:lnTo>
                  <a:lnTo>
                    <a:pt x="76118" y="47933"/>
                  </a:lnTo>
                  <a:lnTo>
                    <a:pt x="76118" y="48310"/>
                  </a:lnTo>
                  <a:lnTo>
                    <a:pt x="76099" y="48707"/>
                  </a:lnTo>
                  <a:lnTo>
                    <a:pt x="76061" y="49066"/>
                  </a:lnTo>
                  <a:lnTo>
                    <a:pt x="75986" y="49443"/>
                  </a:lnTo>
                  <a:lnTo>
                    <a:pt x="75910" y="49802"/>
                  </a:lnTo>
                  <a:lnTo>
                    <a:pt x="75797" y="50160"/>
                  </a:lnTo>
                  <a:lnTo>
                    <a:pt x="75684" y="50519"/>
                  </a:lnTo>
                  <a:lnTo>
                    <a:pt x="75533" y="50859"/>
                  </a:lnTo>
                  <a:lnTo>
                    <a:pt x="75646" y="50670"/>
                  </a:lnTo>
                  <a:lnTo>
                    <a:pt x="75759" y="50444"/>
                  </a:lnTo>
                  <a:lnTo>
                    <a:pt x="75910" y="50142"/>
                  </a:lnTo>
                  <a:lnTo>
                    <a:pt x="76061" y="49745"/>
                  </a:lnTo>
                  <a:lnTo>
                    <a:pt x="76212" y="49254"/>
                  </a:lnTo>
                  <a:lnTo>
                    <a:pt x="76288" y="48971"/>
                  </a:lnTo>
                  <a:lnTo>
                    <a:pt x="76344" y="48688"/>
                  </a:lnTo>
                  <a:lnTo>
                    <a:pt x="76401" y="48367"/>
                  </a:lnTo>
                  <a:lnTo>
                    <a:pt x="76439" y="48027"/>
                  </a:lnTo>
                  <a:lnTo>
                    <a:pt x="76477" y="47669"/>
                  </a:lnTo>
                  <a:lnTo>
                    <a:pt x="76495" y="47291"/>
                  </a:lnTo>
                  <a:lnTo>
                    <a:pt x="76495" y="46895"/>
                  </a:lnTo>
                  <a:lnTo>
                    <a:pt x="76495" y="46460"/>
                  </a:lnTo>
                  <a:lnTo>
                    <a:pt x="76458" y="46026"/>
                  </a:lnTo>
                  <a:lnTo>
                    <a:pt x="76420" y="45573"/>
                  </a:lnTo>
                  <a:lnTo>
                    <a:pt x="76344" y="45082"/>
                  </a:lnTo>
                  <a:lnTo>
                    <a:pt x="76250" y="44572"/>
                  </a:lnTo>
                  <a:lnTo>
                    <a:pt x="76118" y="44063"/>
                  </a:lnTo>
                  <a:lnTo>
                    <a:pt x="75986" y="43515"/>
                  </a:lnTo>
                  <a:lnTo>
                    <a:pt x="75797" y="42968"/>
                  </a:lnTo>
                  <a:lnTo>
                    <a:pt x="75589" y="42383"/>
                  </a:lnTo>
                  <a:lnTo>
                    <a:pt x="75344" y="41778"/>
                  </a:lnTo>
                  <a:lnTo>
                    <a:pt x="75080" y="41174"/>
                  </a:lnTo>
                  <a:lnTo>
                    <a:pt x="74759" y="40533"/>
                  </a:lnTo>
                  <a:lnTo>
                    <a:pt x="74419" y="39872"/>
                  </a:lnTo>
                  <a:lnTo>
                    <a:pt x="75325" y="40325"/>
                  </a:lnTo>
                  <a:lnTo>
                    <a:pt x="76250" y="40778"/>
                  </a:lnTo>
                  <a:lnTo>
                    <a:pt x="77175" y="41269"/>
                  </a:lnTo>
                  <a:lnTo>
                    <a:pt x="78081" y="41797"/>
                  </a:lnTo>
                  <a:lnTo>
                    <a:pt x="78987" y="42345"/>
                  </a:lnTo>
                  <a:lnTo>
                    <a:pt x="79875" y="42930"/>
                  </a:lnTo>
                  <a:lnTo>
                    <a:pt x="80724" y="43553"/>
                  </a:lnTo>
                  <a:lnTo>
                    <a:pt x="81158" y="43874"/>
                  </a:lnTo>
                  <a:lnTo>
                    <a:pt x="81555" y="44195"/>
                  </a:lnTo>
                  <a:lnTo>
                    <a:pt x="81970" y="44535"/>
                  </a:lnTo>
                  <a:lnTo>
                    <a:pt x="82367" y="44893"/>
                  </a:lnTo>
                  <a:lnTo>
                    <a:pt x="82744" y="45252"/>
                  </a:lnTo>
                  <a:lnTo>
                    <a:pt x="83122" y="45611"/>
                  </a:lnTo>
                  <a:lnTo>
                    <a:pt x="83480" y="45988"/>
                  </a:lnTo>
                  <a:lnTo>
                    <a:pt x="83820" y="46366"/>
                  </a:lnTo>
                  <a:lnTo>
                    <a:pt x="84160" y="46762"/>
                  </a:lnTo>
                  <a:lnTo>
                    <a:pt x="84481" y="47178"/>
                  </a:lnTo>
                  <a:lnTo>
                    <a:pt x="84783" y="47593"/>
                  </a:lnTo>
                  <a:lnTo>
                    <a:pt x="85066" y="48008"/>
                  </a:lnTo>
                  <a:lnTo>
                    <a:pt x="85349" y="48461"/>
                  </a:lnTo>
                  <a:lnTo>
                    <a:pt x="85595" y="48896"/>
                  </a:lnTo>
                  <a:lnTo>
                    <a:pt x="85840" y="49368"/>
                  </a:lnTo>
                  <a:lnTo>
                    <a:pt x="86067" y="49840"/>
                  </a:lnTo>
                  <a:lnTo>
                    <a:pt x="86256" y="50312"/>
                  </a:lnTo>
                  <a:lnTo>
                    <a:pt x="86444" y="50802"/>
                  </a:lnTo>
                  <a:lnTo>
                    <a:pt x="86709" y="51557"/>
                  </a:lnTo>
                  <a:lnTo>
                    <a:pt x="87011" y="52294"/>
                  </a:lnTo>
                  <a:lnTo>
                    <a:pt x="87162" y="52634"/>
                  </a:lnTo>
                  <a:lnTo>
                    <a:pt x="87332" y="52973"/>
                  </a:lnTo>
                  <a:lnTo>
                    <a:pt x="87501" y="53313"/>
                  </a:lnTo>
                  <a:lnTo>
                    <a:pt x="87690" y="53634"/>
                  </a:lnTo>
                  <a:lnTo>
                    <a:pt x="87898" y="53955"/>
                  </a:lnTo>
                  <a:lnTo>
                    <a:pt x="88106" y="54257"/>
                  </a:lnTo>
                  <a:lnTo>
                    <a:pt x="88351" y="54559"/>
                  </a:lnTo>
                  <a:lnTo>
                    <a:pt x="88596" y="54842"/>
                  </a:lnTo>
                  <a:lnTo>
                    <a:pt x="88842" y="55144"/>
                  </a:lnTo>
                  <a:lnTo>
                    <a:pt x="89125" y="55409"/>
                  </a:lnTo>
                  <a:lnTo>
                    <a:pt x="89427" y="55673"/>
                  </a:lnTo>
                  <a:lnTo>
                    <a:pt x="89748" y="55937"/>
                  </a:lnTo>
                  <a:lnTo>
                    <a:pt x="89748" y="55937"/>
                  </a:lnTo>
                  <a:lnTo>
                    <a:pt x="89333" y="55163"/>
                  </a:lnTo>
                  <a:lnTo>
                    <a:pt x="88936" y="54351"/>
                  </a:lnTo>
                  <a:lnTo>
                    <a:pt x="88559" y="53502"/>
                  </a:lnTo>
                  <a:lnTo>
                    <a:pt x="88181" y="52634"/>
                  </a:lnTo>
                  <a:lnTo>
                    <a:pt x="88181" y="52615"/>
                  </a:lnTo>
                  <a:lnTo>
                    <a:pt x="87879" y="51841"/>
                  </a:lnTo>
                  <a:lnTo>
                    <a:pt x="87841" y="51709"/>
                  </a:lnTo>
                  <a:lnTo>
                    <a:pt x="87577" y="50991"/>
                  </a:lnTo>
                  <a:lnTo>
                    <a:pt x="87520" y="50783"/>
                  </a:lnTo>
                  <a:lnTo>
                    <a:pt x="87218" y="49858"/>
                  </a:lnTo>
                  <a:lnTo>
                    <a:pt x="87048" y="49292"/>
                  </a:lnTo>
                  <a:lnTo>
                    <a:pt x="87011" y="49235"/>
                  </a:lnTo>
                  <a:lnTo>
                    <a:pt x="86841" y="48782"/>
                  </a:lnTo>
                  <a:lnTo>
                    <a:pt x="86633" y="48329"/>
                  </a:lnTo>
                  <a:lnTo>
                    <a:pt x="86407" y="47838"/>
                  </a:lnTo>
                  <a:lnTo>
                    <a:pt x="86142" y="47348"/>
                  </a:lnTo>
                  <a:lnTo>
                    <a:pt x="87426" y="48027"/>
                  </a:lnTo>
                  <a:lnTo>
                    <a:pt x="88691" y="48688"/>
                  </a:lnTo>
                  <a:lnTo>
                    <a:pt x="89937" y="49311"/>
                  </a:lnTo>
                  <a:lnTo>
                    <a:pt x="91164" y="49896"/>
                  </a:lnTo>
                  <a:lnTo>
                    <a:pt x="92372" y="50463"/>
                  </a:lnTo>
                  <a:lnTo>
                    <a:pt x="93543" y="51010"/>
                  </a:lnTo>
                  <a:lnTo>
                    <a:pt x="94713" y="51520"/>
                  </a:lnTo>
                  <a:lnTo>
                    <a:pt x="95846" y="51992"/>
                  </a:lnTo>
                  <a:lnTo>
                    <a:pt x="96960" y="52464"/>
                  </a:lnTo>
                  <a:lnTo>
                    <a:pt x="98036" y="52898"/>
                  </a:lnTo>
                  <a:lnTo>
                    <a:pt x="99112" y="53294"/>
                  </a:lnTo>
                  <a:lnTo>
                    <a:pt x="100150" y="53691"/>
                  </a:lnTo>
                  <a:lnTo>
                    <a:pt x="101169" y="54049"/>
                  </a:lnTo>
                  <a:lnTo>
                    <a:pt x="102170" y="54389"/>
                  </a:lnTo>
                  <a:lnTo>
                    <a:pt x="103152" y="54710"/>
                  </a:lnTo>
                  <a:lnTo>
                    <a:pt x="104114" y="54993"/>
                  </a:lnTo>
                  <a:lnTo>
                    <a:pt x="105039" y="55277"/>
                  </a:lnTo>
                  <a:lnTo>
                    <a:pt x="105946" y="55522"/>
                  </a:lnTo>
                  <a:lnTo>
                    <a:pt x="106852" y="55767"/>
                  </a:lnTo>
                  <a:lnTo>
                    <a:pt x="107720" y="55975"/>
                  </a:lnTo>
                  <a:lnTo>
                    <a:pt x="108570" y="56183"/>
                  </a:lnTo>
                  <a:lnTo>
                    <a:pt x="109381" y="56353"/>
                  </a:lnTo>
                  <a:lnTo>
                    <a:pt x="110193" y="56522"/>
                  </a:lnTo>
                  <a:lnTo>
                    <a:pt x="110986" y="56674"/>
                  </a:lnTo>
                  <a:lnTo>
                    <a:pt x="111741" y="56806"/>
                  </a:lnTo>
                  <a:lnTo>
                    <a:pt x="112496" y="56919"/>
                  </a:lnTo>
                  <a:lnTo>
                    <a:pt x="113214" y="57013"/>
                  </a:lnTo>
                  <a:lnTo>
                    <a:pt x="113912" y="57108"/>
                  </a:lnTo>
                  <a:lnTo>
                    <a:pt x="115253" y="57240"/>
                  </a:lnTo>
                  <a:lnTo>
                    <a:pt x="116499" y="57315"/>
                  </a:lnTo>
                  <a:lnTo>
                    <a:pt x="117688" y="57372"/>
                  </a:lnTo>
                  <a:lnTo>
                    <a:pt x="118783" y="57372"/>
                  </a:lnTo>
                  <a:lnTo>
                    <a:pt x="119802" y="57334"/>
                  </a:lnTo>
                  <a:lnTo>
                    <a:pt x="120727" y="57278"/>
                  </a:lnTo>
                  <a:lnTo>
                    <a:pt x="121596" y="57202"/>
                  </a:lnTo>
                  <a:lnTo>
                    <a:pt x="122370" y="57089"/>
                  </a:lnTo>
                  <a:lnTo>
                    <a:pt x="123068" y="56976"/>
                  </a:lnTo>
                  <a:lnTo>
                    <a:pt x="123691" y="56862"/>
                  </a:lnTo>
                  <a:lnTo>
                    <a:pt x="124239" y="56730"/>
                  </a:lnTo>
                  <a:lnTo>
                    <a:pt x="124711" y="56598"/>
                  </a:lnTo>
                  <a:lnTo>
                    <a:pt x="125107" y="56485"/>
                  </a:lnTo>
                  <a:lnTo>
                    <a:pt x="125428" y="56371"/>
                  </a:lnTo>
                  <a:lnTo>
                    <a:pt x="125862" y="56202"/>
                  </a:lnTo>
                  <a:lnTo>
                    <a:pt x="126013" y="56145"/>
                  </a:lnTo>
                  <a:lnTo>
                    <a:pt x="125069" y="56296"/>
                  </a:lnTo>
                  <a:lnTo>
                    <a:pt x="124125" y="56428"/>
                  </a:lnTo>
                  <a:lnTo>
                    <a:pt x="123144" y="56504"/>
                  </a:lnTo>
                  <a:lnTo>
                    <a:pt x="122143" y="56560"/>
                  </a:lnTo>
                  <a:lnTo>
                    <a:pt x="121143" y="56579"/>
                  </a:lnTo>
                  <a:lnTo>
                    <a:pt x="120123" y="56579"/>
                  </a:lnTo>
                  <a:lnTo>
                    <a:pt x="119104" y="56541"/>
                  </a:lnTo>
                  <a:lnTo>
                    <a:pt x="118047" y="56466"/>
                  </a:lnTo>
                  <a:lnTo>
                    <a:pt x="116989" y="56371"/>
                  </a:lnTo>
                  <a:lnTo>
                    <a:pt x="115932" y="56258"/>
                  </a:lnTo>
                  <a:lnTo>
                    <a:pt x="114875" y="56107"/>
                  </a:lnTo>
                  <a:lnTo>
                    <a:pt x="113799" y="55937"/>
                  </a:lnTo>
                  <a:lnTo>
                    <a:pt x="112723" y="55748"/>
                  </a:lnTo>
                  <a:lnTo>
                    <a:pt x="111647" y="55541"/>
                  </a:lnTo>
                  <a:lnTo>
                    <a:pt x="110571" y="55295"/>
                  </a:lnTo>
                  <a:lnTo>
                    <a:pt x="109476" y="55050"/>
                  </a:lnTo>
                  <a:lnTo>
                    <a:pt x="108400" y="54786"/>
                  </a:lnTo>
                  <a:lnTo>
                    <a:pt x="107343" y="54503"/>
                  </a:lnTo>
                  <a:lnTo>
                    <a:pt x="106267" y="54200"/>
                  </a:lnTo>
                  <a:lnTo>
                    <a:pt x="105209" y="53880"/>
                  </a:lnTo>
                  <a:lnTo>
                    <a:pt x="104152" y="53559"/>
                  </a:lnTo>
                  <a:lnTo>
                    <a:pt x="103114" y="53219"/>
                  </a:lnTo>
                  <a:lnTo>
                    <a:pt x="102076" y="52860"/>
                  </a:lnTo>
                  <a:lnTo>
                    <a:pt x="101056" y="52501"/>
                  </a:lnTo>
                  <a:lnTo>
                    <a:pt x="100037" y="52143"/>
                  </a:lnTo>
                  <a:lnTo>
                    <a:pt x="99055" y="51765"/>
                  </a:lnTo>
                  <a:lnTo>
                    <a:pt x="97111" y="51010"/>
                  </a:lnTo>
                  <a:lnTo>
                    <a:pt x="95260" y="50236"/>
                  </a:lnTo>
                  <a:lnTo>
                    <a:pt x="93486" y="49481"/>
                  </a:lnTo>
                  <a:lnTo>
                    <a:pt x="94864" y="49481"/>
                  </a:lnTo>
                  <a:lnTo>
                    <a:pt x="96186" y="49462"/>
                  </a:lnTo>
                  <a:lnTo>
                    <a:pt x="97450" y="49405"/>
                  </a:lnTo>
                  <a:lnTo>
                    <a:pt x="98677" y="49330"/>
                  </a:lnTo>
                  <a:lnTo>
                    <a:pt x="99848" y="49235"/>
                  </a:lnTo>
                  <a:lnTo>
                    <a:pt x="100981" y="49122"/>
                  </a:lnTo>
                  <a:lnTo>
                    <a:pt x="102057" y="48990"/>
                  </a:lnTo>
                  <a:lnTo>
                    <a:pt x="103076" y="48839"/>
                  </a:lnTo>
                  <a:lnTo>
                    <a:pt x="104058" y="48688"/>
                  </a:lnTo>
                  <a:lnTo>
                    <a:pt x="105002" y="48499"/>
                  </a:lnTo>
                  <a:lnTo>
                    <a:pt x="105889" y="48310"/>
                  </a:lnTo>
                  <a:lnTo>
                    <a:pt x="106720" y="48103"/>
                  </a:lnTo>
                  <a:lnTo>
                    <a:pt x="107513" y="47895"/>
                  </a:lnTo>
                  <a:lnTo>
                    <a:pt x="108268" y="47687"/>
                  </a:lnTo>
                  <a:lnTo>
                    <a:pt x="108985" y="47461"/>
                  </a:lnTo>
                  <a:lnTo>
                    <a:pt x="109646" y="47253"/>
                  </a:lnTo>
                  <a:lnTo>
                    <a:pt x="110269" y="47027"/>
                  </a:lnTo>
                  <a:lnTo>
                    <a:pt x="110835" y="46800"/>
                  </a:lnTo>
                  <a:lnTo>
                    <a:pt x="111364" y="46574"/>
                  </a:lnTo>
                  <a:lnTo>
                    <a:pt x="111855" y="46366"/>
                  </a:lnTo>
                  <a:lnTo>
                    <a:pt x="112723" y="45969"/>
                  </a:lnTo>
                  <a:lnTo>
                    <a:pt x="113403" y="45592"/>
                  </a:lnTo>
                  <a:lnTo>
                    <a:pt x="113950" y="45290"/>
                  </a:lnTo>
                  <a:lnTo>
                    <a:pt x="114309" y="45063"/>
                  </a:lnTo>
                  <a:lnTo>
                    <a:pt x="114611" y="44837"/>
                  </a:lnTo>
                  <a:lnTo>
                    <a:pt x="114611" y="44837"/>
                  </a:lnTo>
                  <a:lnTo>
                    <a:pt x="113988" y="45195"/>
                  </a:lnTo>
                  <a:lnTo>
                    <a:pt x="113327" y="45535"/>
                  </a:lnTo>
                  <a:lnTo>
                    <a:pt x="112629" y="45856"/>
                  </a:lnTo>
                  <a:lnTo>
                    <a:pt x="111911" y="46139"/>
                  </a:lnTo>
                  <a:lnTo>
                    <a:pt x="111194" y="46423"/>
                  </a:lnTo>
                  <a:lnTo>
                    <a:pt x="110439" y="46668"/>
                  </a:lnTo>
                  <a:lnTo>
                    <a:pt x="109665" y="46913"/>
                  </a:lnTo>
                  <a:lnTo>
                    <a:pt x="108872" y="47121"/>
                  </a:lnTo>
                  <a:lnTo>
                    <a:pt x="108079" y="47329"/>
                  </a:lnTo>
                  <a:lnTo>
                    <a:pt x="107267" y="47499"/>
                  </a:lnTo>
                  <a:lnTo>
                    <a:pt x="106455" y="47669"/>
                  </a:lnTo>
                  <a:lnTo>
                    <a:pt x="105625" y="47820"/>
                  </a:lnTo>
                  <a:lnTo>
                    <a:pt x="104794" y="47952"/>
                  </a:lnTo>
                  <a:lnTo>
                    <a:pt x="103963" y="48084"/>
                  </a:lnTo>
                  <a:lnTo>
                    <a:pt x="103152" y="48178"/>
                  </a:lnTo>
                  <a:lnTo>
                    <a:pt x="102321" y="48273"/>
                  </a:lnTo>
                  <a:lnTo>
                    <a:pt x="101490" y="48348"/>
                  </a:lnTo>
                  <a:lnTo>
                    <a:pt x="100679" y="48424"/>
                  </a:lnTo>
                  <a:lnTo>
                    <a:pt x="99093" y="48537"/>
                  </a:lnTo>
                  <a:lnTo>
                    <a:pt x="97564" y="48594"/>
                  </a:lnTo>
                  <a:lnTo>
                    <a:pt x="96110" y="48631"/>
                  </a:lnTo>
                  <a:lnTo>
                    <a:pt x="94732" y="48631"/>
                  </a:lnTo>
                  <a:lnTo>
                    <a:pt x="93486" y="48612"/>
                  </a:lnTo>
                  <a:lnTo>
                    <a:pt x="92372" y="48556"/>
                  </a:lnTo>
                  <a:lnTo>
                    <a:pt x="91390" y="48499"/>
                  </a:lnTo>
                  <a:lnTo>
                    <a:pt x="90239" y="47952"/>
                  </a:lnTo>
                  <a:lnTo>
                    <a:pt x="89144" y="47404"/>
                  </a:lnTo>
                  <a:lnTo>
                    <a:pt x="88124" y="46895"/>
                  </a:lnTo>
                  <a:lnTo>
                    <a:pt x="87199" y="46385"/>
                  </a:lnTo>
                  <a:lnTo>
                    <a:pt x="86350" y="45932"/>
                  </a:lnTo>
                  <a:lnTo>
                    <a:pt x="85595" y="45498"/>
                  </a:lnTo>
                  <a:lnTo>
                    <a:pt x="84934" y="45101"/>
                  </a:lnTo>
                  <a:lnTo>
                    <a:pt x="84387" y="44742"/>
                  </a:lnTo>
                  <a:lnTo>
                    <a:pt x="83745" y="43968"/>
                  </a:lnTo>
                  <a:lnTo>
                    <a:pt x="83046" y="43175"/>
                  </a:lnTo>
                  <a:lnTo>
                    <a:pt x="82914" y="43043"/>
                  </a:lnTo>
                  <a:lnTo>
                    <a:pt x="82291" y="42401"/>
                  </a:lnTo>
                  <a:lnTo>
                    <a:pt x="82159" y="42269"/>
                  </a:lnTo>
                  <a:lnTo>
                    <a:pt x="81423" y="41571"/>
                  </a:lnTo>
                  <a:lnTo>
                    <a:pt x="81140" y="41325"/>
                  </a:lnTo>
                  <a:lnTo>
                    <a:pt x="80630" y="40872"/>
                  </a:lnTo>
                  <a:lnTo>
                    <a:pt x="80271" y="40570"/>
                  </a:lnTo>
                  <a:lnTo>
                    <a:pt x="79686" y="40098"/>
                  </a:lnTo>
                  <a:lnTo>
                    <a:pt x="79157" y="39683"/>
                  </a:lnTo>
                  <a:lnTo>
                    <a:pt x="78610" y="39305"/>
                  </a:lnTo>
                  <a:lnTo>
                    <a:pt x="78176" y="38984"/>
                  </a:lnTo>
                  <a:lnTo>
                    <a:pt x="77647" y="38626"/>
                  </a:lnTo>
                  <a:lnTo>
                    <a:pt x="77213" y="38343"/>
                  </a:lnTo>
                  <a:lnTo>
                    <a:pt x="76307" y="37795"/>
                  </a:lnTo>
                  <a:lnTo>
                    <a:pt x="75854" y="37531"/>
                  </a:lnTo>
                  <a:lnTo>
                    <a:pt x="75231" y="37191"/>
                  </a:lnTo>
                  <a:lnTo>
                    <a:pt x="74759" y="36946"/>
                  </a:lnTo>
                  <a:lnTo>
                    <a:pt x="73909" y="36511"/>
                  </a:lnTo>
                  <a:lnTo>
                    <a:pt x="73437" y="36304"/>
                  </a:lnTo>
                  <a:lnTo>
                    <a:pt x="72569" y="35907"/>
                  </a:lnTo>
                  <a:lnTo>
                    <a:pt x="72116" y="35737"/>
                  </a:lnTo>
                  <a:lnTo>
                    <a:pt x="71247" y="35398"/>
                  </a:lnTo>
                  <a:lnTo>
                    <a:pt x="70889" y="35265"/>
                  </a:lnTo>
                  <a:lnTo>
                    <a:pt x="70266" y="35058"/>
                  </a:lnTo>
                  <a:lnTo>
                    <a:pt x="69643" y="34850"/>
                  </a:lnTo>
                  <a:lnTo>
                    <a:pt x="69303" y="34756"/>
                  </a:lnTo>
                  <a:lnTo>
                    <a:pt x="68283" y="34473"/>
                  </a:lnTo>
                  <a:lnTo>
                    <a:pt x="67887" y="34359"/>
                  </a:lnTo>
                  <a:lnTo>
                    <a:pt x="67207" y="34208"/>
                  </a:lnTo>
                  <a:lnTo>
                    <a:pt x="66528" y="34057"/>
                  </a:lnTo>
                  <a:lnTo>
                    <a:pt x="66509" y="34057"/>
                  </a:lnTo>
                  <a:lnTo>
                    <a:pt x="67566" y="33944"/>
                  </a:lnTo>
                  <a:lnTo>
                    <a:pt x="68642" y="33868"/>
                  </a:lnTo>
                  <a:lnTo>
                    <a:pt x="69850" y="33774"/>
                  </a:lnTo>
                  <a:lnTo>
                    <a:pt x="71058" y="33717"/>
                  </a:lnTo>
                  <a:lnTo>
                    <a:pt x="72267" y="33680"/>
                  </a:lnTo>
                  <a:lnTo>
                    <a:pt x="73475" y="33661"/>
                  </a:lnTo>
                  <a:lnTo>
                    <a:pt x="74702" y="33642"/>
                  </a:lnTo>
                  <a:lnTo>
                    <a:pt x="75910" y="33661"/>
                  </a:lnTo>
                  <a:lnTo>
                    <a:pt x="77137" y="33699"/>
                  </a:lnTo>
                  <a:lnTo>
                    <a:pt x="78364" y="33755"/>
                  </a:lnTo>
                  <a:lnTo>
                    <a:pt x="79573" y="33831"/>
                  </a:lnTo>
                  <a:lnTo>
                    <a:pt x="80800" y="33925"/>
                  </a:lnTo>
                  <a:lnTo>
                    <a:pt x="82008" y="34038"/>
                  </a:lnTo>
                  <a:lnTo>
                    <a:pt x="83235" y="34170"/>
                  </a:lnTo>
                  <a:lnTo>
                    <a:pt x="84443" y="34322"/>
                  </a:lnTo>
                  <a:lnTo>
                    <a:pt x="85651" y="34491"/>
                  </a:lnTo>
                  <a:lnTo>
                    <a:pt x="86860" y="34680"/>
                  </a:lnTo>
                  <a:lnTo>
                    <a:pt x="88049" y="34888"/>
                  </a:lnTo>
                  <a:lnTo>
                    <a:pt x="89540" y="35152"/>
                  </a:lnTo>
                  <a:lnTo>
                    <a:pt x="90994" y="35379"/>
                  </a:lnTo>
                  <a:lnTo>
                    <a:pt x="92391" y="35567"/>
                  </a:lnTo>
                  <a:lnTo>
                    <a:pt x="93750" y="35737"/>
                  </a:lnTo>
                  <a:lnTo>
                    <a:pt x="95072" y="35851"/>
                  </a:lnTo>
                  <a:lnTo>
                    <a:pt x="96355" y="35945"/>
                  </a:lnTo>
                  <a:lnTo>
                    <a:pt x="97601" y="36002"/>
                  </a:lnTo>
                  <a:lnTo>
                    <a:pt x="98810" y="36039"/>
                  </a:lnTo>
                  <a:lnTo>
                    <a:pt x="99980" y="36039"/>
                  </a:lnTo>
                  <a:lnTo>
                    <a:pt x="101113" y="36021"/>
                  </a:lnTo>
                  <a:lnTo>
                    <a:pt x="102227" y="35964"/>
                  </a:lnTo>
                  <a:lnTo>
                    <a:pt x="103284" y="35888"/>
                  </a:lnTo>
                  <a:lnTo>
                    <a:pt x="104322" y="35794"/>
                  </a:lnTo>
                  <a:lnTo>
                    <a:pt x="105304" y="35662"/>
                  </a:lnTo>
                  <a:lnTo>
                    <a:pt x="106267" y="35511"/>
                  </a:lnTo>
                  <a:lnTo>
                    <a:pt x="107192" y="35341"/>
                  </a:lnTo>
                  <a:lnTo>
                    <a:pt x="108098" y="35152"/>
                  </a:lnTo>
                  <a:lnTo>
                    <a:pt x="108966" y="34945"/>
                  </a:lnTo>
                  <a:lnTo>
                    <a:pt x="109797" y="34718"/>
                  </a:lnTo>
                  <a:lnTo>
                    <a:pt x="110590" y="34473"/>
                  </a:lnTo>
                  <a:lnTo>
                    <a:pt x="111364" y="34208"/>
                  </a:lnTo>
                  <a:lnTo>
                    <a:pt x="112100" y="33925"/>
                  </a:lnTo>
                  <a:lnTo>
                    <a:pt x="112817" y="33642"/>
                  </a:lnTo>
                  <a:lnTo>
                    <a:pt x="113497" y="33340"/>
                  </a:lnTo>
                  <a:lnTo>
                    <a:pt x="114158" y="33019"/>
                  </a:lnTo>
                  <a:lnTo>
                    <a:pt x="114781" y="32679"/>
                  </a:lnTo>
                  <a:lnTo>
                    <a:pt x="115385" y="32339"/>
                  </a:lnTo>
                  <a:lnTo>
                    <a:pt x="115951" y="31999"/>
                  </a:lnTo>
                  <a:lnTo>
                    <a:pt x="116499" y="31641"/>
                  </a:lnTo>
                  <a:lnTo>
                    <a:pt x="117027" y="31263"/>
                  </a:lnTo>
                  <a:lnTo>
                    <a:pt x="117537" y="30905"/>
                  </a:lnTo>
                  <a:lnTo>
                    <a:pt x="118009" y="30527"/>
                  </a:lnTo>
                  <a:lnTo>
                    <a:pt x="118462" y="30131"/>
                  </a:lnTo>
                  <a:lnTo>
                    <a:pt x="118877" y="29753"/>
                  </a:lnTo>
                  <a:lnTo>
                    <a:pt x="119293" y="29357"/>
                  </a:lnTo>
                  <a:lnTo>
                    <a:pt x="119670" y="28979"/>
                  </a:lnTo>
                  <a:lnTo>
                    <a:pt x="120029" y="28582"/>
                  </a:lnTo>
                  <a:lnTo>
                    <a:pt x="120388" y="28186"/>
                  </a:lnTo>
                  <a:lnTo>
                    <a:pt x="120708" y="27808"/>
                  </a:lnTo>
                  <a:lnTo>
                    <a:pt x="121010" y="27431"/>
                  </a:lnTo>
                  <a:lnTo>
                    <a:pt x="121294" y="27034"/>
                  </a:lnTo>
                  <a:lnTo>
                    <a:pt x="121558" y="26657"/>
                  </a:lnTo>
                  <a:lnTo>
                    <a:pt x="122030" y="25940"/>
                  </a:lnTo>
                  <a:lnTo>
                    <a:pt x="122445" y="25222"/>
                  </a:lnTo>
                  <a:lnTo>
                    <a:pt x="122785" y="24561"/>
                  </a:lnTo>
                  <a:lnTo>
                    <a:pt x="123087" y="23957"/>
                  </a:lnTo>
                  <a:lnTo>
                    <a:pt x="123314" y="23391"/>
                  </a:lnTo>
                  <a:lnTo>
                    <a:pt x="123502" y="22900"/>
                  </a:lnTo>
                  <a:lnTo>
                    <a:pt x="123653" y="22466"/>
                  </a:lnTo>
                  <a:lnTo>
                    <a:pt x="123748" y="22126"/>
                  </a:lnTo>
                  <a:lnTo>
                    <a:pt x="123823" y="21881"/>
                  </a:lnTo>
                  <a:lnTo>
                    <a:pt x="123880" y="21654"/>
                  </a:lnTo>
                  <a:lnTo>
                    <a:pt x="122974" y="23032"/>
                  </a:lnTo>
                  <a:lnTo>
                    <a:pt x="122521" y="23693"/>
                  </a:lnTo>
                  <a:lnTo>
                    <a:pt x="122049" y="24373"/>
                  </a:lnTo>
                  <a:lnTo>
                    <a:pt x="121577" y="25033"/>
                  </a:lnTo>
                  <a:lnTo>
                    <a:pt x="121067" y="25675"/>
                  </a:lnTo>
                  <a:lnTo>
                    <a:pt x="120539" y="26298"/>
                  </a:lnTo>
                  <a:lnTo>
                    <a:pt x="119972" y="26921"/>
                  </a:lnTo>
                  <a:lnTo>
                    <a:pt x="119387" y="27525"/>
                  </a:lnTo>
                  <a:lnTo>
                    <a:pt x="118783" y="28111"/>
                  </a:lnTo>
                  <a:lnTo>
                    <a:pt x="118122" y="28677"/>
                  </a:lnTo>
                  <a:lnTo>
                    <a:pt x="117424" y="29224"/>
                  </a:lnTo>
                  <a:lnTo>
                    <a:pt x="117065" y="29470"/>
                  </a:lnTo>
                  <a:lnTo>
                    <a:pt x="116687" y="29734"/>
                  </a:lnTo>
                  <a:lnTo>
                    <a:pt x="116291" y="29979"/>
                  </a:lnTo>
                  <a:lnTo>
                    <a:pt x="115894" y="30225"/>
                  </a:lnTo>
                  <a:lnTo>
                    <a:pt x="115479" y="30451"/>
                  </a:lnTo>
                  <a:lnTo>
                    <a:pt x="115064" y="30697"/>
                  </a:lnTo>
                  <a:lnTo>
                    <a:pt x="114611" y="30905"/>
                  </a:lnTo>
                  <a:lnTo>
                    <a:pt x="114158" y="31131"/>
                  </a:lnTo>
                  <a:lnTo>
                    <a:pt x="113705" y="31339"/>
                  </a:lnTo>
                  <a:lnTo>
                    <a:pt x="113214" y="31528"/>
                  </a:lnTo>
                  <a:lnTo>
                    <a:pt x="112723" y="31716"/>
                  </a:lnTo>
                  <a:lnTo>
                    <a:pt x="112194" y="31905"/>
                  </a:lnTo>
                  <a:lnTo>
                    <a:pt x="111666" y="32075"/>
                  </a:lnTo>
                  <a:lnTo>
                    <a:pt x="111118" y="32245"/>
                  </a:lnTo>
                  <a:lnTo>
                    <a:pt x="110571" y="32396"/>
                  </a:lnTo>
                  <a:lnTo>
                    <a:pt x="109986" y="32528"/>
                  </a:lnTo>
                  <a:lnTo>
                    <a:pt x="109381" y="32679"/>
                  </a:lnTo>
                  <a:lnTo>
                    <a:pt x="108758" y="32792"/>
                  </a:lnTo>
                  <a:lnTo>
                    <a:pt x="108135" y="32906"/>
                  </a:lnTo>
                  <a:lnTo>
                    <a:pt x="107475" y="33019"/>
                  </a:lnTo>
                  <a:lnTo>
                    <a:pt x="106795" y="33113"/>
                  </a:lnTo>
                  <a:lnTo>
                    <a:pt x="106116" y="33208"/>
                  </a:lnTo>
                  <a:lnTo>
                    <a:pt x="105398" y="33283"/>
                  </a:lnTo>
                  <a:lnTo>
                    <a:pt x="104662" y="33340"/>
                  </a:lnTo>
                  <a:lnTo>
                    <a:pt x="103907" y="33396"/>
                  </a:lnTo>
                  <a:lnTo>
                    <a:pt x="103133" y="33434"/>
                  </a:lnTo>
                  <a:lnTo>
                    <a:pt x="102321" y="33453"/>
                  </a:lnTo>
                  <a:lnTo>
                    <a:pt x="101490" y="33472"/>
                  </a:lnTo>
                  <a:lnTo>
                    <a:pt x="99791" y="33472"/>
                  </a:lnTo>
                  <a:lnTo>
                    <a:pt x="98885" y="33453"/>
                  </a:lnTo>
                  <a:lnTo>
                    <a:pt x="97979" y="33415"/>
                  </a:lnTo>
                  <a:lnTo>
                    <a:pt x="97035" y="33359"/>
                  </a:lnTo>
                  <a:lnTo>
                    <a:pt x="96053" y="33302"/>
                  </a:lnTo>
                  <a:lnTo>
                    <a:pt x="95072" y="33227"/>
                  </a:lnTo>
                  <a:lnTo>
                    <a:pt x="94052" y="33151"/>
                  </a:lnTo>
                  <a:lnTo>
                    <a:pt x="92995" y="33038"/>
                  </a:lnTo>
                  <a:lnTo>
                    <a:pt x="91938" y="32925"/>
                  </a:lnTo>
                  <a:lnTo>
                    <a:pt x="89691" y="32641"/>
                  </a:lnTo>
                  <a:lnTo>
                    <a:pt x="89144" y="32566"/>
                  </a:lnTo>
                  <a:lnTo>
                    <a:pt x="88596" y="32471"/>
                  </a:lnTo>
                  <a:lnTo>
                    <a:pt x="87483" y="32302"/>
                  </a:lnTo>
                  <a:lnTo>
                    <a:pt x="86841" y="32207"/>
                  </a:lnTo>
                  <a:lnTo>
                    <a:pt x="85217" y="31981"/>
                  </a:lnTo>
                  <a:lnTo>
                    <a:pt x="84594" y="31905"/>
                  </a:lnTo>
                  <a:lnTo>
                    <a:pt x="82499" y="31660"/>
                  </a:lnTo>
                  <a:lnTo>
                    <a:pt x="82140" y="31622"/>
                  </a:lnTo>
                  <a:lnTo>
                    <a:pt x="80403" y="31471"/>
                  </a:lnTo>
                  <a:lnTo>
                    <a:pt x="79724" y="31414"/>
                  </a:lnTo>
                  <a:lnTo>
                    <a:pt x="78232" y="31301"/>
                  </a:lnTo>
                  <a:lnTo>
                    <a:pt x="77628" y="31263"/>
                  </a:lnTo>
                  <a:lnTo>
                    <a:pt x="75703" y="31169"/>
                  </a:lnTo>
                  <a:lnTo>
                    <a:pt x="75098" y="31150"/>
                  </a:lnTo>
                  <a:lnTo>
                    <a:pt x="73739" y="31131"/>
                  </a:lnTo>
                  <a:lnTo>
                    <a:pt x="72984" y="31112"/>
                  </a:lnTo>
                  <a:lnTo>
                    <a:pt x="71700" y="31112"/>
                  </a:lnTo>
                  <a:lnTo>
                    <a:pt x="71040" y="31131"/>
                  </a:lnTo>
                  <a:lnTo>
                    <a:pt x="69322" y="31169"/>
                  </a:lnTo>
                  <a:lnTo>
                    <a:pt x="68548" y="31207"/>
                  </a:lnTo>
                  <a:lnTo>
                    <a:pt x="67490" y="31263"/>
                  </a:lnTo>
                  <a:lnTo>
                    <a:pt x="66660" y="31301"/>
                  </a:lnTo>
                  <a:lnTo>
                    <a:pt x="65640" y="31395"/>
                  </a:lnTo>
                  <a:lnTo>
                    <a:pt x="64338" y="31509"/>
                  </a:lnTo>
                  <a:lnTo>
                    <a:pt x="63356" y="31603"/>
                  </a:lnTo>
                  <a:lnTo>
                    <a:pt x="62431" y="31716"/>
                  </a:lnTo>
                  <a:lnTo>
                    <a:pt x="61676" y="31811"/>
                  </a:lnTo>
                  <a:lnTo>
                    <a:pt x="60732" y="31943"/>
                  </a:lnTo>
                  <a:lnTo>
                    <a:pt x="60128" y="32037"/>
                  </a:lnTo>
                  <a:lnTo>
                    <a:pt x="59184" y="32188"/>
                  </a:lnTo>
                  <a:lnTo>
                    <a:pt x="58278" y="32358"/>
                  </a:lnTo>
                  <a:lnTo>
                    <a:pt x="57787" y="32453"/>
                  </a:lnTo>
                  <a:lnTo>
                    <a:pt x="56768" y="32660"/>
                  </a:lnTo>
                  <a:lnTo>
                    <a:pt x="56296" y="32755"/>
                  </a:lnTo>
                  <a:lnTo>
                    <a:pt x="55427" y="32962"/>
                  </a:lnTo>
                  <a:lnTo>
                    <a:pt x="54559" y="33170"/>
                  </a:lnTo>
                  <a:lnTo>
                    <a:pt x="53690" y="33378"/>
                  </a:lnTo>
                  <a:lnTo>
                    <a:pt x="52860" y="33604"/>
                  </a:lnTo>
                  <a:lnTo>
                    <a:pt x="52633" y="33661"/>
                  </a:lnTo>
                  <a:lnTo>
                    <a:pt x="51538" y="33982"/>
                  </a:lnTo>
                  <a:lnTo>
                    <a:pt x="51331" y="34057"/>
                  </a:lnTo>
                  <a:lnTo>
                    <a:pt x="50462" y="34322"/>
                  </a:lnTo>
                  <a:lnTo>
                    <a:pt x="49613" y="34605"/>
                  </a:lnTo>
                  <a:lnTo>
                    <a:pt x="48782" y="34907"/>
                  </a:lnTo>
                  <a:lnTo>
                    <a:pt x="47951" y="35209"/>
                  </a:lnTo>
                  <a:lnTo>
                    <a:pt x="47876" y="35228"/>
                  </a:lnTo>
                  <a:lnTo>
                    <a:pt x="46743" y="35662"/>
                  </a:lnTo>
                  <a:lnTo>
                    <a:pt x="45648" y="36134"/>
                  </a:lnTo>
                  <a:lnTo>
                    <a:pt x="44553" y="36606"/>
                  </a:lnTo>
                  <a:lnTo>
                    <a:pt x="43496" y="37116"/>
                  </a:lnTo>
                  <a:lnTo>
                    <a:pt x="44025" y="36398"/>
                  </a:lnTo>
                  <a:lnTo>
                    <a:pt x="44591" y="35681"/>
                  </a:lnTo>
                  <a:lnTo>
                    <a:pt x="45157" y="34982"/>
                  </a:lnTo>
                  <a:lnTo>
                    <a:pt x="45743" y="34322"/>
                  </a:lnTo>
                  <a:lnTo>
                    <a:pt x="46309" y="33699"/>
                  </a:lnTo>
                  <a:lnTo>
                    <a:pt x="46592" y="33434"/>
                  </a:lnTo>
                  <a:lnTo>
                    <a:pt x="46875" y="33189"/>
                  </a:lnTo>
                  <a:lnTo>
                    <a:pt x="47140" y="32962"/>
                  </a:lnTo>
                  <a:lnTo>
                    <a:pt x="47385" y="32773"/>
                  </a:lnTo>
                  <a:lnTo>
                    <a:pt x="47649" y="32604"/>
                  </a:lnTo>
                  <a:lnTo>
                    <a:pt x="47876" y="32490"/>
                  </a:lnTo>
                  <a:lnTo>
                    <a:pt x="48461" y="32207"/>
                  </a:lnTo>
                  <a:lnTo>
                    <a:pt x="49046" y="31924"/>
                  </a:lnTo>
                  <a:lnTo>
                    <a:pt x="49613" y="31622"/>
                  </a:lnTo>
                  <a:lnTo>
                    <a:pt x="50198" y="31320"/>
                  </a:lnTo>
                  <a:lnTo>
                    <a:pt x="50783" y="30999"/>
                  </a:lnTo>
                  <a:lnTo>
                    <a:pt x="51350" y="30659"/>
                  </a:lnTo>
                  <a:lnTo>
                    <a:pt x="52501" y="29942"/>
                  </a:lnTo>
                  <a:lnTo>
                    <a:pt x="53634" y="29187"/>
                  </a:lnTo>
                  <a:lnTo>
                    <a:pt x="54748" y="28394"/>
                  </a:lnTo>
                  <a:lnTo>
                    <a:pt x="55861" y="27563"/>
                  </a:lnTo>
                  <a:lnTo>
                    <a:pt x="56938" y="26676"/>
                  </a:lnTo>
                  <a:lnTo>
                    <a:pt x="58014" y="25770"/>
                  </a:lnTo>
                  <a:lnTo>
                    <a:pt x="59052" y="24826"/>
                  </a:lnTo>
                  <a:lnTo>
                    <a:pt x="60071" y="23844"/>
                  </a:lnTo>
                  <a:lnTo>
                    <a:pt x="61053" y="22843"/>
                  </a:lnTo>
                  <a:lnTo>
                    <a:pt x="62016" y="21805"/>
                  </a:lnTo>
                  <a:lnTo>
                    <a:pt x="62941" y="20748"/>
                  </a:lnTo>
                  <a:lnTo>
                    <a:pt x="63809" y="19653"/>
                  </a:lnTo>
                  <a:lnTo>
                    <a:pt x="64659" y="18558"/>
                  </a:lnTo>
                  <a:lnTo>
                    <a:pt x="65074" y="17992"/>
                  </a:lnTo>
                  <a:lnTo>
                    <a:pt x="65452" y="17444"/>
                  </a:lnTo>
                  <a:lnTo>
                    <a:pt x="65848" y="16878"/>
                  </a:lnTo>
                  <a:lnTo>
                    <a:pt x="66226" y="16293"/>
                  </a:lnTo>
                  <a:lnTo>
                    <a:pt x="66584" y="15726"/>
                  </a:lnTo>
                  <a:lnTo>
                    <a:pt x="66924" y="15141"/>
                  </a:lnTo>
                  <a:lnTo>
                    <a:pt x="67264" y="14575"/>
                  </a:lnTo>
                  <a:lnTo>
                    <a:pt x="67585" y="13990"/>
                  </a:lnTo>
                  <a:lnTo>
                    <a:pt x="67887" y="13404"/>
                  </a:lnTo>
                  <a:lnTo>
                    <a:pt x="68189" y="12819"/>
                  </a:lnTo>
                  <a:lnTo>
                    <a:pt x="68472" y="12234"/>
                  </a:lnTo>
                  <a:lnTo>
                    <a:pt x="68736" y="11649"/>
                  </a:lnTo>
                  <a:lnTo>
                    <a:pt x="69001" y="11044"/>
                  </a:lnTo>
                  <a:lnTo>
                    <a:pt x="69227" y="10459"/>
                  </a:lnTo>
                  <a:lnTo>
                    <a:pt x="69454" y="9874"/>
                  </a:lnTo>
                  <a:lnTo>
                    <a:pt x="69661" y="9270"/>
                  </a:lnTo>
                  <a:lnTo>
                    <a:pt x="69850" y="8685"/>
                  </a:lnTo>
                  <a:lnTo>
                    <a:pt x="70039" y="8099"/>
                  </a:lnTo>
                  <a:lnTo>
                    <a:pt x="70190" y="7495"/>
                  </a:lnTo>
                  <a:lnTo>
                    <a:pt x="70341" y="6910"/>
                  </a:lnTo>
                  <a:lnTo>
                    <a:pt x="70454" y="6325"/>
                  </a:lnTo>
                  <a:lnTo>
                    <a:pt x="70568" y="5740"/>
                  </a:lnTo>
                  <a:lnTo>
                    <a:pt x="70662" y="5154"/>
                  </a:lnTo>
                  <a:lnTo>
                    <a:pt x="70719" y="4569"/>
                  </a:lnTo>
                  <a:lnTo>
                    <a:pt x="70775" y="3984"/>
                  </a:lnTo>
                  <a:lnTo>
                    <a:pt x="70813" y="3399"/>
                  </a:lnTo>
                  <a:lnTo>
                    <a:pt x="70832" y="2832"/>
                  </a:lnTo>
                  <a:lnTo>
                    <a:pt x="70832" y="2247"/>
                  </a:lnTo>
                  <a:lnTo>
                    <a:pt x="70794" y="1681"/>
                  </a:lnTo>
                  <a:lnTo>
                    <a:pt x="70756" y="1114"/>
                  </a:lnTo>
                  <a:lnTo>
                    <a:pt x="70700" y="548"/>
                  </a:lnTo>
                  <a:lnTo>
                    <a:pt x="7060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1" name="Google Shape;2621;p43"/>
            <p:cNvGrpSpPr/>
            <p:nvPr/>
          </p:nvGrpSpPr>
          <p:grpSpPr>
            <a:xfrm>
              <a:off x="2464214" y="951103"/>
              <a:ext cx="314426" cy="304947"/>
              <a:chOff x="5013725" y="2633775"/>
              <a:chExt cx="422900" cy="410150"/>
            </a:xfrm>
          </p:grpSpPr>
          <p:sp>
            <p:nvSpPr>
              <p:cNvPr id="2622" name="Google Shape;2622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3" name="Google Shape;2623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grpSp>
          <p:nvGrpSpPr>
            <p:cNvPr id="2624" name="Google Shape;2624;p43"/>
            <p:cNvGrpSpPr/>
            <p:nvPr/>
          </p:nvGrpSpPr>
          <p:grpSpPr>
            <a:xfrm>
              <a:off x="2497939" y="1763378"/>
              <a:ext cx="314426" cy="304947"/>
              <a:chOff x="5013725" y="2633775"/>
              <a:chExt cx="422900" cy="410150"/>
            </a:xfrm>
          </p:grpSpPr>
          <p:sp>
            <p:nvSpPr>
              <p:cNvPr id="2625" name="Google Shape;2625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26" name="Google Shape;2626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27" name="Google Shape;2627;p43"/>
            <p:cNvSpPr/>
            <p:nvPr/>
          </p:nvSpPr>
          <p:spPr>
            <a:xfrm rot="5209801">
              <a:off x="1218720" y="419375"/>
              <a:ext cx="192106" cy="240257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grpSp>
          <p:nvGrpSpPr>
            <p:cNvPr id="2628" name="Google Shape;2628;p43"/>
            <p:cNvGrpSpPr/>
            <p:nvPr/>
          </p:nvGrpSpPr>
          <p:grpSpPr>
            <a:xfrm>
              <a:off x="1357005" y="1640480"/>
              <a:ext cx="174066" cy="168818"/>
              <a:chOff x="5013725" y="2633775"/>
              <a:chExt cx="422900" cy="410150"/>
            </a:xfrm>
          </p:grpSpPr>
          <p:sp>
            <p:nvSpPr>
              <p:cNvPr id="2629" name="Google Shape;2629;p43"/>
              <p:cNvSpPr/>
              <p:nvPr/>
            </p:nvSpPr>
            <p:spPr>
              <a:xfrm>
                <a:off x="5013725" y="2633775"/>
                <a:ext cx="422900" cy="410150"/>
              </a:xfrm>
              <a:custGeom>
                <a:avLst/>
                <a:gdLst/>
                <a:ahLst/>
                <a:cxnLst/>
                <a:rect l="l" t="t" r="r" b="b"/>
                <a:pathLst>
                  <a:path w="16916" h="16406" extrusionOk="0">
                    <a:moveTo>
                      <a:pt x="3644" y="1"/>
                    </a:moveTo>
                    <a:lnTo>
                      <a:pt x="3436" y="548"/>
                    </a:lnTo>
                    <a:lnTo>
                      <a:pt x="3266" y="1077"/>
                    </a:lnTo>
                    <a:lnTo>
                      <a:pt x="3134" y="1605"/>
                    </a:lnTo>
                    <a:lnTo>
                      <a:pt x="3040" y="2134"/>
                    </a:lnTo>
                    <a:lnTo>
                      <a:pt x="2983" y="2644"/>
                    </a:lnTo>
                    <a:lnTo>
                      <a:pt x="2945" y="3134"/>
                    </a:lnTo>
                    <a:lnTo>
                      <a:pt x="2945" y="3606"/>
                    </a:lnTo>
                    <a:lnTo>
                      <a:pt x="2983" y="4060"/>
                    </a:lnTo>
                    <a:lnTo>
                      <a:pt x="3058" y="4475"/>
                    </a:lnTo>
                    <a:lnTo>
                      <a:pt x="3153" y="4871"/>
                    </a:lnTo>
                    <a:lnTo>
                      <a:pt x="3228" y="5041"/>
                    </a:lnTo>
                    <a:lnTo>
                      <a:pt x="3304" y="5211"/>
                    </a:lnTo>
                    <a:lnTo>
                      <a:pt x="3379" y="5381"/>
                    </a:lnTo>
                    <a:lnTo>
                      <a:pt x="3474" y="5532"/>
                    </a:lnTo>
                    <a:lnTo>
                      <a:pt x="3568" y="5683"/>
                    </a:lnTo>
                    <a:lnTo>
                      <a:pt x="3681" y="5815"/>
                    </a:lnTo>
                    <a:lnTo>
                      <a:pt x="3795" y="5928"/>
                    </a:lnTo>
                    <a:lnTo>
                      <a:pt x="3927" y="6023"/>
                    </a:lnTo>
                    <a:lnTo>
                      <a:pt x="4059" y="6117"/>
                    </a:lnTo>
                    <a:lnTo>
                      <a:pt x="4210" y="6212"/>
                    </a:lnTo>
                    <a:lnTo>
                      <a:pt x="4361" y="6268"/>
                    </a:lnTo>
                    <a:lnTo>
                      <a:pt x="4512" y="6325"/>
                    </a:lnTo>
                    <a:lnTo>
                      <a:pt x="4588" y="6382"/>
                    </a:lnTo>
                    <a:lnTo>
                      <a:pt x="4663" y="6419"/>
                    </a:lnTo>
                    <a:lnTo>
                      <a:pt x="4644" y="6495"/>
                    </a:lnTo>
                    <a:lnTo>
                      <a:pt x="4493" y="6419"/>
                    </a:lnTo>
                    <a:lnTo>
                      <a:pt x="4342" y="6382"/>
                    </a:lnTo>
                    <a:lnTo>
                      <a:pt x="4191" y="6325"/>
                    </a:lnTo>
                    <a:lnTo>
                      <a:pt x="4021" y="6306"/>
                    </a:lnTo>
                    <a:lnTo>
                      <a:pt x="3512" y="6306"/>
                    </a:lnTo>
                    <a:lnTo>
                      <a:pt x="3342" y="6344"/>
                    </a:lnTo>
                    <a:lnTo>
                      <a:pt x="3172" y="6382"/>
                    </a:lnTo>
                    <a:lnTo>
                      <a:pt x="2983" y="6438"/>
                    </a:lnTo>
                    <a:lnTo>
                      <a:pt x="2813" y="6514"/>
                    </a:lnTo>
                    <a:lnTo>
                      <a:pt x="2643" y="6589"/>
                    </a:lnTo>
                    <a:lnTo>
                      <a:pt x="2284" y="6797"/>
                    </a:lnTo>
                    <a:lnTo>
                      <a:pt x="1945" y="7042"/>
                    </a:lnTo>
                    <a:lnTo>
                      <a:pt x="1624" y="7325"/>
                    </a:lnTo>
                    <a:lnTo>
                      <a:pt x="1303" y="7665"/>
                    </a:lnTo>
                    <a:lnTo>
                      <a:pt x="1020" y="8043"/>
                    </a:lnTo>
                    <a:lnTo>
                      <a:pt x="736" y="8477"/>
                    </a:lnTo>
                    <a:lnTo>
                      <a:pt x="623" y="8704"/>
                    </a:lnTo>
                    <a:lnTo>
                      <a:pt x="510" y="8930"/>
                    </a:lnTo>
                    <a:lnTo>
                      <a:pt x="397" y="9176"/>
                    </a:lnTo>
                    <a:lnTo>
                      <a:pt x="302" y="9440"/>
                    </a:lnTo>
                    <a:lnTo>
                      <a:pt x="208" y="9704"/>
                    </a:lnTo>
                    <a:lnTo>
                      <a:pt x="132" y="9987"/>
                    </a:lnTo>
                    <a:lnTo>
                      <a:pt x="57" y="10270"/>
                    </a:lnTo>
                    <a:lnTo>
                      <a:pt x="0" y="10554"/>
                    </a:lnTo>
                    <a:lnTo>
                      <a:pt x="321" y="10799"/>
                    </a:lnTo>
                    <a:lnTo>
                      <a:pt x="661" y="11026"/>
                    </a:lnTo>
                    <a:lnTo>
                      <a:pt x="1038" y="11233"/>
                    </a:lnTo>
                    <a:lnTo>
                      <a:pt x="1416" y="11422"/>
                    </a:lnTo>
                    <a:lnTo>
                      <a:pt x="1812" y="11573"/>
                    </a:lnTo>
                    <a:lnTo>
                      <a:pt x="2209" y="11705"/>
                    </a:lnTo>
                    <a:lnTo>
                      <a:pt x="2605" y="11819"/>
                    </a:lnTo>
                    <a:lnTo>
                      <a:pt x="3002" y="11894"/>
                    </a:lnTo>
                    <a:lnTo>
                      <a:pt x="3379" y="11932"/>
                    </a:lnTo>
                    <a:lnTo>
                      <a:pt x="3757" y="11932"/>
                    </a:lnTo>
                    <a:lnTo>
                      <a:pt x="4116" y="11894"/>
                    </a:lnTo>
                    <a:lnTo>
                      <a:pt x="4286" y="11856"/>
                    </a:lnTo>
                    <a:lnTo>
                      <a:pt x="4455" y="11819"/>
                    </a:lnTo>
                    <a:lnTo>
                      <a:pt x="4625" y="11762"/>
                    </a:lnTo>
                    <a:lnTo>
                      <a:pt x="4776" y="11705"/>
                    </a:lnTo>
                    <a:lnTo>
                      <a:pt x="4927" y="11630"/>
                    </a:lnTo>
                    <a:lnTo>
                      <a:pt x="5060" y="11535"/>
                    </a:lnTo>
                    <a:lnTo>
                      <a:pt x="5192" y="11441"/>
                    </a:lnTo>
                    <a:lnTo>
                      <a:pt x="5324" y="11328"/>
                    </a:lnTo>
                    <a:lnTo>
                      <a:pt x="5437" y="11196"/>
                    </a:lnTo>
                    <a:lnTo>
                      <a:pt x="5531" y="11063"/>
                    </a:lnTo>
                    <a:lnTo>
                      <a:pt x="5720" y="11233"/>
                    </a:lnTo>
                    <a:lnTo>
                      <a:pt x="5701" y="11233"/>
                    </a:lnTo>
                    <a:lnTo>
                      <a:pt x="5607" y="11365"/>
                    </a:lnTo>
                    <a:lnTo>
                      <a:pt x="5494" y="11498"/>
                    </a:lnTo>
                    <a:lnTo>
                      <a:pt x="5418" y="11630"/>
                    </a:lnTo>
                    <a:lnTo>
                      <a:pt x="5343" y="11781"/>
                    </a:lnTo>
                    <a:lnTo>
                      <a:pt x="5286" y="11932"/>
                    </a:lnTo>
                    <a:lnTo>
                      <a:pt x="5248" y="12083"/>
                    </a:lnTo>
                    <a:lnTo>
                      <a:pt x="5211" y="12253"/>
                    </a:lnTo>
                    <a:lnTo>
                      <a:pt x="5192" y="12423"/>
                    </a:lnTo>
                    <a:lnTo>
                      <a:pt x="5192" y="12593"/>
                    </a:lnTo>
                    <a:lnTo>
                      <a:pt x="5211" y="12762"/>
                    </a:lnTo>
                    <a:lnTo>
                      <a:pt x="5229" y="12932"/>
                    </a:lnTo>
                    <a:lnTo>
                      <a:pt x="5267" y="13121"/>
                    </a:lnTo>
                    <a:lnTo>
                      <a:pt x="5305" y="13291"/>
                    </a:lnTo>
                    <a:lnTo>
                      <a:pt x="5362" y="13480"/>
                    </a:lnTo>
                    <a:lnTo>
                      <a:pt x="5531" y="13839"/>
                    </a:lnTo>
                    <a:lnTo>
                      <a:pt x="5720" y="14197"/>
                    </a:lnTo>
                    <a:lnTo>
                      <a:pt x="5985" y="14575"/>
                    </a:lnTo>
                    <a:lnTo>
                      <a:pt x="6287" y="14915"/>
                    </a:lnTo>
                    <a:lnTo>
                      <a:pt x="6626" y="15254"/>
                    </a:lnTo>
                    <a:lnTo>
                      <a:pt x="7023" y="15575"/>
                    </a:lnTo>
                    <a:lnTo>
                      <a:pt x="7457" y="15877"/>
                    </a:lnTo>
                    <a:lnTo>
                      <a:pt x="7684" y="16028"/>
                    </a:lnTo>
                    <a:lnTo>
                      <a:pt x="7929" y="16161"/>
                    </a:lnTo>
                    <a:lnTo>
                      <a:pt x="8193" y="16274"/>
                    </a:lnTo>
                    <a:lnTo>
                      <a:pt x="8458" y="16406"/>
                    </a:lnTo>
                    <a:lnTo>
                      <a:pt x="8816" y="16179"/>
                    </a:lnTo>
                    <a:lnTo>
                      <a:pt x="9175" y="15953"/>
                    </a:lnTo>
                    <a:lnTo>
                      <a:pt x="9515" y="15689"/>
                    </a:lnTo>
                    <a:lnTo>
                      <a:pt x="9817" y="15424"/>
                    </a:lnTo>
                    <a:lnTo>
                      <a:pt x="10100" y="15122"/>
                    </a:lnTo>
                    <a:lnTo>
                      <a:pt x="10364" y="14839"/>
                    </a:lnTo>
                    <a:lnTo>
                      <a:pt x="10610" y="14518"/>
                    </a:lnTo>
                    <a:lnTo>
                      <a:pt x="10817" y="14197"/>
                    </a:lnTo>
                    <a:lnTo>
                      <a:pt x="10987" y="13876"/>
                    </a:lnTo>
                    <a:lnTo>
                      <a:pt x="11119" y="13555"/>
                    </a:lnTo>
                    <a:lnTo>
                      <a:pt x="11233" y="13234"/>
                    </a:lnTo>
                    <a:lnTo>
                      <a:pt x="11308" y="12913"/>
                    </a:lnTo>
                    <a:lnTo>
                      <a:pt x="11327" y="12611"/>
                    </a:lnTo>
                    <a:lnTo>
                      <a:pt x="11308" y="12309"/>
                    </a:lnTo>
                    <a:lnTo>
                      <a:pt x="11289" y="12158"/>
                    </a:lnTo>
                    <a:lnTo>
                      <a:pt x="11252" y="12026"/>
                    </a:lnTo>
                    <a:lnTo>
                      <a:pt x="11214" y="11894"/>
                    </a:lnTo>
                    <a:lnTo>
                      <a:pt x="11157" y="11762"/>
                    </a:lnTo>
                    <a:lnTo>
                      <a:pt x="11270" y="11856"/>
                    </a:lnTo>
                    <a:lnTo>
                      <a:pt x="11384" y="11951"/>
                    </a:lnTo>
                    <a:lnTo>
                      <a:pt x="11516" y="12045"/>
                    </a:lnTo>
                    <a:lnTo>
                      <a:pt x="11648" y="12121"/>
                    </a:lnTo>
                    <a:lnTo>
                      <a:pt x="11780" y="12177"/>
                    </a:lnTo>
                    <a:lnTo>
                      <a:pt x="11931" y="12234"/>
                    </a:lnTo>
                    <a:lnTo>
                      <a:pt x="12082" y="12272"/>
                    </a:lnTo>
                    <a:lnTo>
                      <a:pt x="12233" y="12309"/>
                    </a:lnTo>
                    <a:lnTo>
                      <a:pt x="12573" y="12347"/>
                    </a:lnTo>
                    <a:lnTo>
                      <a:pt x="12913" y="12328"/>
                    </a:lnTo>
                    <a:lnTo>
                      <a:pt x="13290" y="12272"/>
                    </a:lnTo>
                    <a:lnTo>
                      <a:pt x="13668" y="12177"/>
                    </a:lnTo>
                    <a:lnTo>
                      <a:pt x="14064" y="12026"/>
                    </a:lnTo>
                    <a:lnTo>
                      <a:pt x="14461" y="11837"/>
                    </a:lnTo>
                    <a:lnTo>
                      <a:pt x="14876" y="11592"/>
                    </a:lnTo>
                    <a:lnTo>
                      <a:pt x="15292" y="11309"/>
                    </a:lnTo>
                    <a:lnTo>
                      <a:pt x="15707" y="10950"/>
                    </a:lnTo>
                    <a:lnTo>
                      <a:pt x="16103" y="10554"/>
                    </a:lnTo>
                    <a:lnTo>
                      <a:pt x="16519" y="10119"/>
                    </a:lnTo>
                    <a:lnTo>
                      <a:pt x="16915" y="9610"/>
                    </a:lnTo>
                    <a:lnTo>
                      <a:pt x="16726" y="9289"/>
                    </a:lnTo>
                    <a:lnTo>
                      <a:pt x="16519" y="8987"/>
                    </a:lnTo>
                    <a:lnTo>
                      <a:pt x="16311" y="8685"/>
                    </a:lnTo>
                    <a:lnTo>
                      <a:pt x="16084" y="8402"/>
                    </a:lnTo>
                    <a:lnTo>
                      <a:pt x="15858" y="8118"/>
                    </a:lnTo>
                    <a:lnTo>
                      <a:pt x="15631" y="7873"/>
                    </a:lnTo>
                    <a:lnTo>
                      <a:pt x="15386" y="7628"/>
                    </a:lnTo>
                    <a:lnTo>
                      <a:pt x="15141" y="7401"/>
                    </a:lnTo>
                    <a:lnTo>
                      <a:pt x="14895" y="7212"/>
                    </a:lnTo>
                    <a:lnTo>
                      <a:pt x="14650" y="7023"/>
                    </a:lnTo>
                    <a:lnTo>
                      <a:pt x="14385" y="6854"/>
                    </a:lnTo>
                    <a:lnTo>
                      <a:pt x="14121" y="6721"/>
                    </a:lnTo>
                    <a:lnTo>
                      <a:pt x="13876" y="6608"/>
                    </a:lnTo>
                    <a:lnTo>
                      <a:pt x="13611" y="6533"/>
                    </a:lnTo>
                    <a:lnTo>
                      <a:pt x="13366" y="6476"/>
                    </a:lnTo>
                    <a:lnTo>
                      <a:pt x="13121" y="6457"/>
                    </a:lnTo>
                    <a:lnTo>
                      <a:pt x="13309" y="6268"/>
                    </a:lnTo>
                    <a:lnTo>
                      <a:pt x="13479" y="6079"/>
                    </a:lnTo>
                    <a:lnTo>
                      <a:pt x="13649" y="5853"/>
                    </a:lnTo>
                    <a:lnTo>
                      <a:pt x="13800" y="5608"/>
                    </a:lnTo>
                    <a:lnTo>
                      <a:pt x="13951" y="5343"/>
                    </a:lnTo>
                    <a:lnTo>
                      <a:pt x="14083" y="5041"/>
                    </a:lnTo>
                    <a:lnTo>
                      <a:pt x="14197" y="4739"/>
                    </a:lnTo>
                    <a:lnTo>
                      <a:pt x="14291" y="4399"/>
                    </a:lnTo>
                    <a:lnTo>
                      <a:pt x="14385" y="4041"/>
                    </a:lnTo>
                    <a:lnTo>
                      <a:pt x="14442" y="3682"/>
                    </a:lnTo>
                    <a:lnTo>
                      <a:pt x="14499" y="3285"/>
                    </a:lnTo>
                    <a:lnTo>
                      <a:pt x="14536" y="2870"/>
                    </a:lnTo>
                    <a:lnTo>
                      <a:pt x="14555" y="2455"/>
                    </a:lnTo>
                    <a:lnTo>
                      <a:pt x="14555" y="2021"/>
                    </a:lnTo>
                    <a:lnTo>
                      <a:pt x="14536" y="1568"/>
                    </a:lnTo>
                    <a:lnTo>
                      <a:pt x="14499" y="1096"/>
                    </a:lnTo>
                    <a:lnTo>
                      <a:pt x="13970" y="1039"/>
                    </a:lnTo>
                    <a:lnTo>
                      <a:pt x="13460" y="1020"/>
                    </a:lnTo>
                    <a:lnTo>
                      <a:pt x="12970" y="1020"/>
                    </a:lnTo>
                    <a:lnTo>
                      <a:pt x="12498" y="1039"/>
                    </a:lnTo>
                    <a:lnTo>
                      <a:pt x="12026" y="1077"/>
                    </a:lnTo>
                    <a:lnTo>
                      <a:pt x="11591" y="1133"/>
                    </a:lnTo>
                    <a:lnTo>
                      <a:pt x="11176" y="1228"/>
                    </a:lnTo>
                    <a:lnTo>
                      <a:pt x="10780" y="1322"/>
                    </a:lnTo>
                    <a:lnTo>
                      <a:pt x="10421" y="1435"/>
                    </a:lnTo>
                    <a:lnTo>
                      <a:pt x="10081" y="1568"/>
                    </a:lnTo>
                    <a:lnTo>
                      <a:pt x="9779" y="1737"/>
                    </a:lnTo>
                    <a:lnTo>
                      <a:pt x="9496" y="1907"/>
                    </a:lnTo>
                    <a:lnTo>
                      <a:pt x="9251" y="2096"/>
                    </a:lnTo>
                    <a:lnTo>
                      <a:pt x="9024" y="2304"/>
                    </a:lnTo>
                    <a:lnTo>
                      <a:pt x="8854" y="2511"/>
                    </a:lnTo>
                    <a:lnTo>
                      <a:pt x="8722" y="2757"/>
                    </a:lnTo>
                    <a:lnTo>
                      <a:pt x="8628" y="2530"/>
                    </a:lnTo>
                    <a:lnTo>
                      <a:pt x="8495" y="2323"/>
                    </a:lnTo>
                    <a:lnTo>
                      <a:pt x="8325" y="2115"/>
                    </a:lnTo>
                    <a:lnTo>
                      <a:pt x="8156" y="1888"/>
                    </a:lnTo>
                    <a:lnTo>
                      <a:pt x="7929" y="1700"/>
                    </a:lnTo>
                    <a:lnTo>
                      <a:pt x="7684" y="1492"/>
                    </a:lnTo>
                    <a:lnTo>
                      <a:pt x="7419" y="1303"/>
                    </a:lnTo>
                    <a:lnTo>
                      <a:pt x="7117" y="1114"/>
                    </a:lnTo>
                    <a:lnTo>
                      <a:pt x="6777" y="945"/>
                    </a:lnTo>
                    <a:lnTo>
                      <a:pt x="6419" y="775"/>
                    </a:lnTo>
                    <a:lnTo>
                      <a:pt x="6022" y="624"/>
                    </a:lnTo>
                    <a:lnTo>
                      <a:pt x="5607" y="473"/>
                    </a:lnTo>
                    <a:lnTo>
                      <a:pt x="5154" y="340"/>
                    </a:lnTo>
                    <a:lnTo>
                      <a:pt x="4682" y="208"/>
                    </a:lnTo>
                    <a:lnTo>
                      <a:pt x="4172" y="95"/>
                    </a:lnTo>
                    <a:lnTo>
                      <a:pt x="364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30" name="Google Shape;2630;p43"/>
              <p:cNvSpPr/>
              <p:nvPr/>
            </p:nvSpPr>
            <p:spPr>
              <a:xfrm>
                <a:off x="5179850" y="2778200"/>
                <a:ext cx="79300" cy="78850"/>
              </a:xfrm>
              <a:custGeom>
                <a:avLst/>
                <a:gdLst/>
                <a:ahLst/>
                <a:cxnLst/>
                <a:rect l="l" t="t" r="r" b="b"/>
                <a:pathLst>
                  <a:path w="3172" h="3154" extrusionOk="0">
                    <a:moveTo>
                      <a:pt x="1397" y="0"/>
                    </a:moveTo>
                    <a:lnTo>
                      <a:pt x="1227" y="38"/>
                    </a:lnTo>
                    <a:lnTo>
                      <a:pt x="1076" y="76"/>
                    </a:lnTo>
                    <a:lnTo>
                      <a:pt x="925" y="133"/>
                    </a:lnTo>
                    <a:lnTo>
                      <a:pt x="793" y="208"/>
                    </a:lnTo>
                    <a:lnTo>
                      <a:pt x="661" y="284"/>
                    </a:lnTo>
                    <a:lnTo>
                      <a:pt x="548" y="397"/>
                    </a:lnTo>
                    <a:lnTo>
                      <a:pt x="435" y="491"/>
                    </a:lnTo>
                    <a:lnTo>
                      <a:pt x="340" y="605"/>
                    </a:lnTo>
                    <a:lnTo>
                      <a:pt x="246" y="737"/>
                    </a:lnTo>
                    <a:lnTo>
                      <a:pt x="170" y="869"/>
                    </a:lnTo>
                    <a:lnTo>
                      <a:pt x="114" y="1001"/>
                    </a:lnTo>
                    <a:lnTo>
                      <a:pt x="57" y="1152"/>
                    </a:lnTo>
                    <a:lnTo>
                      <a:pt x="38" y="1303"/>
                    </a:lnTo>
                    <a:lnTo>
                      <a:pt x="19" y="1454"/>
                    </a:lnTo>
                    <a:lnTo>
                      <a:pt x="0" y="1605"/>
                    </a:lnTo>
                    <a:lnTo>
                      <a:pt x="19" y="1775"/>
                    </a:lnTo>
                    <a:lnTo>
                      <a:pt x="38" y="1926"/>
                    </a:lnTo>
                    <a:lnTo>
                      <a:pt x="95" y="2077"/>
                    </a:lnTo>
                    <a:lnTo>
                      <a:pt x="151" y="2228"/>
                    </a:lnTo>
                    <a:lnTo>
                      <a:pt x="227" y="2379"/>
                    </a:lnTo>
                    <a:lnTo>
                      <a:pt x="302" y="2511"/>
                    </a:lnTo>
                    <a:lnTo>
                      <a:pt x="397" y="2625"/>
                    </a:lnTo>
                    <a:lnTo>
                      <a:pt x="510" y="2738"/>
                    </a:lnTo>
                    <a:lnTo>
                      <a:pt x="623" y="2832"/>
                    </a:lnTo>
                    <a:lnTo>
                      <a:pt x="755" y="2908"/>
                    </a:lnTo>
                    <a:lnTo>
                      <a:pt x="888" y="2983"/>
                    </a:lnTo>
                    <a:lnTo>
                      <a:pt x="1020" y="3059"/>
                    </a:lnTo>
                    <a:lnTo>
                      <a:pt x="1171" y="3096"/>
                    </a:lnTo>
                    <a:lnTo>
                      <a:pt x="1322" y="3134"/>
                    </a:lnTo>
                    <a:lnTo>
                      <a:pt x="1473" y="3153"/>
                    </a:lnTo>
                    <a:lnTo>
                      <a:pt x="1775" y="3153"/>
                    </a:lnTo>
                    <a:lnTo>
                      <a:pt x="1945" y="3115"/>
                    </a:lnTo>
                    <a:lnTo>
                      <a:pt x="2096" y="3078"/>
                    </a:lnTo>
                    <a:lnTo>
                      <a:pt x="2247" y="3021"/>
                    </a:lnTo>
                    <a:lnTo>
                      <a:pt x="2379" y="2945"/>
                    </a:lnTo>
                    <a:lnTo>
                      <a:pt x="2511" y="2851"/>
                    </a:lnTo>
                    <a:lnTo>
                      <a:pt x="2643" y="2757"/>
                    </a:lnTo>
                    <a:lnTo>
                      <a:pt x="2738" y="2662"/>
                    </a:lnTo>
                    <a:lnTo>
                      <a:pt x="2851" y="2549"/>
                    </a:lnTo>
                    <a:lnTo>
                      <a:pt x="2926" y="2417"/>
                    </a:lnTo>
                    <a:lnTo>
                      <a:pt x="3002" y="2285"/>
                    </a:lnTo>
                    <a:lnTo>
                      <a:pt x="3059" y="2153"/>
                    </a:lnTo>
                    <a:lnTo>
                      <a:pt x="3115" y="2002"/>
                    </a:lnTo>
                    <a:lnTo>
                      <a:pt x="3153" y="1851"/>
                    </a:lnTo>
                    <a:lnTo>
                      <a:pt x="3172" y="1699"/>
                    </a:lnTo>
                    <a:lnTo>
                      <a:pt x="3172" y="1530"/>
                    </a:lnTo>
                    <a:lnTo>
                      <a:pt x="3153" y="1379"/>
                    </a:lnTo>
                    <a:lnTo>
                      <a:pt x="3134" y="1228"/>
                    </a:lnTo>
                    <a:lnTo>
                      <a:pt x="3096" y="1058"/>
                    </a:lnTo>
                    <a:lnTo>
                      <a:pt x="3021" y="925"/>
                    </a:lnTo>
                    <a:lnTo>
                      <a:pt x="2964" y="774"/>
                    </a:lnTo>
                    <a:lnTo>
                      <a:pt x="2870" y="642"/>
                    </a:lnTo>
                    <a:lnTo>
                      <a:pt x="2775" y="529"/>
                    </a:lnTo>
                    <a:lnTo>
                      <a:pt x="2662" y="416"/>
                    </a:lnTo>
                    <a:lnTo>
                      <a:pt x="2549" y="321"/>
                    </a:lnTo>
                    <a:lnTo>
                      <a:pt x="2436" y="227"/>
                    </a:lnTo>
                    <a:lnTo>
                      <a:pt x="2303" y="151"/>
                    </a:lnTo>
                    <a:lnTo>
                      <a:pt x="2152" y="95"/>
                    </a:lnTo>
                    <a:lnTo>
                      <a:pt x="2020" y="57"/>
                    </a:lnTo>
                    <a:lnTo>
                      <a:pt x="1869" y="19"/>
                    </a:lnTo>
                    <a:lnTo>
                      <a:pt x="171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  <p:sp>
          <p:nvSpPr>
            <p:cNvPr id="2631" name="Google Shape;2631;p43"/>
            <p:cNvSpPr/>
            <p:nvPr/>
          </p:nvSpPr>
          <p:spPr>
            <a:xfrm rot="6625155">
              <a:off x="2279667" y="1485809"/>
              <a:ext cx="192107" cy="240259"/>
            </a:xfrm>
            <a:custGeom>
              <a:avLst/>
              <a:gdLst/>
              <a:ahLst/>
              <a:cxnLst/>
              <a:rect l="l" t="t" r="r" b="b"/>
              <a:pathLst>
                <a:path w="7684" h="9610" extrusionOk="0">
                  <a:moveTo>
                    <a:pt x="5097" y="1"/>
                  </a:moveTo>
                  <a:lnTo>
                    <a:pt x="4588" y="114"/>
                  </a:lnTo>
                  <a:lnTo>
                    <a:pt x="4399" y="2096"/>
                  </a:lnTo>
                  <a:lnTo>
                    <a:pt x="3889" y="246"/>
                  </a:lnTo>
                  <a:lnTo>
                    <a:pt x="2889" y="869"/>
                  </a:lnTo>
                  <a:lnTo>
                    <a:pt x="3681" y="2568"/>
                  </a:lnTo>
                  <a:lnTo>
                    <a:pt x="4229" y="3814"/>
                  </a:lnTo>
                  <a:lnTo>
                    <a:pt x="4399" y="4248"/>
                  </a:lnTo>
                  <a:lnTo>
                    <a:pt x="4512" y="4569"/>
                  </a:lnTo>
                  <a:lnTo>
                    <a:pt x="4550" y="4777"/>
                  </a:lnTo>
                  <a:lnTo>
                    <a:pt x="4550" y="4834"/>
                  </a:lnTo>
                  <a:lnTo>
                    <a:pt x="4531" y="4871"/>
                  </a:lnTo>
                  <a:lnTo>
                    <a:pt x="4512" y="4871"/>
                  </a:lnTo>
                  <a:lnTo>
                    <a:pt x="4455" y="4834"/>
                  </a:lnTo>
                  <a:lnTo>
                    <a:pt x="4304" y="4664"/>
                  </a:lnTo>
                  <a:lnTo>
                    <a:pt x="4097" y="4399"/>
                  </a:lnTo>
                  <a:lnTo>
                    <a:pt x="3832" y="4003"/>
                  </a:lnTo>
                  <a:lnTo>
                    <a:pt x="3077" y="2832"/>
                  </a:lnTo>
                  <a:lnTo>
                    <a:pt x="2077" y="1190"/>
                  </a:lnTo>
                  <a:lnTo>
                    <a:pt x="1322" y="1662"/>
                  </a:lnTo>
                  <a:lnTo>
                    <a:pt x="1548" y="2228"/>
                  </a:lnTo>
                  <a:lnTo>
                    <a:pt x="925" y="2134"/>
                  </a:lnTo>
                  <a:lnTo>
                    <a:pt x="680" y="2436"/>
                  </a:lnTo>
                  <a:lnTo>
                    <a:pt x="548" y="2625"/>
                  </a:lnTo>
                  <a:lnTo>
                    <a:pt x="434" y="2832"/>
                  </a:lnTo>
                  <a:lnTo>
                    <a:pt x="302" y="3116"/>
                  </a:lnTo>
                  <a:lnTo>
                    <a:pt x="208" y="3380"/>
                  </a:lnTo>
                  <a:lnTo>
                    <a:pt x="132" y="3625"/>
                  </a:lnTo>
                  <a:lnTo>
                    <a:pt x="76" y="3833"/>
                  </a:lnTo>
                  <a:lnTo>
                    <a:pt x="1529" y="4362"/>
                  </a:lnTo>
                  <a:lnTo>
                    <a:pt x="0" y="4645"/>
                  </a:lnTo>
                  <a:lnTo>
                    <a:pt x="95" y="5532"/>
                  </a:lnTo>
                  <a:lnTo>
                    <a:pt x="1963" y="5192"/>
                  </a:lnTo>
                  <a:lnTo>
                    <a:pt x="3304" y="4985"/>
                  </a:lnTo>
                  <a:lnTo>
                    <a:pt x="3776" y="4928"/>
                  </a:lnTo>
                  <a:lnTo>
                    <a:pt x="4116" y="4890"/>
                  </a:lnTo>
                  <a:lnTo>
                    <a:pt x="4323" y="4890"/>
                  </a:lnTo>
                  <a:lnTo>
                    <a:pt x="4361" y="4909"/>
                  </a:lnTo>
                  <a:lnTo>
                    <a:pt x="4380" y="4909"/>
                  </a:lnTo>
                  <a:lnTo>
                    <a:pt x="4380" y="4947"/>
                  </a:lnTo>
                  <a:lnTo>
                    <a:pt x="4323" y="4966"/>
                  </a:lnTo>
                  <a:lnTo>
                    <a:pt x="4134" y="5060"/>
                  </a:lnTo>
                  <a:lnTo>
                    <a:pt x="3814" y="5173"/>
                  </a:lnTo>
                  <a:lnTo>
                    <a:pt x="3342" y="5306"/>
                  </a:lnTo>
                  <a:lnTo>
                    <a:pt x="2020" y="5683"/>
                  </a:lnTo>
                  <a:lnTo>
                    <a:pt x="151" y="6174"/>
                  </a:lnTo>
                  <a:lnTo>
                    <a:pt x="378" y="6797"/>
                  </a:lnTo>
                  <a:lnTo>
                    <a:pt x="1322" y="6627"/>
                  </a:lnTo>
                  <a:lnTo>
                    <a:pt x="623" y="7269"/>
                  </a:lnTo>
                  <a:lnTo>
                    <a:pt x="736" y="7458"/>
                  </a:lnTo>
                  <a:lnTo>
                    <a:pt x="869" y="7646"/>
                  </a:lnTo>
                  <a:lnTo>
                    <a:pt x="1038" y="7854"/>
                  </a:lnTo>
                  <a:lnTo>
                    <a:pt x="1208" y="8062"/>
                  </a:lnTo>
                  <a:lnTo>
                    <a:pt x="1378" y="8232"/>
                  </a:lnTo>
                  <a:lnTo>
                    <a:pt x="1548" y="8383"/>
                  </a:lnTo>
                  <a:lnTo>
                    <a:pt x="1869" y="8647"/>
                  </a:lnTo>
                  <a:lnTo>
                    <a:pt x="2851" y="7797"/>
                  </a:lnTo>
                  <a:lnTo>
                    <a:pt x="2473" y="9025"/>
                  </a:lnTo>
                  <a:lnTo>
                    <a:pt x="3115" y="9308"/>
                  </a:lnTo>
                  <a:lnTo>
                    <a:pt x="3644" y="8118"/>
                  </a:lnTo>
                  <a:lnTo>
                    <a:pt x="3946" y="9459"/>
                  </a:lnTo>
                  <a:lnTo>
                    <a:pt x="4739" y="9610"/>
                  </a:lnTo>
                  <a:lnTo>
                    <a:pt x="4569" y="5003"/>
                  </a:lnTo>
                  <a:lnTo>
                    <a:pt x="7684" y="1096"/>
                  </a:lnTo>
                  <a:lnTo>
                    <a:pt x="7684" y="1096"/>
                  </a:lnTo>
                  <a:lnTo>
                    <a:pt x="6475" y="1719"/>
                  </a:lnTo>
                  <a:lnTo>
                    <a:pt x="7117" y="718"/>
                  </a:lnTo>
                  <a:lnTo>
                    <a:pt x="6098" y="76"/>
                  </a:lnTo>
                  <a:lnTo>
                    <a:pt x="5154" y="1228"/>
                  </a:lnTo>
                  <a:lnTo>
                    <a:pt x="509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2" name="Google Shape;2632;p43"/>
          <p:cNvGrpSpPr/>
          <p:nvPr/>
        </p:nvGrpSpPr>
        <p:grpSpPr>
          <a:xfrm>
            <a:off x="7650442" y="3744300"/>
            <a:ext cx="1571958" cy="1610184"/>
            <a:chOff x="-3128300" y="3184750"/>
            <a:chExt cx="1745650" cy="1788100"/>
          </a:xfrm>
        </p:grpSpPr>
        <p:sp>
          <p:nvSpPr>
            <p:cNvPr id="2633" name="Google Shape;2633;p43"/>
            <p:cNvSpPr/>
            <p:nvPr/>
          </p:nvSpPr>
          <p:spPr>
            <a:xfrm>
              <a:off x="-3128300" y="3184750"/>
              <a:ext cx="1745650" cy="1788100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4" name="Google Shape;2634;p43"/>
            <p:cNvSpPr/>
            <p:nvPr/>
          </p:nvSpPr>
          <p:spPr>
            <a:xfrm>
              <a:off x="-2670849" y="3653325"/>
              <a:ext cx="1288115" cy="1319439"/>
            </a:xfrm>
            <a:custGeom>
              <a:avLst/>
              <a:gdLst/>
              <a:ahLst/>
              <a:cxnLst/>
              <a:rect l="l" t="t" r="r" b="b"/>
              <a:pathLst>
                <a:path w="69826" h="71524" extrusionOk="0">
                  <a:moveTo>
                    <a:pt x="62244" y="1"/>
                  </a:moveTo>
                  <a:lnTo>
                    <a:pt x="61580" y="19"/>
                  </a:lnTo>
                  <a:lnTo>
                    <a:pt x="60934" y="56"/>
                  </a:lnTo>
                  <a:lnTo>
                    <a:pt x="60270" y="130"/>
                  </a:lnTo>
                  <a:lnTo>
                    <a:pt x="59624" y="222"/>
                  </a:lnTo>
                  <a:lnTo>
                    <a:pt x="59034" y="333"/>
                  </a:lnTo>
                  <a:lnTo>
                    <a:pt x="58462" y="481"/>
                  </a:lnTo>
                  <a:lnTo>
                    <a:pt x="57890" y="647"/>
                  </a:lnTo>
                  <a:lnTo>
                    <a:pt x="57337" y="813"/>
                  </a:lnTo>
                  <a:lnTo>
                    <a:pt x="56783" y="1016"/>
                  </a:lnTo>
                  <a:lnTo>
                    <a:pt x="56248" y="1255"/>
                  </a:lnTo>
                  <a:lnTo>
                    <a:pt x="55695" y="1495"/>
                  </a:lnTo>
                  <a:lnTo>
                    <a:pt x="55178" y="1754"/>
                  </a:lnTo>
                  <a:lnTo>
                    <a:pt x="54662" y="2030"/>
                  </a:lnTo>
                  <a:lnTo>
                    <a:pt x="54145" y="2325"/>
                  </a:lnTo>
                  <a:lnTo>
                    <a:pt x="53647" y="2639"/>
                  </a:lnTo>
                  <a:lnTo>
                    <a:pt x="53167" y="2971"/>
                  </a:lnTo>
                  <a:lnTo>
                    <a:pt x="52688" y="3322"/>
                  </a:lnTo>
                  <a:lnTo>
                    <a:pt x="52226" y="3691"/>
                  </a:lnTo>
                  <a:lnTo>
                    <a:pt x="51784" y="4078"/>
                  </a:lnTo>
                  <a:lnTo>
                    <a:pt x="51341" y="4465"/>
                  </a:lnTo>
                  <a:lnTo>
                    <a:pt x="50917" y="4871"/>
                  </a:lnTo>
                  <a:lnTo>
                    <a:pt x="50492" y="5296"/>
                  </a:lnTo>
                  <a:lnTo>
                    <a:pt x="50087" y="5738"/>
                  </a:lnTo>
                  <a:lnTo>
                    <a:pt x="49699" y="6199"/>
                  </a:lnTo>
                  <a:lnTo>
                    <a:pt x="49330" y="6661"/>
                  </a:lnTo>
                  <a:lnTo>
                    <a:pt x="48980" y="7122"/>
                  </a:lnTo>
                  <a:lnTo>
                    <a:pt x="48629" y="7620"/>
                  </a:lnTo>
                  <a:lnTo>
                    <a:pt x="48316" y="8118"/>
                  </a:lnTo>
                  <a:lnTo>
                    <a:pt x="48002" y="8616"/>
                  </a:lnTo>
                  <a:lnTo>
                    <a:pt x="47707" y="9133"/>
                  </a:lnTo>
                  <a:lnTo>
                    <a:pt x="47430" y="9668"/>
                  </a:lnTo>
                  <a:lnTo>
                    <a:pt x="47172" y="10203"/>
                  </a:lnTo>
                  <a:lnTo>
                    <a:pt x="46932" y="10738"/>
                  </a:lnTo>
                  <a:lnTo>
                    <a:pt x="46711" y="11291"/>
                  </a:lnTo>
                  <a:lnTo>
                    <a:pt x="46508" y="11845"/>
                  </a:lnTo>
                  <a:lnTo>
                    <a:pt x="46323" y="12398"/>
                  </a:lnTo>
                  <a:lnTo>
                    <a:pt x="46176" y="12933"/>
                  </a:lnTo>
                  <a:lnTo>
                    <a:pt x="46046" y="13450"/>
                  </a:lnTo>
                  <a:lnTo>
                    <a:pt x="45917" y="13966"/>
                  </a:lnTo>
                  <a:lnTo>
                    <a:pt x="45807" y="14501"/>
                  </a:lnTo>
                  <a:lnTo>
                    <a:pt x="45714" y="15036"/>
                  </a:lnTo>
                  <a:lnTo>
                    <a:pt x="45641" y="15571"/>
                  </a:lnTo>
                  <a:lnTo>
                    <a:pt x="45585" y="16106"/>
                  </a:lnTo>
                  <a:lnTo>
                    <a:pt x="45548" y="16641"/>
                  </a:lnTo>
                  <a:lnTo>
                    <a:pt x="45511" y="17176"/>
                  </a:lnTo>
                  <a:lnTo>
                    <a:pt x="45493" y="17711"/>
                  </a:lnTo>
                  <a:lnTo>
                    <a:pt x="45493" y="18264"/>
                  </a:lnTo>
                  <a:lnTo>
                    <a:pt x="45493" y="18799"/>
                  </a:lnTo>
                  <a:lnTo>
                    <a:pt x="45530" y="19334"/>
                  </a:lnTo>
                  <a:lnTo>
                    <a:pt x="45567" y="19869"/>
                  </a:lnTo>
                  <a:lnTo>
                    <a:pt x="45622" y="20404"/>
                  </a:lnTo>
                  <a:lnTo>
                    <a:pt x="45677" y="20958"/>
                  </a:lnTo>
                  <a:lnTo>
                    <a:pt x="45770" y="21493"/>
                  </a:lnTo>
                  <a:lnTo>
                    <a:pt x="45862" y="22009"/>
                  </a:lnTo>
                  <a:lnTo>
                    <a:pt x="45973" y="22544"/>
                  </a:lnTo>
                  <a:lnTo>
                    <a:pt x="46083" y="23079"/>
                  </a:lnTo>
                  <a:lnTo>
                    <a:pt x="46212" y="23596"/>
                  </a:lnTo>
                  <a:lnTo>
                    <a:pt x="46360" y="24131"/>
                  </a:lnTo>
                  <a:lnTo>
                    <a:pt x="46526" y="24647"/>
                  </a:lnTo>
                  <a:lnTo>
                    <a:pt x="46692" y="25164"/>
                  </a:lnTo>
                  <a:lnTo>
                    <a:pt x="46877" y="25680"/>
                  </a:lnTo>
                  <a:lnTo>
                    <a:pt x="47061" y="26179"/>
                  </a:lnTo>
                  <a:lnTo>
                    <a:pt x="47282" y="26677"/>
                  </a:lnTo>
                  <a:lnTo>
                    <a:pt x="47485" y="27175"/>
                  </a:lnTo>
                  <a:lnTo>
                    <a:pt x="47725" y="27673"/>
                  </a:lnTo>
                  <a:lnTo>
                    <a:pt x="47965" y="28153"/>
                  </a:lnTo>
                  <a:lnTo>
                    <a:pt x="48223" y="28632"/>
                  </a:lnTo>
                  <a:lnTo>
                    <a:pt x="48482" y="29112"/>
                  </a:lnTo>
                  <a:lnTo>
                    <a:pt x="48223" y="28872"/>
                  </a:lnTo>
                  <a:lnTo>
                    <a:pt x="47947" y="28669"/>
                  </a:lnTo>
                  <a:lnTo>
                    <a:pt x="47651" y="28485"/>
                  </a:lnTo>
                  <a:lnTo>
                    <a:pt x="47319" y="28319"/>
                  </a:lnTo>
                  <a:lnTo>
                    <a:pt x="46987" y="28189"/>
                  </a:lnTo>
                  <a:lnTo>
                    <a:pt x="46655" y="28079"/>
                  </a:lnTo>
                  <a:lnTo>
                    <a:pt x="46305" y="27986"/>
                  </a:lnTo>
                  <a:lnTo>
                    <a:pt x="45936" y="27931"/>
                  </a:lnTo>
                  <a:lnTo>
                    <a:pt x="45585" y="27894"/>
                  </a:lnTo>
                  <a:lnTo>
                    <a:pt x="45216" y="27894"/>
                  </a:lnTo>
                  <a:lnTo>
                    <a:pt x="44847" y="27913"/>
                  </a:lnTo>
                  <a:lnTo>
                    <a:pt x="44478" y="27950"/>
                  </a:lnTo>
                  <a:lnTo>
                    <a:pt x="44128" y="28023"/>
                  </a:lnTo>
                  <a:lnTo>
                    <a:pt x="43777" y="28134"/>
                  </a:lnTo>
                  <a:lnTo>
                    <a:pt x="43445" y="28263"/>
                  </a:lnTo>
                  <a:lnTo>
                    <a:pt x="43113" y="28411"/>
                  </a:lnTo>
                  <a:lnTo>
                    <a:pt x="42726" y="28651"/>
                  </a:lnTo>
                  <a:lnTo>
                    <a:pt x="42338" y="28927"/>
                  </a:lnTo>
                  <a:lnTo>
                    <a:pt x="41988" y="29223"/>
                  </a:lnTo>
                  <a:lnTo>
                    <a:pt x="41674" y="29555"/>
                  </a:lnTo>
                  <a:lnTo>
                    <a:pt x="41361" y="29905"/>
                  </a:lnTo>
                  <a:lnTo>
                    <a:pt x="41102" y="30274"/>
                  </a:lnTo>
                  <a:lnTo>
                    <a:pt x="40844" y="30661"/>
                  </a:lnTo>
                  <a:lnTo>
                    <a:pt x="40623" y="31067"/>
                  </a:lnTo>
                  <a:lnTo>
                    <a:pt x="40420" y="31492"/>
                  </a:lnTo>
                  <a:lnTo>
                    <a:pt x="40254" y="31934"/>
                  </a:lnTo>
                  <a:lnTo>
                    <a:pt x="40106" y="32396"/>
                  </a:lnTo>
                  <a:lnTo>
                    <a:pt x="39977" y="32857"/>
                  </a:lnTo>
                  <a:lnTo>
                    <a:pt x="39885" y="33318"/>
                  </a:lnTo>
                  <a:lnTo>
                    <a:pt x="39811" y="33779"/>
                  </a:lnTo>
                  <a:lnTo>
                    <a:pt x="39756" y="34259"/>
                  </a:lnTo>
                  <a:lnTo>
                    <a:pt x="39737" y="34720"/>
                  </a:lnTo>
                  <a:lnTo>
                    <a:pt x="39737" y="35200"/>
                  </a:lnTo>
                  <a:lnTo>
                    <a:pt x="39737" y="35661"/>
                  </a:lnTo>
                  <a:lnTo>
                    <a:pt x="39774" y="36122"/>
                  </a:lnTo>
                  <a:lnTo>
                    <a:pt x="39829" y="36583"/>
                  </a:lnTo>
                  <a:lnTo>
                    <a:pt x="39903" y="37044"/>
                  </a:lnTo>
                  <a:lnTo>
                    <a:pt x="39977" y="37506"/>
                  </a:lnTo>
                  <a:lnTo>
                    <a:pt x="40069" y="37967"/>
                  </a:lnTo>
                  <a:lnTo>
                    <a:pt x="40180" y="38428"/>
                  </a:lnTo>
                  <a:lnTo>
                    <a:pt x="40420" y="39332"/>
                  </a:lnTo>
                  <a:lnTo>
                    <a:pt x="40678" y="40236"/>
                  </a:lnTo>
                  <a:lnTo>
                    <a:pt x="40973" y="41140"/>
                  </a:lnTo>
                  <a:lnTo>
                    <a:pt x="41268" y="42025"/>
                  </a:lnTo>
                  <a:lnTo>
                    <a:pt x="41047" y="41472"/>
                  </a:lnTo>
                  <a:lnTo>
                    <a:pt x="40789" y="40918"/>
                  </a:lnTo>
                  <a:lnTo>
                    <a:pt x="40512" y="40402"/>
                  </a:lnTo>
                  <a:lnTo>
                    <a:pt x="40198" y="39904"/>
                  </a:lnTo>
                  <a:lnTo>
                    <a:pt x="39866" y="39424"/>
                  </a:lnTo>
                  <a:lnTo>
                    <a:pt x="39497" y="38963"/>
                  </a:lnTo>
                  <a:lnTo>
                    <a:pt x="39110" y="38520"/>
                  </a:lnTo>
                  <a:lnTo>
                    <a:pt x="38686" y="38096"/>
                  </a:lnTo>
                  <a:lnTo>
                    <a:pt x="38243" y="37690"/>
                  </a:lnTo>
                  <a:lnTo>
                    <a:pt x="37782" y="37321"/>
                  </a:lnTo>
                  <a:lnTo>
                    <a:pt x="37302" y="36971"/>
                  </a:lnTo>
                  <a:lnTo>
                    <a:pt x="36804" y="36639"/>
                  </a:lnTo>
                  <a:lnTo>
                    <a:pt x="36288" y="36343"/>
                  </a:lnTo>
                  <a:lnTo>
                    <a:pt x="35771" y="36067"/>
                  </a:lnTo>
                  <a:lnTo>
                    <a:pt x="35218" y="35808"/>
                  </a:lnTo>
                  <a:lnTo>
                    <a:pt x="34664" y="35587"/>
                  </a:lnTo>
                  <a:lnTo>
                    <a:pt x="34111" y="35384"/>
                  </a:lnTo>
                  <a:lnTo>
                    <a:pt x="33520" y="35218"/>
                  </a:lnTo>
                  <a:lnTo>
                    <a:pt x="32948" y="35070"/>
                  </a:lnTo>
                  <a:lnTo>
                    <a:pt x="32358" y="34960"/>
                  </a:lnTo>
                  <a:lnTo>
                    <a:pt x="31768" y="34868"/>
                  </a:lnTo>
                  <a:lnTo>
                    <a:pt x="31177" y="34812"/>
                  </a:lnTo>
                  <a:lnTo>
                    <a:pt x="30587" y="34794"/>
                  </a:lnTo>
                  <a:lnTo>
                    <a:pt x="29997" y="34794"/>
                  </a:lnTo>
                  <a:lnTo>
                    <a:pt x="29406" y="34831"/>
                  </a:lnTo>
                  <a:lnTo>
                    <a:pt x="28816" y="34904"/>
                  </a:lnTo>
                  <a:lnTo>
                    <a:pt x="28226" y="35015"/>
                  </a:lnTo>
                  <a:lnTo>
                    <a:pt x="27654" y="35144"/>
                  </a:lnTo>
                  <a:lnTo>
                    <a:pt x="27100" y="35310"/>
                  </a:lnTo>
                  <a:lnTo>
                    <a:pt x="26529" y="35513"/>
                  </a:lnTo>
                  <a:lnTo>
                    <a:pt x="25994" y="35753"/>
                  </a:lnTo>
                  <a:lnTo>
                    <a:pt x="25459" y="36030"/>
                  </a:lnTo>
                  <a:lnTo>
                    <a:pt x="24961" y="36343"/>
                  </a:lnTo>
                  <a:lnTo>
                    <a:pt x="24481" y="36675"/>
                  </a:lnTo>
                  <a:lnTo>
                    <a:pt x="24020" y="37026"/>
                  </a:lnTo>
                  <a:lnTo>
                    <a:pt x="23595" y="37413"/>
                  </a:lnTo>
                  <a:lnTo>
                    <a:pt x="23190" y="37819"/>
                  </a:lnTo>
                  <a:lnTo>
                    <a:pt x="22802" y="38244"/>
                  </a:lnTo>
                  <a:lnTo>
                    <a:pt x="22433" y="38686"/>
                  </a:lnTo>
                  <a:lnTo>
                    <a:pt x="22101" y="39166"/>
                  </a:lnTo>
                  <a:lnTo>
                    <a:pt x="21787" y="39646"/>
                  </a:lnTo>
                  <a:lnTo>
                    <a:pt x="21492" y="40162"/>
                  </a:lnTo>
                  <a:lnTo>
                    <a:pt x="21234" y="40679"/>
                  </a:lnTo>
                  <a:lnTo>
                    <a:pt x="20994" y="41214"/>
                  </a:lnTo>
                  <a:lnTo>
                    <a:pt x="20791" y="41749"/>
                  </a:lnTo>
                  <a:lnTo>
                    <a:pt x="20607" y="42302"/>
                  </a:lnTo>
                  <a:lnTo>
                    <a:pt x="20441" y="42856"/>
                  </a:lnTo>
                  <a:lnTo>
                    <a:pt x="20312" y="43427"/>
                  </a:lnTo>
                  <a:lnTo>
                    <a:pt x="20201" y="43999"/>
                  </a:lnTo>
                  <a:lnTo>
                    <a:pt x="20127" y="44590"/>
                  </a:lnTo>
                  <a:lnTo>
                    <a:pt x="20072" y="45162"/>
                  </a:lnTo>
                  <a:lnTo>
                    <a:pt x="20053" y="45752"/>
                  </a:lnTo>
                  <a:lnTo>
                    <a:pt x="20053" y="46342"/>
                  </a:lnTo>
                  <a:lnTo>
                    <a:pt x="20090" y="46914"/>
                  </a:lnTo>
                  <a:lnTo>
                    <a:pt x="20146" y="47486"/>
                  </a:lnTo>
                  <a:lnTo>
                    <a:pt x="20238" y="48058"/>
                  </a:lnTo>
                  <a:lnTo>
                    <a:pt x="20349" y="48630"/>
                  </a:lnTo>
                  <a:lnTo>
                    <a:pt x="20515" y="49183"/>
                  </a:lnTo>
                  <a:lnTo>
                    <a:pt x="20681" y="49737"/>
                  </a:lnTo>
                  <a:lnTo>
                    <a:pt x="20902" y="50272"/>
                  </a:lnTo>
                  <a:lnTo>
                    <a:pt x="21142" y="50807"/>
                  </a:lnTo>
                  <a:lnTo>
                    <a:pt x="21400" y="51305"/>
                  </a:lnTo>
                  <a:lnTo>
                    <a:pt x="21695" y="51803"/>
                  </a:lnTo>
                  <a:lnTo>
                    <a:pt x="22027" y="52282"/>
                  </a:lnTo>
                  <a:lnTo>
                    <a:pt x="21677" y="51877"/>
                  </a:lnTo>
                  <a:lnTo>
                    <a:pt x="21308" y="51489"/>
                  </a:lnTo>
                  <a:lnTo>
                    <a:pt x="20920" y="51102"/>
                  </a:lnTo>
                  <a:lnTo>
                    <a:pt x="20515" y="50751"/>
                  </a:lnTo>
                  <a:lnTo>
                    <a:pt x="20090" y="50419"/>
                  </a:lnTo>
                  <a:lnTo>
                    <a:pt x="19648" y="50106"/>
                  </a:lnTo>
                  <a:lnTo>
                    <a:pt x="19186" y="49792"/>
                  </a:lnTo>
                  <a:lnTo>
                    <a:pt x="18725" y="49515"/>
                  </a:lnTo>
                  <a:lnTo>
                    <a:pt x="18246" y="49257"/>
                  </a:lnTo>
                  <a:lnTo>
                    <a:pt x="17766" y="49017"/>
                  </a:lnTo>
                  <a:lnTo>
                    <a:pt x="17268" y="48814"/>
                  </a:lnTo>
                  <a:lnTo>
                    <a:pt x="16770" y="48611"/>
                  </a:lnTo>
                  <a:lnTo>
                    <a:pt x="16253" y="48427"/>
                  </a:lnTo>
                  <a:lnTo>
                    <a:pt x="15718" y="48279"/>
                  </a:lnTo>
                  <a:lnTo>
                    <a:pt x="15202" y="48150"/>
                  </a:lnTo>
                  <a:lnTo>
                    <a:pt x="14667" y="48021"/>
                  </a:lnTo>
                  <a:lnTo>
                    <a:pt x="14132" y="47929"/>
                  </a:lnTo>
                  <a:lnTo>
                    <a:pt x="13597" y="47873"/>
                  </a:lnTo>
                  <a:lnTo>
                    <a:pt x="13043" y="47818"/>
                  </a:lnTo>
                  <a:lnTo>
                    <a:pt x="12508" y="47800"/>
                  </a:lnTo>
                  <a:lnTo>
                    <a:pt x="11955" y="47800"/>
                  </a:lnTo>
                  <a:lnTo>
                    <a:pt x="11420" y="47818"/>
                  </a:lnTo>
                  <a:lnTo>
                    <a:pt x="10885" y="47855"/>
                  </a:lnTo>
                  <a:lnTo>
                    <a:pt x="10331" y="47910"/>
                  </a:lnTo>
                  <a:lnTo>
                    <a:pt x="9796" y="48002"/>
                  </a:lnTo>
                  <a:lnTo>
                    <a:pt x="9280" y="48113"/>
                  </a:lnTo>
                  <a:lnTo>
                    <a:pt x="8745" y="48242"/>
                  </a:lnTo>
                  <a:lnTo>
                    <a:pt x="8228" y="48408"/>
                  </a:lnTo>
                  <a:lnTo>
                    <a:pt x="7730" y="48593"/>
                  </a:lnTo>
                  <a:lnTo>
                    <a:pt x="7214" y="48796"/>
                  </a:lnTo>
                  <a:lnTo>
                    <a:pt x="6734" y="49036"/>
                  </a:lnTo>
                  <a:lnTo>
                    <a:pt x="6254" y="49294"/>
                  </a:lnTo>
                  <a:lnTo>
                    <a:pt x="5775" y="49571"/>
                  </a:lnTo>
                  <a:lnTo>
                    <a:pt x="5314" y="49884"/>
                  </a:lnTo>
                  <a:lnTo>
                    <a:pt x="4852" y="50216"/>
                  </a:lnTo>
                  <a:lnTo>
                    <a:pt x="4428" y="50567"/>
                  </a:lnTo>
                  <a:lnTo>
                    <a:pt x="4022" y="50936"/>
                  </a:lnTo>
                  <a:lnTo>
                    <a:pt x="3635" y="51342"/>
                  </a:lnTo>
                  <a:lnTo>
                    <a:pt x="3247" y="51747"/>
                  </a:lnTo>
                  <a:lnTo>
                    <a:pt x="2897" y="52172"/>
                  </a:lnTo>
                  <a:lnTo>
                    <a:pt x="2565" y="52614"/>
                  </a:lnTo>
                  <a:lnTo>
                    <a:pt x="2233" y="53057"/>
                  </a:lnTo>
                  <a:lnTo>
                    <a:pt x="1938" y="53537"/>
                  </a:lnTo>
                  <a:lnTo>
                    <a:pt x="1661" y="54017"/>
                  </a:lnTo>
                  <a:lnTo>
                    <a:pt x="1403" y="54515"/>
                  </a:lnTo>
                  <a:lnTo>
                    <a:pt x="1163" y="55013"/>
                  </a:lnTo>
                  <a:lnTo>
                    <a:pt x="941" y="55529"/>
                  </a:lnTo>
                  <a:lnTo>
                    <a:pt x="757" y="56064"/>
                  </a:lnTo>
                  <a:lnTo>
                    <a:pt x="572" y="56581"/>
                  </a:lnTo>
                  <a:lnTo>
                    <a:pt x="425" y="57116"/>
                  </a:lnTo>
                  <a:lnTo>
                    <a:pt x="296" y="57669"/>
                  </a:lnTo>
                  <a:lnTo>
                    <a:pt x="185" y="58223"/>
                  </a:lnTo>
                  <a:lnTo>
                    <a:pt x="111" y="58758"/>
                  </a:lnTo>
                  <a:lnTo>
                    <a:pt x="37" y="59311"/>
                  </a:lnTo>
                  <a:lnTo>
                    <a:pt x="1" y="59883"/>
                  </a:lnTo>
                  <a:lnTo>
                    <a:pt x="1" y="60436"/>
                  </a:lnTo>
                  <a:lnTo>
                    <a:pt x="19" y="60990"/>
                  </a:lnTo>
                  <a:lnTo>
                    <a:pt x="56" y="61543"/>
                  </a:lnTo>
                  <a:lnTo>
                    <a:pt x="111" y="62097"/>
                  </a:lnTo>
                  <a:lnTo>
                    <a:pt x="204" y="62632"/>
                  </a:lnTo>
                  <a:lnTo>
                    <a:pt x="314" y="63185"/>
                  </a:lnTo>
                  <a:lnTo>
                    <a:pt x="462" y="63720"/>
                  </a:lnTo>
                  <a:lnTo>
                    <a:pt x="628" y="64255"/>
                  </a:lnTo>
                  <a:lnTo>
                    <a:pt x="831" y="64772"/>
                  </a:lnTo>
                  <a:lnTo>
                    <a:pt x="10590" y="65731"/>
                  </a:lnTo>
                  <a:lnTo>
                    <a:pt x="20994" y="66746"/>
                  </a:lnTo>
                  <a:lnTo>
                    <a:pt x="69826" y="71524"/>
                  </a:lnTo>
                  <a:lnTo>
                    <a:pt x="69826" y="2049"/>
                  </a:lnTo>
                  <a:lnTo>
                    <a:pt x="69254" y="1735"/>
                  </a:lnTo>
                  <a:lnTo>
                    <a:pt x="68645" y="1440"/>
                  </a:lnTo>
                  <a:lnTo>
                    <a:pt x="68055" y="1182"/>
                  </a:lnTo>
                  <a:lnTo>
                    <a:pt x="67427" y="942"/>
                  </a:lnTo>
                  <a:lnTo>
                    <a:pt x="66800" y="720"/>
                  </a:lnTo>
                  <a:lnTo>
                    <a:pt x="66173" y="536"/>
                  </a:lnTo>
                  <a:lnTo>
                    <a:pt x="65527" y="388"/>
                  </a:lnTo>
                  <a:lnTo>
                    <a:pt x="64882" y="241"/>
                  </a:lnTo>
                  <a:lnTo>
                    <a:pt x="64218" y="149"/>
                  </a:lnTo>
                  <a:lnTo>
                    <a:pt x="63572" y="75"/>
                  </a:lnTo>
                  <a:lnTo>
                    <a:pt x="62908" y="19"/>
                  </a:lnTo>
                  <a:lnTo>
                    <a:pt x="62244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5" name="Google Shape;2635;p43"/>
          <p:cNvGrpSpPr/>
          <p:nvPr/>
        </p:nvGrpSpPr>
        <p:grpSpPr>
          <a:xfrm flipH="1">
            <a:off x="-28360" y="3630638"/>
            <a:ext cx="1759549" cy="1514815"/>
            <a:chOff x="-5379400" y="3590150"/>
            <a:chExt cx="1532575" cy="1319525"/>
          </a:xfrm>
        </p:grpSpPr>
        <p:sp>
          <p:nvSpPr>
            <p:cNvPr id="2636" name="Google Shape;2636;p43"/>
            <p:cNvSpPr/>
            <p:nvPr/>
          </p:nvSpPr>
          <p:spPr>
            <a:xfrm>
              <a:off x="-5379400" y="3590150"/>
              <a:ext cx="1532575" cy="1319525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37" name="Google Shape;2637;p43"/>
            <p:cNvSpPr/>
            <p:nvPr/>
          </p:nvSpPr>
          <p:spPr>
            <a:xfrm>
              <a:off x="-5000725" y="3916175"/>
              <a:ext cx="1153876" cy="993470"/>
            </a:xfrm>
            <a:custGeom>
              <a:avLst/>
              <a:gdLst/>
              <a:ahLst/>
              <a:cxnLst/>
              <a:rect l="l" t="t" r="r" b="b"/>
              <a:pathLst>
                <a:path w="61303" h="52781" extrusionOk="0">
                  <a:moveTo>
                    <a:pt x="61303" y="1"/>
                  </a:moveTo>
                  <a:lnTo>
                    <a:pt x="60620" y="314"/>
                  </a:lnTo>
                  <a:lnTo>
                    <a:pt x="59975" y="665"/>
                  </a:lnTo>
                  <a:lnTo>
                    <a:pt x="59329" y="1034"/>
                  </a:lnTo>
                  <a:lnTo>
                    <a:pt x="58683" y="1440"/>
                  </a:lnTo>
                  <a:lnTo>
                    <a:pt x="58074" y="1864"/>
                  </a:lnTo>
                  <a:lnTo>
                    <a:pt x="57484" y="2307"/>
                  </a:lnTo>
                  <a:lnTo>
                    <a:pt x="56912" y="2786"/>
                  </a:lnTo>
                  <a:lnTo>
                    <a:pt x="56340" y="3284"/>
                  </a:lnTo>
                  <a:lnTo>
                    <a:pt x="55805" y="3783"/>
                  </a:lnTo>
                  <a:lnTo>
                    <a:pt x="55289" y="4318"/>
                  </a:lnTo>
                  <a:lnTo>
                    <a:pt x="54791" y="4889"/>
                  </a:lnTo>
                  <a:lnTo>
                    <a:pt x="54330" y="5461"/>
                  </a:lnTo>
                  <a:lnTo>
                    <a:pt x="53887" y="6052"/>
                  </a:lnTo>
                  <a:lnTo>
                    <a:pt x="53462" y="6679"/>
                  </a:lnTo>
                  <a:lnTo>
                    <a:pt x="53075" y="7306"/>
                  </a:lnTo>
                  <a:lnTo>
                    <a:pt x="52706" y="7952"/>
                  </a:lnTo>
                  <a:lnTo>
                    <a:pt x="52411" y="8561"/>
                  </a:lnTo>
                  <a:lnTo>
                    <a:pt x="52134" y="9169"/>
                  </a:lnTo>
                  <a:lnTo>
                    <a:pt x="51894" y="9797"/>
                  </a:lnTo>
                  <a:lnTo>
                    <a:pt x="51673" y="10424"/>
                  </a:lnTo>
                  <a:lnTo>
                    <a:pt x="51470" y="11069"/>
                  </a:lnTo>
                  <a:lnTo>
                    <a:pt x="51286" y="11715"/>
                  </a:lnTo>
                  <a:lnTo>
                    <a:pt x="51138" y="12361"/>
                  </a:lnTo>
                  <a:lnTo>
                    <a:pt x="51009" y="13025"/>
                  </a:lnTo>
                  <a:lnTo>
                    <a:pt x="50917" y="13689"/>
                  </a:lnTo>
                  <a:lnTo>
                    <a:pt x="50824" y="14353"/>
                  </a:lnTo>
                  <a:lnTo>
                    <a:pt x="50769" y="15017"/>
                  </a:lnTo>
                  <a:lnTo>
                    <a:pt x="50751" y="15700"/>
                  </a:lnTo>
                  <a:lnTo>
                    <a:pt x="50732" y="16364"/>
                  </a:lnTo>
                  <a:lnTo>
                    <a:pt x="50751" y="17028"/>
                  </a:lnTo>
                  <a:lnTo>
                    <a:pt x="50806" y="17711"/>
                  </a:lnTo>
                  <a:lnTo>
                    <a:pt x="50861" y="18375"/>
                  </a:lnTo>
                  <a:lnTo>
                    <a:pt x="50954" y="19039"/>
                  </a:lnTo>
                  <a:lnTo>
                    <a:pt x="51064" y="19703"/>
                  </a:lnTo>
                  <a:lnTo>
                    <a:pt x="51193" y="20367"/>
                  </a:lnTo>
                  <a:lnTo>
                    <a:pt x="51341" y="21013"/>
                  </a:lnTo>
                  <a:lnTo>
                    <a:pt x="51525" y="21659"/>
                  </a:lnTo>
                  <a:lnTo>
                    <a:pt x="51728" y="22304"/>
                  </a:lnTo>
                  <a:lnTo>
                    <a:pt x="51950" y="22931"/>
                  </a:lnTo>
                  <a:lnTo>
                    <a:pt x="52208" y="23559"/>
                  </a:lnTo>
                  <a:lnTo>
                    <a:pt x="52466" y="24167"/>
                  </a:lnTo>
                  <a:lnTo>
                    <a:pt x="52761" y="24776"/>
                  </a:lnTo>
                  <a:lnTo>
                    <a:pt x="53075" y="25367"/>
                  </a:lnTo>
                  <a:lnTo>
                    <a:pt x="53407" y="25957"/>
                  </a:lnTo>
                  <a:lnTo>
                    <a:pt x="53758" y="26529"/>
                  </a:lnTo>
                  <a:lnTo>
                    <a:pt x="54145" y="27082"/>
                  </a:lnTo>
                  <a:lnTo>
                    <a:pt x="54532" y="27617"/>
                  </a:lnTo>
                  <a:lnTo>
                    <a:pt x="54957" y="28134"/>
                  </a:lnTo>
                  <a:lnTo>
                    <a:pt x="54957" y="28134"/>
                  </a:lnTo>
                  <a:lnTo>
                    <a:pt x="54385" y="27525"/>
                  </a:lnTo>
                  <a:lnTo>
                    <a:pt x="53813" y="26935"/>
                  </a:lnTo>
                  <a:lnTo>
                    <a:pt x="53204" y="26344"/>
                  </a:lnTo>
                  <a:lnTo>
                    <a:pt x="52577" y="25809"/>
                  </a:lnTo>
                  <a:lnTo>
                    <a:pt x="52263" y="25533"/>
                  </a:lnTo>
                  <a:lnTo>
                    <a:pt x="51931" y="25293"/>
                  </a:lnTo>
                  <a:lnTo>
                    <a:pt x="51599" y="25035"/>
                  </a:lnTo>
                  <a:lnTo>
                    <a:pt x="51267" y="24813"/>
                  </a:lnTo>
                  <a:lnTo>
                    <a:pt x="50917" y="24592"/>
                  </a:lnTo>
                  <a:lnTo>
                    <a:pt x="50566" y="24370"/>
                  </a:lnTo>
                  <a:lnTo>
                    <a:pt x="50197" y="24186"/>
                  </a:lnTo>
                  <a:lnTo>
                    <a:pt x="49828" y="24001"/>
                  </a:lnTo>
                  <a:lnTo>
                    <a:pt x="49367" y="23799"/>
                  </a:lnTo>
                  <a:lnTo>
                    <a:pt x="48887" y="23633"/>
                  </a:lnTo>
                  <a:lnTo>
                    <a:pt x="48408" y="23503"/>
                  </a:lnTo>
                  <a:lnTo>
                    <a:pt x="47910" y="23393"/>
                  </a:lnTo>
                  <a:lnTo>
                    <a:pt x="47412" y="23319"/>
                  </a:lnTo>
                  <a:lnTo>
                    <a:pt x="46913" y="23264"/>
                  </a:lnTo>
                  <a:lnTo>
                    <a:pt x="46415" y="23245"/>
                  </a:lnTo>
                  <a:lnTo>
                    <a:pt x="45917" y="23282"/>
                  </a:lnTo>
                  <a:lnTo>
                    <a:pt x="45419" y="23337"/>
                  </a:lnTo>
                  <a:lnTo>
                    <a:pt x="44940" y="23430"/>
                  </a:lnTo>
                  <a:lnTo>
                    <a:pt x="44460" y="23559"/>
                  </a:lnTo>
                  <a:lnTo>
                    <a:pt x="43999" y="23725"/>
                  </a:lnTo>
                  <a:lnTo>
                    <a:pt x="43777" y="23817"/>
                  </a:lnTo>
                  <a:lnTo>
                    <a:pt x="43574" y="23928"/>
                  </a:lnTo>
                  <a:lnTo>
                    <a:pt x="43353" y="24038"/>
                  </a:lnTo>
                  <a:lnTo>
                    <a:pt x="43150" y="24167"/>
                  </a:lnTo>
                  <a:lnTo>
                    <a:pt x="42947" y="24315"/>
                  </a:lnTo>
                  <a:lnTo>
                    <a:pt x="42763" y="24463"/>
                  </a:lnTo>
                  <a:lnTo>
                    <a:pt x="42560" y="24629"/>
                  </a:lnTo>
                  <a:lnTo>
                    <a:pt x="42394" y="24795"/>
                  </a:lnTo>
                  <a:lnTo>
                    <a:pt x="42117" y="25090"/>
                  </a:lnTo>
                  <a:lnTo>
                    <a:pt x="41859" y="25404"/>
                  </a:lnTo>
                  <a:lnTo>
                    <a:pt x="41637" y="25736"/>
                  </a:lnTo>
                  <a:lnTo>
                    <a:pt x="41453" y="26086"/>
                  </a:lnTo>
                  <a:lnTo>
                    <a:pt x="41287" y="26455"/>
                  </a:lnTo>
                  <a:lnTo>
                    <a:pt x="41139" y="26824"/>
                  </a:lnTo>
                  <a:lnTo>
                    <a:pt x="41010" y="27211"/>
                  </a:lnTo>
                  <a:lnTo>
                    <a:pt x="40918" y="27617"/>
                  </a:lnTo>
                  <a:lnTo>
                    <a:pt x="40844" y="28023"/>
                  </a:lnTo>
                  <a:lnTo>
                    <a:pt x="40807" y="28429"/>
                  </a:lnTo>
                  <a:lnTo>
                    <a:pt x="40770" y="28835"/>
                  </a:lnTo>
                  <a:lnTo>
                    <a:pt x="40770" y="29259"/>
                  </a:lnTo>
                  <a:lnTo>
                    <a:pt x="40789" y="29665"/>
                  </a:lnTo>
                  <a:lnTo>
                    <a:pt x="40826" y="30071"/>
                  </a:lnTo>
                  <a:lnTo>
                    <a:pt x="40881" y="30477"/>
                  </a:lnTo>
                  <a:lnTo>
                    <a:pt x="40955" y="30883"/>
                  </a:lnTo>
                  <a:lnTo>
                    <a:pt x="41047" y="31270"/>
                  </a:lnTo>
                  <a:lnTo>
                    <a:pt x="41158" y="31657"/>
                  </a:lnTo>
                  <a:lnTo>
                    <a:pt x="41268" y="32026"/>
                  </a:lnTo>
                  <a:lnTo>
                    <a:pt x="41398" y="32395"/>
                  </a:lnTo>
                  <a:lnTo>
                    <a:pt x="41545" y="32764"/>
                  </a:lnTo>
                  <a:lnTo>
                    <a:pt x="41693" y="33133"/>
                  </a:lnTo>
                  <a:lnTo>
                    <a:pt x="42025" y="33853"/>
                  </a:lnTo>
                  <a:lnTo>
                    <a:pt x="42394" y="34572"/>
                  </a:lnTo>
                  <a:lnTo>
                    <a:pt x="42763" y="35273"/>
                  </a:lnTo>
                  <a:lnTo>
                    <a:pt x="43538" y="36638"/>
                  </a:lnTo>
                  <a:lnTo>
                    <a:pt x="42966" y="36362"/>
                  </a:lnTo>
                  <a:lnTo>
                    <a:pt x="42412" y="36140"/>
                  </a:lnTo>
                  <a:lnTo>
                    <a:pt x="41896" y="35974"/>
                  </a:lnTo>
                  <a:lnTo>
                    <a:pt x="41416" y="35845"/>
                  </a:lnTo>
                  <a:lnTo>
                    <a:pt x="40973" y="35753"/>
                  </a:lnTo>
                  <a:lnTo>
                    <a:pt x="40567" y="35716"/>
                  </a:lnTo>
                  <a:lnTo>
                    <a:pt x="40198" y="35716"/>
                  </a:lnTo>
                  <a:lnTo>
                    <a:pt x="39848" y="35753"/>
                  </a:lnTo>
                  <a:lnTo>
                    <a:pt x="39534" y="35827"/>
                  </a:lnTo>
                  <a:lnTo>
                    <a:pt x="39258" y="35937"/>
                  </a:lnTo>
                  <a:lnTo>
                    <a:pt x="38999" y="36085"/>
                  </a:lnTo>
                  <a:lnTo>
                    <a:pt x="38778" y="36269"/>
                  </a:lnTo>
                  <a:lnTo>
                    <a:pt x="38575" y="36472"/>
                  </a:lnTo>
                  <a:lnTo>
                    <a:pt x="38409" y="36712"/>
                  </a:lnTo>
                  <a:lnTo>
                    <a:pt x="38261" y="36970"/>
                  </a:lnTo>
                  <a:lnTo>
                    <a:pt x="38151" y="37266"/>
                  </a:lnTo>
                  <a:lnTo>
                    <a:pt x="38059" y="37561"/>
                  </a:lnTo>
                  <a:lnTo>
                    <a:pt x="37985" y="37893"/>
                  </a:lnTo>
                  <a:lnTo>
                    <a:pt x="37948" y="38243"/>
                  </a:lnTo>
                  <a:lnTo>
                    <a:pt x="37911" y="38612"/>
                  </a:lnTo>
                  <a:lnTo>
                    <a:pt x="37911" y="38981"/>
                  </a:lnTo>
                  <a:lnTo>
                    <a:pt x="37929" y="39369"/>
                  </a:lnTo>
                  <a:lnTo>
                    <a:pt x="37966" y="39774"/>
                  </a:lnTo>
                  <a:lnTo>
                    <a:pt x="38040" y="40199"/>
                  </a:lnTo>
                  <a:lnTo>
                    <a:pt x="38114" y="40605"/>
                  </a:lnTo>
                  <a:lnTo>
                    <a:pt x="38206" y="41047"/>
                  </a:lnTo>
                  <a:lnTo>
                    <a:pt x="38317" y="41472"/>
                  </a:lnTo>
                  <a:lnTo>
                    <a:pt x="38446" y="41896"/>
                  </a:lnTo>
                  <a:lnTo>
                    <a:pt x="38594" y="42339"/>
                  </a:lnTo>
                  <a:lnTo>
                    <a:pt x="38760" y="42763"/>
                  </a:lnTo>
                  <a:lnTo>
                    <a:pt x="38926" y="43187"/>
                  </a:lnTo>
                  <a:lnTo>
                    <a:pt x="39110" y="43612"/>
                  </a:lnTo>
                  <a:lnTo>
                    <a:pt x="39110" y="43612"/>
                  </a:lnTo>
                  <a:lnTo>
                    <a:pt x="38095" y="42523"/>
                  </a:lnTo>
                  <a:lnTo>
                    <a:pt x="37062" y="41416"/>
                  </a:lnTo>
                  <a:lnTo>
                    <a:pt x="36011" y="40365"/>
                  </a:lnTo>
                  <a:lnTo>
                    <a:pt x="35457" y="39830"/>
                  </a:lnTo>
                  <a:lnTo>
                    <a:pt x="34922" y="39332"/>
                  </a:lnTo>
                  <a:lnTo>
                    <a:pt x="34350" y="38834"/>
                  </a:lnTo>
                  <a:lnTo>
                    <a:pt x="33779" y="38354"/>
                  </a:lnTo>
                  <a:lnTo>
                    <a:pt x="33207" y="37893"/>
                  </a:lnTo>
                  <a:lnTo>
                    <a:pt x="32616" y="37432"/>
                  </a:lnTo>
                  <a:lnTo>
                    <a:pt x="32008" y="37007"/>
                  </a:lnTo>
                  <a:lnTo>
                    <a:pt x="31380" y="36601"/>
                  </a:lnTo>
                  <a:lnTo>
                    <a:pt x="30735" y="36232"/>
                  </a:lnTo>
                  <a:lnTo>
                    <a:pt x="30089" y="35882"/>
                  </a:lnTo>
                  <a:lnTo>
                    <a:pt x="29406" y="35550"/>
                  </a:lnTo>
                  <a:lnTo>
                    <a:pt x="28724" y="35255"/>
                  </a:lnTo>
                  <a:lnTo>
                    <a:pt x="28004" y="34996"/>
                  </a:lnTo>
                  <a:lnTo>
                    <a:pt x="27285" y="34775"/>
                  </a:lnTo>
                  <a:lnTo>
                    <a:pt x="26547" y="34609"/>
                  </a:lnTo>
                  <a:lnTo>
                    <a:pt x="25809" y="34461"/>
                  </a:lnTo>
                  <a:lnTo>
                    <a:pt x="25422" y="34425"/>
                  </a:lnTo>
                  <a:lnTo>
                    <a:pt x="25053" y="34369"/>
                  </a:lnTo>
                  <a:lnTo>
                    <a:pt x="24684" y="34351"/>
                  </a:lnTo>
                  <a:lnTo>
                    <a:pt x="24315" y="34332"/>
                  </a:lnTo>
                  <a:lnTo>
                    <a:pt x="23927" y="34314"/>
                  </a:lnTo>
                  <a:lnTo>
                    <a:pt x="23559" y="34332"/>
                  </a:lnTo>
                  <a:lnTo>
                    <a:pt x="23190" y="34351"/>
                  </a:lnTo>
                  <a:lnTo>
                    <a:pt x="22821" y="34369"/>
                  </a:lnTo>
                  <a:lnTo>
                    <a:pt x="22452" y="34425"/>
                  </a:lnTo>
                  <a:lnTo>
                    <a:pt x="22101" y="34480"/>
                  </a:lnTo>
                  <a:lnTo>
                    <a:pt x="21732" y="34535"/>
                  </a:lnTo>
                  <a:lnTo>
                    <a:pt x="21382" y="34627"/>
                  </a:lnTo>
                  <a:lnTo>
                    <a:pt x="21013" y="34720"/>
                  </a:lnTo>
                  <a:lnTo>
                    <a:pt x="20662" y="34830"/>
                  </a:lnTo>
                  <a:lnTo>
                    <a:pt x="20330" y="34960"/>
                  </a:lnTo>
                  <a:lnTo>
                    <a:pt x="19980" y="35089"/>
                  </a:lnTo>
                  <a:lnTo>
                    <a:pt x="19648" y="35236"/>
                  </a:lnTo>
                  <a:lnTo>
                    <a:pt x="19315" y="35402"/>
                  </a:lnTo>
                  <a:lnTo>
                    <a:pt x="19002" y="35587"/>
                  </a:lnTo>
                  <a:lnTo>
                    <a:pt x="18688" y="35790"/>
                  </a:lnTo>
                  <a:lnTo>
                    <a:pt x="18375" y="36011"/>
                  </a:lnTo>
                  <a:lnTo>
                    <a:pt x="18079" y="36232"/>
                  </a:lnTo>
                  <a:lnTo>
                    <a:pt x="17803" y="36472"/>
                  </a:lnTo>
                  <a:lnTo>
                    <a:pt x="17526" y="36749"/>
                  </a:lnTo>
                  <a:lnTo>
                    <a:pt x="17286" y="37007"/>
                  </a:lnTo>
                  <a:lnTo>
                    <a:pt x="17046" y="37302"/>
                  </a:lnTo>
                  <a:lnTo>
                    <a:pt x="16807" y="37598"/>
                  </a:lnTo>
                  <a:lnTo>
                    <a:pt x="16604" y="37911"/>
                  </a:lnTo>
                  <a:lnTo>
                    <a:pt x="16401" y="38243"/>
                  </a:lnTo>
                  <a:lnTo>
                    <a:pt x="16235" y="38575"/>
                  </a:lnTo>
                  <a:lnTo>
                    <a:pt x="16069" y="38907"/>
                  </a:lnTo>
                  <a:lnTo>
                    <a:pt x="15921" y="39258"/>
                  </a:lnTo>
                  <a:lnTo>
                    <a:pt x="15792" y="39608"/>
                  </a:lnTo>
                  <a:lnTo>
                    <a:pt x="15663" y="39959"/>
                  </a:lnTo>
                  <a:lnTo>
                    <a:pt x="15571" y="40328"/>
                  </a:lnTo>
                  <a:lnTo>
                    <a:pt x="15497" y="40678"/>
                  </a:lnTo>
                  <a:lnTo>
                    <a:pt x="15423" y="41047"/>
                  </a:lnTo>
                  <a:lnTo>
                    <a:pt x="15386" y="41416"/>
                  </a:lnTo>
                  <a:lnTo>
                    <a:pt x="15349" y="41785"/>
                  </a:lnTo>
                  <a:lnTo>
                    <a:pt x="15349" y="42154"/>
                  </a:lnTo>
                  <a:lnTo>
                    <a:pt x="15368" y="42523"/>
                  </a:lnTo>
                  <a:lnTo>
                    <a:pt x="15386" y="42874"/>
                  </a:lnTo>
                  <a:lnTo>
                    <a:pt x="15441" y="43243"/>
                  </a:lnTo>
                  <a:lnTo>
                    <a:pt x="15515" y="43593"/>
                  </a:lnTo>
                  <a:lnTo>
                    <a:pt x="15607" y="43925"/>
                  </a:lnTo>
                  <a:lnTo>
                    <a:pt x="15718" y="44276"/>
                  </a:lnTo>
                  <a:lnTo>
                    <a:pt x="15866" y="44608"/>
                  </a:lnTo>
                  <a:lnTo>
                    <a:pt x="16013" y="44921"/>
                  </a:lnTo>
                  <a:lnTo>
                    <a:pt x="16198" y="45235"/>
                  </a:lnTo>
                  <a:lnTo>
                    <a:pt x="16401" y="45530"/>
                  </a:lnTo>
                  <a:lnTo>
                    <a:pt x="16622" y="45825"/>
                  </a:lnTo>
                  <a:lnTo>
                    <a:pt x="16862" y="46102"/>
                  </a:lnTo>
                  <a:lnTo>
                    <a:pt x="16327" y="45991"/>
                  </a:lnTo>
                  <a:lnTo>
                    <a:pt x="15810" y="45844"/>
                  </a:lnTo>
                  <a:lnTo>
                    <a:pt x="15294" y="45678"/>
                  </a:lnTo>
                  <a:lnTo>
                    <a:pt x="14796" y="45493"/>
                  </a:lnTo>
                  <a:lnTo>
                    <a:pt x="14298" y="45272"/>
                  </a:lnTo>
                  <a:lnTo>
                    <a:pt x="13800" y="45051"/>
                  </a:lnTo>
                  <a:lnTo>
                    <a:pt x="13320" y="44792"/>
                  </a:lnTo>
                  <a:lnTo>
                    <a:pt x="12840" y="44552"/>
                  </a:lnTo>
                  <a:lnTo>
                    <a:pt x="11881" y="43999"/>
                  </a:lnTo>
                  <a:lnTo>
                    <a:pt x="10922" y="43464"/>
                  </a:lnTo>
                  <a:lnTo>
                    <a:pt x="9944" y="42929"/>
                  </a:lnTo>
                  <a:lnTo>
                    <a:pt x="9464" y="42689"/>
                  </a:lnTo>
                  <a:lnTo>
                    <a:pt x="8966" y="42449"/>
                  </a:lnTo>
                  <a:lnTo>
                    <a:pt x="8468" y="42246"/>
                  </a:lnTo>
                  <a:lnTo>
                    <a:pt x="7933" y="42044"/>
                  </a:lnTo>
                  <a:lnTo>
                    <a:pt x="7398" y="41878"/>
                  </a:lnTo>
                  <a:lnTo>
                    <a:pt x="6845" y="41748"/>
                  </a:lnTo>
                  <a:lnTo>
                    <a:pt x="6291" y="41638"/>
                  </a:lnTo>
                  <a:lnTo>
                    <a:pt x="5738" y="41582"/>
                  </a:lnTo>
                  <a:lnTo>
                    <a:pt x="5166" y="41545"/>
                  </a:lnTo>
                  <a:lnTo>
                    <a:pt x="4631" y="41545"/>
                  </a:lnTo>
                  <a:lnTo>
                    <a:pt x="4078" y="41601"/>
                  </a:lnTo>
                  <a:lnTo>
                    <a:pt x="3819" y="41638"/>
                  </a:lnTo>
                  <a:lnTo>
                    <a:pt x="3561" y="41693"/>
                  </a:lnTo>
                  <a:lnTo>
                    <a:pt x="3303" y="41748"/>
                  </a:lnTo>
                  <a:lnTo>
                    <a:pt x="3044" y="41822"/>
                  </a:lnTo>
                  <a:lnTo>
                    <a:pt x="2805" y="41914"/>
                  </a:lnTo>
                  <a:lnTo>
                    <a:pt x="2565" y="42007"/>
                  </a:lnTo>
                  <a:lnTo>
                    <a:pt x="2325" y="42117"/>
                  </a:lnTo>
                  <a:lnTo>
                    <a:pt x="2104" y="42246"/>
                  </a:lnTo>
                  <a:lnTo>
                    <a:pt x="1882" y="42394"/>
                  </a:lnTo>
                  <a:lnTo>
                    <a:pt x="1679" y="42542"/>
                  </a:lnTo>
                  <a:lnTo>
                    <a:pt x="1476" y="42708"/>
                  </a:lnTo>
                  <a:lnTo>
                    <a:pt x="1273" y="42874"/>
                  </a:lnTo>
                  <a:lnTo>
                    <a:pt x="1089" y="43077"/>
                  </a:lnTo>
                  <a:lnTo>
                    <a:pt x="923" y="43280"/>
                  </a:lnTo>
                  <a:lnTo>
                    <a:pt x="757" y="43519"/>
                  </a:lnTo>
                  <a:lnTo>
                    <a:pt x="609" y="43741"/>
                  </a:lnTo>
                  <a:lnTo>
                    <a:pt x="480" y="43981"/>
                  </a:lnTo>
                  <a:lnTo>
                    <a:pt x="351" y="44239"/>
                  </a:lnTo>
                  <a:lnTo>
                    <a:pt x="259" y="44479"/>
                  </a:lnTo>
                  <a:lnTo>
                    <a:pt x="185" y="44737"/>
                  </a:lnTo>
                  <a:lnTo>
                    <a:pt x="111" y="44977"/>
                  </a:lnTo>
                  <a:lnTo>
                    <a:pt x="56" y="45253"/>
                  </a:lnTo>
                  <a:lnTo>
                    <a:pt x="19" y="45512"/>
                  </a:lnTo>
                  <a:lnTo>
                    <a:pt x="1" y="45770"/>
                  </a:lnTo>
                  <a:lnTo>
                    <a:pt x="1" y="46047"/>
                  </a:lnTo>
                  <a:lnTo>
                    <a:pt x="1" y="46305"/>
                  </a:lnTo>
                  <a:lnTo>
                    <a:pt x="19" y="46582"/>
                  </a:lnTo>
                  <a:lnTo>
                    <a:pt x="56" y="46858"/>
                  </a:lnTo>
                  <a:lnTo>
                    <a:pt x="148" y="47412"/>
                  </a:lnTo>
                  <a:lnTo>
                    <a:pt x="277" y="47965"/>
                  </a:lnTo>
                  <a:lnTo>
                    <a:pt x="462" y="48519"/>
                  </a:lnTo>
                  <a:lnTo>
                    <a:pt x="665" y="49072"/>
                  </a:lnTo>
                  <a:lnTo>
                    <a:pt x="905" y="49626"/>
                  </a:lnTo>
                  <a:lnTo>
                    <a:pt x="1163" y="50179"/>
                  </a:lnTo>
                  <a:lnTo>
                    <a:pt x="1440" y="50714"/>
                  </a:lnTo>
                  <a:lnTo>
                    <a:pt x="1753" y="51249"/>
                  </a:lnTo>
                  <a:lnTo>
                    <a:pt x="2067" y="51747"/>
                  </a:lnTo>
                  <a:lnTo>
                    <a:pt x="2399" y="52282"/>
                  </a:lnTo>
                  <a:lnTo>
                    <a:pt x="2731" y="52780"/>
                  </a:lnTo>
                  <a:lnTo>
                    <a:pt x="61303" y="52780"/>
                  </a:lnTo>
                  <a:lnTo>
                    <a:pt x="61303" y="1"/>
                  </a:lnTo>
                  <a:close/>
                </a:path>
              </a:pathLst>
            </a:custGeom>
            <a:solidFill>
              <a:srgbClr val="191919">
                <a:alpha val="13725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38" name="Google Shape;2638;p43"/>
          <p:cNvGrpSpPr/>
          <p:nvPr/>
        </p:nvGrpSpPr>
        <p:grpSpPr>
          <a:xfrm>
            <a:off x="8080921" y="-2"/>
            <a:ext cx="657640" cy="1217404"/>
            <a:chOff x="144023" y="-1757"/>
            <a:chExt cx="959497" cy="1776195"/>
          </a:xfrm>
        </p:grpSpPr>
        <p:cxnSp>
          <p:nvCxnSpPr>
            <p:cNvPr id="2639" name="Google Shape;2639;p43"/>
            <p:cNvCxnSpPr/>
            <p:nvPr/>
          </p:nvCxnSpPr>
          <p:spPr>
            <a:xfrm rot="10800000">
              <a:off x="608975" y="-1757"/>
              <a:ext cx="0" cy="50580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</p:cxnSp>
        <p:grpSp>
          <p:nvGrpSpPr>
            <p:cNvPr id="2640" name="Google Shape;2640;p43"/>
            <p:cNvGrpSpPr/>
            <p:nvPr/>
          </p:nvGrpSpPr>
          <p:grpSpPr>
            <a:xfrm>
              <a:off x="144023" y="386441"/>
              <a:ext cx="959497" cy="1387997"/>
              <a:chOff x="5304550" y="274025"/>
              <a:chExt cx="1135500" cy="1642600"/>
            </a:xfrm>
          </p:grpSpPr>
          <p:sp>
            <p:nvSpPr>
              <p:cNvPr id="2641" name="Google Shape;2641;p43"/>
              <p:cNvSpPr/>
              <p:nvPr/>
            </p:nvSpPr>
            <p:spPr>
              <a:xfrm>
                <a:off x="5669450" y="1374075"/>
                <a:ext cx="362500" cy="54255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1702" extrusionOk="0">
                    <a:moveTo>
                      <a:pt x="4717" y="1"/>
                    </a:moveTo>
                    <a:lnTo>
                      <a:pt x="4795" y="583"/>
                    </a:lnTo>
                    <a:lnTo>
                      <a:pt x="4872" y="1243"/>
                    </a:lnTo>
                    <a:lnTo>
                      <a:pt x="4950" y="2136"/>
                    </a:lnTo>
                    <a:lnTo>
                      <a:pt x="5027" y="3223"/>
                    </a:lnTo>
                    <a:lnTo>
                      <a:pt x="5047" y="3824"/>
                    </a:lnTo>
                    <a:lnTo>
                      <a:pt x="5066" y="4465"/>
                    </a:lnTo>
                    <a:lnTo>
                      <a:pt x="5066" y="5144"/>
                    </a:lnTo>
                    <a:lnTo>
                      <a:pt x="5047" y="5863"/>
                    </a:lnTo>
                    <a:lnTo>
                      <a:pt x="5027" y="6600"/>
                    </a:lnTo>
                    <a:lnTo>
                      <a:pt x="4969" y="7357"/>
                    </a:lnTo>
                    <a:lnTo>
                      <a:pt x="4911" y="8134"/>
                    </a:lnTo>
                    <a:lnTo>
                      <a:pt x="4814" y="8949"/>
                    </a:lnTo>
                    <a:lnTo>
                      <a:pt x="4697" y="9764"/>
                    </a:lnTo>
                    <a:lnTo>
                      <a:pt x="4562" y="10579"/>
                    </a:lnTo>
                    <a:lnTo>
                      <a:pt x="4387" y="11414"/>
                    </a:lnTo>
                    <a:lnTo>
                      <a:pt x="4193" y="12248"/>
                    </a:lnTo>
                    <a:lnTo>
                      <a:pt x="3960" y="13083"/>
                    </a:lnTo>
                    <a:lnTo>
                      <a:pt x="3688" y="13937"/>
                    </a:lnTo>
                    <a:lnTo>
                      <a:pt x="3378" y="14752"/>
                    </a:lnTo>
                    <a:lnTo>
                      <a:pt x="3028" y="15587"/>
                    </a:lnTo>
                    <a:lnTo>
                      <a:pt x="2640" y="16383"/>
                    </a:lnTo>
                    <a:lnTo>
                      <a:pt x="2427" y="16790"/>
                    </a:lnTo>
                    <a:lnTo>
                      <a:pt x="2213" y="17179"/>
                    </a:lnTo>
                    <a:lnTo>
                      <a:pt x="1980" y="17567"/>
                    </a:lnTo>
                    <a:lnTo>
                      <a:pt x="1728" y="17955"/>
                    </a:lnTo>
                    <a:lnTo>
                      <a:pt x="1475" y="18324"/>
                    </a:lnTo>
                    <a:lnTo>
                      <a:pt x="1204" y="18693"/>
                    </a:lnTo>
                    <a:lnTo>
                      <a:pt x="932" y="19061"/>
                    </a:lnTo>
                    <a:lnTo>
                      <a:pt x="641" y="19430"/>
                    </a:lnTo>
                    <a:lnTo>
                      <a:pt x="330" y="19779"/>
                    </a:lnTo>
                    <a:lnTo>
                      <a:pt x="0" y="20109"/>
                    </a:lnTo>
                    <a:lnTo>
                      <a:pt x="272" y="20226"/>
                    </a:lnTo>
                    <a:lnTo>
                      <a:pt x="1029" y="20498"/>
                    </a:lnTo>
                    <a:lnTo>
                      <a:pt x="1534" y="20672"/>
                    </a:lnTo>
                    <a:lnTo>
                      <a:pt x="2135" y="20866"/>
                    </a:lnTo>
                    <a:lnTo>
                      <a:pt x="2815" y="21041"/>
                    </a:lnTo>
                    <a:lnTo>
                      <a:pt x="3533" y="21235"/>
                    </a:lnTo>
                    <a:lnTo>
                      <a:pt x="4309" y="21391"/>
                    </a:lnTo>
                    <a:lnTo>
                      <a:pt x="5124" y="21526"/>
                    </a:lnTo>
                    <a:lnTo>
                      <a:pt x="5940" y="21643"/>
                    </a:lnTo>
                    <a:lnTo>
                      <a:pt x="6367" y="21662"/>
                    </a:lnTo>
                    <a:lnTo>
                      <a:pt x="6774" y="21682"/>
                    </a:lnTo>
                    <a:lnTo>
                      <a:pt x="7201" y="21701"/>
                    </a:lnTo>
                    <a:lnTo>
                      <a:pt x="7609" y="21682"/>
                    </a:lnTo>
                    <a:lnTo>
                      <a:pt x="8036" y="21662"/>
                    </a:lnTo>
                    <a:lnTo>
                      <a:pt x="8444" y="21623"/>
                    </a:lnTo>
                    <a:lnTo>
                      <a:pt x="8832" y="21565"/>
                    </a:lnTo>
                    <a:lnTo>
                      <a:pt x="9220" y="21468"/>
                    </a:lnTo>
                    <a:lnTo>
                      <a:pt x="9608" y="21371"/>
                    </a:lnTo>
                    <a:lnTo>
                      <a:pt x="9977" y="21255"/>
                    </a:lnTo>
                    <a:lnTo>
                      <a:pt x="10171" y="21177"/>
                    </a:lnTo>
                    <a:lnTo>
                      <a:pt x="10346" y="21080"/>
                    </a:lnTo>
                    <a:lnTo>
                      <a:pt x="10520" y="20963"/>
                    </a:lnTo>
                    <a:lnTo>
                      <a:pt x="10695" y="20828"/>
                    </a:lnTo>
                    <a:lnTo>
                      <a:pt x="10850" y="20692"/>
                    </a:lnTo>
                    <a:lnTo>
                      <a:pt x="11025" y="20517"/>
                    </a:lnTo>
                    <a:lnTo>
                      <a:pt x="11180" y="20342"/>
                    </a:lnTo>
                    <a:lnTo>
                      <a:pt x="11336" y="20148"/>
                    </a:lnTo>
                    <a:lnTo>
                      <a:pt x="11646" y="19721"/>
                    </a:lnTo>
                    <a:lnTo>
                      <a:pt x="11937" y="19236"/>
                    </a:lnTo>
                    <a:lnTo>
                      <a:pt x="12209" y="18712"/>
                    </a:lnTo>
                    <a:lnTo>
                      <a:pt x="12481" y="18130"/>
                    </a:lnTo>
                    <a:lnTo>
                      <a:pt x="12733" y="17528"/>
                    </a:lnTo>
                    <a:lnTo>
                      <a:pt x="12966" y="16868"/>
                    </a:lnTo>
                    <a:lnTo>
                      <a:pt x="13180" y="16169"/>
                    </a:lnTo>
                    <a:lnTo>
                      <a:pt x="13393" y="15451"/>
                    </a:lnTo>
                    <a:lnTo>
                      <a:pt x="13568" y="14713"/>
                    </a:lnTo>
                    <a:lnTo>
                      <a:pt x="13742" y="13957"/>
                    </a:lnTo>
                    <a:lnTo>
                      <a:pt x="13898" y="13180"/>
                    </a:lnTo>
                    <a:lnTo>
                      <a:pt x="14034" y="12384"/>
                    </a:lnTo>
                    <a:lnTo>
                      <a:pt x="14150" y="11588"/>
                    </a:lnTo>
                    <a:lnTo>
                      <a:pt x="14267" y="10793"/>
                    </a:lnTo>
                    <a:lnTo>
                      <a:pt x="14344" y="9997"/>
                    </a:lnTo>
                    <a:lnTo>
                      <a:pt x="14422" y="9201"/>
                    </a:lnTo>
                    <a:lnTo>
                      <a:pt x="14461" y="8405"/>
                    </a:lnTo>
                    <a:lnTo>
                      <a:pt x="14499" y="7629"/>
                    </a:lnTo>
                    <a:lnTo>
                      <a:pt x="14499" y="6872"/>
                    </a:lnTo>
                    <a:lnTo>
                      <a:pt x="14499" y="6134"/>
                    </a:lnTo>
                    <a:lnTo>
                      <a:pt x="14480" y="5416"/>
                    </a:lnTo>
                    <a:lnTo>
                      <a:pt x="14422" y="4737"/>
                    </a:lnTo>
                    <a:lnTo>
                      <a:pt x="14364" y="4077"/>
                    </a:lnTo>
                    <a:lnTo>
                      <a:pt x="14267" y="3475"/>
                    </a:lnTo>
                    <a:lnTo>
                      <a:pt x="14170" y="2893"/>
                    </a:lnTo>
                    <a:lnTo>
                      <a:pt x="14034" y="2369"/>
                    </a:lnTo>
                    <a:lnTo>
                      <a:pt x="13878" y="1884"/>
                    </a:lnTo>
                    <a:lnTo>
                      <a:pt x="13704" y="1456"/>
                    </a:lnTo>
                    <a:lnTo>
                      <a:pt x="4717" y="1"/>
                    </a:lnTo>
                    <a:close/>
                  </a:path>
                </a:pathLst>
              </a:custGeom>
              <a:solidFill>
                <a:srgbClr val="F4C5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2" name="Google Shape;2642;p43"/>
              <p:cNvSpPr/>
              <p:nvPr/>
            </p:nvSpPr>
            <p:spPr>
              <a:xfrm>
                <a:off x="5873725" y="1248400"/>
                <a:ext cx="32050" cy="160150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6406" extrusionOk="0">
                    <a:moveTo>
                      <a:pt x="1030" y="1"/>
                    </a:moveTo>
                    <a:lnTo>
                      <a:pt x="991" y="913"/>
                    </a:lnTo>
                    <a:lnTo>
                      <a:pt x="913" y="1883"/>
                    </a:lnTo>
                    <a:lnTo>
                      <a:pt x="816" y="2893"/>
                    </a:lnTo>
                    <a:lnTo>
                      <a:pt x="680" y="3844"/>
                    </a:lnTo>
                    <a:lnTo>
                      <a:pt x="544" y="4717"/>
                    </a:lnTo>
                    <a:lnTo>
                      <a:pt x="467" y="5086"/>
                    </a:lnTo>
                    <a:lnTo>
                      <a:pt x="389" y="5416"/>
                    </a:lnTo>
                    <a:lnTo>
                      <a:pt x="292" y="5707"/>
                    </a:lnTo>
                    <a:lnTo>
                      <a:pt x="195" y="5921"/>
                    </a:lnTo>
                    <a:lnTo>
                      <a:pt x="98" y="6076"/>
                    </a:lnTo>
                    <a:lnTo>
                      <a:pt x="59" y="6134"/>
                    </a:lnTo>
                    <a:lnTo>
                      <a:pt x="1" y="6154"/>
                    </a:lnTo>
                    <a:lnTo>
                      <a:pt x="98" y="6406"/>
                    </a:lnTo>
                    <a:lnTo>
                      <a:pt x="176" y="6348"/>
                    </a:lnTo>
                    <a:lnTo>
                      <a:pt x="253" y="6289"/>
                    </a:lnTo>
                    <a:lnTo>
                      <a:pt x="331" y="6192"/>
                    </a:lnTo>
                    <a:lnTo>
                      <a:pt x="389" y="6076"/>
                    </a:lnTo>
                    <a:lnTo>
                      <a:pt x="525" y="5765"/>
                    </a:lnTo>
                    <a:lnTo>
                      <a:pt x="641" y="5397"/>
                    </a:lnTo>
                    <a:lnTo>
                      <a:pt x="758" y="4970"/>
                    </a:lnTo>
                    <a:lnTo>
                      <a:pt x="855" y="4484"/>
                    </a:lnTo>
                    <a:lnTo>
                      <a:pt x="933" y="3980"/>
                    </a:lnTo>
                    <a:lnTo>
                      <a:pt x="1010" y="3456"/>
                    </a:lnTo>
                    <a:lnTo>
                      <a:pt x="1127" y="2388"/>
                    </a:lnTo>
                    <a:lnTo>
                      <a:pt x="1204" y="1379"/>
                    </a:lnTo>
                    <a:lnTo>
                      <a:pt x="1262" y="563"/>
                    </a:lnTo>
                    <a:lnTo>
                      <a:pt x="128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3" name="Google Shape;2643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extrusionOk="0">
                    <a:moveTo>
                      <a:pt x="14616" y="0"/>
                    </a:moveTo>
                    <a:lnTo>
                      <a:pt x="0" y="12636"/>
                    </a:lnTo>
                    <a:lnTo>
                      <a:pt x="0" y="27524"/>
                    </a:lnTo>
                    <a:lnTo>
                      <a:pt x="14616" y="39519"/>
                    </a:lnTo>
                    <a:lnTo>
                      <a:pt x="30804" y="39519"/>
                    </a:lnTo>
                    <a:lnTo>
                      <a:pt x="45419" y="27524"/>
                    </a:lnTo>
                    <a:lnTo>
                      <a:pt x="45419" y="12636"/>
                    </a:lnTo>
                    <a:lnTo>
                      <a:pt x="308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4" name="Google Shape;2644;p43"/>
              <p:cNvSpPr/>
              <p:nvPr/>
            </p:nvSpPr>
            <p:spPr>
              <a:xfrm>
                <a:off x="5304550" y="274025"/>
                <a:ext cx="113550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39520" fill="none" extrusionOk="0">
                    <a:moveTo>
                      <a:pt x="45419" y="12636"/>
                    </a:moveTo>
                    <a:lnTo>
                      <a:pt x="45419" y="27524"/>
                    </a:lnTo>
                    <a:lnTo>
                      <a:pt x="30804" y="39519"/>
                    </a:lnTo>
                    <a:lnTo>
                      <a:pt x="14616" y="39519"/>
                    </a:lnTo>
                    <a:lnTo>
                      <a:pt x="0" y="27524"/>
                    </a:lnTo>
                    <a:lnTo>
                      <a:pt x="0" y="12636"/>
                    </a:lnTo>
                    <a:lnTo>
                      <a:pt x="14616" y="0"/>
                    </a:lnTo>
                    <a:lnTo>
                      <a:pt x="30804" y="0"/>
                    </a:lnTo>
                    <a:lnTo>
                      <a:pt x="45419" y="12636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5" name="Google Shape;2645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6" name="Google Shape;2646;p43"/>
              <p:cNvSpPr/>
              <p:nvPr/>
            </p:nvSpPr>
            <p:spPr>
              <a:xfrm>
                <a:off x="5669450" y="2740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7" name="Google Shape;2647;p43"/>
              <p:cNvSpPr/>
              <p:nvPr/>
            </p:nvSpPr>
            <p:spPr>
              <a:xfrm>
                <a:off x="5470500" y="274025"/>
                <a:ext cx="198975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39520" extrusionOk="0">
                    <a:moveTo>
                      <a:pt x="7958" y="0"/>
                    </a:moveTo>
                    <a:lnTo>
                      <a:pt x="388" y="13548"/>
                    </a:lnTo>
                    <a:lnTo>
                      <a:pt x="602" y="13587"/>
                    </a:lnTo>
                    <a:lnTo>
                      <a:pt x="1087" y="13587"/>
                    </a:lnTo>
                    <a:lnTo>
                      <a:pt x="7958" y="0"/>
                    </a:lnTo>
                    <a:close/>
                    <a:moveTo>
                      <a:pt x="97" y="14073"/>
                    </a:moveTo>
                    <a:lnTo>
                      <a:pt x="58" y="14170"/>
                    </a:lnTo>
                    <a:lnTo>
                      <a:pt x="39" y="14267"/>
                    </a:lnTo>
                    <a:lnTo>
                      <a:pt x="0" y="14461"/>
                    </a:lnTo>
                    <a:lnTo>
                      <a:pt x="0" y="14635"/>
                    </a:lnTo>
                    <a:lnTo>
                      <a:pt x="0" y="14830"/>
                    </a:lnTo>
                    <a:lnTo>
                      <a:pt x="20" y="15781"/>
                    </a:lnTo>
                    <a:lnTo>
                      <a:pt x="20" y="17702"/>
                    </a:lnTo>
                    <a:lnTo>
                      <a:pt x="58" y="21526"/>
                    </a:lnTo>
                    <a:lnTo>
                      <a:pt x="136" y="25194"/>
                    </a:lnTo>
                    <a:lnTo>
                      <a:pt x="175" y="27038"/>
                    </a:lnTo>
                    <a:lnTo>
                      <a:pt x="233" y="28882"/>
                    </a:lnTo>
                    <a:lnTo>
                      <a:pt x="602" y="28960"/>
                    </a:lnTo>
                    <a:lnTo>
                      <a:pt x="912" y="28960"/>
                    </a:lnTo>
                    <a:lnTo>
                      <a:pt x="990" y="27097"/>
                    </a:lnTo>
                    <a:lnTo>
                      <a:pt x="1029" y="25233"/>
                    </a:lnTo>
                    <a:lnTo>
                      <a:pt x="1107" y="21526"/>
                    </a:lnTo>
                    <a:lnTo>
                      <a:pt x="1126" y="17702"/>
                    </a:lnTo>
                    <a:lnTo>
                      <a:pt x="1145" y="15781"/>
                    </a:lnTo>
                    <a:lnTo>
                      <a:pt x="1145" y="14830"/>
                    </a:lnTo>
                    <a:lnTo>
                      <a:pt x="1145" y="14500"/>
                    </a:lnTo>
                    <a:lnTo>
                      <a:pt x="1126" y="14325"/>
                    </a:lnTo>
                    <a:lnTo>
                      <a:pt x="1087" y="14170"/>
                    </a:lnTo>
                    <a:lnTo>
                      <a:pt x="583" y="14150"/>
                    </a:lnTo>
                    <a:lnTo>
                      <a:pt x="524" y="14150"/>
                    </a:lnTo>
                    <a:lnTo>
                      <a:pt x="97" y="14073"/>
                    </a:lnTo>
                    <a:close/>
                    <a:moveTo>
                      <a:pt x="272" y="29290"/>
                    </a:moveTo>
                    <a:lnTo>
                      <a:pt x="311" y="29348"/>
                    </a:lnTo>
                    <a:lnTo>
                      <a:pt x="7958" y="39519"/>
                    </a:lnTo>
                    <a:lnTo>
                      <a:pt x="1126" y="29387"/>
                    </a:lnTo>
                    <a:lnTo>
                      <a:pt x="583" y="29368"/>
                    </a:lnTo>
                    <a:lnTo>
                      <a:pt x="544" y="29368"/>
                    </a:lnTo>
                    <a:lnTo>
                      <a:pt x="272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8" name="Google Shape;2648;p43"/>
              <p:cNvSpPr/>
              <p:nvPr/>
            </p:nvSpPr>
            <p:spPr>
              <a:xfrm>
                <a:off x="6076075" y="274025"/>
                <a:ext cx="2450" cy="988000"/>
              </a:xfrm>
              <a:custGeom>
                <a:avLst/>
                <a:gdLst/>
                <a:ahLst/>
                <a:cxnLst/>
                <a:rect l="l" t="t" r="r" b="b"/>
                <a:pathLst>
                  <a:path w="98" h="39520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  <a:close/>
                    <a:moveTo>
                      <a:pt x="98" y="39383"/>
                    </a:moveTo>
                    <a:lnTo>
                      <a:pt x="78" y="39403"/>
                    </a:lnTo>
                    <a:lnTo>
                      <a:pt x="1" y="39519"/>
                    </a:lnTo>
                    <a:lnTo>
                      <a:pt x="98" y="39383"/>
                    </a:lnTo>
                    <a:close/>
                  </a:path>
                </a:pathLst>
              </a:custGeom>
              <a:solidFill>
                <a:srgbClr val="FFDA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49" name="Google Shape;2649;p43"/>
              <p:cNvSpPr/>
              <p:nvPr/>
            </p:nvSpPr>
            <p:spPr>
              <a:xfrm>
                <a:off x="6076075" y="1258600"/>
                <a:ext cx="245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98" h="137" fill="none" extrusionOk="0">
                    <a:moveTo>
                      <a:pt x="98" y="0"/>
                    </a:moveTo>
                    <a:lnTo>
                      <a:pt x="78" y="20"/>
                    </a:lnTo>
                    <a:lnTo>
                      <a:pt x="1" y="136"/>
                    </a:lnTo>
                    <a:lnTo>
                      <a:pt x="98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0" name="Google Shape;2650;p43"/>
              <p:cNvSpPr/>
              <p:nvPr/>
            </p:nvSpPr>
            <p:spPr>
              <a:xfrm>
                <a:off x="6076075" y="274025"/>
                <a:ext cx="14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59" h="98" fill="none" extrusionOk="0">
                    <a:moveTo>
                      <a:pt x="1" y="0"/>
                    </a:moveTo>
                    <a:lnTo>
                      <a:pt x="40" y="97"/>
                    </a:lnTo>
                    <a:lnTo>
                      <a:pt x="59" y="97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1" name="Google Shape;2651;p43"/>
              <p:cNvSpPr/>
              <p:nvPr/>
            </p:nvSpPr>
            <p:spPr>
              <a:xfrm>
                <a:off x="6077050" y="276450"/>
                <a:ext cx="200425" cy="982650"/>
              </a:xfrm>
              <a:custGeom>
                <a:avLst/>
                <a:gdLst/>
                <a:ahLst/>
                <a:cxnLst/>
                <a:rect l="l" t="t" r="r" b="b"/>
                <a:pathLst>
                  <a:path w="8017" h="39306" extrusionOk="0">
                    <a:moveTo>
                      <a:pt x="1" y="0"/>
                    </a:moveTo>
                    <a:lnTo>
                      <a:pt x="6852" y="13510"/>
                    </a:lnTo>
                    <a:lnTo>
                      <a:pt x="7318" y="13510"/>
                    </a:lnTo>
                    <a:lnTo>
                      <a:pt x="7551" y="13471"/>
                    </a:lnTo>
                    <a:lnTo>
                      <a:pt x="20" y="0"/>
                    </a:lnTo>
                    <a:close/>
                    <a:moveTo>
                      <a:pt x="7706" y="13976"/>
                    </a:moveTo>
                    <a:lnTo>
                      <a:pt x="7396" y="14034"/>
                    </a:lnTo>
                    <a:lnTo>
                      <a:pt x="7357" y="14034"/>
                    </a:lnTo>
                    <a:lnTo>
                      <a:pt x="6969" y="14053"/>
                    </a:lnTo>
                    <a:lnTo>
                      <a:pt x="6891" y="14480"/>
                    </a:lnTo>
                    <a:lnTo>
                      <a:pt x="6833" y="14927"/>
                    </a:lnTo>
                    <a:lnTo>
                      <a:pt x="6755" y="15820"/>
                    </a:lnTo>
                    <a:lnTo>
                      <a:pt x="6697" y="16712"/>
                    </a:lnTo>
                    <a:lnTo>
                      <a:pt x="6678" y="17605"/>
                    </a:lnTo>
                    <a:lnTo>
                      <a:pt x="6678" y="19507"/>
                    </a:lnTo>
                    <a:lnTo>
                      <a:pt x="6697" y="21429"/>
                    </a:lnTo>
                    <a:lnTo>
                      <a:pt x="6716" y="22380"/>
                    </a:lnTo>
                    <a:lnTo>
                      <a:pt x="6755" y="23331"/>
                    </a:lnTo>
                    <a:lnTo>
                      <a:pt x="6813" y="25253"/>
                    </a:lnTo>
                    <a:lnTo>
                      <a:pt x="6852" y="26126"/>
                    </a:lnTo>
                    <a:lnTo>
                      <a:pt x="6891" y="27019"/>
                    </a:lnTo>
                    <a:lnTo>
                      <a:pt x="7008" y="28785"/>
                    </a:lnTo>
                    <a:lnTo>
                      <a:pt x="7318" y="28785"/>
                    </a:lnTo>
                    <a:lnTo>
                      <a:pt x="7706" y="28708"/>
                    </a:lnTo>
                    <a:lnTo>
                      <a:pt x="7803" y="26980"/>
                    </a:lnTo>
                    <a:lnTo>
                      <a:pt x="7842" y="26107"/>
                    </a:lnTo>
                    <a:lnTo>
                      <a:pt x="7881" y="25253"/>
                    </a:lnTo>
                    <a:lnTo>
                      <a:pt x="7939" y="23331"/>
                    </a:lnTo>
                    <a:lnTo>
                      <a:pt x="7978" y="22380"/>
                    </a:lnTo>
                    <a:lnTo>
                      <a:pt x="7997" y="21429"/>
                    </a:lnTo>
                    <a:lnTo>
                      <a:pt x="8017" y="19507"/>
                    </a:lnTo>
                    <a:lnTo>
                      <a:pt x="8017" y="17605"/>
                    </a:lnTo>
                    <a:lnTo>
                      <a:pt x="7997" y="16693"/>
                    </a:lnTo>
                    <a:lnTo>
                      <a:pt x="7939" y="15800"/>
                    </a:lnTo>
                    <a:lnTo>
                      <a:pt x="7862" y="14888"/>
                    </a:lnTo>
                    <a:lnTo>
                      <a:pt x="7784" y="14441"/>
                    </a:lnTo>
                    <a:lnTo>
                      <a:pt x="7706" y="13976"/>
                    </a:lnTo>
                    <a:close/>
                    <a:moveTo>
                      <a:pt x="7590" y="29290"/>
                    </a:moveTo>
                    <a:lnTo>
                      <a:pt x="7415" y="29348"/>
                    </a:lnTo>
                    <a:lnTo>
                      <a:pt x="6755" y="29348"/>
                    </a:lnTo>
                    <a:lnTo>
                      <a:pt x="39" y="39306"/>
                    </a:lnTo>
                    <a:lnTo>
                      <a:pt x="59" y="39286"/>
                    </a:lnTo>
                    <a:lnTo>
                      <a:pt x="7590" y="2929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2" name="Google Shape;2652;p43"/>
              <p:cNvSpPr/>
              <p:nvPr/>
            </p:nvSpPr>
            <p:spPr>
              <a:xfrm>
                <a:off x="6439525" y="589925"/>
                <a:ext cx="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" h="1" fill="none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20" y="0"/>
                    </a:lnTo>
                    <a:lnTo>
                      <a:pt x="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3" name="Google Shape;2653;p43"/>
              <p:cNvSpPr/>
              <p:nvPr/>
            </p:nvSpPr>
            <p:spPr>
              <a:xfrm>
                <a:off x="5304550" y="589425"/>
                <a:ext cx="1135500" cy="39825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593" extrusionOk="0">
                    <a:moveTo>
                      <a:pt x="19" y="1"/>
                    </a:moveTo>
                    <a:lnTo>
                      <a:pt x="0" y="20"/>
                    </a:lnTo>
                    <a:lnTo>
                      <a:pt x="0" y="59"/>
                    </a:lnTo>
                    <a:lnTo>
                      <a:pt x="427" y="214"/>
                    </a:lnTo>
                    <a:lnTo>
                      <a:pt x="873" y="370"/>
                    </a:lnTo>
                    <a:lnTo>
                      <a:pt x="1320" y="486"/>
                    </a:lnTo>
                    <a:lnTo>
                      <a:pt x="1766" y="583"/>
                    </a:lnTo>
                    <a:lnTo>
                      <a:pt x="2659" y="758"/>
                    </a:lnTo>
                    <a:lnTo>
                      <a:pt x="3552" y="913"/>
                    </a:lnTo>
                    <a:lnTo>
                      <a:pt x="6735" y="1457"/>
                    </a:lnTo>
                    <a:lnTo>
                      <a:pt x="6813" y="1360"/>
                    </a:lnTo>
                    <a:lnTo>
                      <a:pt x="6891" y="1262"/>
                    </a:lnTo>
                    <a:lnTo>
                      <a:pt x="6929" y="1107"/>
                    </a:lnTo>
                    <a:lnTo>
                      <a:pt x="7026" y="932"/>
                    </a:lnTo>
                    <a:lnTo>
                      <a:pt x="3649" y="370"/>
                    </a:lnTo>
                    <a:lnTo>
                      <a:pt x="2853" y="234"/>
                    </a:lnTo>
                    <a:lnTo>
                      <a:pt x="2038" y="117"/>
                    </a:lnTo>
                    <a:lnTo>
                      <a:pt x="1630" y="59"/>
                    </a:lnTo>
                    <a:lnTo>
                      <a:pt x="1223" y="20"/>
                    </a:lnTo>
                    <a:lnTo>
                      <a:pt x="815" y="1"/>
                    </a:lnTo>
                    <a:close/>
                    <a:moveTo>
                      <a:pt x="45400" y="20"/>
                    </a:moveTo>
                    <a:lnTo>
                      <a:pt x="44488" y="59"/>
                    </a:lnTo>
                    <a:lnTo>
                      <a:pt x="43595" y="156"/>
                    </a:lnTo>
                    <a:lnTo>
                      <a:pt x="42682" y="273"/>
                    </a:lnTo>
                    <a:lnTo>
                      <a:pt x="41790" y="389"/>
                    </a:lnTo>
                    <a:lnTo>
                      <a:pt x="38451" y="952"/>
                    </a:lnTo>
                    <a:lnTo>
                      <a:pt x="38529" y="1107"/>
                    </a:lnTo>
                    <a:lnTo>
                      <a:pt x="38548" y="1127"/>
                    </a:lnTo>
                    <a:lnTo>
                      <a:pt x="38568" y="1262"/>
                    </a:lnTo>
                    <a:lnTo>
                      <a:pt x="38606" y="1457"/>
                    </a:lnTo>
                    <a:lnTo>
                      <a:pt x="41867" y="894"/>
                    </a:lnTo>
                    <a:lnTo>
                      <a:pt x="42760" y="719"/>
                    </a:lnTo>
                    <a:lnTo>
                      <a:pt x="43653" y="525"/>
                    </a:lnTo>
                    <a:lnTo>
                      <a:pt x="44526" y="292"/>
                    </a:lnTo>
                    <a:lnTo>
                      <a:pt x="45419" y="40"/>
                    </a:lnTo>
                    <a:lnTo>
                      <a:pt x="45419" y="20"/>
                    </a:lnTo>
                    <a:close/>
                    <a:moveTo>
                      <a:pt x="22729" y="932"/>
                    </a:moveTo>
                    <a:lnTo>
                      <a:pt x="7725" y="971"/>
                    </a:lnTo>
                    <a:lnTo>
                      <a:pt x="7570" y="1282"/>
                    </a:lnTo>
                    <a:lnTo>
                      <a:pt x="7667" y="1418"/>
                    </a:lnTo>
                    <a:lnTo>
                      <a:pt x="7725" y="1554"/>
                    </a:lnTo>
                    <a:lnTo>
                      <a:pt x="22729" y="1592"/>
                    </a:lnTo>
                    <a:lnTo>
                      <a:pt x="37869" y="1534"/>
                    </a:lnTo>
                    <a:lnTo>
                      <a:pt x="37908" y="1321"/>
                    </a:lnTo>
                    <a:lnTo>
                      <a:pt x="37752" y="991"/>
                    </a:lnTo>
                    <a:lnTo>
                      <a:pt x="22729" y="93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4" name="Google Shape;2654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5" name="Google Shape;2655;p43"/>
              <p:cNvSpPr/>
              <p:nvPr/>
            </p:nvSpPr>
            <p:spPr>
              <a:xfrm>
                <a:off x="5472925" y="612725"/>
                <a:ext cx="24775" cy="15550"/>
              </a:xfrm>
              <a:custGeom>
                <a:avLst/>
                <a:gdLst/>
                <a:ahLst/>
                <a:cxnLst/>
                <a:rect l="l" t="t" r="r" b="b"/>
                <a:pathLst>
                  <a:path w="991" h="622" fill="none" extrusionOk="0">
                    <a:moveTo>
                      <a:pt x="291" y="0"/>
                    </a:moveTo>
                    <a:lnTo>
                      <a:pt x="194" y="175"/>
                    </a:lnTo>
                    <a:lnTo>
                      <a:pt x="156" y="330"/>
                    </a:lnTo>
                    <a:lnTo>
                      <a:pt x="156" y="330"/>
                    </a:lnTo>
                    <a:lnTo>
                      <a:pt x="78" y="428"/>
                    </a:lnTo>
                    <a:lnTo>
                      <a:pt x="0" y="525"/>
                    </a:lnTo>
                    <a:lnTo>
                      <a:pt x="427" y="602"/>
                    </a:lnTo>
                    <a:lnTo>
                      <a:pt x="466" y="602"/>
                    </a:lnTo>
                    <a:lnTo>
                      <a:pt x="486" y="602"/>
                    </a:lnTo>
                    <a:lnTo>
                      <a:pt x="990" y="622"/>
                    </a:lnTo>
                    <a:lnTo>
                      <a:pt x="990" y="622"/>
                    </a:lnTo>
                    <a:lnTo>
                      <a:pt x="932" y="486"/>
                    </a:lnTo>
                    <a:lnTo>
                      <a:pt x="835" y="350"/>
                    </a:lnTo>
                    <a:lnTo>
                      <a:pt x="990" y="39"/>
                    </a:lnTo>
                    <a:lnTo>
                      <a:pt x="505" y="39"/>
                    </a:lnTo>
                    <a:lnTo>
                      <a:pt x="291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6" name="Google Shape;2656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7" name="Google Shape;2657;p43"/>
              <p:cNvSpPr/>
              <p:nvPr/>
            </p:nvSpPr>
            <p:spPr>
              <a:xfrm>
                <a:off x="6248350" y="613200"/>
                <a:ext cx="21375" cy="146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584" fill="none" extrusionOk="0">
                    <a:moveTo>
                      <a:pt x="699" y="1"/>
                    </a:moveTo>
                    <a:lnTo>
                      <a:pt x="466" y="40"/>
                    </a:lnTo>
                    <a:lnTo>
                      <a:pt x="0" y="40"/>
                    </a:lnTo>
                    <a:lnTo>
                      <a:pt x="156" y="370"/>
                    </a:lnTo>
                    <a:lnTo>
                      <a:pt x="156" y="370"/>
                    </a:lnTo>
                    <a:lnTo>
                      <a:pt x="117" y="583"/>
                    </a:lnTo>
                    <a:lnTo>
                      <a:pt x="505" y="564"/>
                    </a:lnTo>
                    <a:lnTo>
                      <a:pt x="524" y="564"/>
                    </a:lnTo>
                    <a:lnTo>
                      <a:pt x="544" y="564"/>
                    </a:lnTo>
                    <a:lnTo>
                      <a:pt x="854" y="506"/>
                    </a:lnTo>
                    <a:lnTo>
                      <a:pt x="854" y="506"/>
                    </a:lnTo>
                    <a:lnTo>
                      <a:pt x="816" y="311"/>
                    </a:lnTo>
                    <a:lnTo>
                      <a:pt x="796" y="176"/>
                    </a:lnTo>
                    <a:lnTo>
                      <a:pt x="777" y="156"/>
                    </a:lnTo>
                    <a:lnTo>
                      <a:pt x="699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8" name="Google Shape;2658;p43"/>
              <p:cNvSpPr/>
              <p:nvPr/>
            </p:nvSpPr>
            <p:spPr>
              <a:xfrm>
                <a:off x="5304550" y="962100"/>
                <a:ext cx="1135500" cy="49050"/>
              </a:xfrm>
              <a:custGeom>
                <a:avLst/>
                <a:gdLst/>
                <a:ahLst/>
                <a:cxnLst/>
                <a:rect l="l" t="t" r="r" b="b"/>
                <a:pathLst>
                  <a:path w="45420" h="1962" extrusionOk="0">
                    <a:moveTo>
                      <a:pt x="0" y="1"/>
                    </a:moveTo>
                    <a:lnTo>
                      <a:pt x="3571" y="932"/>
                    </a:lnTo>
                    <a:lnTo>
                      <a:pt x="5241" y="1359"/>
                    </a:lnTo>
                    <a:lnTo>
                      <a:pt x="6891" y="1762"/>
                    </a:lnTo>
                    <a:lnTo>
                      <a:pt x="6891" y="1651"/>
                    </a:lnTo>
                    <a:lnTo>
                      <a:pt x="6871" y="1359"/>
                    </a:lnTo>
                    <a:lnTo>
                      <a:pt x="5260" y="1029"/>
                    </a:lnTo>
                    <a:lnTo>
                      <a:pt x="3630" y="699"/>
                    </a:lnTo>
                    <a:lnTo>
                      <a:pt x="0" y="1"/>
                    </a:lnTo>
                    <a:close/>
                    <a:moveTo>
                      <a:pt x="6891" y="1762"/>
                    </a:moveTo>
                    <a:lnTo>
                      <a:pt x="6891" y="1767"/>
                    </a:lnTo>
                    <a:lnTo>
                      <a:pt x="6910" y="1767"/>
                    </a:lnTo>
                    <a:lnTo>
                      <a:pt x="6891" y="1762"/>
                    </a:lnTo>
                    <a:close/>
                    <a:moveTo>
                      <a:pt x="45419" y="1"/>
                    </a:moveTo>
                    <a:lnTo>
                      <a:pt x="44507" y="137"/>
                    </a:lnTo>
                    <a:lnTo>
                      <a:pt x="43595" y="272"/>
                    </a:lnTo>
                    <a:lnTo>
                      <a:pt x="42682" y="428"/>
                    </a:lnTo>
                    <a:lnTo>
                      <a:pt x="41790" y="602"/>
                    </a:lnTo>
                    <a:lnTo>
                      <a:pt x="40179" y="932"/>
                    </a:lnTo>
                    <a:lnTo>
                      <a:pt x="38606" y="1282"/>
                    </a:lnTo>
                    <a:lnTo>
                      <a:pt x="38568" y="1651"/>
                    </a:lnTo>
                    <a:lnTo>
                      <a:pt x="38568" y="1767"/>
                    </a:lnTo>
                    <a:lnTo>
                      <a:pt x="38509" y="1825"/>
                    </a:lnTo>
                    <a:lnTo>
                      <a:pt x="38490" y="1864"/>
                    </a:lnTo>
                    <a:lnTo>
                      <a:pt x="38490" y="1864"/>
                    </a:lnTo>
                    <a:lnTo>
                      <a:pt x="40179" y="1476"/>
                    </a:lnTo>
                    <a:lnTo>
                      <a:pt x="41887" y="1049"/>
                    </a:lnTo>
                    <a:lnTo>
                      <a:pt x="42760" y="816"/>
                    </a:lnTo>
                    <a:lnTo>
                      <a:pt x="43653" y="564"/>
                    </a:lnTo>
                    <a:lnTo>
                      <a:pt x="44526" y="292"/>
                    </a:lnTo>
                    <a:lnTo>
                      <a:pt x="45419" y="1"/>
                    </a:lnTo>
                    <a:close/>
                    <a:moveTo>
                      <a:pt x="30493" y="1321"/>
                    </a:moveTo>
                    <a:lnTo>
                      <a:pt x="22729" y="1340"/>
                    </a:lnTo>
                    <a:lnTo>
                      <a:pt x="14984" y="1379"/>
                    </a:lnTo>
                    <a:lnTo>
                      <a:pt x="11258" y="1398"/>
                    </a:lnTo>
                    <a:lnTo>
                      <a:pt x="9414" y="1418"/>
                    </a:lnTo>
                    <a:lnTo>
                      <a:pt x="7550" y="1437"/>
                    </a:lnTo>
                    <a:lnTo>
                      <a:pt x="7550" y="1553"/>
                    </a:lnTo>
                    <a:lnTo>
                      <a:pt x="7764" y="1864"/>
                    </a:lnTo>
                    <a:lnTo>
                      <a:pt x="9569" y="1883"/>
                    </a:lnTo>
                    <a:lnTo>
                      <a:pt x="11374" y="1883"/>
                    </a:lnTo>
                    <a:lnTo>
                      <a:pt x="14984" y="1903"/>
                    </a:lnTo>
                    <a:lnTo>
                      <a:pt x="22729" y="1942"/>
                    </a:lnTo>
                    <a:lnTo>
                      <a:pt x="30493" y="1961"/>
                    </a:lnTo>
                    <a:lnTo>
                      <a:pt x="37655" y="1922"/>
                    </a:lnTo>
                    <a:lnTo>
                      <a:pt x="37908" y="1553"/>
                    </a:lnTo>
                    <a:lnTo>
                      <a:pt x="37908" y="1359"/>
                    </a:lnTo>
                    <a:lnTo>
                      <a:pt x="30493" y="132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59" name="Google Shape;2659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extrusionOk="0">
                    <a:moveTo>
                      <a:pt x="0" y="0"/>
                    </a:move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0" name="Google Shape;2660;p43"/>
              <p:cNvSpPr/>
              <p:nvPr/>
            </p:nvSpPr>
            <p:spPr>
              <a:xfrm>
                <a:off x="5476325" y="996075"/>
                <a:ext cx="223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893" h="506" fill="none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20" y="292"/>
                    </a:lnTo>
                    <a:lnTo>
                      <a:pt x="20" y="408"/>
                    </a:lnTo>
                    <a:lnTo>
                      <a:pt x="39" y="408"/>
                    </a:lnTo>
                    <a:lnTo>
                      <a:pt x="39" y="408"/>
                    </a:lnTo>
                    <a:lnTo>
                      <a:pt x="311" y="486"/>
                    </a:lnTo>
                    <a:lnTo>
                      <a:pt x="330" y="486"/>
                    </a:lnTo>
                    <a:lnTo>
                      <a:pt x="350" y="486"/>
                    </a:lnTo>
                    <a:lnTo>
                      <a:pt x="350" y="486"/>
                    </a:lnTo>
                    <a:lnTo>
                      <a:pt x="893" y="505"/>
                    </a:lnTo>
                    <a:lnTo>
                      <a:pt x="679" y="194"/>
                    </a:lnTo>
                    <a:lnTo>
                      <a:pt x="679" y="194"/>
                    </a:lnTo>
                    <a:lnTo>
                      <a:pt x="679" y="78"/>
                    </a:lnTo>
                    <a:lnTo>
                      <a:pt x="679" y="78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1" name="Google Shape;2661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extrusionOk="0">
                    <a:moveTo>
                      <a:pt x="951" y="1"/>
                    </a:move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51" y="1"/>
                    </a:lnTo>
                    <a:close/>
                  </a:path>
                </a:pathLst>
              </a:custGeom>
              <a:solidFill>
                <a:srgbClr val="FFAC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2" name="Google Shape;2662;p43"/>
              <p:cNvSpPr/>
              <p:nvPr/>
            </p:nvSpPr>
            <p:spPr>
              <a:xfrm>
                <a:off x="6254175" y="998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  <p:sp>
            <p:nvSpPr>
              <p:cNvPr id="2663" name="Google Shape;2663;p43"/>
              <p:cNvSpPr/>
              <p:nvPr/>
            </p:nvSpPr>
            <p:spPr>
              <a:xfrm>
                <a:off x="6245925" y="994125"/>
                <a:ext cx="238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642" fill="none" extrusionOk="0">
                    <a:moveTo>
                      <a:pt x="951" y="1"/>
                    </a:moveTo>
                    <a:lnTo>
                      <a:pt x="951" y="1"/>
                    </a:lnTo>
                    <a:lnTo>
                      <a:pt x="563" y="78"/>
                    </a:lnTo>
                    <a:lnTo>
                      <a:pt x="253" y="78"/>
                    </a:lnTo>
                    <a:lnTo>
                      <a:pt x="253" y="78"/>
                    </a:lnTo>
                    <a:lnTo>
                      <a:pt x="253" y="272"/>
                    </a:lnTo>
                    <a:lnTo>
                      <a:pt x="0" y="641"/>
                    </a:lnTo>
                    <a:lnTo>
                      <a:pt x="602" y="641"/>
                    </a:lnTo>
                    <a:lnTo>
                      <a:pt x="621" y="641"/>
                    </a:lnTo>
                    <a:lnTo>
                      <a:pt x="660" y="641"/>
                    </a:lnTo>
                    <a:lnTo>
                      <a:pt x="660" y="641"/>
                    </a:lnTo>
                    <a:lnTo>
                      <a:pt x="835" y="583"/>
                    </a:lnTo>
                    <a:lnTo>
                      <a:pt x="854" y="544"/>
                    </a:lnTo>
                    <a:lnTo>
                      <a:pt x="913" y="486"/>
                    </a:lnTo>
                    <a:lnTo>
                      <a:pt x="913" y="370"/>
                    </a:lnTo>
                    <a:lnTo>
                      <a:pt x="913" y="370"/>
                    </a:lnTo>
                    <a:lnTo>
                      <a:pt x="951" y="1"/>
                    </a:lnTo>
                  </a:path>
                </a:pathLst>
              </a:cu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1E1936"/>
                  </a:buClr>
                  <a:buSzPts val="3600"/>
                </a:pPr>
                <a:endParaRPr sz="1800">
                  <a:solidFill>
                    <a:srgbClr val="1E1936"/>
                  </a:solidFill>
                </a:endParaRPr>
              </a:p>
            </p:txBody>
          </p:sp>
        </p:grpSp>
      </p:grpSp>
      <p:sp>
        <p:nvSpPr>
          <p:cNvPr id="2664" name="Google Shape;2664;p43"/>
          <p:cNvSpPr/>
          <p:nvPr/>
        </p:nvSpPr>
        <p:spPr>
          <a:xfrm>
            <a:off x="1116205" y="665308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5" name="Google Shape;2665;p43"/>
          <p:cNvSpPr/>
          <p:nvPr/>
        </p:nvSpPr>
        <p:spPr>
          <a:xfrm>
            <a:off x="6780680" y="474933"/>
            <a:ext cx="869767" cy="411416"/>
          </a:xfrm>
          <a:custGeom>
            <a:avLst/>
            <a:gdLst/>
            <a:ahLst/>
            <a:cxnLst/>
            <a:rect l="l" t="t" r="r" b="b"/>
            <a:pathLst>
              <a:path w="70086" h="33152" extrusionOk="0">
                <a:moveTo>
                  <a:pt x="28795" y="0"/>
                </a:moveTo>
                <a:lnTo>
                  <a:pt x="28053" y="19"/>
                </a:lnTo>
                <a:lnTo>
                  <a:pt x="27330" y="74"/>
                </a:lnTo>
                <a:lnTo>
                  <a:pt x="26644" y="148"/>
                </a:lnTo>
                <a:lnTo>
                  <a:pt x="25977" y="278"/>
                </a:lnTo>
                <a:lnTo>
                  <a:pt x="25328" y="427"/>
                </a:lnTo>
                <a:lnTo>
                  <a:pt x="24716" y="593"/>
                </a:lnTo>
                <a:lnTo>
                  <a:pt x="24123" y="797"/>
                </a:lnTo>
                <a:lnTo>
                  <a:pt x="23548" y="1020"/>
                </a:lnTo>
                <a:lnTo>
                  <a:pt x="23010" y="1279"/>
                </a:lnTo>
                <a:lnTo>
                  <a:pt x="22491" y="1558"/>
                </a:lnTo>
                <a:lnTo>
                  <a:pt x="21990" y="1854"/>
                </a:lnTo>
                <a:lnTo>
                  <a:pt x="21527" y="2151"/>
                </a:lnTo>
                <a:lnTo>
                  <a:pt x="21082" y="2485"/>
                </a:lnTo>
                <a:lnTo>
                  <a:pt x="20655" y="2837"/>
                </a:lnTo>
                <a:lnTo>
                  <a:pt x="20247" y="3189"/>
                </a:lnTo>
                <a:lnTo>
                  <a:pt x="19877" y="3560"/>
                </a:lnTo>
                <a:lnTo>
                  <a:pt x="19524" y="3931"/>
                </a:lnTo>
                <a:lnTo>
                  <a:pt x="19191" y="4320"/>
                </a:lnTo>
                <a:lnTo>
                  <a:pt x="18894" y="4709"/>
                </a:lnTo>
                <a:lnTo>
                  <a:pt x="18616" y="5117"/>
                </a:lnTo>
                <a:lnTo>
                  <a:pt x="18338" y="5507"/>
                </a:lnTo>
                <a:lnTo>
                  <a:pt x="18097" y="5915"/>
                </a:lnTo>
                <a:lnTo>
                  <a:pt x="17893" y="6304"/>
                </a:lnTo>
                <a:lnTo>
                  <a:pt x="17689" y="6712"/>
                </a:lnTo>
                <a:lnTo>
                  <a:pt x="17503" y="7101"/>
                </a:lnTo>
                <a:lnTo>
                  <a:pt x="17355" y="7491"/>
                </a:lnTo>
                <a:lnTo>
                  <a:pt x="17225" y="7861"/>
                </a:lnTo>
                <a:lnTo>
                  <a:pt x="17096" y="8232"/>
                </a:lnTo>
                <a:lnTo>
                  <a:pt x="17003" y="8585"/>
                </a:lnTo>
                <a:lnTo>
                  <a:pt x="17003" y="8603"/>
                </a:lnTo>
                <a:lnTo>
                  <a:pt x="16984" y="8863"/>
                </a:lnTo>
                <a:lnTo>
                  <a:pt x="16966" y="9437"/>
                </a:lnTo>
                <a:lnTo>
                  <a:pt x="16947" y="10235"/>
                </a:lnTo>
                <a:lnTo>
                  <a:pt x="16966" y="11217"/>
                </a:lnTo>
                <a:lnTo>
                  <a:pt x="17003" y="11755"/>
                </a:lnTo>
                <a:lnTo>
                  <a:pt x="17040" y="12311"/>
                </a:lnTo>
                <a:lnTo>
                  <a:pt x="17096" y="12886"/>
                </a:lnTo>
                <a:lnTo>
                  <a:pt x="17188" y="13479"/>
                </a:lnTo>
                <a:lnTo>
                  <a:pt x="17281" y="14054"/>
                </a:lnTo>
                <a:lnTo>
                  <a:pt x="17411" y="14629"/>
                </a:lnTo>
                <a:lnTo>
                  <a:pt x="17559" y="15185"/>
                </a:lnTo>
                <a:lnTo>
                  <a:pt x="17744" y="15723"/>
                </a:lnTo>
                <a:lnTo>
                  <a:pt x="17782" y="15834"/>
                </a:lnTo>
                <a:lnTo>
                  <a:pt x="17782" y="15927"/>
                </a:lnTo>
                <a:lnTo>
                  <a:pt x="17763" y="16038"/>
                </a:lnTo>
                <a:lnTo>
                  <a:pt x="17726" y="16131"/>
                </a:lnTo>
                <a:lnTo>
                  <a:pt x="17670" y="16205"/>
                </a:lnTo>
                <a:lnTo>
                  <a:pt x="17596" y="16279"/>
                </a:lnTo>
                <a:lnTo>
                  <a:pt x="17503" y="16335"/>
                </a:lnTo>
                <a:lnTo>
                  <a:pt x="17411" y="16372"/>
                </a:lnTo>
                <a:lnTo>
                  <a:pt x="17299" y="16390"/>
                </a:lnTo>
                <a:lnTo>
                  <a:pt x="17207" y="16390"/>
                </a:lnTo>
                <a:lnTo>
                  <a:pt x="17096" y="16372"/>
                </a:lnTo>
                <a:lnTo>
                  <a:pt x="17021" y="16335"/>
                </a:lnTo>
                <a:lnTo>
                  <a:pt x="16929" y="16261"/>
                </a:lnTo>
                <a:lnTo>
                  <a:pt x="16873" y="16186"/>
                </a:lnTo>
                <a:lnTo>
                  <a:pt x="16817" y="16112"/>
                </a:lnTo>
                <a:lnTo>
                  <a:pt x="16780" y="16001"/>
                </a:lnTo>
                <a:lnTo>
                  <a:pt x="16651" y="15408"/>
                </a:lnTo>
                <a:lnTo>
                  <a:pt x="16502" y="14610"/>
                </a:lnTo>
                <a:lnTo>
                  <a:pt x="16335" y="13683"/>
                </a:lnTo>
                <a:lnTo>
                  <a:pt x="16187" y="12645"/>
                </a:lnTo>
                <a:lnTo>
                  <a:pt x="16057" y="11551"/>
                </a:lnTo>
                <a:lnTo>
                  <a:pt x="16020" y="10995"/>
                </a:lnTo>
                <a:lnTo>
                  <a:pt x="15983" y="10457"/>
                </a:lnTo>
                <a:lnTo>
                  <a:pt x="15965" y="9901"/>
                </a:lnTo>
                <a:lnTo>
                  <a:pt x="15965" y="9363"/>
                </a:lnTo>
                <a:lnTo>
                  <a:pt x="15983" y="8844"/>
                </a:lnTo>
                <a:lnTo>
                  <a:pt x="16039" y="8344"/>
                </a:lnTo>
                <a:lnTo>
                  <a:pt x="15501" y="8195"/>
                </a:lnTo>
                <a:lnTo>
                  <a:pt x="14852" y="8065"/>
                </a:lnTo>
                <a:lnTo>
                  <a:pt x="14129" y="7936"/>
                </a:lnTo>
                <a:lnTo>
                  <a:pt x="13332" y="7824"/>
                </a:lnTo>
                <a:lnTo>
                  <a:pt x="12905" y="7787"/>
                </a:lnTo>
                <a:lnTo>
                  <a:pt x="12460" y="7750"/>
                </a:lnTo>
                <a:lnTo>
                  <a:pt x="12015" y="7732"/>
                </a:lnTo>
                <a:lnTo>
                  <a:pt x="11552" y="7713"/>
                </a:lnTo>
                <a:lnTo>
                  <a:pt x="11070" y="7732"/>
                </a:lnTo>
                <a:lnTo>
                  <a:pt x="10588" y="7750"/>
                </a:lnTo>
                <a:lnTo>
                  <a:pt x="10087" y="7806"/>
                </a:lnTo>
                <a:lnTo>
                  <a:pt x="9605" y="7861"/>
                </a:lnTo>
                <a:lnTo>
                  <a:pt x="9104" y="7954"/>
                </a:lnTo>
                <a:lnTo>
                  <a:pt x="8585" y="8047"/>
                </a:lnTo>
                <a:lnTo>
                  <a:pt x="8085" y="8177"/>
                </a:lnTo>
                <a:lnTo>
                  <a:pt x="7584" y="8344"/>
                </a:lnTo>
                <a:lnTo>
                  <a:pt x="7083" y="8529"/>
                </a:lnTo>
                <a:lnTo>
                  <a:pt x="6583" y="8733"/>
                </a:lnTo>
                <a:lnTo>
                  <a:pt x="6082" y="8974"/>
                </a:lnTo>
                <a:lnTo>
                  <a:pt x="5582" y="9252"/>
                </a:lnTo>
                <a:lnTo>
                  <a:pt x="5100" y="9567"/>
                </a:lnTo>
                <a:lnTo>
                  <a:pt x="4617" y="9901"/>
                </a:lnTo>
                <a:lnTo>
                  <a:pt x="4154" y="10290"/>
                </a:lnTo>
                <a:lnTo>
                  <a:pt x="3709" y="10698"/>
                </a:lnTo>
                <a:lnTo>
                  <a:pt x="3264" y="11162"/>
                </a:lnTo>
                <a:lnTo>
                  <a:pt x="2838" y="11644"/>
                </a:lnTo>
                <a:lnTo>
                  <a:pt x="2411" y="12200"/>
                </a:lnTo>
                <a:lnTo>
                  <a:pt x="2022" y="12775"/>
                </a:lnTo>
                <a:lnTo>
                  <a:pt x="1799" y="13146"/>
                </a:lnTo>
                <a:lnTo>
                  <a:pt x="1577" y="13516"/>
                </a:lnTo>
                <a:lnTo>
                  <a:pt x="1373" y="13906"/>
                </a:lnTo>
                <a:lnTo>
                  <a:pt x="1187" y="14277"/>
                </a:lnTo>
                <a:lnTo>
                  <a:pt x="1021" y="14666"/>
                </a:lnTo>
                <a:lnTo>
                  <a:pt x="854" y="15037"/>
                </a:lnTo>
                <a:lnTo>
                  <a:pt x="724" y="15426"/>
                </a:lnTo>
                <a:lnTo>
                  <a:pt x="594" y="15797"/>
                </a:lnTo>
                <a:lnTo>
                  <a:pt x="464" y="16186"/>
                </a:lnTo>
                <a:lnTo>
                  <a:pt x="372" y="16557"/>
                </a:lnTo>
                <a:lnTo>
                  <a:pt x="279" y="16928"/>
                </a:lnTo>
                <a:lnTo>
                  <a:pt x="205" y="17317"/>
                </a:lnTo>
                <a:lnTo>
                  <a:pt x="131" y="17688"/>
                </a:lnTo>
                <a:lnTo>
                  <a:pt x="93" y="18059"/>
                </a:lnTo>
                <a:lnTo>
                  <a:pt x="56" y="18430"/>
                </a:lnTo>
                <a:lnTo>
                  <a:pt x="19" y="18819"/>
                </a:lnTo>
                <a:lnTo>
                  <a:pt x="1" y="19171"/>
                </a:lnTo>
                <a:lnTo>
                  <a:pt x="1" y="19542"/>
                </a:lnTo>
                <a:lnTo>
                  <a:pt x="19" y="19913"/>
                </a:lnTo>
                <a:lnTo>
                  <a:pt x="38" y="20265"/>
                </a:lnTo>
                <a:lnTo>
                  <a:pt x="75" y="20618"/>
                </a:lnTo>
                <a:lnTo>
                  <a:pt x="112" y="20988"/>
                </a:lnTo>
                <a:lnTo>
                  <a:pt x="223" y="21674"/>
                </a:lnTo>
                <a:lnTo>
                  <a:pt x="390" y="22360"/>
                </a:lnTo>
                <a:lnTo>
                  <a:pt x="576" y="23009"/>
                </a:lnTo>
                <a:lnTo>
                  <a:pt x="817" y="23658"/>
                </a:lnTo>
                <a:lnTo>
                  <a:pt x="1095" y="24270"/>
                </a:lnTo>
                <a:lnTo>
                  <a:pt x="1391" y="24864"/>
                </a:lnTo>
                <a:lnTo>
                  <a:pt x="1725" y="25420"/>
                </a:lnTo>
                <a:lnTo>
                  <a:pt x="2096" y="25957"/>
                </a:lnTo>
                <a:lnTo>
                  <a:pt x="2485" y="26458"/>
                </a:lnTo>
                <a:lnTo>
                  <a:pt x="2912" y="26922"/>
                </a:lnTo>
                <a:lnTo>
                  <a:pt x="3375" y="27367"/>
                </a:lnTo>
                <a:lnTo>
                  <a:pt x="3598" y="27552"/>
                </a:lnTo>
                <a:lnTo>
                  <a:pt x="3839" y="27756"/>
                </a:lnTo>
                <a:lnTo>
                  <a:pt x="4098" y="27941"/>
                </a:lnTo>
                <a:lnTo>
                  <a:pt x="4339" y="28108"/>
                </a:lnTo>
                <a:lnTo>
                  <a:pt x="4599" y="28275"/>
                </a:lnTo>
                <a:lnTo>
                  <a:pt x="4858" y="28423"/>
                </a:lnTo>
                <a:lnTo>
                  <a:pt x="5137" y="28572"/>
                </a:lnTo>
                <a:lnTo>
                  <a:pt x="5396" y="28702"/>
                </a:lnTo>
                <a:lnTo>
                  <a:pt x="5674" y="28813"/>
                </a:lnTo>
                <a:lnTo>
                  <a:pt x="5952" y="28924"/>
                </a:lnTo>
                <a:lnTo>
                  <a:pt x="6231" y="29017"/>
                </a:lnTo>
                <a:lnTo>
                  <a:pt x="6527" y="29091"/>
                </a:lnTo>
                <a:lnTo>
                  <a:pt x="6824" y="29165"/>
                </a:lnTo>
                <a:lnTo>
                  <a:pt x="7102" y="29221"/>
                </a:lnTo>
                <a:lnTo>
                  <a:pt x="7417" y="29258"/>
                </a:lnTo>
                <a:lnTo>
                  <a:pt x="7714" y="29295"/>
                </a:lnTo>
                <a:lnTo>
                  <a:pt x="8010" y="29313"/>
                </a:lnTo>
                <a:lnTo>
                  <a:pt x="8622" y="29313"/>
                </a:lnTo>
                <a:lnTo>
                  <a:pt x="8938" y="29276"/>
                </a:lnTo>
                <a:lnTo>
                  <a:pt x="9531" y="29221"/>
                </a:lnTo>
                <a:lnTo>
                  <a:pt x="10106" y="29146"/>
                </a:lnTo>
                <a:lnTo>
                  <a:pt x="11181" y="28980"/>
                </a:lnTo>
                <a:lnTo>
                  <a:pt x="12127" y="28776"/>
                </a:lnTo>
                <a:lnTo>
                  <a:pt x="12979" y="28572"/>
                </a:lnTo>
                <a:lnTo>
                  <a:pt x="13721" y="28349"/>
                </a:lnTo>
                <a:lnTo>
                  <a:pt x="14370" y="28127"/>
                </a:lnTo>
                <a:lnTo>
                  <a:pt x="14926" y="27904"/>
                </a:lnTo>
                <a:lnTo>
                  <a:pt x="15408" y="27682"/>
                </a:lnTo>
                <a:lnTo>
                  <a:pt x="15816" y="27478"/>
                </a:lnTo>
                <a:lnTo>
                  <a:pt x="16150" y="27292"/>
                </a:lnTo>
                <a:lnTo>
                  <a:pt x="16632" y="26996"/>
                </a:lnTo>
                <a:lnTo>
                  <a:pt x="16780" y="26903"/>
                </a:lnTo>
                <a:lnTo>
                  <a:pt x="16892" y="26847"/>
                </a:lnTo>
                <a:lnTo>
                  <a:pt x="16984" y="26847"/>
                </a:lnTo>
                <a:lnTo>
                  <a:pt x="17003" y="26884"/>
                </a:lnTo>
                <a:lnTo>
                  <a:pt x="17096" y="27218"/>
                </a:lnTo>
                <a:lnTo>
                  <a:pt x="17188" y="27515"/>
                </a:lnTo>
                <a:lnTo>
                  <a:pt x="17318" y="27867"/>
                </a:lnTo>
                <a:lnTo>
                  <a:pt x="17522" y="28275"/>
                </a:lnTo>
                <a:lnTo>
                  <a:pt x="17763" y="28702"/>
                </a:lnTo>
                <a:lnTo>
                  <a:pt x="17911" y="28943"/>
                </a:lnTo>
                <a:lnTo>
                  <a:pt x="18078" y="29184"/>
                </a:lnTo>
                <a:lnTo>
                  <a:pt x="18264" y="29425"/>
                </a:lnTo>
                <a:lnTo>
                  <a:pt x="18468" y="29666"/>
                </a:lnTo>
                <a:lnTo>
                  <a:pt x="18690" y="29888"/>
                </a:lnTo>
                <a:lnTo>
                  <a:pt x="18950" y="30129"/>
                </a:lnTo>
                <a:lnTo>
                  <a:pt x="19209" y="30370"/>
                </a:lnTo>
                <a:lnTo>
                  <a:pt x="19487" y="30593"/>
                </a:lnTo>
                <a:lnTo>
                  <a:pt x="19803" y="30815"/>
                </a:lnTo>
                <a:lnTo>
                  <a:pt x="20155" y="31038"/>
                </a:lnTo>
                <a:lnTo>
                  <a:pt x="20507" y="31242"/>
                </a:lnTo>
                <a:lnTo>
                  <a:pt x="20896" y="31427"/>
                </a:lnTo>
                <a:lnTo>
                  <a:pt x="21304" y="31612"/>
                </a:lnTo>
                <a:lnTo>
                  <a:pt x="21749" y="31779"/>
                </a:lnTo>
                <a:lnTo>
                  <a:pt x="22231" y="31928"/>
                </a:lnTo>
                <a:lnTo>
                  <a:pt x="22732" y="32057"/>
                </a:lnTo>
                <a:lnTo>
                  <a:pt x="23270" y="32169"/>
                </a:lnTo>
                <a:lnTo>
                  <a:pt x="23826" y="32243"/>
                </a:lnTo>
                <a:lnTo>
                  <a:pt x="24438" y="32317"/>
                </a:lnTo>
                <a:lnTo>
                  <a:pt x="25068" y="32354"/>
                </a:lnTo>
                <a:lnTo>
                  <a:pt x="25902" y="32373"/>
                </a:lnTo>
                <a:lnTo>
                  <a:pt x="26700" y="32373"/>
                </a:lnTo>
                <a:lnTo>
                  <a:pt x="27460" y="32336"/>
                </a:lnTo>
                <a:lnTo>
                  <a:pt x="28183" y="32261"/>
                </a:lnTo>
                <a:lnTo>
                  <a:pt x="28888" y="32187"/>
                </a:lnTo>
                <a:lnTo>
                  <a:pt x="29537" y="32076"/>
                </a:lnTo>
                <a:lnTo>
                  <a:pt x="30167" y="31946"/>
                </a:lnTo>
                <a:lnTo>
                  <a:pt x="30760" y="31816"/>
                </a:lnTo>
                <a:lnTo>
                  <a:pt x="31316" y="31668"/>
                </a:lnTo>
                <a:lnTo>
                  <a:pt x="31854" y="31520"/>
                </a:lnTo>
                <a:lnTo>
                  <a:pt x="32355" y="31353"/>
                </a:lnTo>
                <a:lnTo>
                  <a:pt x="32800" y="31186"/>
                </a:lnTo>
                <a:lnTo>
                  <a:pt x="33634" y="30852"/>
                </a:lnTo>
                <a:lnTo>
                  <a:pt x="34339" y="30556"/>
                </a:lnTo>
                <a:lnTo>
                  <a:pt x="34116" y="30519"/>
                </a:lnTo>
                <a:lnTo>
                  <a:pt x="34209" y="30426"/>
                </a:lnTo>
                <a:lnTo>
                  <a:pt x="34487" y="30148"/>
                </a:lnTo>
                <a:lnTo>
                  <a:pt x="34672" y="29944"/>
                </a:lnTo>
                <a:lnTo>
                  <a:pt x="34895" y="29703"/>
                </a:lnTo>
                <a:lnTo>
                  <a:pt x="35117" y="29388"/>
                </a:lnTo>
                <a:lnTo>
                  <a:pt x="35340" y="29035"/>
                </a:lnTo>
                <a:lnTo>
                  <a:pt x="35562" y="28646"/>
                </a:lnTo>
                <a:lnTo>
                  <a:pt x="35785" y="28201"/>
                </a:lnTo>
                <a:lnTo>
                  <a:pt x="35989" y="27700"/>
                </a:lnTo>
                <a:lnTo>
                  <a:pt x="36156" y="27163"/>
                </a:lnTo>
                <a:lnTo>
                  <a:pt x="36248" y="26866"/>
                </a:lnTo>
                <a:lnTo>
                  <a:pt x="36304" y="26551"/>
                </a:lnTo>
                <a:lnTo>
                  <a:pt x="36378" y="26236"/>
                </a:lnTo>
                <a:lnTo>
                  <a:pt x="36415" y="25902"/>
                </a:lnTo>
                <a:lnTo>
                  <a:pt x="36452" y="25568"/>
                </a:lnTo>
                <a:lnTo>
                  <a:pt x="36489" y="25216"/>
                </a:lnTo>
                <a:lnTo>
                  <a:pt x="36489" y="24845"/>
                </a:lnTo>
                <a:lnTo>
                  <a:pt x="36489" y="24456"/>
                </a:lnTo>
                <a:lnTo>
                  <a:pt x="36471" y="24085"/>
                </a:lnTo>
                <a:lnTo>
                  <a:pt x="36415" y="23733"/>
                </a:lnTo>
                <a:lnTo>
                  <a:pt x="36341" y="23399"/>
                </a:lnTo>
                <a:lnTo>
                  <a:pt x="36248" y="23084"/>
                </a:lnTo>
                <a:lnTo>
                  <a:pt x="36119" y="22787"/>
                </a:lnTo>
                <a:lnTo>
                  <a:pt x="35970" y="22527"/>
                </a:lnTo>
                <a:lnTo>
                  <a:pt x="35803" y="22286"/>
                </a:lnTo>
                <a:lnTo>
                  <a:pt x="35636" y="22064"/>
                </a:lnTo>
                <a:lnTo>
                  <a:pt x="35433" y="21841"/>
                </a:lnTo>
                <a:lnTo>
                  <a:pt x="35210" y="21656"/>
                </a:lnTo>
                <a:lnTo>
                  <a:pt x="34988" y="21489"/>
                </a:lnTo>
                <a:lnTo>
                  <a:pt x="34747" y="21341"/>
                </a:lnTo>
                <a:lnTo>
                  <a:pt x="34505" y="21211"/>
                </a:lnTo>
                <a:lnTo>
                  <a:pt x="34246" y="21100"/>
                </a:lnTo>
                <a:lnTo>
                  <a:pt x="33968" y="21007"/>
                </a:lnTo>
                <a:lnTo>
                  <a:pt x="33690" y="20933"/>
                </a:lnTo>
                <a:lnTo>
                  <a:pt x="33412" y="20877"/>
                </a:lnTo>
                <a:lnTo>
                  <a:pt x="33133" y="20822"/>
                </a:lnTo>
                <a:lnTo>
                  <a:pt x="32855" y="20803"/>
                </a:lnTo>
                <a:lnTo>
                  <a:pt x="32577" y="20785"/>
                </a:lnTo>
                <a:lnTo>
                  <a:pt x="32299" y="20785"/>
                </a:lnTo>
                <a:lnTo>
                  <a:pt x="32021" y="20803"/>
                </a:lnTo>
                <a:lnTo>
                  <a:pt x="31743" y="20840"/>
                </a:lnTo>
                <a:lnTo>
                  <a:pt x="31465" y="20877"/>
                </a:lnTo>
                <a:lnTo>
                  <a:pt x="31205" y="20933"/>
                </a:lnTo>
                <a:lnTo>
                  <a:pt x="30964" y="21007"/>
                </a:lnTo>
                <a:lnTo>
                  <a:pt x="30723" y="21100"/>
                </a:lnTo>
                <a:lnTo>
                  <a:pt x="30482" y="21192"/>
                </a:lnTo>
                <a:lnTo>
                  <a:pt x="30278" y="21304"/>
                </a:lnTo>
                <a:lnTo>
                  <a:pt x="30074" y="21415"/>
                </a:lnTo>
                <a:lnTo>
                  <a:pt x="29889" y="21545"/>
                </a:lnTo>
                <a:lnTo>
                  <a:pt x="29722" y="21693"/>
                </a:lnTo>
                <a:lnTo>
                  <a:pt x="29574" y="21841"/>
                </a:lnTo>
                <a:lnTo>
                  <a:pt x="29444" y="22008"/>
                </a:lnTo>
                <a:lnTo>
                  <a:pt x="29314" y="22175"/>
                </a:lnTo>
                <a:lnTo>
                  <a:pt x="29203" y="22342"/>
                </a:lnTo>
                <a:lnTo>
                  <a:pt x="29110" y="22509"/>
                </a:lnTo>
                <a:lnTo>
                  <a:pt x="29036" y="22694"/>
                </a:lnTo>
                <a:lnTo>
                  <a:pt x="28962" y="22880"/>
                </a:lnTo>
                <a:lnTo>
                  <a:pt x="28925" y="23065"/>
                </a:lnTo>
                <a:lnTo>
                  <a:pt x="28869" y="23250"/>
                </a:lnTo>
                <a:lnTo>
                  <a:pt x="28850" y="23436"/>
                </a:lnTo>
                <a:lnTo>
                  <a:pt x="28832" y="23621"/>
                </a:lnTo>
                <a:lnTo>
                  <a:pt x="28813" y="23807"/>
                </a:lnTo>
                <a:lnTo>
                  <a:pt x="28832" y="24178"/>
                </a:lnTo>
                <a:lnTo>
                  <a:pt x="28888" y="24530"/>
                </a:lnTo>
                <a:lnTo>
                  <a:pt x="28999" y="24864"/>
                </a:lnTo>
                <a:lnTo>
                  <a:pt x="29129" y="25160"/>
                </a:lnTo>
                <a:lnTo>
                  <a:pt x="29203" y="25290"/>
                </a:lnTo>
                <a:lnTo>
                  <a:pt x="29295" y="25420"/>
                </a:lnTo>
                <a:lnTo>
                  <a:pt x="29388" y="25550"/>
                </a:lnTo>
                <a:lnTo>
                  <a:pt x="29481" y="25661"/>
                </a:lnTo>
                <a:lnTo>
                  <a:pt x="29592" y="25753"/>
                </a:lnTo>
                <a:lnTo>
                  <a:pt x="29703" y="25846"/>
                </a:lnTo>
                <a:lnTo>
                  <a:pt x="29833" y="25902"/>
                </a:lnTo>
                <a:lnTo>
                  <a:pt x="29963" y="25957"/>
                </a:lnTo>
                <a:lnTo>
                  <a:pt x="30093" y="26013"/>
                </a:lnTo>
                <a:lnTo>
                  <a:pt x="30241" y="26032"/>
                </a:lnTo>
                <a:lnTo>
                  <a:pt x="30389" y="26050"/>
                </a:lnTo>
                <a:lnTo>
                  <a:pt x="30538" y="26032"/>
                </a:lnTo>
                <a:lnTo>
                  <a:pt x="31075" y="25976"/>
                </a:lnTo>
                <a:lnTo>
                  <a:pt x="31520" y="25939"/>
                </a:lnTo>
                <a:lnTo>
                  <a:pt x="31854" y="25920"/>
                </a:lnTo>
                <a:lnTo>
                  <a:pt x="32095" y="25957"/>
                </a:lnTo>
                <a:lnTo>
                  <a:pt x="32188" y="25976"/>
                </a:lnTo>
                <a:lnTo>
                  <a:pt x="32262" y="25995"/>
                </a:lnTo>
                <a:lnTo>
                  <a:pt x="32318" y="26032"/>
                </a:lnTo>
                <a:lnTo>
                  <a:pt x="32373" y="26087"/>
                </a:lnTo>
                <a:lnTo>
                  <a:pt x="32410" y="26143"/>
                </a:lnTo>
                <a:lnTo>
                  <a:pt x="32429" y="26198"/>
                </a:lnTo>
                <a:lnTo>
                  <a:pt x="32447" y="26365"/>
                </a:lnTo>
                <a:lnTo>
                  <a:pt x="32447" y="26551"/>
                </a:lnTo>
                <a:lnTo>
                  <a:pt x="32429" y="26755"/>
                </a:lnTo>
                <a:lnTo>
                  <a:pt x="32392" y="26866"/>
                </a:lnTo>
                <a:lnTo>
                  <a:pt x="32355" y="26959"/>
                </a:lnTo>
                <a:lnTo>
                  <a:pt x="32318" y="27051"/>
                </a:lnTo>
                <a:lnTo>
                  <a:pt x="32243" y="27144"/>
                </a:lnTo>
                <a:lnTo>
                  <a:pt x="32151" y="27218"/>
                </a:lnTo>
                <a:lnTo>
                  <a:pt x="32040" y="27274"/>
                </a:lnTo>
                <a:lnTo>
                  <a:pt x="31910" y="27329"/>
                </a:lnTo>
                <a:lnTo>
                  <a:pt x="31743" y="27385"/>
                </a:lnTo>
                <a:lnTo>
                  <a:pt x="31539" y="27404"/>
                </a:lnTo>
                <a:lnTo>
                  <a:pt x="31298" y="27422"/>
                </a:lnTo>
                <a:lnTo>
                  <a:pt x="31038" y="27404"/>
                </a:lnTo>
                <a:lnTo>
                  <a:pt x="30723" y="27367"/>
                </a:lnTo>
                <a:lnTo>
                  <a:pt x="30389" y="27311"/>
                </a:lnTo>
                <a:lnTo>
                  <a:pt x="30056" y="27218"/>
                </a:lnTo>
                <a:lnTo>
                  <a:pt x="29740" y="27107"/>
                </a:lnTo>
                <a:lnTo>
                  <a:pt x="29425" y="26977"/>
                </a:lnTo>
                <a:lnTo>
                  <a:pt x="29129" y="26810"/>
                </a:lnTo>
                <a:lnTo>
                  <a:pt x="28850" y="26606"/>
                </a:lnTo>
                <a:lnTo>
                  <a:pt x="28572" y="26384"/>
                </a:lnTo>
                <a:lnTo>
                  <a:pt x="28331" y="26143"/>
                </a:lnTo>
                <a:lnTo>
                  <a:pt x="28127" y="25846"/>
                </a:lnTo>
                <a:lnTo>
                  <a:pt x="27942" y="25531"/>
                </a:lnTo>
                <a:lnTo>
                  <a:pt x="27868" y="25364"/>
                </a:lnTo>
                <a:lnTo>
                  <a:pt x="27794" y="25179"/>
                </a:lnTo>
                <a:lnTo>
                  <a:pt x="27738" y="24993"/>
                </a:lnTo>
                <a:lnTo>
                  <a:pt x="27682" y="24808"/>
                </a:lnTo>
                <a:lnTo>
                  <a:pt x="27645" y="24604"/>
                </a:lnTo>
                <a:lnTo>
                  <a:pt x="27608" y="24381"/>
                </a:lnTo>
                <a:lnTo>
                  <a:pt x="27590" y="24159"/>
                </a:lnTo>
                <a:lnTo>
                  <a:pt x="27571" y="23936"/>
                </a:lnTo>
                <a:lnTo>
                  <a:pt x="27590" y="23695"/>
                </a:lnTo>
                <a:lnTo>
                  <a:pt x="27608" y="23454"/>
                </a:lnTo>
                <a:lnTo>
                  <a:pt x="27627" y="23195"/>
                </a:lnTo>
                <a:lnTo>
                  <a:pt x="27664" y="22935"/>
                </a:lnTo>
                <a:lnTo>
                  <a:pt x="27719" y="22676"/>
                </a:lnTo>
                <a:lnTo>
                  <a:pt x="27794" y="22416"/>
                </a:lnTo>
                <a:lnTo>
                  <a:pt x="27886" y="22157"/>
                </a:lnTo>
                <a:lnTo>
                  <a:pt x="27979" y="21916"/>
                </a:lnTo>
                <a:lnTo>
                  <a:pt x="28090" y="21674"/>
                </a:lnTo>
                <a:lnTo>
                  <a:pt x="28220" y="21433"/>
                </a:lnTo>
                <a:lnTo>
                  <a:pt x="28350" y="21211"/>
                </a:lnTo>
                <a:lnTo>
                  <a:pt x="28498" y="21007"/>
                </a:lnTo>
                <a:lnTo>
                  <a:pt x="28665" y="20803"/>
                </a:lnTo>
                <a:lnTo>
                  <a:pt x="28832" y="20599"/>
                </a:lnTo>
                <a:lnTo>
                  <a:pt x="29017" y="20414"/>
                </a:lnTo>
                <a:lnTo>
                  <a:pt x="29221" y="20247"/>
                </a:lnTo>
                <a:lnTo>
                  <a:pt x="29425" y="20080"/>
                </a:lnTo>
                <a:lnTo>
                  <a:pt x="29629" y="19932"/>
                </a:lnTo>
                <a:lnTo>
                  <a:pt x="29852" y="19783"/>
                </a:lnTo>
                <a:lnTo>
                  <a:pt x="30093" y="19672"/>
                </a:lnTo>
                <a:lnTo>
                  <a:pt x="30334" y="19561"/>
                </a:lnTo>
                <a:lnTo>
                  <a:pt x="30575" y="19450"/>
                </a:lnTo>
                <a:lnTo>
                  <a:pt x="30834" y="19375"/>
                </a:lnTo>
                <a:lnTo>
                  <a:pt x="31094" y="19301"/>
                </a:lnTo>
                <a:lnTo>
                  <a:pt x="31354" y="19246"/>
                </a:lnTo>
                <a:lnTo>
                  <a:pt x="31632" y="19209"/>
                </a:lnTo>
                <a:lnTo>
                  <a:pt x="31928" y="19190"/>
                </a:lnTo>
                <a:lnTo>
                  <a:pt x="32206" y="19190"/>
                </a:lnTo>
                <a:lnTo>
                  <a:pt x="32503" y="19209"/>
                </a:lnTo>
                <a:lnTo>
                  <a:pt x="32800" y="19227"/>
                </a:lnTo>
                <a:lnTo>
                  <a:pt x="33115" y="19283"/>
                </a:lnTo>
                <a:lnTo>
                  <a:pt x="33412" y="19357"/>
                </a:lnTo>
                <a:lnTo>
                  <a:pt x="33727" y="19450"/>
                </a:lnTo>
                <a:lnTo>
                  <a:pt x="34042" y="19561"/>
                </a:lnTo>
                <a:lnTo>
                  <a:pt x="34357" y="19691"/>
                </a:lnTo>
                <a:lnTo>
                  <a:pt x="34672" y="19839"/>
                </a:lnTo>
                <a:lnTo>
                  <a:pt x="34988" y="20006"/>
                </a:lnTo>
                <a:lnTo>
                  <a:pt x="35284" y="20173"/>
                </a:lnTo>
                <a:lnTo>
                  <a:pt x="35562" y="20340"/>
                </a:lnTo>
                <a:lnTo>
                  <a:pt x="35840" y="20543"/>
                </a:lnTo>
                <a:lnTo>
                  <a:pt x="36081" y="20729"/>
                </a:lnTo>
                <a:lnTo>
                  <a:pt x="36304" y="20933"/>
                </a:lnTo>
                <a:lnTo>
                  <a:pt x="36526" y="21137"/>
                </a:lnTo>
                <a:lnTo>
                  <a:pt x="36712" y="21341"/>
                </a:lnTo>
                <a:lnTo>
                  <a:pt x="36897" y="21563"/>
                </a:lnTo>
                <a:lnTo>
                  <a:pt x="37064" y="21786"/>
                </a:lnTo>
                <a:lnTo>
                  <a:pt x="37231" y="22008"/>
                </a:lnTo>
                <a:lnTo>
                  <a:pt x="37361" y="22231"/>
                </a:lnTo>
                <a:lnTo>
                  <a:pt x="37491" y="22472"/>
                </a:lnTo>
                <a:lnTo>
                  <a:pt x="37602" y="22713"/>
                </a:lnTo>
                <a:lnTo>
                  <a:pt x="37695" y="22972"/>
                </a:lnTo>
                <a:lnTo>
                  <a:pt x="37787" y="23213"/>
                </a:lnTo>
                <a:lnTo>
                  <a:pt x="37861" y="23473"/>
                </a:lnTo>
                <a:lnTo>
                  <a:pt x="37917" y="23733"/>
                </a:lnTo>
                <a:lnTo>
                  <a:pt x="37954" y="23992"/>
                </a:lnTo>
                <a:lnTo>
                  <a:pt x="37991" y="24252"/>
                </a:lnTo>
                <a:lnTo>
                  <a:pt x="38010" y="24511"/>
                </a:lnTo>
                <a:lnTo>
                  <a:pt x="38028" y="24789"/>
                </a:lnTo>
                <a:lnTo>
                  <a:pt x="38028" y="25327"/>
                </a:lnTo>
                <a:lnTo>
                  <a:pt x="37973" y="25883"/>
                </a:lnTo>
                <a:lnTo>
                  <a:pt x="37880" y="26440"/>
                </a:lnTo>
                <a:lnTo>
                  <a:pt x="37750" y="26996"/>
                </a:lnTo>
                <a:lnTo>
                  <a:pt x="37583" y="27552"/>
                </a:lnTo>
                <a:lnTo>
                  <a:pt x="37398" y="28127"/>
                </a:lnTo>
                <a:lnTo>
                  <a:pt x="37231" y="28609"/>
                </a:lnTo>
                <a:lnTo>
                  <a:pt x="37046" y="29035"/>
                </a:lnTo>
                <a:lnTo>
                  <a:pt x="36879" y="29406"/>
                </a:lnTo>
                <a:lnTo>
                  <a:pt x="36730" y="29721"/>
                </a:lnTo>
                <a:lnTo>
                  <a:pt x="36582" y="29981"/>
                </a:lnTo>
                <a:lnTo>
                  <a:pt x="36452" y="30203"/>
                </a:lnTo>
                <a:lnTo>
                  <a:pt x="36323" y="30370"/>
                </a:lnTo>
                <a:lnTo>
                  <a:pt x="36545" y="30593"/>
                </a:lnTo>
                <a:lnTo>
                  <a:pt x="36805" y="30852"/>
                </a:lnTo>
                <a:lnTo>
                  <a:pt x="37120" y="31112"/>
                </a:lnTo>
                <a:lnTo>
                  <a:pt x="37491" y="31408"/>
                </a:lnTo>
                <a:lnTo>
                  <a:pt x="37898" y="31705"/>
                </a:lnTo>
                <a:lnTo>
                  <a:pt x="38381" y="31983"/>
                </a:lnTo>
                <a:lnTo>
                  <a:pt x="38918" y="32261"/>
                </a:lnTo>
                <a:lnTo>
                  <a:pt x="39215" y="32391"/>
                </a:lnTo>
                <a:lnTo>
                  <a:pt x="39512" y="32502"/>
                </a:lnTo>
                <a:lnTo>
                  <a:pt x="39827" y="32632"/>
                </a:lnTo>
                <a:lnTo>
                  <a:pt x="40179" y="32725"/>
                </a:lnTo>
                <a:lnTo>
                  <a:pt x="40531" y="32836"/>
                </a:lnTo>
                <a:lnTo>
                  <a:pt x="40902" y="32910"/>
                </a:lnTo>
                <a:lnTo>
                  <a:pt x="41291" y="32984"/>
                </a:lnTo>
                <a:lnTo>
                  <a:pt x="41699" y="33059"/>
                </a:lnTo>
                <a:lnTo>
                  <a:pt x="42126" y="33096"/>
                </a:lnTo>
                <a:lnTo>
                  <a:pt x="42571" y="33133"/>
                </a:lnTo>
                <a:lnTo>
                  <a:pt x="43034" y="33151"/>
                </a:lnTo>
                <a:lnTo>
                  <a:pt x="43516" y="33151"/>
                </a:lnTo>
                <a:lnTo>
                  <a:pt x="44036" y="33133"/>
                </a:lnTo>
                <a:lnTo>
                  <a:pt x="44555" y="33096"/>
                </a:lnTo>
                <a:lnTo>
                  <a:pt x="45092" y="33040"/>
                </a:lnTo>
                <a:lnTo>
                  <a:pt x="45649" y="32966"/>
                </a:lnTo>
                <a:lnTo>
                  <a:pt x="46242" y="32873"/>
                </a:lnTo>
                <a:lnTo>
                  <a:pt x="46854" y="32743"/>
                </a:lnTo>
                <a:lnTo>
                  <a:pt x="47336" y="32632"/>
                </a:lnTo>
                <a:lnTo>
                  <a:pt x="47799" y="32502"/>
                </a:lnTo>
                <a:lnTo>
                  <a:pt x="48244" y="32373"/>
                </a:lnTo>
                <a:lnTo>
                  <a:pt x="48671" y="32224"/>
                </a:lnTo>
                <a:lnTo>
                  <a:pt x="49097" y="32057"/>
                </a:lnTo>
                <a:lnTo>
                  <a:pt x="49487" y="31909"/>
                </a:lnTo>
                <a:lnTo>
                  <a:pt x="49857" y="31724"/>
                </a:lnTo>
                <a:lnTo>
                  <a:pt x="50210" y="31557"/>
                </a:lnTo>
                <a:lnTo>
                  <a:pt x="50543" y="31371"/>
                </a:lnTo>
                <a:lnTo>
                  <a:pt x="50859" y="31167"/>
                </a:lnTo>
                <a:lnTo>
                  <a:pt x="51174" y="30982"/>
                </a:lnTo>
                <a:lnTo>
                  <a:pt x="51470" y="30778"/>
                </a:lnTo>
                <a:lnTo>
                  <a:pt x="51730" y="30574"/>
                </a:lnTo>
                <a:lnTo>
                  <a:pt x="52008" y="30370"/>
                </a:lnTo>
                <a:lnTo>
                  <a:pt x="52249" y="30148"/>
                </a:lnTo>
                <a:lnTo>
                  <a:pt x="52472" y="29944"/>
                </a:lnTo>
                <a:lnTo>
                  <a:pt x="52898" y="29499"/>
                </a:lnTo>
                <a:lnTo>
                  <a:pt x="53287" y="29072"/>
                </a:lnTo>
                <a:lnTo>
                  <a:pt x="53621" y="28627"/>
                </a:lnTo>
                <a:lnTo>
                  <a:pt x="53899" y="28201"/>
                </a:lnTo>
                <a:lnTo>
                  <a:pt x="54159" y="27793"/>
                </a:lnTo>
                <a:lnTo>
                  <a:pt x="54381" y="27404"/>
                </a:lnTo>
                <a:lnTo>
                  <a:pt x="54567" y="27033"/>
                </a:lnTo>
                <a:lnTo>
                  <a:pt x="54734" y="26681"/>
                </a:lnTo>
                <a:lnTo>
                  <a:pt x="54641" y="25809"/>
                </a:lnTo>
                <a:lnTo>
                  <a:pt x="54585" y="25309"/>
                </a:lnTo>
                <a:lnTo>
                  <a:pt x="54511" y="24789"/>
                </a:lnTo>
                <a:lnTo>
                  <a:pt x="54400" y="24233"/>
                </a:lnTo>
                <a:lnTo>
                  <a:pt x="54270" y="23658"/>
                </a:lnTo>
                <a:lnTo>
                  <a:pt x="54103" y="23084"/>
                </a:lnTo>
                <a:lnTo>
                  <a:pt x="53918" y="22527"/>
                </a:lnTo>
                <a:lnTo>
                  <a:pt x="53695" y="21990"/>
                </a:lnTo>
                <a:lnTo>
                  <a:pt x="53566" y="21730"/>
                </a:lnTo>
                <a:lnTo>
                  <a:pt x="53436" y="21471"/>
                </a:lnTo>
                <a:lnTo>
                  <a:pt x="53287" y="21229"/>
                </a:lnTo>
                <a:lnTo>
                  <a:pt x="53139" y="20988"/>
                </a:lnTo>
                <a:lnTo>
                  <a:pt x="52972" y="20766"/>
                </a:lnTo>
                <a:lnTo>
                  <a:pt x="52787" y="20562"/>
                </a:lnTo>
                <a:lnTo>
                  <a:pt x="52601" y="20358"/>
                </a:lnTo>
                <a:lnTo>
                  <a:pt x="52398" y="20191"/>
                </a:lnTo>
                <a:lnTo>
                  <a:pt x="52194" y="20024"/>
                </a:lnTo>
                <a:lnTo>
                  <a:pt x="51971" y="19876"/>
                </a:lnTo>
                <a:lnTo>
                  <a:pt x="51730" y="19746"/>
                </a:lnTo>
                <a:lnTo>
                  <a:pt x="51489" y="19635"/>
                </a:lnTo>
                <a:lnTo>
                  <a:pt x="51229" y="19561"/>
                </a:lnTo>
                <a:lnTo>
                  <a:pt x="50951" y="19505"/>
                </a:lnTo>
                <a:lnTo>
                  <a:pt x="50581" y="19450"/>
                </a:lnTo>
                <a:lnTo>
                  <a:pt x="50247" y="19412"/>
                </a:lnTo>
                <a:lnTo>
                  <a:pt x="49913" y="19375"/>
                </a:lnTo>
                <a:lnTo>
                  <a:pt x="49579" y="19357"/>
                </a:lnTo>
                <a:lnTo>
                  <a:pt x="49264" y="19375"/>
                </a:lnTo>
                <a:lnTo>
                  <a:pt x="48967" y="19375"/>
                </a:lnTo>
                <a:lnTo>
                  <a:pt x="48671" y="19412"/>
                </a:lnTo>
                <a:lnTo>
                  <a:pt x="48393" y="19450"/>
                </a:lnTo>
                <a:lnTo>
                  <a:pt x="48115" y="19505"/>
                </a:lnTo>
                <a:lnTo>
                  <a:pt x="47855" y="19561"/>
                </a:lnTo>
                <a:lnTo>
                  <a:pt x="47595" y="19635"/>
                </a:lnTo>
                <a:lnTo>
                  <a:pt x="47373" y="19728"/>
                </a:lnTo>
                <a:lnTo>
                  <a:pt x="47132" y="19820"/>
                </a:lnTo>
                <a:lnTo>
                  <a:pt x="46928" y="19932"/>
                </a:lnTo>
                <a:lnTo>
                  <a:pt x="46724" y="20061"/>
                </a:lnTo>
                <a:lnTo>
                  <a:pt x="46520" y="20191"/>
                </a:lnTo>
                <a:lnTo>
                  <a:pt x="46353" y="20321"/>
                </a:lnTo>
                <a:lnTo>
                  <a:pt x="46186" y="20469"/>
                </a:lnTo>
                <a:lnTo>
                  <a:pt x="46019" y="20618"/>
                </a:lnTo>
                <a:lnTo>
                  <a:pt x="45871" y="20785"/>
                </a:lnTo>
                <a:lnTo>
                  <a:pt x="45741" y="20951"/>
                </a:lnTo>
                <a:lnTo>
                  <a:pt x="45612" y="21137"/>
                </a:lnTo>
                <a:lnTo>
                  <a:pt x="45500" y="21322"/>
                </a:lnTo>
                <a:lnTo>
                  <a:pt x="45408" y="21526"/>
                </a:lnTo>
                <a:lnTo>
                  <a:pt x="45333" y="21712"/>
                </a:lnTo>
                <a:lnTo>
                  <a:pt x="45259" y="21916"/>
                </a:lnTo>
                <a:lnTo>
                  <a:pt x="45185" y="22138"/>
                </a:lnTo>
                <a:lnTo>
                  <a:pt x="45148" y="22360"/>
                </a:lnTo>
                <a:lnTo>
                  <a:pt x="45111" y="22583"/>
                </a:lnTo>
                <a:lnTo>
                  <a:pt x="45092" y="22805"/>
                </a:lnTo>
                <a:lnTo>
                  <a:pt x="45074" y="23028"/>
                </a:lnTo>
                <a:lnTo>
                  <a:pt x="45074" y="23269"/>
                </a:lnTo>
                <a:lnTo>
                  <a:pt x="45111" y="23733"/>
                </a:lnTo>
                <a:lnTo>
                  <a:pt x="45167" y="24178"/>
                </a:lnTo>
                <a:lnTo>
                  <a:pt x="45241" y="24585"/>
                </a:lnTo>
                <a:lnTo>
                  <a:pt x="45352" y="24993"/>
                </a:lnTo>
                <a:lnTo>
                  <a:pt x="45482" y="25346"/>
                </a:lnTo>
                <a:lnTo>
                  <a:pt x="45630" y="25698"/>
                </a:lnTo>
                <a:lnTo>
                  <a:pt x="45797" y="25995"/>
                </a:lnTo>
                <a:lnTo>
                  <a:pt x="45982" y="26273"/>
                </a:lnTo>
                <a:lnTo>
                  <a:pt x="46186" y="26514"/>
                </a:lnTo>
                <a:lnTo>
                  <a:pt x="46409" y="26736"/>
                </a:lnTo>
                <a:lnTo>
                  <a:pt x="46650" y="26903"/>
                </a:lnTo>
                <a:lnTo>
                  <a:pt x="46909" y="27051"/>
                </a:lnTo>
                <a:lnTo>
                  <a:pt x="47169" y="27144"/>
                </a:lnTo>
                <a:lnTo>
                  <a:pt x="47447" y="27200"/>
                </a:lnTo>
                <a:lnTo>
                  <a:pt x="47744" y="27200"/>
                </a:lnTo>
                <a:lnTo>
                  <a:pt x="48040" y="27181"/>
                </a:lnTo>
                <a:lnTo>
                  <a:pt x="48319" y="27126"/>
                </a:lnTo>
                <a:lnTo>
                  <a:pt x="48578" y="27051"/>
                </a:lnTo>
                <a:lnTo>
                  <a:pt x="48819" y="26977"/>
                </a:lnTo>
                <a:lnTo>
                  <a:pt x="49042" y="26903"/>
                </a:lnTo>
                <a:lnTo>
                  <a:pt x="49394" y="26736"/>
                </a:lnTo>
                <a:lnTo>
                  <a:pt x="49672" y="26588"/>
                </a:lnTo>
                <a:lnTo>
                  <a:pt x="49913" y="26477"/>
                </a:lnTo>
                <a:lnTo>
                  <a:pt x="50024" y="26440"/>
                </a:lnTo>
                <a:lnTo>
                  <a:pt x="50117" y="26421"/>
                </a:lnTo>
                <a:lnTo>
                  <a:pt x="50210" y="26402"/>
                </a:lnTo>
                <a:lnTo>
                  <a:pt x="50284" y="26421"/>
                </a:lnTo>
                <a:lnTo>
                  <a:pt x="50377" y="26458"/>
                </a:lnTo>
                <a:lnTo>
                  <a:pt x="50469" y="26514"/>
                </a:lnTo>
                <a:lnTo>
                  <a:pt x="50543" y="26588"/>
                </a:lnTo>
                <a:lnTo>
                  <a:pt x="50618" y="26699"/>
                </a:lnTo>
                <a:lnTo>
                  <a:pt x="50673" y="26829"/>
                </a:lnTo>
                <a:lnTo>
                  <a:pt x="50710" y="26959"/>
                </a:lnTo>
                <a:lnTo>
                  <a:pt x="50729" y="27126"/>
                </a:lnTo>
                <a:lnTo>
                  <a:pt x="50729" y="27292"/>
                </a:lnTo>
                <a:lnTo>
                  <a:pt x="50692" y="27459"/>
                </a:lnTo>
                <a:lnTo>
                  <a:pt x="50636" y="27626"/>
                </a:lnTo>
                <a:lnTo>
                  <a:pt x="50543" y="27812"/>
                </a:lnTo>
                <a:lnTo>
                  <a:pt x="50414" y="27978"/>
                </a:lnTo>
                <a:lnTo>
                  <a:pt x="50247" y="28145"/>
                </a:lnTo>
                <a:lnTo>
                  <a:pt x="50043" y="28294"/>
                </a:lnTo>
                <a:lnTo>
                  <a:pt x="49802" y="28442"/>
                </a:lnTo>
                <a:lnTo>
                  <a:pt x="49524" y="28553"/>
                </a:lnTo>
                <a:lnTo>
                  <a:pt x="49190" y="28664"/>
                </a:lnTo>
                <a:lnTo>
                  <a:pt x="48801" y="28757"/>
                </a:lnTo>
                <a:lnTo>
                  <a:pt x="48597" y="28776"/>
                </a:lnTo>
                <a:lnTo>
                  <a:pt x="48374" y="28794"/>
                </a:lnTo>
                <a:lnTo>
                  <a:pt x="48152" y="28794"/>
                </a:lnTo>
                <a:lnTo>
                  <a:pt x="47948" y="28776"/>
                </a:lnTo>
                <a:lnTo>
                  <a:pt x="47725" y="28739"/>
                </a:lnTo>
                <a:lnTo>
                  <a:pt x="47484" y="28702"/>
                </a:lnTo>
                <a:lnTo>
                  <a:pt x="47262" y="28646"/>
                </a:lnTo>
                <a:lnTo>
                  <a:pt x="47039" y="28572"/>
                </a:lnTo>
                <a:lnTo>
                  <a:pt x="46817" y="28479"/>
                </a:lnTo>
                <a:lnTo>
                  <a:pt x="46594" y="28368"/>
                </a:lnTo>
                <a:lnTo>
                  <a:pt x="46372" y="28257"/>
                </a:lnTo>
                <a:lnTo>
                  <a:pt x="46168" y="28127"/>
                </a:lnTo>
                <a:lnTo>
                  <a:pt x="45945" y="27997"/>
                </a:lnTo>
                <a:lnTo>
                  <a:pt x="45741" y="27849"/>
                </a:lnTo>
                <a:lnTo>
                  <a:pt x="45537" y="27682"/>
                </a:lnTo>
                <a:lnTo>
                  <a:pt x="45352" y="27496"/>
                </a:lnTo>
                <a:lnTo>
                  <a:pt x="45167" y="27311"/>
                </a:lnTo>
                <a:lnTo>
                  <a:pt x="44981" y="27107"/>
                </a:lnTo>
                <a:lnTo>
                  <a:pt x="44814" y="26903"/>
                </a:lnTo>
                <a:lnTo>
                  <a:pt x="44647" y="26681"/>
                </a:lnTo>
                <a:lnTo>
                  <a:pt x="44499" y="26440"/>
                </a:lnTo>
                <a:lnTo>
                  <a:pt x="44369" y="26198"/>
                </a:lnTo>
                <a:lnTo>
                  <a:pt x="44239" y="25939"/>
                </a:lnTo>
                <a:lnTo>
                  <a:pt x="44128" y="25661"/>
                </a:lnTo>
                <a:lnTo>
                  <a:pt x="44017" y="25383"/>
                </a:lnTo>
                <a:lnTo>
                  <a:pt x="43943" y="25105"/>
                </a:lnTo>
                <a:lnTo>
                  <a:pt x="43869" y="24808"/>
                </a:lnTo>
                <a:lnTo>
                  <a:pt x="43813" y="24493"/>
                </a:lnTo>
                <a:lnTo>
                  <a:pt x="43776" y="24178"/>
                </a:lnTo>
                <a:lnTo>
                  <a:pt x="43776" y="23844"/>
                </a:lnTo>
                <a:lnTo>
                  <a:pt x="43776" y="23510"/>
                </a:lnTo>
                <a:lnTo>
                  <a:pt x="43795" y="23176"/>
                </a:lnTo>
                <a:lnTo>
                  <a:pt x="43832" y="22824"/>
                </a:lnTo>
                <a:lnTo>
                  <a:pt x="43887" y="22490"/>
                </a:lnTo>
                <a:lnTo>
                  <a:pt x="43961" y="22175"/>
                </a:lnTo>
                <a:lnTo>
                  <a:pt x="44036" y="21860"/>
                </a:lnTo>
                <a:lnTo>
                  <a:pt x="44128" y="21563"/>
                </a:lnTo>
                <a:lnTo>
                  <a:pt x="44239" y="21285"/>
                </a:lnTo>
                <a:lnTo>
                  <a:pt x="44369" y="21007"/>
                </a:lnTo>
                <a:lnTo>
                  <a:pt x="44499" y="20747"/>
                </a:lnTo>
                <a:lnTo>
                  <a:pt x="44647" y="20488"/>
                </a:lnTo>
                <a:lnTo>
                  <a:pt x="44814" y="20265"/>
                </a:lnTo>
                <a:lnTo>
                  <a:pt x="45000" y="20024"/>
                </a:lnTo>
                <a:lnTo>
                  <a:pt x="45167" y="19820"/>
                </a:lnTo>
                <a:lnTo>
                  <a:pt x="45370" y="19598"/>
                </a:lnTo>
                <a:lnTo>
                  <a:pt x="45574" y="19412"/>
                </a:lnTo>
                <a:lnTo>
                  <a:pt x="45797" y="19227"/>
                </a:lnTo>
                <a:lnTo>
                  <a:pt x="46019" y="19060"/>
                </a:lnTo>
                <a:lnTo>
                  <a:pt x="46242" y="18893"/>
                </a:lnTo>
                <a:lnTo>
                  <a:pt x="46483" y="18745"/>
                </a:lnTo>
                <a:lnTo>
                  <a:pt x="46743" y="18615"/>
                </a:lnTo>
                <a:lnTo>
                  <a:pt x="47002" y="18485"/>
                </a:lnTo>
                <a:lnTo>
                  <a:pt x="47262" y="18374"/>
                </a:lnTo>
                <a:lnTo>
                  <a:pt x="47540" y="18263"/>
                </a:lnTo>
                <a:lnTo>
                  <a:pt x="47818" y="18189"/>
                </a:lnTo>
                <a:lnTo>
                  <a:pt x="48096" y="18096"/>
                </a:lnTo>
                <a:lnTo>
                  <a:pt x="48393" y="18040"/>
                </a:lnTo>
                <a:lnTo>
                  <a:pt x="48689" y="17985"/>
                </a:lnTo>
                <a:lnTo>
                  <a:pt x="48986" y="17929"/>
                </a:lnTo>
                <a:lnTo>
                  <a:pt x="49301" y="17892"/>
                </a:lnTo>
                <a:lnTo>
                  <a:pt x="49616" y="17874"/>
                </a:lnTo>
                <a:lnTo>
                  <a:pt x="50562" y="17874"/>
                </a:lnTo>
                <a:lnTo>
                  <a:pt x="50877" y="17911"/>
                </a:lnTo>
                <a:lnTo>
                  <a:pt x="51174" y="17948"/>
                </a:lnTo>
                <a:lnTo>
                  <a:pt x="51470" y="18022"/>
                </a:lnTo>
                <a:lnTo>
                  <a:pt x="51749" y="18096"/>
                </a:lnTo>
                <a:lnTo>
                  <a:pt x="52008" y="18207"/>
                </a:lnTo>
                <a:lnTo>
                  <a:pt x="52268" y="18319"/>
                </a:lnTo>
                <a:lnTo>
                  <a:pt x="52509" y="18448"/>
                </a:lnTo>
                <a:lnTo>
                  <a:pt x="52731" y="18597"/>
                </a:lnTo>
                <a:lnTo>
                  <a:pt x="52954" y="18745"/>
                </a:lnTo>
                <a:lnTo>
                  <a:pt x="53158" y="18912"/>
                </a:lnTo>
                <a:lnTo>
                  <a:pt x="53343" y="19097"/>
                </a:lnTo>
                <a:lnTo>
                  <a:pt x="53529" y="19283"/>
                </a:lnTo>
                <a:lnTo>
                  <a:pt x="53714" y="19487"/>
                </a:lnTo>
                <a:lnTo>
                  <a:pt x="53881" y="19691"/>
                </a:lnTo>
                <a:lnTo>
                  <a:pt x="54177" y="20136"/>
                </a:lnTo>
                <a:lnTo>
                  <a:pt x="54456" y="20581"/>
                </a:lnTo>
                <a:lnTo>
                  <a:pt x="54697" y="21063"/>
                </a:lnTo>
                <a:lnTo>
                  <a:pt x="54901" y="21526"/>
                </a:lnTo>
                <a:lnTo>
                  <a:pt x="55086" y="22008"/>
                </a:lnTo>
                <a:lnTo>
                  <a:pt x="55253" y="22472"/>
                </a:lnTo>
                <a:lnTo>
                  <a:pt x="55383" y="22917"/>
                </a:lnTo>
                <a:lnTo>
                  <a:pt x="55624" y="23751"/>
                </a:lnTo>
                <a:lnTo>
                  <a:pt x="55753" y="24307"/>
                </a:lnTo>
                <a:lnTo>
                  <a:pt x="55846" y="24826"/>
                </a:lnTo>
                <a:lnTo>
                  <a:pt x="55920" y="25309"/>
                </a:lnTo>
                <a:lnTo>
                  <a:pt x="55957" y="25753"/>
                </a:lnTo>
                <a:lnTo>
                  <a:pt x="56273" y="25957"/>
                </a:lnTo>
                <a:lnTo>
                  <a:pt x="56643" y="26161"/>
                </a:lnTo>
                <a:lnTo>
                  <a:pt x="57070" y="26384"/>
                </a:lnTo>
                <a:lnTo>
                  <a:pt x="57533" y="26606"/>
                </a:lnTo>
                <a:lnTo>
                  <a:pt x="58071" y="26810"/>
                </a:lnTo>
                <a:lnTo>
                  <a:pt x="58646" y="27014"/>
                </a:lnTo>
                <a:lnTo>
                  <a:pt x="59258" y="27181"/>
                </a:lnTo>
                <a:lnTo>
                  <a:pt x="59573" y="27255"/>
                </a:lnTo>
                <a:lnTo>
                  <a:pt x="59907" y="27311"/>
                </a:lnTo>
                <a:lnTo>
                  <a:pt x="60240" y="27348"/>
                </a:lnTo>
                <a:lnTo>
                  <a:pt x="60593" y="27385"/>
                </a:lnTo>
                <a:lnTo>
                  <a:pt x="60945" y="27404"/>
                </a:lnTo>
                <a:lnTo>
                  <a:pt x="61297" y="27422"/>
                </a:lnTo>
                <a:lnTo>
                  <a:pt x="61668" y="27404"/>
                </a:lnTo>
                <a:lnTo>
                  <a:pt x="62039" y="27367"/>
                </a:lnTo>
                <a:lnTo>
                  <a:pt x="62428" y="27329"/>
                </a:lnTo>
                <a:lnTo>
                  <a:pt x="62799" y="27255"/>
                </a:lnTo>
                <a:lnTo>
                  <a:pt x="63188" y="27163"/>
                </a:lnTo>
                <a:lnTo>
                  <a:pt x="63578" y="27051"/>
                </a:lnTo>
                <a:lnTo>
                  <a:pt x="63967" y="26922"/>
                </a:lnTo>
                <a:lnTo>
                  <a:pt x="64356" y="26755"/>
                </a:lnTo>
                <a:lnTo>
                  <a:pt x="64764" y="26569"/>
                </a:lnTo>
                <a:lnTo>
                  <a:pt x="65154" y="26347"/>
                </a:lnTo>
                <a:lnTo>
                  <a:pt x="65543" y="26106"/>
                </a:lnTo>
                <a:lnTo>
                  <a:pt x="65951" y="25828"/>
                </a:lnTo>
                <a:lnTo>
                  <a:pt x="66396" y="25494"/>
                </a:lnTo>
                <a:lnTo>
                  <a:pt x="66804" y="25142"/>
                </a:lnTo>
                <a:lnTo>
                  <a:pt x="67193" y="24771"/>
                </a:lnTo>
                <a:lnTo>
                  <a:pt x="67545" y="24400"/>
                </a:lnTo>
                <a:lnTo>
                  <a:pt x="67861" y="24011"/>
                </a:lnTo>
                <a:lnTo>
                  <a:pt x="68157" y="23621"/>
                </a:lnTo>
                <a:lnTo>
                  <a:pt x="68435" y="23213"/>
                </a:lnTo>
                <a:lnTo>
                  <a:pt x="68676" y="22805"/>
                </a:lnTo>
                <a:lnTo>
                  <a:pt x="68899" y="22398"/>
                </a:lnTo>
                <a:lnTo>
                  <a:pt x="69084" y="21990"/>
                </a:lnTo>
                <a:lnTo>
                  <a:pt x="69270" y="21582"/>
                </a:lnTo>
                <a:lnTo>
                  <a:pt x="69418" y="21192"/>
                </a:lnTo>
                <a:lnTo>
                  <a:pt x="69566" y="20785"/>
                </a:lnTo>
                <a:lnTo>
                  <a:pt x="69678" y="20395"/>
                </a:lnTo>
                <a:lnTo>
                  <a:pt x="69770" y="19987"/>
                </a:lnTo>
                <a:lnTo>
                  <a:pt x="69863" y="19616"/>
                </a:lnTo>
                <a:lnTo>
                  <a:pt x="69937" y="19246"/>
                </a:lnTo>
                <a:lnTo>
                  <a:pt x="69993" y="18875"/>
                </a:lnTo>
                <a:lnTo>
                  <a:pt x="70067" y="18189"/>
                </a:lnTo>
                <a:lnTo>
                  <a:pt x="70086" y="17577"/>
                </a:lnTo>
                <a:lnTo>
                  <a:pt x="70086" y="17021"/>
                </a:lnTo>
                <a:lnTo>
                  <a:pt x="70049" y="16576"/>
                </a:lnTo>
                <a:lnTo>
                  <a:pt x="69993" y="16205"/>
                </a:lnTo>
                <a:lnTo>
                  <a:pt x="69937" y="15964"/>
                </a:lnTo>
                <a:lnTo>
                  <a:pt x="69919" y="15890"/>
                </a:lnTo>
                <a:lnTo>
                  <a:pt x="69882" y="15853"/>
                </a:lnTo>
                <a:lnTo>
                  <a:pt x="69845" y="15834"/>
                </a:lnTo>
                <a:lnTo>
                  <a:pt x="69770" y="15871"/>
                </a:lnTo>
                <a:lnTo>
                  <a:pt x="69548" y="16001"/>
                </a:lnTo>
                <a:lnTo>
                  <a:pt x="69233" y="16261"/>
                </a:lnTo>
                <a:lnTo>
                  <a:pt x="68825" y="16594"/>
                </a:lnTo>
                <a:lnTo>
                  <a:pt x="68343" y="16984"/>
                </a:lnTo>
                <a:lnTo>
                  <a:pt x="67768" y="17410"/>
                </a:lnTo>
                <a:lnTo>
                  <a:pt x="67156" y="17836"/>
                </a:lnTo>
                <a:lnTo>
                  <a:pt x="66822" y="18059"/>
                </a:lnTo>
                <a:lnTo>
                  <a:pt x="66489" y="18263"/>
                </a:lnTo>
                <a:lnTo>
                  <a:pt x="66136" y="18467"/>
                </a:lnTo>
                <a:lnTo>
                  <a:pt x="65784" y="18671"/>
                </a:lnTo>
                <a:lnTo>
                  <a:pt x="65413" y="18838"/>
                </a:lnTo>
                <a:lnTo>
                  <a:pt x="65042" y="19005"/>
                </a:lnTo>
                <a:lnTo>
                  <a:pt x="64672" y="19134"/>
                </a:lnTo>
                <a:lnTo>
                  <a:pt x="64301" y="19264"/>
                </a:lnTo>
                <a:lnTo>
                  <a:pt x="63911" y="19338"/>
                </a:lnTo>
                <a:lnTo>
                  <a:pt x="63522" y="19412"/>
                </a:lnTo>
                <a:lnTo>
                  <a:pt x="63151" y="19450"/>
                </a:lnTo>
                <a:lnTo>
                  <a:pt x="62762" y="19431"/>
                </a:lnTo>
                <a:lnTo>
                  <a:pt x="62391" y="19394"/>
                </a:lnTo>
                <a:lnTo>
                  <a:pt x="62020" y="19320"/>
                </a:lnTo>
                <a:lnTo>
                  <a:pt x="61835" y="19264"/>
                </a:lnTo>
                <a:lnTo>
                  <a:pt x="61649" y="19190"/>
                </a:lnTo>
                <a:lnTo>
                  <a:pt x="61464" y="19116"/>
                </a:lnTo>
                <a:lnTo>
                  <a:pt x="61279" y="19023"/>
                </a:lnTo>
                <a:lnTo>
                  <a:pt x="61093" y="18912"/>
                </a:lnTo>
                <a:lnTo>
                  <a:pt x="60926" y="18801"/>
                </a:lnTo>
                <a:lnTo>
                  <a:pt x="60741" y="18671"/>
                </a:lnTo>
                <a:lnTo>
                  <a:pt x="60574" y="18541"/>
                </a:lnTo>
                <a:lnTo>
                  <a:pt x="60240" y="18226"/>
                </a:lnTo>
                <a:lnTo>
                  <a:pt x="59944" y="17892"/>
                </a:lnTo>
                <a:lnTo>
                  <a:pt x="59666" y="17540"/>
                </a:lnTo>
                <a:lnTo>
                  <a:pt x="59387" y="17150"/>
                </a:lnTo>
                <a:lnTo>
                  <a:pt x="59146" y="16761"/>
                </a:lnTo>
                <a:lnTo>
                  <a:pt x="58905" y="16353"/>
                </a:lnTo>
                <a:lnTo>
                  <a:pt x="58683" y="15927"/>
                </a:lnTo>
                <a:lnTo>
                  <a:pt x="58479" y="15500"/>
                </a:lnTo>
                <a:lnTo>
                  <a:pt x="58090" y="14592"/>
                </a:lnTo>
                <a:lnTo>
                  <a:pt x="57700" y="13665"/>
                </a:lnTo>
                <a:lnTo>
                  <a:pt x="57311" y="12719"/>
                </a:lnTo>
                <a:lnTo>
                  <a:pt x="56903" y="11792"/>
                </a:lnTo>
                <a:lnTo>
                  <a:pt x="56680" y="11329"/>
                </a:lnTo>
                <a:lnTo>
                  <a:pt x="56458" y="10884"/>
                </a:lnTo>
                <a:lnTo>
                  <a:pt x="56217" y="10439"/>
                </a:lnTo>
                <a:lnTo>
                  <a:pt x="55957" y="9994"/>
                </a:lnTo>
                <a:lnTo>
                  <a:pt x="55679" y="9586"/>
                </a:lnTo>
                <a:lnTo>
                  <a:pt x="55383" y="9178"/>
                </a:lnTo>
                <a:lnTo>
                  <a:pt x="55067" y="8789"/>
                </a:lnTo>
                <a:lnTo>
                  <a:pt x="54715" y="8418"/>
                </a:lnTo>
                <a:lnTo>
                  <a:pt x="54344" y="8065"/>
                </a:lnTo>
                <a:lnTo>
                  <a:pt x="53936" y="7732"/>
                </a:lnTo>
                <a:lnTo>
                  <a:pt x="53510" y="7435"/>
                </a:lnTo>
                <a:lnTo>
                  <a:pt x="53046" y="7157"/>
                </a:lnTo>
                <a:lnTo>
                  <a:pt x="52527" y="6897"/>
                </a:lnTo>
                <a:lnTo>
                  <a:pt x="51990" y="6675"/>
                </a:lnTo>
                <a:lnTo>
                  <a:pt x="51712" y="6582"/>
                </a:lnTo>
                <a:lnTo>
                  <a:pt x="51415" y="6489"/>
                </a:lnTo>
                <a:lnTo>
                  <a:pt x="51100" y="6415"/>
                </a:lnTo>
                <a:lnTo>
                  <a:pt x="50784" y="6341"/>
                </a:lnTo>
                <a:lnTo>
                  <a:pt x="50265" y="6248"/>
                </a:lnTo>
                <a:lnTo>
                  <a:pt x="49746" y="6156"/>
                </a:lnTo>
                <a:lnTo>
                  <a:pt x="49246" y="6100"/>
                </a:lnTo>
                <a:lnTo>
                  <a:pt x="48745" y="6063"/>
                </a:lnTo>
                <a:lnTo>
                  <a:pt x="48263" y="6044"/>
                </a:lnTo>
                <a:lnTo>
                  <a:pt x="47799" y="6044"/>
                </a:lnTo>
                <a:lnTo>
                  <a:pt x="47354" y="6063"/>
                </a:lnTo>
                <a:lnTo>
                  <a:pt x="46909" y="6082"/>
                </a:lnTo>
                <a:lnTo>
                  <a:pt x="46483" y="6119"/>
                </a:lnTo>
                <a:lnTo>
                  <a:pt x="46057" y="6174"/>
                </a:lnTo>
                <a:lnTo>
                  <a:pt x="45649" y="6248"/>
                </a:lnTo>
                <a:lnTo>
                  <a:pt x="45259" y="6341"/>
                </a:lnTo>
                <a:lnTo>
                  <a:pt x="44888" y="6434"/>
                </a:lnTo>
                <a:lnTo>
                  <a:pt x="44518" y="6527"/>
                </a:lnTo>
                <a:lnTo>
                  <a:pt x="44147" y="6638"/>
                </a:lnTo>
                <a:lnTo>
                  <a:pt x="43813" y="6768"/>
                </a:lnTo>
                <a:lnTo>
                  <a:pt x="43164" y="7027"/>
                </a:lnTo>
                <a:lnTo>
                  <a:pt x="42552" y="7305"/>
                </a:lnTo>
                <a:lnTo>
                  <a:pt x="41996" y="7602"/>
                </a:lnTo>
                <a:lnTo>
                  <a:pt x="41477" y="7917"/>
                </a:lnTo>
                <a:lnTo>
                  <a:pt x="41013" y="8214"/>
                </a:lnTo>
                <a:lnTo>
                  <a:pt x="40605" y="8529"/>
                </a:lnTo>
                <a:lnTo>
                  <a:pt x="40235" y="8807"/>
                </a:lnTo>
                <a:lnTo>
                  <a:pt x="39919" y="9067"/>
                </a:lnTo>
                <a:lnTo>
                  <a:pt x="39790" y="9530"/>
                </a:lnTo>
                <a:lnTo>
                  <a:pt x="39623" y="10031"/>
                </a:lnTo>
                <a:lnTo>
                  <a:pt x="39419" y="10587"/>
                </a:lnTo>
                <a:lnTo>
                  <a:pt x="39178" y="11162"/>
                </a:lnTo>
                <a:lnTo>
                  <a:pt x="39029" y="11440"/>
                </a:lnTo>
                <a:lnTo>
                  <a:pt x="38863" y="11755"/>
                </a:lnTo>
                <a:lnTo>
                  <a:pt x="38677" y="12052"/>
                </a:lnTo>
                <a:lnTo>
                  <a:pt x="38492" y="12348"/>
                </a:lnTo>
                <a:lnTo>
                  <a:pt x="38288" y="12645"/>
                </a:lnTo>
                <a:lnTo>
                  <a:pt x="38047" y="12942"/>
                </a:lnTo>
                <a:lnTo>
                  <a:pt x="37806" y="13238"/>
                </a:lnTo>
                <a:lnTo>
                  <a:pt x="37546" y="13535"/>
                </a:lnTo>
                <a:lnTo>
                  <a:pt x="37305" y="13757"/>
                </a:lnTo>
                <a:lnTo>
                  <a:pt x="37064" y="13980"/>
                </a:lnTo>
                <a:lnTo>
                  <a:pt x="36805" y="14184"/>
                </a:lnTo>
                <a:lnTo>
                  <a:pt x="36526" y="14351"/>
                </a:lnTo>
                <a:lnTo>
                  <a:pt x="36230" y="14518"/>
                </a:lnTo>
                <a:lnTo>
                  <a:pt x="35933" y="14666"/>
                </a:lnTo>
                <a:lnTo>
                  <a:pt x="35618" y="14796"/>
                </a:lnTo>
                <a:lnTo>
                  <a:pt x="35284" y="14907"/>
                </a:lnTo>
                <a:lnTo>
                  <a:pt x="34950" y="15000"/>
                </a:lnTo>
                <a:lnTo>
                  <a:pt x="34617" y="15092"/>
                </a:lnTo>
                <a:lnTo>
                  <a:pt x="34283" y="15148"/>
                </a:lnTo>
                <a:lnTo>
                  <a:pt x="33931" y="15204"/>
                </a:lnTo>
                <a:lnTo>
                  <a:pt x="33578" y="15222"/>
                </a:lnTo>
                <a:lnTo>
                  <a:pt x="33226" y="15241"/>
                </a:lnTo>
                <a:lnTo>
                  <a:pt x="32874" y="15241"/>
                </a:lnTo>
                <a:lnTo>
                  <a:pt x="32522" y="15204"/>
                </a:lnTo>
                <a:lnTo>
                  <a:pt x="32169" y="15167"/>
                </a:lnTo>
                <a:lnTo>
                  <a:pt x="31836" y="15111"/>
                </a:lnTo>
                <a:lnTo>
                  <a:pt x="31483" y="15037"/>
                </a:lnTo>
                <a:lnTo>
                  <a:pt x="31150" y="14963"/>
                </a:lnTo>
                <a:lnTo>
                  <a:pt x="30816" y="14851"/>
                </a:lnTo>
                <a:lnTo>
                  <a:pt x="30501" y="14722"/>
                </a:lnTo>
                <a:lnTo>
                  <a:pt x="30185" y="14573"/>
                </a:lnTo>
                <a:lnTo>
                  <a:pt x="29889" y="14425"/>
                </a:lnTo>
                <a:lnTo>
                  <a:pt x="29592" y="14240"/>
                </a:lnTo>
                <a:lnTo>
                  <a:pt x="29314" y="14036"/>
                </a:lnTo>
                <a:lnTo>
                  <a:pt x="29054" y="13832"/>
                </a:lnTo>
                <a:lnTo>
                  <a:pt x="28813" y="13591"/>
                </a:lnTo>
                <a:lnTo>
                  <a:pt x="28572" y="13350"/>
                </a:lnTo>
                <a:lnTo>
                  <a:pt x="28368" y="13071"/>
                </a:lnTo>
                <a:lnTo>
                  <a:pt x="28183" y="12793"/>
                </a:lnTo>
                <a:lnTo>
                  <a:pt x="27998" y="12497"/>
                </a:lnTo>
                <a:lnTo>
                  <a:pt x="27849" y="12182"/>
                </a:lnTo>
                <a:lnTo>
                  <a:pt x="27719" y="11866"/>
                </a:lnTo>
                <a:lnTo>
                  <a:pt x="27608" y="11570"/>
                </a:lnTo>
                <a:lnTo>
                  <a:pt x="27516" y="11273"/>
                </a:lnTo>
                <a:lnTo>
                  <a:pt x="27441" y="10976"/>
                </a:lnTo>
                <a:lnTo>
                  <a:pt x="27386" y="10680"/>
                </a:lnTo>
                <a:lnTo>
                  <a:pt x="27330" y="10402"/>
                </a:lnTo>
                <a:lnTo>
                  <a:pt x="27312" y="10123"/>
                </a:lnTo>
                <a:lnTo>
                  <a:pt x="27293" y="9864"/>
                </a:lnTo>
                <a:lnTo>
                  <a:pt x="27293" y="9586"/>
                </a:lnTo>
                <a:lnTo>
                  <a:pt x="27293" y="9326"/>
                </a:lnTo>
                <a:lnTo>
                  <a:pt x="27312" y="9067"/>
                </a:lnTo>
                <a:lnTo>
                  <a:pt x="27349" y="8826"/>
                </a:lnTo>
                <a:lnTo>
                  <a:pt x="27386" y="8585"/>
                </a:lnTo>
                <a:lnTo>
                  <a:pt x="27516" y="8121"/>
                </a:lnTo>
                <a:lnTo>
                  <a:pt x="27664" y="7695"/>
                </a:lnTo>
                <a:lnTo>
                  <a:pt x="27831" y="7287"/>
                </a:lnTo>
                <a:lnTo>
                  <a:pt x="28016" y="6916"/>
                </a:lnTo>
                <a:lnTo>
                  <a:pt x="28220" y="6582"/>
                </a:lnTo>
                <a:lnTo>
                  <a:pt x="28443" y="6285"/>
                </a:lnTo>
                <a:lnTo>
                  <a:pt x="28647" y="6026"/>
                </a:lnTo>
                <a:lnTo>
                  <a:pt x="28850" y="5803"/>
                </a:lnTo>
                <a:lnTo>
                  <a:pt x="29054" y="5618"/>
                </a:lnTo>
                <a:lnTo>
                  <a:pt x="29240" y="5488"/>
                </a:lnTo>
                <a:lnTo>
                  <a:pt x="29388" y="5377"/>
                </a:lnTo>
                <a:lnTo>
                  <a:pt x="29518" y="5321"/>
                </a:lnTo>
                <a:lnTo>
                  <a:pt x="29648" y="5303"/>
                </a:lnTo>
                <a:lnTo>
                  <a:pt x="29740" y="5303"/>
                </a:lnTo>
                <a:lnTo>
                  <a:pt x="29833" y="5340"/>
                </a:lnTo>
                <a:lnTo>
                  <a:pt x="29889" y="5396"/>
                </a:lnTo>
                <a:lnTo>
                  <a:pt x="29944" y="5470"/>
                </a:lnTo>
                <a:lnTo>
                  <a:pt x="29981" y="5562"/>
                </a:lnTo>
                <a:lnTo>
                  <a:pt x="30000" y="5674"/>
                </a:lnTo>
                <a:lnTo>
                  <a:pt x="30000" y="5785"/>
                </a:lnTo>
                <a:lnTo>
                  <a:pt x="30000" y="5896"/>
                </a:lnTo>
                <a:lnTo>
                  <a:pt x="29981" y="6026"/>
                </a:lnTo>
                <a:lnTo>
                  <a:pt x="29944" y="6137"/>
                </a:lnTo>
                <a:lnTo>
                  <a:pt x="29907" y="6248"/>
                </a:lnTo>
                <a:lnTo>
                  <a:pt x="29870" y="6341"/>
                </a:lnTo>
                <a:lnTo>
                  <a:pt x="29481" y="6990"/>
                </a:lnTo>
                <a:lnTo>
                  <a:pt x="29277" y="7361"/>
                </a:lnTo>
                <a:lnTo>
                  <a:pt x="29092" y="7750"/>
                </a:lnTo>
                <a:lnTo>
                  <a:pt x="28906" y="8158"/>
                </a:lnTo>
                <a:lnTo>
                  <a:pt x="28758" y="8585"/>
                </a:lnTo>
                <a:lnTo>
                  <a:pt x="28628" y="9030"/>
                </a:lnTo>
                <a:lnTo>
                  <a:pt x="28535" y="9493"/>
                </a:lnTo>
                <a:lnTo>
                  <a:pt x="28498" y="9716"/>
                </a:lnTo>
                <a:lnTo>
                  <a:pt x="28480" y="9938"/>
                </a:lnTo>
                <a:lnTo>
                  <a:pt x="28480" y="10179"/>
                </a:lnTo>
                <a:lnTo>
                  <a:pt x="28480" y="10420"/>
                </a:lnTo>
                <a:lnTo>
                  <a:pt x="28517" y="10643"/>
                </a:lnTo>
                <a:lnTo>
                  <a:pt x="28554" y="10884"/>
                </a:lnTo>
                <a:lnTo>
                  <a:pt x="28609" y="11125"/>
                </a:lnTo>
                <a:lnTo>
                  <a:pt x="28684" y="11347"/>
                </a:lnTo>
                <a:lnTo>
                  <a:pt x="28776" y="11588"/>
                </a:lnTo>
                <a:lnTo>
                  <a:pt x="28888" y="11811"/>
                </a:lnTo>
                <a:lnTo>
                  <a:pt x="29036" y="12052"/>
                </a:lnTo>
                <a:lnTo>
                  <a:pt x="29184" y="12274"/>
                </a:lnTo>
                <a:lnTo>
                  <a:pt x="29370" y="12497"/>
                </a:lnTo>
                <a:lnTo>
                  <a:pt x="29574" y="12719"/>
                </a:lnTo>
                <a:lnTo>
                  <a:pt x="29796" y="12942"/>
                </a:lnTo>
                <a:lnTo>
                  <a:pt x="30056" y="13164"/>
                </a:lnTo>
                <a:lnTo>
                  <a:pt x="30334" y="13350"/>
                </a:lnTo>
                <a:lnTo>
                  <a:pt x="30612" y="13535"/>
                </a:lnTo>
                <a:lnTo>
                  <a:pt x="30890" y="13702"/>
                </a:lnTo>
                <a:lnTo>
                  <a:pt x="31187" y="13832"/>
                </a:lnTo>
                <a:lnTo>
                  <a:pt x="31483" y="13943"/>
                </a:lnTo>
                <a:lnTo>
                  <a:pt x="31799" y="14036"/>
                </a:lnTo>
                <a:lnTo>
                  <a:pt x="32114" y="14091"/>
                </a:lnTo>
                <a:lnTo>
                  <a:pt x="32410" y="14147"/>
                </a:lnTo>
                <a:lnTo>
                  <a:pt x="32726" y="14165"/>
                </a:lnTo>
                <a:lnTo>
                  <a:pt x="33059" y="14184"/>
                </a:lnTo>
                <a:lnTo>
                  <a:pt x="33374" y="14165"/>
                </a:lnTo>
                <a:lnTo>
                  <a:pt x="33690" y="14128"/>
                </a:lnTo>
                <a:lnTo>
                  <a:pt x="34005" y="14073"/>
                </a:lnTo>
                <a:lnTo>
                  <a:pt x="34320" y="13999"/>
                </a:lnTo>
                <a:lnTo>
                  <a:pt x="34635" y="13906"/>
                </a:lnTo>
                <a:lnTo>
                  <a:pt x="34950" y="13776"/>
                </a:lnTo>
                <a:lnTo>
                  <a:pt x="35266" y="13646"/>
                </a:lnTo>
                <a:lnTo>
                  <a:pt x="35562" y="13498"/>
                </a:lnTo>
                <a:lnTo>
                  <a:pt x="35878" y="13331"/>
                </a:lnTo>
                <a:lnTo>
                  <a:pt x="36174" y="13146"/>
                </a:lnTo>
                <a:lnTo>
                  <a:pt x="36452" y="12942"/>
                </a:lnTo>
                <a:lnTo>
                  <a:pt x="36730" y="12719"/>
                </a:lnTo>
                <a:lnTo>
                  <a:pt x="37009" y="12478"/>
                </a:lnTo>
                <a:lnTo>
                  <a:pt x="37268" y="12219"/>
                </a:lnTo>
                <a:lnTo>
                  <a:pt x="37528" y="11940"/>
                </a:lnTo>
                <a:lnTo>
                  <a:pt x="37769" y="11662"/>
                </a:lnTo>
                <a:lnTo>
                  <a:pt x="38010" y="11347"/>
                </a:lnTo>
                <a:lnTo>
                  <a:pt x="38214" y="11032"/>
                </a:lnTo>
                <a:lnTo>
                  <a:pt x="38436" y="10698"/>
                </a:lnTo>
                <a:lnTo>
                  <a:pt x="38622" y="10346"/>
                </a:lnTo>
                <a:lnTo>
                  <a:pt x="38807" y="9975"/>
                </a:lnTo>
                <a:lnTo>
                  <a:pt x="38974" y="9586"/>
                </a:lnTo>
                <a:lnTo>
                  <a:pt x="38937" y="9475"/>
                </a:lnTo>
                <a:lnTo>
                  <a:pt x="38900" y="9326"/>
                </a:lnTo>
                <a:lnTo>
                  <a:pt x="38863" y="8918"/>
                </a:lnTo>
                <a:lnTo>
                  <a:pt x="38807" y="8418"/>
                </a:lnTo>
                <a:lnTo>
                  <a:pt x="38733" y="7824"/>
                </a:lnTo>
                <a:lnTo>
                  <a:pt x="38622" y="7175"/>
                </a:lnTo>
                <a:lnTo>
                  <a:pt x="38547" y="6823"/>
                </a:lnTo>
                <a:lnTo>
                  <a:pt x="38455" y="6452"/>
                </a:lnTo>
                <a:lnTo>
                  <a:pt x="38362" y="6082"/>
                </a:lnTo>
                <a:lnTo>
                  <a:pt x="38251" y="5711"/>
                </a:lnTo>
                <a:lnTo>
                  <a:pt x="38102" y="5321"/>
                </a:lnTo>
                <a:lnTo>
                  <a:pt x="37954" y="4932"/>
                </a:lnTo>
                <a:lnTo>
                  <a:pt x="37769" y="4543"/>
                </a:lnTo>
                <a:lnTo>
                  <a:pt x="37565" y="4172"/>
                </a:lnTo>
                <a:lnTo>
                  <a:pt x="37342" y="3782"/>
                </a:lnTo>
                <a:lnTo>
                  <a:pt x="37083" y="3412"/>
                </a:lnTo>
                <a:lnTo>
                  <a:pt x="36805" y="3041"/>
                </a:lnTo>
                <a:lnTo>
                  <a:pt x="36489" y="2689"/>
                </a:lnTo>
                <a:lnTo>
                  <a:pt x="36137" y="2336"/>
                </a:lnTo>
                <a:lnTo>
                  <a:pt x="35748" y="2021"/>
                </a:lnTo>
                <a:lnTo>
                  <a:pt x="35321" y="1706"/>
                </a:lnTo>
                <a:lnTo>
                  <a:pt x="34858" y="1409"/>
                </a:lnTo>
                <a:lnTo>
                  <a:pt x="34357" y="1150"/>
                </a:lnTo>
                <a:lnTo>
                  <a:pt x="33819" y="909"/>
                </a:lnTo>
                <a:lnTo>
                  <a:pt x="33245" y="686"/>
                </a:lnTo>
                <a:lnTo>
                  <a:pt x="32614" y="482"/>
                </a:lnTo>
                <a:lnTo>
                  <a:pt x="31928" y="334"/>
                </a:lnTo>
                <a:lnTo>
                  <a:pt x="31205" y="204"/>
                </a:lnTo>
                <a:lnTo>
                  <a:pt x="30371" y="93"/>
                </a:lnTo>
                <a:lnTo>
                  <a:pt x="29574" y="37"/>
                </a:lnTo>
                <a:lnTo>
                  <a:pt x="2879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6" name="Google Shape;2666;p43"/>
          <p:cNvSpPr/>
          <p:nvPr/>
        </p:nvSpPr>
        <p:spPr>
          <a:xfrm>
            <a:off x="8738550" y="166870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sp>
        <p:nvSpPr>
          <p:cNvPr id="2667" name="Google Shape;2667;p43"/>
          <p:cNvSpPr/>
          <p:nvPr/>
        </p:nvSpPr>
        <p:spPr>
          <a:xfrm>
            <a:off x="5461950" y="163758"/>
            <a:ext cx="156348" cy="168330"/>
          </a:xfrm>
          <a:custGeom>
            <a:avLst/>
            <a:gdLst/>
            <a:ahLst/>
            <a:cxnLst/>
            <a:rect l="l" t="t" r="r" b="b"/>
            <a:pathLst>
              <a:path w="43071" h="46372" extrusionOk="0">
                <a:moveTo>
                  <a:pt x="22082" y="1"/>
                </a:moveTo>
                <a:lnTo>
                  <a:pt x="22008" y="38"/>
                </a:lnTo>
                <a:lnTo>
                  <a:pt x="21953" y="94"/>
                </a:lnTo>
                <a:lnTo>
                  <a:pt x="21878" y="168"/>
                </a:lnTo>
                <a:lnTo>
                  <a:pt x="21804" y="261"/>
                </a:lnTo>
                <a:lnTo>
                  <a:pt x="21749" y="372"/>
                </a:lnTo>
                <a:lnTo>
                  <a:pt x="21637" y="650"/>
                </a:lnTo>
                <a:lnTo>
                  <a:pt x="21526" y="1002"/>
                </a:lnTo>
                <a:lnTo>
                  <a:pt x="21434" y="1410"/>
                </a:lnTo>
                <a:lnTo>
                  <a:pt x="21341" y="1892"/>
                </a:lnTo>
                <a:lnTo>
                  <a:pt x="21267" y="2411"/>
                </a:lnTo>
                <a:lnTo>
                  <a:pt x="21118" y="3635"/>
                </a:lnTo>
                <a:lnTo>
                  <a:pt x="20989" y="5007"/>
                </a:lnTo>
                <a:lnTo>
                  <a:pt x="20710" y="8122"/>
                </a:lnTo>
                <a:lnTo>
                  <a:pt x="20562" y="9772"/>
                </a:lnTo>
                <a:lnTo>
                  <a:pt x="20377" y="11441"/>
                </a:lnTo>
                <a:lnTo>
                  <a:pt x="20284" y="12275"/>
                </a:lnTo>
                <a:lnTo>
                  <a:pt x="20173" y="13091"/>
                </a:lnTo>
                <a:lnTo>
                  <a:pt x="20043" y="13888"/>
                </a:lnTo>
                <a:lnTo>
                  <a:pt x="19913" y="14667"/>
                </a:lnTo>
                <a:lnTo>
                  <a:pt x="19765" y="15427"/>
                </a:lnTo>
                <a:lnTo>
                  <a:pt x="19598" y="16150"/>
                </a:lnTo>
                <a:lnTo>
                  <a:pt x="19413" y="16836"/>
                </a:lnTo>
                <a:lnTo>
                  <a:pt x="19227" y="17504"/>
                </a:lnTo>
                <a:lnTo>
                  <a:pt x="19005" y="18115"/>
                </a:lnTo>
                <a:lnTo>
                  <a:pt x="18764" y="18672"/>
                </a:lnTo>
                <a:lnTo>
                  <a:pt x="18652" y="18931"/>
                </a:lnTo>
                <a:lnTo>
                  <a:pt x="18523" y="19172"/>
                </a:lnTo>
                <a:lnTo>
                  <a:pt x="18374" y="19413"/>
                </a:lnTo>
                <a:lnTo>
                  <a:pt x="18244" y="19636"/>
                </a:lnTo>
                <a:lnTo>
                  <a:pt x="18078" y="19840"/>
                </a:lnTo>
                <a:lnTo>
                  <a:pt x="17911" y="20025"/>
                </a:lnTo>
                <a:lnTo>
                  <a:pt x="17725" y="20211"/>
                </a:lnTo>
                <a:lnTo>
                  <a:pt x="17521" y="20396"/>
                </a:lnTo>
                <a:lnTo>
                  <a:pt x="17299" y="20563"/>
                </a:lnTo>
                <a:lnTo>
                  <a:pt x="17076" y="20711"/>
                </a:lnTo>
                <a:lnTo>
                  <a:pt x="16835" y="20878"/>
                </a:lnTo>
                <a:lnTo>
                  <a:pt x="16576" y="21008"/>
                </a:lnTo>
                <a:lnTo>
                  <a:pt x="16298" y="21156"/>
                </a:lnTo>
                <a:lnTo>
                  <a:pt x="16020" y="21286"/>
                </a:lnTo>
                <a:lnTo>
                  <a:pt x="15408" y="21508"/>
                </a:lnTo>
                <a:lnTo>
                  <a:pt x="14777" y="21731"/>
                </a:lnTo>
                <a:lnTo>
                  <a:pt x="14091" y="21916"/>
                </a:lnTo>
                <a:lnTo>
                  <a:pt x="13387" y="22083"/>
                </a:lnTo>
                <a:lnTo>
                  <a:pt x="12664" y="22213"/>
                </a:lnTo>
                <a:lnTo>
                  <a:pt x="11903" y="22343"/>
                </a:lnTo>
                <a:lnTo>
                  <a:pt x="11125" y="22435"/>
                </a:lnTo>
                <a:lnTo>
                  <a:pt x="10346" y="22528"/>
                </a:lnTo>
                <a:lnTo>
                  <a:pt x="9567" y="22602"/>
                </a:lnTo>
                <a:lnTo>
                  <a:pt x="7991" y="22732"/>
                </a:lnTo>
                <a:lnTo>
                  <a:pt x="6452" y="22806"/>
                </a:lnTo>
                <a:lnTo>
                  <a:pt x="4988" y="22880"/>
                </a:lnTo>
                <a:lnTo>
                  <a:pt x="3634" y="22955"/>
                </a:lnTo>
                <a:lnTo>
                  <a:pt x="2448" y="23047"/>
                </a:lnTo>
                <a:lnTo>
                  <a:pt x="1910" y="23103"/>
                </a:lnTo>
                <a:lnTo>
                  <a:pt x="1446" y="23177"/>
                </a:lnTo>
                <a:lnTo>
                  <a:pt x="1020" y="23251"/>
                </a:lnTo>
                <a:lnTo>
                  <a:pt x="668" y="23344"/>
                </a:lnTo>
                <a:lnTo>
                  <a:pt x="390" y="23437"/>
                </a:lnTo>
                <a:lnTo>
                  <a:pt x="278" y="23511"/>
                </a:lnTo>
                <a:lnTo>
                  <a:pt x="186" y="23566"/>
                </a:lnTo>
                <a:lnTo>
                  <a:pt x="111" y="23641"/>
                </a:lnTo>
                <a:lnTo>
                  <a:pt x="56" y="23715"/>
                </a:lnTo>
                <a:lnTo>
                  <a:pt x="19" y="23789"/>
                </a:lnTo>
                <a:lnTo>
                  <a:pt x="0" y="23882"/>
                </a:lnTo>
                <a:lnTo>
                  <a:pt x="0" y="23993"/>
                </a:lnTo>
                <a:lnTo>
                  <a:pt x="37" y="24104"/>
                </a:lnTo>
                <a:lnTo>
                  <a:pt x="74" y="24215"/>
                </a:lnTo>
                <a:lnTo>
                  <a:pt x="148" y="24308"/>
                </a:lnTo>
                <a:lnTo>
                  <a:pt x="223" y="24419"/>
                </a:lnTo>
                <a:lnTo>
                  <a:pt x="334" y="24512"/>
                </a:lnTo>
                <a:lnTo>
                  <a:pt x="464" y="24605"/>
                </a:lnTo>
                <a:lnTo>
                  <a:pt x="593" y="24697"/>
                </a:lnTo>
                <a:lnTo>
                  <a:pt x="909" y="24864"/>
                </a:lnTo>
                <a:lnTo>
                  <a:pt x="1298" y="25031"/>
                </a:lnTo>
                <a:lnTo>
                  <a:pt x="1743" y="25180"/>
                </a:lnTo>
                <a:lnTo>
                  <a:pt x="2225" y="25328"/>
                </a:lnTo>
                <a:lnTo>
                  <a:pt x="2763" y="25458"/>
                </a:lnTo>
                <a:lnTo>
                  <a:pt x="3356" y="25587"/>
                </a:lnTo>
                <a:lnTo>
                  <a:pt x="3968" y="25717"/>
                </a:lnTo>
                <a:lnTo>
                  <a:pt x="4617" y="25847"/>
                </a:lnTo>
                <a:lnTo>
                  <a:pt x="6007" y="26070"/>
                </a:lnTo>
                <a:lnTo>
                  <a:pt x="7472" y="26292"/>
                </a:lnTo>
                <a:lnTo>
                  <a:pt x="8993" y="26515"/>
                </a:lnTo>
                <a:lnTo>
                  <a:pt x="10494" y="26737"/>
                </a:lnTo>
                <a:lnTo>
                  <a:pt x="11996" y="26997"/>
                </a:lnTo>
                <a:lnTo>
                  <a:pt x="12701" y="27126"/>
                </a:lnTo>
                <a:lnTo>
                  <a:pt x="13405" y="27256"/>
                </a:lnTo>
                <a:lnTo>
                  <a:pt x="14091" y="27404"/>
                </a:lnTo>
                <a:lnTo>
                  <a:pt x="14722" y="27571"/>
                </a:lnTo>
                <a:lnTo>
                  <a:pt x="15334" y="27738"/>
                </a:lnTo>
                <a:lnTo>
                  <a:pt x="15908" y="27905"/>
                </a:lnTo>
                <a:lnTo>
                  <a:pt x="16427" y="28109"/>
                </a:lnTo>
                <a:lnTo>
                  <a:pt x="16910" y="28294"/>
                </a:lnTo>
                <a:lnTo>
                  <a:pt x="17336" y="28517"/>
                </a:lnTo>
                <a:lnTo>
                  <a:pt x="17521" y="28628"/>
                </a:lnTo>
                <a:lnTo>
                  <a:pt x="17707" y="28739"/>
                </a:lnTo>
                <a:lnTo>
                  <a:pt x="17855" y="28869"/>
                </a:lnTo>
                <a:lnTo>
                  <a:pt x="18022" y="29018"/>
                </a:lnTo>
                <a:lnTo>
                  <a:pt x="18189" y="29184"/>
                </a:lnTo>
                <a:lnTo>
                  <a:pt x="18337" y="29370"/>
                </a:lnTo>
                <a:lnTo>
                  <a:pt x="18486" y="29555"/>
                </a:lnTo>
                <a:lnTo>
                  <a:pt x="18615" y="29759"/>
                </a:lnTo>
                <a:lnTo>
                  <a:pt x="18893" y="30223"/>
                </a:lnTo>
                <a:lnTo>
                  <a:pt x="19134" y="30742"/>
                </a:lnTo>
                <a:lnTo>
                  <a:pt x="19375" y="31317"/>
                </a:lnTo>
                <a:lnTo>
                  <a:pt x="19598" y="31910"/>
                </a:lnTo>
                <a:lnTo>
                  <a:pt x="19802" y="32559"/>
                </a:lnTo>
                <a:lnTo>
                  <a:pt x="19987" y="33245"/>
                </a:lnTo>
                <a:lnTo>
                  <a:pt x="20173" y="33949"/>
                </a:lnTo>
                <a:lnTo>
                  <a:pt x="20340" y="34673"/>
                </a:lnTo>
                <a:lnTo>
                  <a:pt x="20488" y="35433"/>
                </a:lnTo>
                <a:lnTo>
                  <a:pt x="20766" y="36953"/>
                </a:lnTo>
                <a:lnTo>
                  <a:pt x="21026" y="38492"/>
                </a:lnTo>
                <a:lnTo>
                  <a:pt x="21248" y="40012"/>
                </a:lnTo>
                <a:lnTo>
                  <a:pt x="21452" y="41440"/>
                </a:lnTo>
                <a:lnTo>
                  <a:pt x="21656" y="42775"/>
                </a:lnTo>
                <a:lnTo>
                  <a:pt x="21860" y="43962"/>
                </a:lnTo>
                <a:lnTo>
                  <a:pt x="21953" y="44481"/>
                </a:lnTo>
                <a:lnTo>
                  <a:pt x="22045" y="44944"/>
                </a:lnTo>
                <a:lnTo>
                  <a:pt x="22157" y="45352"/>
                </a:lnTo>
                <a:lnTo>
                  <a:pt x="22268" y="45704"/>
                </a:lnTo>
                <a:lnTo>
                  <a:pt x="22379" y="45983"/>
                </a:lnTo>
                <a:lnTo>
                  <a:pt x="22490" y="46205"/>
                </a:lnTo>
                <a:lnTo>
                  <a:pt x="22565" y="46279"/>
                </a:lnTo>
                <a:lnTo>
                  <a:pt x="22620" y="46335"/>
                </a:lnTo>
                <a:lnTo>
                  <a:pt x="22694" y="46372"/>
                </a:lnTo>
                <a:lnTo>
                  <a:pt x="22843" y="46372"/>
                </a:lnTo>
                <a:lnTo>
                  <a:pt x="22935" y="46353"/>
                </a:lnTo>
                <a:lnTo>
                  <a:pt x="23028" y="46316"/>
                </a:lnTo>
                <a:lnTo>
                  <a:pt x="23102" y="46261"/>
                </a:lnTo>
                <a:lnTo>
                  <a:pt x="23176" y="46186"/>
                </a:lnTo>
                <a:lnTo>
                  <a:pt x="23269" y="46094"/>
                </a:lnTo>
                <a:lnTo>
                  <a:pt x="23417" y="45871"/>
                </a:lnTo>
                <a:lnTo>
                  <a:pt x="23566" y="45612"/>
                </a:lnTo>
                <a:lnTo>
                  <a:pt x="23696" y="45278"/>
                </a:lnTo>
                <a:lnTo>
                  <a:pt x="23825" y="44907"/>
                </a:lnTo>
                <a:lnTo>
                  <a:pt x="23937" y="44481"/>
                </a:lnTo>
                <a:lnTo>
                  <a:pt x="24066" y="44017"/>
                </a:lnTo>
                <a:lnTo>
                  <a:pt x="24159" y="43517"/>
                </a:lnTo>
                <a:lnTo>
                  <a:pt x="24382" y="42423"/>
                </a:lnTo>
                <a:lnTo>
                  <a:pt x="24567" y="41199"/>
                </a:lnTo>
                <a:lnTo>
                  <a:pt x="24734" y="39901"/>
                </a:lnTo>
                <a:lnTo>
                  <a:pt x="25068" y="37176"/>
                </a:lnTo>
                <a:lnTo>
                  <a:pt x="25420" y="34432"/>
                </a:lnTo>
                <a:lnTo>
                  <a:pt x="25587" y="33134"/>
                </a:lnTo>
                <a:lnTo>
                  <a:pt x="25791" y="31910"/>
                </a:lnTo>
                <a:lnTo>
                  <a:pt x="25995" y="30797"/>
                </a:lnTo>
                <a:lnTo>
                  <a:pt x="26106" y="30297"/>
                </a:lnTo>
                <a:lnTo>
                  <a:pt x="26217" y="29833"/>
                </a:lnTo>
                <a:lnTo>
                  <a:pt x="26310" y="29537"/>
                </a:lnTo>
                <a:lnTo>
                  <a:pt x="26421" y="29277"/>
                </a:lnTo>
                <a:lnTo>
                  <a:pt x="26551" y="29018"/>
                </a:lnTo>
                <a:lnTo>
                  <a:pt x="26681" y="28758"/>
                </a:lnTo>
                <a:lnTo>
                  <a:pt x="26847" y="28517"/>
                </a:lnTo>
                <a:lnTo>
                  <a:pt x="27033" y="28276"/>
                </a:lnTo>
                <a:lnTo>
                  <a:pt x="27218" y="28053"/>
                </a:lnTo>
                <a:lnTo>
                  <a:pt x="27422" y="27849"/>
                </a:lnTo>
                <a:lnTo>
                  <a:pt x="27645" y="27646"/>
                </a:lnTo>
                <a:lnTo>
                  <a:pt x="27886" y="27442"/>
                </a:lnTo>
                <a:lnTo>
                  <a:pt x="28145" y="27256"/>
                </a:lnTo>
                <a:lnTo>
                  <a:pt x="28405" y="27071"/>
                </a:lnTo>
                <a:lnTo>
                  <a:pt x="28683" y="26904"/>
                </a:lnTo>
                <a:lnTo>
                  <a:pt x="28961" y="26737"/>
                </a:lnTo>
                <a:lnTo>
                  <a:pt x="29573" y="26422"/>
                </a:lnTo>
                <a:lnTo>
                  <a:pt x="30222" y="26144"/>
                </a:lnTo>
                <a:lnTo>
                  <a:pt x="30889" y="25884"/>
                </a:lnTo>
                <a:lnTo>
                  <a:pt x="31594" y="25643"/>
                </a:lnTo>
                <a:lnTo>
                  <a:pt x="32317" y="25439"/>
                </a:lnTo>
                <a:lnTo>
                  <a:pt x="33040" y="25235"/>
                </a:lnTo>
                <a:lnTo>
                  <a:pt x="33800" y="25068"/>
                </a:lnTo>
                <a:lnTo>
                  <a:pt x="34561" y="24920"/>
                </a:lnTo>
                <a:lnTo>
                  <a:pt x="35302" y="24772"/>
                </a:lnTo>
                <a:lnTo>
                  <a:pt x="36804" y="24531"/>
                </a:lnTo>
                <a:lnTo>
                  <a:pt x="38213" y="24327"/>
                </a:lnTo>
                <a:lnTo>
                  <a:pt x="39548" y="24141"/>
                </a:lnTo>
                <a:lnTo>
                  <a:pt x="40716" y="23974"/>
                </a:lnTo>
                <a:lnTo>
                  <a:pt x="41235" y="23900"/>
                </a:lnTo>
                <a:lnTo>
                  <a:pt x="41699" y="23808"/>
                </a:lnTo>
                <a:lnTo>
                  <a:pt x="42107" y="23715"/>
                </a:lnTo>
                <a:lnTo>
                  <a:pt x="42440" y="23604"/>
                </a:lnTo>
                <a:lnTo>
                  <a:pt x="42719" y="23511"/>
                </a:lnTo>
                <a:lnTo>
                  <a:pt x="42830" y="23437"/>
                </a:lnTo>
                <a:lnTo>
                  <a:pt x="42922" y="23381"/>
                </a:lnTo>
                <a:lnTo>
                  <a:pt x="42978" y="23325"/>
                </a:lnTo>
                <a:lnTo>
                  <a:pt x="43034" y="23251"/>
                </a:lnTo>
                <a:lnTo>
                  <a:pt x="43071" y="23177"/>
                </a:lnTo>
                <a:lnTo>
                  <a:pt x="43071" y="23103"/>
                </a:lnTo>
                <a:lnTo>
                  <a:pt x="43052" y="22992"/>
                </a:lnTo>
                <a:lnTo>
                  <a:pt x="43015" y="22862"/>
                </a:lnTo>
                <a:lnTo>
                  <a:pt x="42960" y="22751"/>
                </a:lnTo>
                <a:lnTo>
                  <a:pt x="42885" y="22658"/>
                </a:lnTo>
                <a:lnTo>
                  <a:pt x="42774" y="22547"/>
                </a:lnTo>
                <a:lnTo>
                  <a:pt x="42663" y="22454"/>
                </a:lnTo>
                <a:lnTo>
                  <a:pt x="42533" y="22361"/>
                </a:lnTo>
                <a:lnTo>
                  <a:pt x="42385" y="22269"/>
                </a:lnTo>
                <a:lnTo>
                  <a:pt x="42033" y="22102"/>
                </a:lnTo>
                <a:lnTo>
                  <a:pt x="41625" y="21953"/>
                </a:lnTo>
                <a:lnTo>
                  <a:pt x="41161" y="21824"/>
                </a:lnTo>
                <a:lnTo>
                  <a:pt x="40642" y="21694"/>
                </a:lnTo>
                <a:lnTo>
                  <a:pt x="40086" y="21583"/>
                </a:lnTo>
                <a:lnTo>
                  <a:pt x="39492" y="21490"/>
                </a:lnTo>
                <a:lnTo>
                  <a:pt x="38843" y="21397"/>
                </a:lnTo>
                <a:lnTo>
                  <a:pt x="38176" y="21323"/>
                </a:lnTo>
                <a:lnTo>
                  <a:pt x="36785" y="21175"/>
                </a:lnTo>
                <a:lnTo>
                  <a:pt x="35302" y="21045"/>
                </a:lnTo>
                <a:lnTo>
                  <a:pt x="32354" y="20804"/>
                </a:lnTo>
                <a:lnTo>
                  <a:pt x="30926" y="20656"/>
                </a:lnTo>
                <a:lnTo>
                  <a:pt x="30259" y="20581"/>
                </a:lnTo>
                <a:lnTo>
                  <a:pt x="29610" y="20489"/>
                </a:lnTo>
                <a:lnTo>
                  <a:pt x="28998" y="20396"/>
                </a:lnTo>
                <a:lnTo>
                  <a:pt x="28423" y="20285"/>
                </a:lnTo>
                <a:lnTo>
                  <a:pt x="27886" y="20155"/>
                </a:lnTo>
                <a:lnTo>
                  <a:pt x="27404" y="20025"/>
                </a:lnTo>
                <a:lnTo>
                  <a:pt x="26977" y="19877"/>
                </a:lnTo>
                <a:lnTo>
                  <a:pt x="26606" y="19729"/>
                </a:lnTo>
                <a:lnTo>
                  <a:pt x="26458" y="19636"/>
                </a:lnTo>
                <a:lnTo>
                  <a:pt x="26310" y="19543"/>
                </a:lnTo>
                <a:lnTo>
                  <a:pt x="26180" y="19450"/>
                </a:lnTo>
                <a:lnTo>
                  <a:pt x="26069" y="19339"/>
                </a:lnTo>
                <a:lnTo>
                  <a:pt x="25976" y="19228"/>
                </a:lnTo>
                <a:lnTo>
                  <a:pt x="25883" y="19098"/>
                </a:lnTo>
                <a:lnTo>
                  <a:pt x="25791" y="18931"/>
                </a:lnTo>
                <a:lnTo>
                  <a:pt x="25698" y="18764"/>
                </a:lnTo>
                <a:lnTo>
                  <a:pt x="25513" y="18356"/>
                </a:lnTo>
                <a:lnTo>
                  <a:pt x="25346" y="17874"/>
                </a:lnTo>
                <a:lnTo>
                  <a:pt x="25179" y="17337"/>
                </a:lnTo>
                <a:lnTo>
                  <a:pt x="25030" y="16743"/>
                </a:lnTo>
                <a:lnTo>
                  <a:pt x="24882" y="16094"/>
                </a:lnTo>
                <a:lnTo>
                  <a:pt x="24734" y="15390"/>
                </a:lnTo>
                <a:lnTo>
                  <a:pt x="24604" y="14648"/>
                </a:lnTo>
                <a:lnTo>
                  <a:pt x="24474" y="13888"/>
                </a:lnTo>
                <a:lnTo>
                  <a:pt x="24215" y="12257"/>
                </a:lnTo>
                <a:lnTo>
                  <a:pt x="23992" y="10569"/>
                </a:lnTo>
                <a:lnTo>
                  <a:pt x="23788" y="8845"/>
                </a:lnTo>
                <a:lnTo>
                  <a:pt x="23380" y="5545"/>
                </a:lnTo>
                <a:lnTo>
                  <a:pt x="23195" y="4061"/>
                </a:lnTo>
                <a:lnTo>
                  <a:pt x="22991" y="2726"/>
                </a:lnTo>
                <a:lnTo>
                  <a:pt x="22898" y="2133"/>
                </a:lnTo>
                <a:lnTo>
                  <a:pt x="22806" y="1614"/>
                </a:lnTo>
                <a:lnTo>
                  <a:pt x="22694" y="1150"/>
                </a:lnTo>
                <a:lnTo>
                  <a:pt x="22602" y="761"/>
                </a:lnTo>
                <a:lnTo>
                  <a:pt x="22490" y="427"/>
                </a:lnTo>
                <a:lnTo>
                  <a:pt x="22398" y="205"/>
                </a:lnTo>
                <a:lnTo>
                  <a:pt x="22342" y="112"/>
                </a:lnTo>
                <a:lnTo>
                  <a:pt x="22286" y="57"/>
                </a:lnTo>
                <a:lnTo>
                  <a:pt x="22231" y="19"/>
                </a:lnTo>
                <a:lnTo>
                  <a:pt x="2217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1E1936"/>
              </a:buClr>
              <a:buSzPts val="3600"/>
            </a:pPr>
            <a:endParaRPr sz="1800">
              <a:solidFill>
                <a:srgbClr val="1E1936"/>
              </a:solidFill>
            </a:endParaRPr>
          </a:p>
        </p:txBody>
      </p:sp>
      <p:grpSp>
        <p:nvGrpSpPr>
          <p:cNvPr id="2668" name="Google Shape;2668;p43"/>
          <p:cNvGrpSpPr/>
          <p:nvPr/>
        </p:nvGrpSpPr>
        <p:grpSpPr>
          <a:xfrm>
            <a:off x="8780220" y="2165556"/>
            <a:ext cx="216102" cy="209587"/>
            <a:chOff x="375445" y="3222151"/>
            <a:chExt cx="216102" cy="209587"/>
          </a:xfrm>
        </p:grpSpPr>
        <p:sp>
          <p:nvSpPr>
            <p:cNvPr id="2669" name="Google Shape;2669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0" name="Google Shape;2670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1" name="Google Shape;2671;p43"/>
          <p:cNvGrpSpPr/>
          <p:nvPr/>
        </p:nvGrpSpPr>
        <p:grpSpPr>
          <a:xfrm>
            <a:off x="8430792" y="3003983"/>
            <a:ext cx="156307" cy="151594"/>
            <a:chOff x="375445" y="3222151"/>
            <a:chExt cx="216102" cy="209587"/>
          </a:xfrm>
        </p:grpSpPr>
        <p:sp>
          <p:nvSpPr>
            <p:cNvPr id="2672" name="Google Shape;2672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3" name="Google Shape;2673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  <p:grpSp>
        <p:nvGrpSpPr>
          <p:cNvPr id="2674" name="Google Shape;2674;p43"/>
          <p:cNvGrpSpPr/>
          <p:nvPr/>
        </p:nvGrpSpPr>
        <p:grpSpPr>
          <a:xfrm>
            <a:off x="8734331" y="2677833"/>
            <a:ext cx="156328" cy="151594"/>
            <a:chOff x="375445" y="3222151"/>
            <a:chExt cx="216102" cy="209587"/>
          </a:xfrm>
        </p:grpSpPr>
        <p:sp>
          <p:nvSpPr>
            <p:cNvPr id="2675" name="Google Shape;2675;p43"/>
            <p:cNvSpPr/>
            <p:nvPr/>
          </p:nvSpPr>
          <p:spPr>
            <a:xfrm rot="10800000" flipH="1">
              <a:off x="375445" y="3222151"/>
              <a:ext cx="216102" cy="209587"/>
            </a:xfrm>
            <a:custGeom>
              <a:avLst/>
              <a:gdLst/>
              <a:ahLst/>
              <a:cxnLst/>
              <a:rect l="l" t="t" r="r" b="b"/>
              <a:pathLst>
                <a:path w="16916" h="16406" extrusionOk="0">
                  <a:moveTo>
                    <a:pt x="3644" y="1"/>
                  </a:moveTo>
                  <a:lnTo>
                    <a:pt x="3436" y="548"/>
                  </a:lnTo>
                  <a:lnTo>
                    <a:pt x="3266" y="1077"/>
                  </a:lnTo>
                  <a:lnTo>
                    <a:pt x="3134" y="1605"/>
                  </a:lnTo>
                  <a:lnTo>
                    <a:pt x="3040" y="2134"/>
                  </a:lnTo>
                  <a:lnTo>
                    <a:pt x="2983" y="2644"/>
                  </a:lnTo>
                  <a:lnTo>
                    <a:pt x="2945" y="3134"/>
                  </a:lnTo>
                  <a:lnTo>
                    <a:pt x="2945" y="3606"/>
                  </a:lnTo>
                  <a:lnTo>
                    <a:pt x="2983" y="4060"/>
                  </a:lnTo>
                  <a:lnTo>
                    <a:pt x="3058" y="4475"/>
                  </a:lnTo>
                  <a:lnTo>
                    <a:pt x="3153" y="4871"/>
                  </a:lnTo>
                  <a:lnTo>
                    <a:pt x="3228" y="5041"/>
                  </a:lnTo>
                  <a:lnTo>
                    <a:pt x="3304" y="5211"/>
                  </a:lnTo>
                  <a:lnTo>
                    <a:pt x="3379" y="5381"/>
                  </a:lnTo>
                  <a:lnTo>
                    <a:pt x="3474" y="5532"/>
                  </a:lnTo>
                  <a:lnTo>
                    <a:pt x="3568" y="5683"/>
                  </a:lnTo>
                  <a:lnTo>
                    <a:pt x="3681" y="5815"/>
                  </a:lnTo>
                  <a:lnTo>
                    <a:pt x="3795" y="5928"/>
                  </a:lnTo>
                  <a:lnTo>
                    <a:pt x="3927" y="6023"/>
                  </a:lnTo>
                  <a:lnTo>
                    <a:pt x="4059" y="6117"/>
                  </a:lnTo>
                  <a:lnTo>
                    <a:pt x="4210" y="6212"/>
                  </a:lnTo>
                  <a:lnTo>
                    <a:pt x="4361" y="6268"/>
                  </a:lnTo>
                  <a:lnTo>
                    <a:pt x="4512" y="6325"/>
                  </a:lnTo>
                  <a:lnTo>
                    <a:pt x="4588" y="6382"/>
                  </a:lnTo>
                  <a:lnTo>
                    <a:pt x="4663" y="6419"/>
                  </a:lnTo>
                  <a:lnTo>
                    <a:pt x="4644" y="6495"/>
                  </a:lnTo>
                  <a:lnTo>
                    <a:pt x="4493" y="6419"/>
                  </a:lnTo>
                  <a:lnTo>
                    <a:pt x="4342" y="6382"/>
                  </a:lnTo>
                  <a:lnTo>
                    <a:pt x="4191" y="6325"/>
                  </a:lnTo>
                  <a:lnTo>
                    <a:pt x="4021" y="6306"/>
                  </a:lnTo>
                  <a:lnTo>
                    <a:pt x="3512" y="6306"/>
                  </a:lnTo>
                  <a:lnTo>
                    <a:pt x="3342" y="6344"/>
                  </a:lnTo>
                  <a:lnTo>
                    <a:pt x="3172" y="6382"/>
                  </a:lnTo>
                  <a:lnTo>
                    <a:pt x="2983" y="6438"/>
                  </a:lnTo>
                  <a:lnTo>
                    <a:pt x="2813" y="6514"/>
                  </a:lnTo>
                  <a:lnTo>
                    <a:pt x="2643" y="6589"/>
                  </a:lnTo>
                  <a:lnTo>
                    <a:pt x="2284" y="6797"/>
                  </a:lnTo>
                  <a:lnTo>
                    <a:pt x="1945" y="7042"/>
                  </a:lnTo>
                  <a:lnTo>
                    <a:pt x="1624" y="7325"/>
                  </a:lnTo>
                  <a:lnTo>
                    <a:pt x="1303" y="7665"/>
                  </a:lnTo>
                  <a:lnTo>
                    <a:pt x="1020" y="8043"/>
                  </a:lnTo>
                  <a:lnTo>
                    <a:pt x="736" y="8477"/>
                  </a:lnTo>
                  <a:lnTo>
                    <a:pt x="623" y="8704"/>
                  </a:lnTo>
                  <a:lnTo>
                    <a:pt x="510" y="8930"/>
                  </a:lnTo>
                  <a:lnTo>
                    <a:pt x="397" y="9176"/>
                  </a:lnTo>
                  <a:lnTo>
                    <a:pt x="302" y="9440"/>
                  </a:lnTo>
                  <a:lnTo>
                    <a:pt x="208" y="9704"/>
                  </a:lnTo>
                  <a:lnTo>
                    <a:pt x="132" y="9987"/>
                  </a:lnTo>
                  <a:lnTo>
                    <a:pt x="57" y="10270"/>
                  </a:lnTo>
                  <a:lnTo>
                    <a:pt x="0" y="10554"/>
                  </a:lnTo>
                  <a:lnTo>
                    <a:pt x="321" y="10799"/>
                  </a:lnTo>
                  <a:lnTo>
                    <a:pt x="661" y="11026"/>
                  </a:lnTo>
                  <a:lnTo>
                    <a:pt x="1038" y="11233"/>
                  </a:lnTo>
                  <a:lnTo>
                    <a:pt x="1416" y="11422"/>
                  </a:lnTo>
                  <a:lnTo>
                    <a:pt x="1812" y="11573"/>
                  </a:lnTo>
                  <a:lnTo>
                    <a:pt x="2209" y="11705"/>
                  </a:lnTo>
                  <a:lnTo>
                    <a:pt x="2605" y="11819"/>
                  </a:lnTo>
                  <a:lnTo>
                    <a:pt x="3002" y="11894"/>
                  </a:lnTo>
                  <a:lnTo>
                    <a:pt x="3379" y="11932"/>
                  </a:lnTo>
                  <a:lnTo>
                    <a:pt x="3757" y="11932"/>
                  </a:lnTo>
                  <a:lnTo>
                    <a:pt x="4116" y="11894"/>
                  </a:lnTo>
                  <a:lnTo>
                    <a:pt x="4286" y="11856"/>
                  </a:lnTo>
                  <a:lnTo>
                    <a:pt x="4455" y="11819"/>
                  </a:lnTo>
                  <a:lnTo>
                    <a:pt x="4625" y="11762"/>
                  </a:lnTo>
                  <a:lnTo>
                    <a:pt x="4776" y="11705"/>
                  </a:lnTo>
                  <a:lnTo>
                    <a:pt x="4927" y="11630"/>
                  </a:lnTo>
                  <a:lnTo>
                    <a:pt x="5060" y="11535"/>
                  </a:lnTo>
                  <a:lnTo>
                    <a:pt x="5192" y="11441"/>
                  </a:lnTo>
                  <a:lnTo>
                    <a:pt x="5324" y="11328"/>
                  </a:lnTo>
                  <a:lnTo>
                    <a:pt x="5437" y="11196"/>
                  </a:lnTo>
                  <a:lnTo>
                    <a:pt x="5531" y="11063"/>
                  </a:lnTo>
                  <a:lnTo>
                    <a:pt x="5720" y="11233"/>
                  </a:lnTo>
                  <a:lnTo>
                    <a:pt x="5701" y="11233"/>
                  </a:lnTo>
                  <a:lnTo>
                    <a:pt x="5607" y="11365"/>
                  </a:lnTo>
                  <a:lnTo>
                    <a:pt x="5494" y="11498"/>
                  </a:lnTo>
                  <a:lnTo>
                    <a:pt x="5418" y="11630"/>
                  </a:lnTo>
                  <a:lnTo>
                    <a:pt x="5343" y="11781"/>
                  </a:lnTo>
                  <a:lnTo>
                    <a:pt x="5286" y="11932"/>
                  </a:lnTo>
                  <a:lnTo>
                    <a:pt x="5248" y="12083"/>
                  </a:lnTo>
                  <a:lnTo>
                    <a:pt x="5211" y="12253"/>
                  </a:lnTo>
                  <a:lnTo>
                    <a:pt x="5192" y="12423"/>
                  </a:lnTo>
                  <a:lnTo>
                    <a:pt x="5192" y="12593"/>
                  </a:lnTo>
                  <a:lnTo>
                    <a:pt x="5211" y="12762"/>
                  </a:lnTo>
                  <a:lnTo>
                    <a:pt x="5229" y="12932"/>
                  </a:lnTo>
                  <a:lnTo>
                    <a:pt x="5267" y="13121"/>
                  </a:lnTo>
                  <a:lnTo>
                    <a:pt x="5305" y="13291"/>
                  </a:lnTo>
                  <a:lnTo>
                    <a:pt x="5362" y="13480"/>
                  </a:lnTo>
                  <a:lnTo>
                    <a:pt x="5531" y="13839"/>
                  </a:lnTo>
                  <a:lnTo>
                    <a:pt x="5720" y="14197"/>
                  </a:lnTo>
                  <a:lnTo>
                    <a:pt x="5985" y="14575"/>
                  </a:lnTo>
                  <a:lnTo>
                    <a:pt x="6287" y="14915"/>
                  </a:lnTo>
                  <a:lnTo>
                    <a:pt x="6626" y="15254"/>
                  </a:lnTo>
                  <a:lnTo>
                    <a:pt x="7023" y="15575"/>
                  </a:lnTo>
                  <a:lnTo>
                    <a:pt x="7457" y="15877"/>
                  </a:lnTo>
                  <a:lnTo>
                    <a:pt x="7684" y="16028"/>
                  </a:lnTo>
                  <a:lnTo>
                    <a:pt x="7929" y="16161"/>
                  </a:lnTo>
                  <a:lnTo>
                    <a:pt x="8193" y="16274"/>
                  </a:lnTo>
                  <a:lnTo>
                    <a:pt x="8458" y="16406"/>
                  </a:lnTo>
                  <a:lnTo>
                    <a:pt x="8816" y="16179"/>
                  </a:lnTo>
                  <a:lnTo>
                    <a:pt x="9175" y="15953"/>
                  </a:lnTo>
                  <a:lnTo>
                    <a:pt x="9515" y="15689"/>
                  </a:lnTo>
                  <a:lnTo>
                    <a:pt x="9817" y="15424"/>
                  </a:lnTo>
                  <a:lnTo>
                    <a:pt x="10100" y="15122"/>
                  </a:lnTo>
                  <a:lnTo>
                    <a:pt x="10364" y="14839"/>
                  </a:lnTo>
                  <a:lnTo>
                    <a:pt x="10610" y="14518"/>
                  </a:lnTo>
                  <a:lnTo>
                    <a:pt x="10817" y="14197"/>
                  </a:lnTo>
                  <a:lnTo>
                    <a:pt x="10987" y="13876"/>
                  </a:lnTo>
                  <a:lnTo>
                    <a:pt x="11119" y="13555"/>
                  </a:lnTo>
                  <a:lnTo>
                    <a:pt x="11233" y="13234"/>
                  </a:lnTo>
                  <a:lnTo>
                    <a:pt x="11308" y="12913"/>
                  </a:lnTo>
                  <a:lnTo>
                    <a:pt x="11327" y="12611"/>
                  </a:lnTo>
                  <a:lnTo>
                    <a:pt x="11308" y="12309"/>
                  </a:lnTo>
                  <a:lnTo>
                    <a:pt x="11289" y="12158"/>
                  </a:lnTo>
                  <a:lnTo>
                    <a:pt x="11252" y="12026"/>
                  </a:lnTo>
                  <a:lnTo>
                    <a:pt x="11214" y="11894"/>
                  </a:lnTo>
                  <a:lnTo>
                    <a:pt x="11157" y="11762"/>
                  </a:lnTo>
                  <a:lnTo>
                    <a:pt x="11270" y="11856"/>
                  </a:lnTo>
                  <a:lnTo>
                    <a:pt x="11384" y="11951"/>
                  </a:lnTo>
                  <a:lnTo>
                    <a:pt x="11516" y="12045"/>
                  </a:lnTo>
                  <a:lnTo>
                    <a:pt x="11648" y="12121"/>
                  </a:lnTo>
                  <a:lnTo>
                    <a:pt x="11780" y="12177"/>
                  </a:lnTo>
                  <a:lnTo>
                    <a:pt x="11931" y="12234"/>
                  </a:lnTo>
                  <a:lnTo>
                    <a:pt x="12082" y="12272"/>
                  </a:lnTo>
                  <a:lnTo>
                    <a:pt x="12233" y="12309"/>
                  </a:lnTo>
                  <a:lnTo>
                    <a:pt x="12573" y="12347"/>
                  </a:lnTo>
                  <a:lnTo>
                    <a:pt x="12913" y="12328"/>
                  </a:lnTo>
                  <a:lnTo>
                    <a:pt x="13290" y="12272"/>
                  </a:lnTo>
                  <a:lnTo>
                    <a:pt x="13668" y="12177"/>
                  </a:lnTo>
                  <a:lnTo>
                    <a:pt x="14064" y="12026"/>
                  </a:lnTo>
                  <a:lnTo>
                    <a:pt x="14461" y="11837"/>
                  </a:lnTo>
                  <a:lnTo>
                    <a:pt x="14876" y="11592"/>
                  </a:lnTo>
                  <a:lnTo>
                    <a:pt x="15292" y="11309"/>
                  </a:lnTo>
                  <a:lnTo>
                    <a:pt x="15707" y="10950"/>
                  </a:lnTo>
                  <a:lnTo>
                    <a:pt x="16103" y="10554"/>
                  </a:lnTo>
                  <a:lnTo>
                    <a:pt x="16519" y="10119"/>
                  </a:lnTo>
                  <a:lnTo>
                    <a:pt x="16915" y="9610"/>
                  </a:lnTo>
                  <a:lnTo>
                    <a:pt x="16726" y="9289"/>
                  </a:lnTo>
                  <a:lnTo>
                    <a:pt x="16519" y="8987"/>
                  </a:lnTo>
                  <a:lnTo>
                    <a:pt x="16311" y="8685"/>
                  </a:lnTo>
                  <a:lnTo>
                    <a:pt x="16084" y="8402"/>
                  </a:lnTo>
                  <a:lnTo>
                    <a:pt x="15858" y="8118"/>
                  </a:lnTo>
                  <a:lnTo>
                    <a:pt x="15631" y="7873"/>
                  </a:lnTo>
                  <a:lnTo>
                    <a:pt x="15386" y="7628"/>
                  </a:lnTo>
                  <a:lnTo>
                    <a:pt x="15141" y="7401"/>
                  </a:lnTo>
                  <a:lnTo>
                    <a:pt x="14895" y="7212"/>
                  </a:lnTo>
                  <a:lnTo>
                    <a:pt x="14650" y="7023"/>
                  </a:lnTo>
                  <a:lnTo>
                    <a:pt x="14385" y="6854"/>
                  </a:lnTo>
                  <a:lnTo>
                    <a:pt x="14121" y="6721"/>
                  </a:lnTo>
                  <a:lnTo>
                    <a:pt x="13876" y="6608"/>
                  </a:lnTo>
                  <a:lnTo>
                    <a:pt x="13611" y="6533"/>
                  </a:lnTo>
                  <a:lnTo>
                    <a:pt x="13366" y="6476"/>
                  </a:lnTo>
                  <a:lnTo>
                    <a:pt x="13121" y="6457"/>
                  </a:lnTo>
                  <a:lnTo>
                    <a:pt x="13309" y="6268"/>
                  </a:lnTo>
                  <a:lnTo>
                    <a:pt x="13479" y="6079"/>
                  </a:lnTo>
                  <a:lnTo>
                    <a:pt x="13649" y="5853"/>
                  </a:lnTo>
                  <a:lnTo>
                    <a:pt x="13800" y="5608"/>
                  </a:lnTo>
                  <a:lnTo>
                    <a:pt x="13951" y="5343"/>
                  </a:lnTo>
                  <a:lnTo>
                    <a:pt x="14083" y="5041"/>
                  </a:lnTo>
                  <a:lnTo>
                    <a:pt x="14197" y="4739"/>
                  </a:lnTo>
                  <a:lnTo>
                    <a:pt x="14291" y="4399"/>
                  </a:lnTo>
                  <a:lnTo>
                    <a:pt x="14385" y="4041"/>
                  </a:lnTo>
                  <a:lnTo>
                    <a:pt x="14442" y="3682"/>
                  </a:lnTo>
                  <a:lnTo>
                    <a:pt x="14499" y="3285"/>
                  </a:lnTo>
                  <a:lnTo>
                    <a:pt x="14536" y="2870"/>
                  </a:lnTo>
                  <a:lnTo>
                    <a:pt x="14555" y="2455"/>
                  </a:lnTo>
                  <a:lnTo>
                    <a:pt x="14555" y="2021"/>
                  </a:lnTo>
                  <a:lnTo>
                    <a:pt x="14536" y="1568"/>
                  </a:lnTo>
                  <a:lnTo>
                    <a:pt x="14499" y="1096"/>
                  </a:lnTo>
                  <a:lnTo>
                    <a:pt x="13970" y="1039"/>
                  </a:lnTo>
                  <a:lnTo>
                    <a:pt x="13460" y="1020"/>
                  </a:lnTo>
                  <a:lnTo>
                    <a:pt x="12970" y="1020"/>
                  </a:lnTo>
                  <a:lnTo>
                    <a:pt x="12498" y="1039"/>
                  </a:lnTo>
                  <a:lnTo>
                    <a:pt x="12026" y="1077"/>
                  </a:lnTo>
                  <a:lnTo>
                    <a:pt x="11591" y="1133"/>
                  </a:lnTo>
                  <a:lnTo>
                    <a:pt x="11176" y="1228"/>
                  </a:lnTo>
                  <a:lnTo>
                    <a:pt x="10780" y="1322"/>
                  </a:lnTo>
                  <a:lnTo>
                    <a:pt x="10421" y="1435"/>
                  </a:lnTo>
                  <a:lnTo>
                    <a:pt x="10081" y="1568"/>
                  </a:lnTo>
                  <a:lnTo>
                    <a:pt x="9779" y="1737"/>
                  </a:lnTo>
                  <a:lnTo>
                    <a:pt x="9496" y="1907"/>
                  </a:lnTo>
                  <a:lnTo>
                    <a:pt x="9251" y="2096"/>
                  </a:lnTo>
                  <a:lnTo>
                    <a:pt x="9024" y="2304"/>
                  </a:lnTo>
                  <a:lnTo>
                    <a:pt x="8854" y="2511"/>
                  </a:lnTo>
                  <a:lnTo>
                    <a:pt x="8722" y="2757"/>
                  </a:lnTo>
                  <a:lnTo>
                    <a:pt x="8628" y="2530"/>
                  </a:lnTo>
                  <a:lnTo>
                    <a:pt x="8495" y="2323"/>
                  </a:lnTo>
                  <a:lnTo>
                    <a:pt x="8325" y="2115"/>
                  </a:lnTo>
                  <a:lnTo>
                    <a:pt x="8156" y="1888"/>
                  </a:lnTo>
                  <a:lnTo>
                    <a:pt x="7929" y="1700"/>
                  </a:lnTo>
                  <a:lnTo>
                    <a:pt x="7684" y="1492"/>
                  </a:lnTo>
                  <a:lnTo>
                    <a:pt x="7419" y="1303"/>
                  </a:lnTo>
                  <a:lnTo>
                    <a:pt x="7117" y="1114"/>
                  </a:lnTo>
                  <a:lnTo>
                    <a:pt x="6777" y="945"/>
                  </a:lnTo>
                  <a:lnTo>
                    <a:pt x="6419" y="775"/>
                  </a:lnTo>
                  <a:lnTo>
                    <a:pt x="6022" y="624"/>
                  </a:lnTo>
                  <a:lnTo>
                    <a:pt x="5607" y="473"/>
                  </a:lnTo>
                  <a:lnTo>
                    <a:pt x="5154" y="340"/>
                  </a:lnTo>
                  <a:lnTo>
                    <a:pt x="4682" y="208"/>
                  </a:lnTo>
                  <a:lnTo>
                    <a:pt x="4172" y="95"/>
                  </a:lnTo>
                  <a:lnTo>
                    <a:pt x="36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  <p:sp>
          <p:nvSpPr>
            <p:cNvPr id="2676" name="Google Shape;2676;p43"/>
            <p:cNvSpPr/>
            <p:nvPr/>
          </p:nvSpPr>
          <p:spPr>
            <a:xfrm rot="10800000" flipH="1">
              <a:off x="460336" y="3317643"/>
              <a:ext cx="40522" cy="40292"/>
            </a:xfrm>
            <a:custGeom>
              <a:avLst/>
              <a:gdLst/>
              <a:ahLst/>
              <a:cxnLst/>
              <a:rect l="l" t="t" r="r" b="b"/>
              <a:pathLst>
                <a:path w="3172" h="3154" extrusionOk="0">
                  <a:moveTo>
                    <a:pt x="1397" y="0"/>
                  </a:moveTo>
                  <a:lnTo>
                    <a:pt x="1227" y="38"/>
                  </a:lnTo>
                  <a:lnTo>
                    <a:pt x="1076" y="76"/>
                  </a:lnTo>
                  <a:lnTo>
                    <a:pt x="925" y="133"/>
                  </a:lnTo>
                  <a:lnTo>
                    <a:pt x="793" y="208"/>
                  </a:lnTo>
                  <a:lnTo>
                    <a:pt x="661" y="284"/>
                  </a:lnTo>
                  <a:lnTo>
                    <a:pt x="548" y="397"/>
                  </a:lnTo>
                  <a:lnTo>
                    <a:pt x="435" y="491"/>
                  </a:lnTo>
                  <a:lnTo>
                    <a:pt x="340" y="605"/>
                  </a:lnTo>
                  <a:lnTo>
                    <a:pt x="246" y="737"/>
                  </a:lnTo>
                  <a:lnTo>
                    <a:pt x="170" y="869"/>
                  </a:lnTo>
                  <a:lnTo>
                    <a:pt x="114" y="1001"/>
                  </a:lnTo>
                  <a:lnTo>
                    <a:pt x="57" y="1152"/>
                  </a:lnTo>
                  <a:lnTo>
                    <a:pt x="38" y="1303"/>
                  </a:lnTo>
                  <a:lnTo>
                    <a:pt x="19" y="1454"/>
                  </a:lnTo>
                  <a:lnTo>
                    <a:pt x="0" y="1605"/>
                  </a:lnTo>
                  <a:lnTo>
                    <a:pt x="19" y="1775"/>
                  </a:lnTo>
                  <a:lnTo>
                    <a:pt x="38" y="1926"/>
                  </a:lnTo>
                  <a:lnTo>
                    <a:pt x="95" y="2077"/>
                  </a:lnTo>
                  <a:lnTo>
                    <a:pt x="151" y="2228"/>
                  </a:lnTo>
                  <a:lnTo>
                    <a:pt x="227" y="2379"/>
                  </a:lnTo>
                  <a:lnTo>
                    <a:pt x="302" y="2511"/>
                  </a:lnTo>
                  <a:lnTo>
                    <a:pt x="397" y="2625"/>
                  </a:lnTo>
                  <a:lnTo>
                    <a:pt x="510" y="2738"/>
                  </a:lnTo>
                  <a:lnTo>
                    <a:pt x="623" y="2832"/>
                  </a:lnTo>
                  <a:lnTo>
                    <a:pt x="755" y="2908"/>
                  </a:lnTo>
                  <a:lnTo>
                    <a:pt x="888" y="2983"/>
                  </a:lnTo>
                  <a:lnTo>
                    <a:pt x="1020" y="3059"/>
                  </a:lnTo>
                  <a:lnTo>
                    <a:pt x="1171" y="3096"/>
                  </a:lnTo>
                  <a:lnTo>
                    <a:pt x="1322" y="3134"/>
                  </a:lnTo>
                  <a:lnTo>
                    <a:pt x="1473" y="3153"/>
                  </a:lnTo>
                  <a:lnTo>
                    <a:pt x="1775" y="3153"/>
                  </a:lnTo>
                  <a:lnTo>
                    <a:pt x="1945" y="3115"/>
                  </a:lnTo>
                  <a:lnTo>
                    <a:pt x="2096" y="3078"/>
                  </a:lnTo>
                  <a:lnTo>
                    <a:pt x="2247" y="3021"/>
                  </a:lnTo>
                  <a:lnTo>
                    <a:pt x="2379" y="2945"/>
                  </a:lnTo>
                  <a:lnTo>
                    <a:pt x="2511" y="2851"/>
                  </a:lnTo>
                  <a:lnTo>
                    <a:pt x="2643" y="2757"/>
                  </a:lnTo>
                  <a:lnTo>
                    <a:pt x="2738" y="2662"/>
                  </a:lnTo>
                  <a:lnTo>
                    <a:pt x="2851" y="2549"/>
                  </a:lnTo>
                  <a:lnTo>
                    <a:pt x="2926" y="2417"/>
                  </a:lnTo>
                  <a:lnTo>
                    <a:pt x="3002" y="2285"/>
                  </a:lnTo>
                  <a:lnTo>
                    <a:pt x="3059" y="2153"/>
                  </a:lnTo>
                  <a:lnTo>
                    <a:pt x="3115" y="2002"/>
                  </a:lnTo>
                  <a:lnTo>
                    <a:pt x="3153" y="1851"/>
                  </a:lnTo>
                  <a:lnTo>
                    <a:pt x="3172" y="1699"/>
                  </a:lnTo>
                  <a:lnTo>
                    <a:pt x="3172" y="1530"/>
                  </a:lnTo>
                  <a:lnTo>
                    <a:pt x="3153" y="1379"/>
                  </a:lnTo>
                  <a:lnTo>
                    <a:pt x="3134" y="1228"/>
                  </a:lnTo>
                  <a:lnTo>
                    <a:pt x="3096" y="1058"/>
                  </a:lnTo>
                  <a:lnTo>
                    <a:pt x="3021" y="925"/>
                  </a:lnTo>
                  <a:lnTo>
                    <a:pt x="2964" y="774"/>
                  </a:lnTo>
                  <a:lnTo>
                    <a:pt x="2870" y="642"/>
                  </a:lnTo>
                  <a:lnTo>
                    <a:pt x="2775" y="529"/>
                  </a:lnTo>
                  <a:lnTo>
                    <a:pt x="2662" y="416"/>
                  </a:lnTo>
                  <a:lnTo>
                    <a:pt x="2549" y="321"/>
                  </a:lnTo>
                  <a:lnTo>
                    <a:pt x="2436" y="227"/>
                  </a:lnTo>
                  <a:lnTo>
                    <a:pt x="2303" y="151"/>
                  </a:lnTo>
                  <a:lnTo>
                    <a:pt x="2152" y="95"/>
                  </a:lnTo>
                  <a:lnTo>
                    <a:pt x="2020" y="57"/>
                  </a:lnTo>
                  <a:lnTo>
                    <a:pt x="1869" y="19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1E1936"/>
                </a:buClr>
                <a:buSzPts val="3600"/>
              </a:pPr>
              <a:endParaRPr sz="1800">
                <a:solidFill>
                  <a:srgbClr val="1E1936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9293022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 userDrawn="1"/>
        </p:nvSpPr>
        <p:spPr bwMode="auto">
          <a:xfrm>
            <a:off x="457201" y="328614"/>
            <a:ext cx="8220075" cy="4468416"/>
          </a:xfrm>
          <a:prstGeom prst="roundRect">
            <a:avLst>
              <a:gd name="adj" fmla="val 2649"/>
            </a:avLst>
          </a:prstGeom>
          <a:solidFill>
            <a:schemeClr val="bg1">
              <a:alpha val="90000"/>
            </a:schemeClr>
          </a:solidFill>
          <a:ln w="25400" cap="rnd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1642" tIns="40821" rIns="81642" bIns="40821" anchor="ctr"/>
          <a:lstStyle/>
          <a:p>
            <a:pPr algn="ctr">
              <a:defRPr/>
            </a:pPr>
            <a:r>
              <a:rPr lang="en-GB" sz="1200" dirty="0">
                <a:solidFill>
                  <a:srgbClr val="FFFFFF"/>
                </a:solidFill>
                <a:latin typeface="Twinkl" pitchFamily="50" charset="0"/>
              </a:rPr>
              <a:t> </a:t>
            </a:r>
          </a:p>
        </p:txBody>
      </p:sp>
      <p:sp>
        <p:nvSpPr>
          <p:cNvPr id="8" name="Title 5"/>
          <p:cNvSpPr>
            <a:spLocks noGrp="1"/>
          </p:cNvSpPr>
          <p:nvPr>
            <p:ph type="title"/>
          </p:nvPr>
        </p:nvSpPr>
        <p:spPr>
          <a:xfrm>
            <a:off x="457201" y="359172"/>
            <a:ext cx="8220075" cy="745730"/>
          </a:xfrm>
        </p:spPr>
        <p:txBody>
          <a:bodyPr>
            <a:noAutofit/>
          </a:bodyPr>
          <a:lstStyle>
            <a:lvl1pPr>
              <a:defRPr>
                <a:latin typeface="Twinkl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8840110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33864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HEADER_2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235425" y="258425"/>
            <a:ext cx="8673145" cy="4626692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346994" y="540010"/>
            <a:ext cx="7970122" cy="412737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3"/>
          <p:cNvSpPr txBox="1">
            <a:spLocks noGrp="1"/>
          </p:cNvSpPr>
          <p:nvPr>
            <p:ph type="ctrTitle"/>
          </p:nvPr>
        </p:nvSpPr>
        <p:spPr>
          <a:xfrm>
            <a:off x="342900" y="1065212"/>
            <a:ext cx="3886200" cy="735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subTitle" idx="1"/>
          </p:nvPr>
        </p:nvSpPr>
        <p:spPr>
          <a:xfrm>
            <a:off x="685800" y="1943100"/>
            <a:ext cx="3200400" cy="87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ctr">
              <a:spcBef>
                <a:spcPts val="32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2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819131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361157" y="2203450"/>
            <a:ext cx="3886200" cy="6810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Calibri"/>
              <a:buNone/>
              <a:defRPr sz="2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361157" y="1453357"/>
            <a:ext cx="3886200" cy="7500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000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180"/>
              </a:spcBef>
              <a:spcAft>
                <a:spcPts val="0"/>
              </a:spcAft>
              <a:buClr>
                <a:srgbClr val="888888"/>
              </a:buClr>
              <a:buSzPts val="900"/>
              <a:buNone/>
              <a:defRPr sz="9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16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800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40"/>
              </a:spcBef>
              <a:spcAft>
                <a:spcPts val="0"/>
              </a:spcAft>
              <a:buClr>
                <a:srgbClr val="888888"/>
              </a:buClr>
              <a:buSzPts val="700"/>
              <a:buNone/>
              <a:defRPr sz="7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43208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2324100" y="800100"/>
            <a:ext cx="20193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1400"/>
            </a:lvl1pPr>
            <a:lvl2pPr marL="914400" lvl="1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2pPr>
            <a:lvl3pPr marL="1371600" lvl="2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3pPr>
            <a:lvl4pPr marL="1828800" lvl="3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–"/>
              <a:defRPr sz="900"/>
            </a:lvl4pPr>
            <a:lvl5pPr marL="2286000" lvl="4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»"/>
              <a:defRPr sz="900"/>
            </a:lvl5pPr>
            <a:lvl6pPr marL="2743200" lvl="5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6pPr>
            <a:lvl7pPr marL="3200400" lvl="6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7pPr>
            <a:lvl8pPr marL="3657600" lvl="7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8pPr>
            <a:lvl9pPr marL="4114800" lvl="8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997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Comparis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228600" y="767556"/>
            <a:ext cx="2020094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2"/>
          </p:nvPr>
        </p:nvSpPr>
        <p:spPr>
          <a:xfrm>
            <a:off x="228600" y="1087438"/>
            <a:ext cx="2020094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3"/>
          </p:nvPr>
        </p:nvSpPr>
        <p:spPr>
          <a:xfrm>
            <a:off x="2322513" y="767556"/>
            <a:ext cx="2020888" cy="3198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marL="457200" lvl="0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1pPr>
            <a:lvl2pPr marL="914400" lvl="1" indent="-2286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 b="1"/>
            </a:lvl2pPr>
            <a:lvl3pPr marL="1371600" lvl="2" indent="-22860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 b="1"/>
            </a:lvl3pPr>
            <a:lvl4pPr marL="1828800" lvl="3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4pPr>
            <a:lvl5pPr marL="2286000" lvl="4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5pPr>
            <a:lvl6pPr marL="2743200" lvl="5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6pPr>
            <a:lvl7pPr marL="3200400" lvl="6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7pPr>
            <a:lvl8pPr marL="3657600" lvl="7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8pPr>
            <a:lvl9pPr marL="4114800" lvl="8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 b="1"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4"/>
          </p:nvPr>
        </p:nvSpPr>
        <p:spPr>
          <a:xfrm>
            <a:off x="2322513" y="1087438"/>
            <a:ext cx="2020888" cy="19756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1pPr>
            <a:lvl2pPr marL="914400" lvl="1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2pPr>
            <a:lvl3pPr marL="1371600" lvl="2" indent="-285750" algn="l">
              <a:spcBef>
                <a:spcPts val="180"/>
              </a:spcBef>
              <a:spcAft>
                <a:spcPts val="0"/>
              </a:spcAft>
              <a:buClr>
                <a:schemeClr val="dk1"/>
              </a:buClr>
              <a:buSzPts val="900"/>
              <a:buChar char="•"/>
              <a:defRPr sz="900"/>
            </a:lvl3pPr>
            <a:lvl4pPr marL="1828800" lvl="3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–"/>
              <a:defRPr sz="800"/>
            </a:lvl4pPr>
            <a:lvl5pPr marL="2286000" lvl="4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»"/>
              <a:defRPr sz="800"/>
            </a:lvl5pPr>
            <a:lvl6pPr marL="2743200" lvl="5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6pPr>
            <a:lvl7pPr marL="3200400" lvl="6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7pPr>
            <a:lvl8pPr marL="3657600" lvl="7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8pPr>
            <a:lvl9pPr marL="4114800" lvl="8" indent="-2794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Char char="•"/>
              <a:defRPr sz="800"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127977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8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0903817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228601" y="136526"/>
            <a:ext cx="1504157" cy="5810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1787526" y="136526"/>
            <a:ext cx="2555875" cy="29265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7500" algn="l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1400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–"/>
              <a:defRPr sz="1000"/>
            </a:lvl4pPr>
            <a:lvl5pPr marL="2286000" lvl="4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»"/>
              <a:defRPr sz="1000"/>
            </a:lvl5pPr>
            <a:lvl6pPr marL="2743200" lvl="5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6pPr>
            <a:lvl7pPr marL="3200400" lvl="6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7pPr>
            <a:lvl8pPr marL="3657600" lvl="7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8pPr>
            <a:lvl9pPr marL="4114800" lvl="8" indent="-292100" algn="l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Char char="•"/>
              <a:defRPr sz="1000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228601" y="717550"/>
            <a:ext cx="1504157" cy="23455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23427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96144" y="2400301"/>
            <a:ext cx="2743200" cy="2833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Calibri"/>
              <a:buNone/>
              <a:defRPr sz="1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896144" y="306388"/>
            <a:ext cx="2743200" cy="2057400"/>
          </a:xfrm>
          <a:prstGeom prst="rect">
            <a:avLst/>
          </a:prstGeom>
          <a:noFill/>
          <a:ln>
            <a:noFill/>
          </a:ln>
        </p:spPr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896144" y="2683670"/>
            <a:ext cx="2743200" cy="4024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228600" algn="l">
              <a:spcBef>
                <a:spcPts val="140"/>
              </a:spcBef>
              <a:spcAft>
                <a:spcPts val="0"/>
              </a:spcAft>
              <a:buClr>
                <a:schemeClr val="dk1"/>
              </a:buClr>
              <a:buSzPts val="700"/>
              <a:buNone/>
              <a:defRPr sz="700"/>
            </a:lvl1pPr>
            <a:lvl2pPr marL="914400" lvl="1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2pPr>
            <a:lvl3pPr marL="1371600" lvl="2" indent="-228600" algn="l">
              <a:spcBef>
                <a:spcPts val="100"/>
              </a:spcBef>
              <a:spcAft>
                <a:spcPts val="0"/>
              </a:spcAft>
              <a:buClr>
                <a:schemeClr val="dk1"/>
              </a:buClr>
              <a:buSzPts val="500"/>
              <a:buNone/>
              <a:defRPr sz="500"/>
            </a:lvl3pPr>
            <a:lvl4pPr marL="1828800" lvl="3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4pPr>
            <a:lvl5pPr marL="2286000" lvl="4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5pPr>
            <a:lvl6pPr marL="2743200" lvl="5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6pPr>
            <a:lvl7pPr marL="3200400" lvl="6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7pPr>
            <a:lvl8pPr marL="3657600" lvl="7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8pPr>
            <a:lvl9pPr marL="4114800" lvl="8" indent="-228600" algn="l">
              <a:spcBef>
                <a:spcPts val="90"/>
              </a:spcBef>
              <a:spcAft>
                <a:spcPts val="0"/>
              </a:spcAft>
              <a:buClr>
                <a:schemeClr val="dk1"/>
              </a:buClr>
              <a:buSzPts val="450"/>
              <a:buNone/>
              <a:defRPr sz="450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9717857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1154509" y="-125809"/>
            <a:ext cx="2262982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36396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2366169" y="1085851"/>
            <a:ext cx="2925763" cy="102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270669" y="95250"/>
            <a:ext cx="2925763" cy="30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marL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marL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marL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marL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marL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marL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marL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marL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035604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ONE_COLUMN_TEXT_1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235425" y="258426"/>
            <a:ext cx="8673178" cy="4626692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345157" y="412461"/>
            <a:ext cx="8488825" cy="4370233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theme" Target="../theme/theme3.xml"/><Relationship Id="rId5" Type="http://schemas.openxmlformats.org/officeDocument/2006/relationships/slideLayout" Target="../slideLayouts/slideLayout25.xml"/><Relationship Id="rId4" Type="http://schemas.openxmlformats.org/officeDocument/2006/relationships/slideLayout" Target="../slideLayouts/slideLayout24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slideLayout" Target="../slideLayouts/slideLayout51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28" Type="http://schemas.openxmlformats.org/officeDocument/2006/relationships/theme" Target="../theme/theme4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slideLayout" Target="../slideLayouts/slideLayout5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0.xml"/><Relationship Id="rId13" Type="http://schemas.openxmlformats.org/officeDocument/2006/relationships/slideLayout" Target="../slideLayouts/slideLayout65.xml"/><Relationship Id="rId18" Type="http://schemas.openxmlformats.org/officeDocument/2006/relationships/slideLayout" Target="../slideLayouts/slideLayout70.xml"/><Relationship Id="rId26" Type="http://schemas.openxmlformats.org/officeDocument/2006/relationships/slideLayout" Target="../slideLayouts/slideLayout78.xml"/><Relationship Id="rId3" Type="http://schemas.openxmlformats.org/officeDocument/2006/relationships/slideLayout" Target="../slideLayouts/slideLayout55.xml"/><Relationship Id="rId21" Type="http://schemas.openxmlformats.org/officeDocument/2006/relationships/slideLayout" Target="../slideLayouts/slideLayout73.xml"/><Relationship Id="rId7" Type="http://schemas.openxmlformats.org/officeDocument/2006/relationships/slideLayout" Target="../slideLayouts/slideLayout59.xml"/><Relationship Id="rId12" Type="http://schemas.openxmlformats.org/officeDocument/2006/relationships/slideLayout" Target="../slideLayouts/slideLayout64.xml"/><Relationship Id="rId17" Type="http://schemas.openxmlformats.org/officeDocument/2006/relationships/slideLayout" Target="../slideLayouts/slideLayout69.xml"/><Relationship Id="rId25" Type="http://schemas.openxmlformats.org/officeDocument/2006/relationships/slideLayout" Target="../slideLayouts/slideLayout77.xml"/><Relationship Id="rId2" Type="http://schemas.openxmlformats.org/officeDocument/2006/relationships/slideLayout" Target="../slideLayouts/slideLayout54.xml"/><Relationship Id="rId16" Type="http://schemas.openxmlformats.org/officeDocument/2006/relationships/slideLayout" Target="../slideLayouts/slideLayout68.xml"/><Relationship Id="rId20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11" Type="http://schemas.openxmlformats.org/officeDocument/2006/relationships/slideLayout" Target="../slideLayouts/slideLayout63.xml"/><Relationship Id="rId24" Type="http://schemas.openxmlformats.org/officeDocument/2006/relationships/slideLayout" Target="../slideLayouts/slideLayout76.xml"/><Relationship Id="rId5" Type="http://schemas.openxmlformats.org/officeDocument/2006/relationships/slideLayout" Target="../slideLayouts/slideLayout57.xml"/><Relationship Id="rId15" Type="http://schemas.openxmlformats.org/officeDocument/2006/relationships/slideLayout" Target="../slideLayouts/slideLayout67.xml"/><Relationship Id="rId23" Type="http://schemas.openxmlformats.org/officeDocument/2006/relationships/slideLayout" Target="../slideLayouts/slideLayout75.xml"/><Relationship Id="rId10" Type="http://schemas.openxmlformats.org/officeDocument/2006/relationships/slideLayout" Target="../slideLayouts/slideLayout62.xml"/><Relationship Id="rId19" Type="http://schemas.openxmlformats.org/officeDocument/2006/relationships/slideLayout" Target="../slideLayouts/slideLayout71.xml"/><Relationship Id="rId4" Type="http://schemas.openxmlformats.org/officeDocument/2006/relationships/slideLayout" Target="../slideLayouts/slideLayout56.xml"/><Relationship Id="rId9" Type="http://schemas.openxmlformats.org/officeDocument/2006/relationships/slideLayout" Target="../slideLayouts/slideLayout61.xml"/><Relationship Id="rId14" Type="http://schemas.openxmlformats.org/officeDocument/2006/relationships/slideLayout" Target="../slideLayouts/slideLayout66.xml"/><Relationship Id="rId22" Type="http://schemas.openxmlformats.org/officeDocument/2006/relationships/slideLayout" Target="../slideLayouts/slideLayout74.xml"/><Relationship Id="rId27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2" Type="http://schemas.openxmlformats.org/officeDocument/2006/relationships/slideLayout" Target="../slideLayouts/slideLayout80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theme" Target="../theme/theme6.xml"/><Relationship Id="rId5" Type="http://schemas.openxmlformats.org/officeDocument/2006/relationships/slideLayout" Target="../slideLayouts/slideLayout83.xml"/><Relationship Id="rId10" Type="http://schemas.openxmlformats.org/officeDocument/2006/relationships/slideLayout" Target="../slideLayouts/slideLayout88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3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100"/>
              <a:buFont typeface="Yeseva One"/>
              <a:buNone/>
              <a:defRPr sz="3100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237083"/>
            <a:ext cx="7704000" cy="336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●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Char char="○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4"/>
              </a:buClr>
              <a:buSzPts val="1400"/>
              <a:buFont typeface="Raleway"/>
              <a:buChar char="■"/>
              <a:defRPr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4" r:id="rId3"/>
    <p:sldLayoutId id="2147483655" r:id="rId4"/>
    <p:sldLayoutId id="2147483658" r:id="rId5"/>
    <p:sldLayoutId id="2147483663" r:id="rId6"/>
    <p:sldLayoutId id="2147483678" r:id="rId7"/>
    <p:sldLayoutId id="2147483679" r:id="rId8"/>
    <p:sldLayoutId id="2147483680" r:id="rId9"/>
    <p:sldLayoutId id="2147483681" r:id="rId10"/>
    <p:sldLayoutId id="2147483682" r:id="rId11"/>
    <p:sldLayoutId id="2147483683" r:id="rId1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228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1562100" y="3178179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3276600" y="3178179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45700" rIns="91426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2469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7">
            <a:alphaModFix/>
          </a:blip>
          <a:stretch>
            <a:fillRect/>
          </a:stretch>
        </a:blipFill>
        <a:effectLst/>
      </p:bgPr>
    </p:bg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800"/>
              <a:buFont typeface="Bahiana"/>
              <a:buNone/>
              <a:defRPr sz="2800" b="0" i="0" u="none" strike="noStrike" cap="none">
                <a:solidFill>
                  <a:srgbClr val="F3F3F3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82" name="Google Shape;82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>
            <a:lvl1pPr marL="457200" marR="0" lvl="0" indent="-3048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1pPr>
            <a:lvl2pPr marL="914400" marR="0" lvl="1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2pPr>
            <a:lvl3pPr marL="1371600" marR="0" lvl="2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3pPr>
            <a:lvl4pPr marL="1828800" marR="0" lvl="3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4pPr>
            <a:lvl5pPr marL="2286000" marR="0" lvl="4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5pPr>
            <a:lvl6pPr marL="2743200" marR="0" lvl="5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6pPr>
            <a:lvl7pPr marL="3200400" marR="0" lvl="6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●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7pPr>
            <a:lvl8pPr marL="3657600" marR="0" lvl="7" indent="-30480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3F3F3"/>
              </a:buClr>
              <a:buSzPts val="1200"/>
              <a:buFont typeface="Barlow Light"/>
              <a:buChar char="○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8pPr>
            <a:lvl9pPr marL="4114800" marR="0" lvl="8" indent="-30480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3F3F3"/>
              </a:buClr>
              <a:buSzPts val="1200"/>
              <a:buFont typeface="Barlow Light"/>
              <a:buChar char="■"/>
              <a:defRPr sz="1200" b="0" i="0" u="none" strike="noStrike" cap="none">
                <a:solidFill>
                  <a:srgbClr val="F3F3F3"/>
                </a:solidFill>
                <a:latin typeface="Barlow Light"/>
                <a:ea typeface="Barlow Light"/>
                <a:cs typeface="Barlow Light"/>
                <a:sym typeface="Barlow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503333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753880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  <p:sldLayoutId id="2147483711" r:id="rId9"/>
    <p:sldLayoutId id="2147483712" r:id="rId10"/>
    <p:sldLayoutId id="2147483713" r:id="rId11"/>
    <p:sldLayoutId id="2147483714" r:id="rId12"/>
    <p:sldLayoutId id="2147483715" r:id="rId13"/>
    <p:sldLayoutId id="2147483716" r:id="rId14"/>
    <p:sldLayoutId id="2147483717" r:id="rId15"/>
    <p:sldLayoutId id="2147483718" r:id="rId16"/>
    <p:sldLayoutId id="2147483719" r:id="rId17"/>
    <p:sldLayoutId id="2147483720" r:id="rId18"/>
    <p:sldLayoutId id="2147483721" r:id="rId19"/>
    <p:sldLayoutId id="2147483722" r:id="rId20"/>
    <p:sldLayoutId id="2147483723" r:id="rId21"/>
    <p:sldLayoutId id="2147483724" r:id="rId22"/>
    <p:sldLayoutId id="2147483725" r:id="rId23"/>
    <p:sldLayoutId id="2147483726" r:id="rId24"/>
    <p:sldLayoutId id="2147483727" r:id="rId25"/>
    <p:sldLayoutId id="2147483728" r:id="rId26"/>
    <p:sldLayoutId id="2147483729" r:id="rId2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3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Ultra"/>
              <a:buNone/>
              <a:defRPr sz="2800" b="0" i="0" u="none" strike="noStrike" cap="none">
                <a:solidFill>
                  <a:schemeClr val="lt1"/>
                </a:solidFill>
                <a:latin typeface="Ultra"/>
                <a:ea typeface="Ultra"/>
                <a:cs typeface="Ultra"/>
                <a:sym typeface="Ult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86" name="Google Shape;86;p13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6" tIns="91426" rIns="91426" bIns="91426" anchor="t" anchorCtr="0">
            <a:no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●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○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Rubik"/>
              <a:buChar char="■"/>
              <a:defRPr sz="1600" b="0" i="0" u="none" strike="noStrike" cap="none">
                <a:solidFill>
                  <a:schemeClr val="lt1"/>
                </a:solidFill>
                <a:latin typeface="Rubik"/>
                <a:ea typeface="Rubik"/>
                <a:cs typeface="Rubik"/>
                <a:sym typeface="Rubik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269941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  <p:sldLayoutId id="2147483744" r:id="rId12"/>
    <p:sldLayoutId id="2147483745" r:id="rId13"/>
    <p:sldLayoutId id="2147483746" r:id="rId14"/>
    <p:sldLayoutId id="2147483747" r:id="rId15"/>
    <p:sldLayoutId id="2147483748" r:id="rId16"/>
    <p:sldLayoutId id="2147483749" r:id="rId17"/>
    <p:sldLayoutId id="2147483750" r:id="rId18"/>
    <p:sldLayoutId id="2147483751" r:id="rId19"/>
    <p:sldLayoutId id="2147483752" r:id="rId20"/>
    <p:sldLayoutId id="2147483753" r:id="rId21"/>
    <p:sldLayoutId id="2147483754" r:id="rId22"/>
    <p:sldLayoutId id="2147483755" r:id="rId23"/>
    <p:sldLayoutId id="2147483756" r:id="rId24"/>
    <p:sldLayoutId id="2147483757" r:id="rId25"/>
    <p:sldLayoutId id="2147483758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7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228600" y="137319"/>
            <a:ext cx="4114800" cy="57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Calibri"/>
              <a:buNone/>
              <a:defRPr sz="2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228600" y="800100"/>
            <a:ext cx="4114800" cy="22629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t" anchorCtr="0">
            <a:normAutofit/>
          </a:bodyPr>
          <a:lstStyle>
            <a:lvl1pPr marL="457200" marR="0" lvl="0" indent="-3302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7500" algn="l" rtl="0">
              <a:spcBef>
                <a:spcPts val="2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04800" algn="l" rtl="0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Arial"/>
              <a:buChar char="•"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–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»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9210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000"/>
              <a:buFont typeface="Arial"/>
              <a:buChar char="•"/>
              <a:defRPr sz="1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228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1562100" y="3178176"/>
            <a:ext cx="1447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3276600" y="3178176"/>
            <a:ext cx="1066800" cy="182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91400" rIns="182850" bIns="914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6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93921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0" r:id="rId1"/>
    <p:sldLayoutId id="2147483761" r:id="rId2"/>
    <p:sldLayoutId id="2147483763" r:id="rId3"/>
    <p:sldLayoutId id="2147483764" r:id="rId4"/>
    <p:sldLayoutId id="2147483765" r:id="rId5"/>
    <p:sldLayoutId id="2147483766" r:id="rId6"/>
    <p:sldLayoutId id="2147483767" r:id="rId7"/>
    <p:sldLayoutId id="2147483768" r:id="rId8"/>
    <p:sldLayoutId id="2147483769" r:id="rId9"/>
    <p:sldLayoutId id="2147483770" r:id="rId1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jpeg"/><Relationship Id="rId5" Type="http://schemas.openxmlformats.org/officeDocument/2006/relationships/image" Target="../media/image28.png"/><Relationship Id="rId4" Type="http://schemas.microsoft.com/office/2007/relationships/hdphoto" Target="../media/hdphoto2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png"/><Relationship Id="rId5" Type="http://schemas.microsoft.com/office/2007/relationships/hdphoto" Target="../media/hdphoto2.wdp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32.png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.gi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slide" Target="slide30.xml"/><Relationship Id="rId13" Type="http://schemas.openxmlformats.org/officeDocument/2006/relationships/image" Target="../media/image43.png"/><Relationship Id="rId18" Type="http://schemas.openxmlformats.org/officeDocument/2006/relationships/slide" Target="slide25.xml"/><Relationship Id="rId26" Type="http://schemas.openxmlformats.org/officeDocument/2006/relationships/image" Target="../media/image52.png"/><Relationship Id="rId3" Type="http://schemas.openxmlformats.org/officeDocument/2006/relationships/image" Target="../media/image35.png"/><Relationship Id="rId21" Type="http://schemas.openxmlformats.org/officeDocument/2006/relationships/slide" Target="slide27.xml"/><Relationship Id="rId7" Type="http://schemas.openxmlformats.org/officeDocument/2006/relationships/image" Target="../media/image39.png"/><Relationship Id="rId12" Type="http://schemas.openxmlformats.org/officeDocument/2006/relationships/image" Target="../media/image42.png"/><Relationship Id="rId17" Type="http://schemas.openxmlformats.org/officeDocument/2006/relationships/image" Target="../media/image46.png"/><Relationship Id="rId25" Type="http://schemas.openxmlformats.org/officeDocument/2006/relationships/image" Target="../media/image51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45.png"/><Relationship Id="rId20" Type="http://schemas.openxmlformats.org/officeDocument/2006/relationships/image" Target="../media/image48.png"/><Relationship Id="rId29" Type="http://schemas.openxmlformats.org/officeDocument/2006/relationships/image" Target="../media/image54.png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38.png"/><Relationship Id="rId11" Type="http://schemas.openxmlformats.org/officeDocument/2006/relationships/image" Target="../media/image41.png"/><Relationship Id="rId24" Type="http://schemas.openxmlformats.org/officeDocument/2006/relationships/image" Target="../media/image50.png"/><Relationship Id="rId5" Type="http://schemas.openxmlformats.org/officeDocument/2006/relationships/image" Target="../media/image37.gif"/><Relationship Id="rId15" Type="http://schemas.openxmlformats.org/officeDocument/2006/relationships/image" Target="../media/image44.png"/><Relationship Id="rId23" Type="http://schemas.openxmlformats.org/officeDocument/2006/relationships/slide" Target="slide26.xml"/><Relationship Id="rId28" Type="http://schemas.openxmlformats.org/officeDocument/2006/relationships/image" Target="../media/image53.png"/><Relationship Id="rId10" Type="http://schemas.openxmlformats.org/officeDocument/2006/relationships/slide" Target="slide29.xml"/><Relationship Id="rId19" Type="http://schemas.openxmlformats.org/officeDocument/2006/relationships/image" Target="../media/image47.png"/><Relationship Id="rId31" Type="http://schemas.openxmlformats.org/officeDocument/2006/relationships/image" Target="../media/image55.png"/><Relationship Id="rId4" Type="http://schemas.openxmlformats.org/officeDocument/2006/relationships/image" Target="../media/image36.png"/><Relationship Id="rId9" Type="http://schemas.openxmlformats.org/officeDocument/2006/relationships/image" Target="../media/image40.png"/><Relationship Id="rId14" Type="http://schemas.openxmlformats.org/officeDocument/2006/relationships/slide" Target="slide24.xml"/><Relationship Id="rId22" Type="http://schemas.openxmlformats.org/officeDocument/2006/relationships/image" Target="../media/image49.png"/><Relationship Id="rId27" Type="http://schemas.openxmlformats.org/officeDocument/2006/relationships/slide" Target="slide31.xml"/><Relationship Id="rId30" Type="http://schemas.openxmlformats.org/officeDocument/2006/relationships/slide" Target="slide2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Relationship Id="rId5" Type="http://schemas.openxmlformats.org/officeDocument/2006/relationships/slide" Target="slide23.xml"/><Relationship Id="rId4" Type="http://schemas.openxmlformats.org/officeDocument/2006/relationships/image" Target="../media/image57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25.jpeg"/><Relationship Id="rId5" Type="http://schemas.openxmlformats.org/officeDocument/2006/relationships/slide" Target="slide23.xml"/><Relationship Id="rId4" Type="http://schemas.openxmlformats.org/officeDocument/2006/relationships/image" Target="../media/image5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5" Type="http://schemas.openxmlformats.org/officeDocument/2006/relationships/slide" Target="slide23.xml"/><Relationship Id="rId4" Type="http://schemas.openxmlformats.org/officeDocument/2006/relationships/image" Target="../media/image2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21.jpeg"/><Relationship Id="rId5" Type="http://schemas.openxmlformats.org/officeDocument/2006/relationships/image" Target="../media/image61.png"/><Relationship Id="rId4" Type="http://schemas.openxmlformats.org/officeDocument/2006/relationships/slide" Target="slide23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jpeg"/><Relationship Id="rId3" Type="http://schemas.openxmlformats.org/officeDocument/2006/relationships/image" Target="../media/image62.jp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63.png"/><Relationship Id="rId9" Type="http://schemas.openxmlformats.org/officeDocument/2006/relationships/slide" Target="slide2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62.jpg"/><Relationship Id="rId7" Type="http://schemas.openxmlformats.org/officeDocument/2006/relationships/slide" Target="slide23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10" Type="http://schemas.openxmlformats.org/officeDocument/2006/relationships/image" Target="../media/image24.jpeg"/><Relationship Id="rId4" Type="http://schemas.openxmlformats.org/officeDocument/2006/relationships/image" Target="../media/image63.png"/><Relationship Id="rId9" Type="http://schemas.openxmlformats.org/officeDocument/2006/relationships/image" Target="../media/image56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jpeg"/><Relationship Id="rId5" Type="http://schemas.openxmlformats.org/officeDocument/2006/relationships/image" Target="../media/image61.png"/><Relationship Id="rId4" Type="http://schemas.openxmlformats.org/officeDocument/2006/relationships/slide" Target="slide2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13" Type="http://schemas.openxmlformats.org/officeDocument/2006/relationships/image" Target="../media/image67.png"/><Relationship Id="rId3" Type="http://schemas.openxmlformats.org/officeDocument/2006/relationships/image" Target="../media/image34.jpg"/><Relationship Id="rId7" Type="http://schemas.openxmlformats.org/officeDocument/2006/relationships/image" Target="../media/image66.png"/><Relationship Id="rId12" Type="http://schemas.openxmlformats.org/officeDocument/2006/relationships/image" Target="../media/image45.png"/><Relationship Id="rId17" Type="http://schemas.openxmlformats.org/officeDocument/2006/relationships/image" Target="../media/image71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70.gif"/><Relationship Id="rId1" Type="http://schemas.openxmlformats.org/officeDocument/2006/relationships/slideLayout" Target="../slideLayouts/slideLayout79.xml"/><Relationship Id="rId6" Type="http://schemas.openxmlformats.org/officeDocument/2006/relationships/image" Target="../media/image65.png"/><Relationship Id="rId11" Type="http://schemas.openxmlformats.org/officeDocument/2006/relationships/image" Target="../media/image54.png"/><Relationship Id="rId5" Type="http://schemas.openxmlformats.org/officeDocument/2006/relationships/image" Target="../media/image48.png"/><Relationship Id="rId15" Type="http://schemas.openxmlformats.org/officeDocument/2006/relationships/image" Target="../media/image69.gif"/><Relationship Id="rId10" Type="http://schemas.openxmlformats.org/officeDocument/2006/relationships/image" Target="../media/image43.png"/><Relationship Id="rId4" Type="http://schemas.openxmlformats.org/officeDocument/2006/relationships/image" Target="../media/image64.png"/><Relationship Id="rId9" Type="http://schemas.openxmlformats.org/officeDocument/2006/relationships/image" Target="../media/image51.png"/><Relationship Id="rId14" Type="http://schemas.openxmlformats.org/officeDocument/2006/relationships/image" Target="../media/image6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3" Type="http://schemas.openxmlformats.org/officeDocument/2006/relationships/image" Target="../media/image6.jpe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gif"/><Relationship Id="rId10" Type="http://schemas.openxmlformats.org/officeDocument/2006/relationships/image" Target="../media/image12.png"/><Relationship Id="rId4" Type="http://schemas.microsoft.com/office/2007/relationships/hdphoto" Target="../media/hdphoto1.wdp"/><Relationship Id="rId9" Type="http://schemas.openxmlformats.org/officeDocument/2006/relationships/image" Target="../media/image11.png"/><Relationship Id="rId1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8.png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2853563" y="3122341"/>
            <a:ext cx="3577233" cy="2699788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6725585" y="3899066"/>
            <a:ext cx="788336" cy="917074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7373942" y="3114216"/>
            <a:ext cx="1307474" cy="1384353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348084" y="3770855"/>
            <a:ext cx="1218562" cy="1201706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-548612" y="1933012"/>
            <a:ext cx="1224524" cy="1224502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A190B5F8-A640-A26B-E08A-883795AAE19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79233" y="-244241"/>
            <a:ext cx="1504799" cy="1158222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92C3C33F-E746-C5BE-B37C-C91B9FBF496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287" y="19352"/>
            <a:ext cx="1375184" cy="1388963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054C71AB-879E-CDDB-6C25-C97C7D28FA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48281">
            <a:off x="-37643" y="3712956"/>
            <a:ext cx="1383686" cy="511586"/>
          </a:xfrm>
          <a:prstGeom prst="rect">
            <a:avLst/>
          </a:prstGeom>
        </p:spPr>
      </p:pic>
      <p:sp>
        <p:nvSpPr>
          <p:cNvPr id="477" name="Google Shape;4475;p41"/>
          <p:cNvSpPr txBox="1">
            <a:spLocks/>
          </p:cNvSpPr>
          <p:nvPr/>
        </p:nvSpPr>
        <p:spPr>
          <a:xfrm rot="-637">
            <a:off x="2140260" y="2756163"/>
            <a:ext cx="4855200" cy="42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Raleway"/>
              <a:buNone/>
              <a:defRPr sz="16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800"/>
              <a:buFont typeface="Raleway"/>
              <a:buNone/>
              <a:defRPr sz="1800" b="0" i="0" u="none" strike="noStrike" cap="none">
                <a:solidFill>
                  <a:schemeClr val="accent4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pPr marL="0" indent="0"/>
            <a:r>
              <a:rPr lang="en-US" sz="2800" b="1" dirty="0"/>
              <a:t>Lesson 1 - Period 1</a:t>
            </a:r>
          </a:p>
        </p:txBody>
      </p:sp>
      <p:sp>
        <p:nvSpPr>
          <p:cNvPr id="4" name="Google Shape;4476;p41">
            <a:extLst>
              <a:ext uri="{FF2B5EF4-FFF2-40B4-BE49-F238E27FC236}">
                <a16:creationId xmlns:a16="http://schemas.microsoft.com/office/drawing/2014/main" id="{145D433E-8A2D-D0DE-4062-9269146900D3}"/>
              </a:ext>
            </a:extLst>
          </p:cNvPr>
          <p:cNvSpPr txBox="1">
            <a:spLocks/>
          </p:cNvSpPr>
          <p:nvPr/>
        </p:nvSpPr>
        <p:spPr>
          <a:xfrm>
            <a:off x="506107" y="585554"/>
            <a:ext cx="8059232" cy="214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6300" b="0" i="0" u="none" strike="noStrike" cap="none">
                <a:solidFill>
                  <a:schemeClr val="accent4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Font typeface="Yeseva One"/>
              <a:buNone/>
              <a:defRPr sz="5200" b="0" i="0" u="none" strike="noStrike" cap="none">
                <a:solidFill>
                  <a:srgbClr val="191919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>
              <a:buClr>
                <a:schemeClr val="dk1"/>
              </a:buClr>
              <a:buSzPts val="1100"/>
              <a:buFont typeface="Arial"/>
              <a:buNone/>
            </a:pPr>
            <a:r>
              <a:rPr lang="en-GB" sz="6600" b="1" dirty="0">
                <a:latin typeface="Comic Sans MS" panose="030F0702030302020204" pitchFamily="66" charset="0"/>
              </a:rPr>
              <a:t>Unit 12: Our Tet holiday</a:t>
            </a:r>
          </a:p>
        </p:txBody>
      </p:sp>
    </p:spTree>
    <p:extLst>
      <p:ext uri="{BB962C8B-B14F-4D97-AF65-F5344CB8AC3E}">
        <p14:creationId xmlns:p14="http://schemas.microsoft.com/office/powerpoint/2010/main" val="8952317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84684" y="739507"/>
            <a:ext cx="4923257" cy="328545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084683" y="3672348"/>
            <a:ext cx="4923258" cy="658395"/>
          </a:xfrm>
          <a:prstGeom prst="roundRect">
            <a:avLst>
              <a:gd name="adj" fmla="val 22146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do the shopping</a:t>
            </a:r>
          </a:p>
        </p:txBody>
      </p:sp>
    </p:spTree>
    <p:extLst>
      <p:ext uri="{BB962C8B-B14F-4D97-AF65-F5344CB8AC3E}">
        <p14:creationId xmlns:p14="http://schemas.microsoft.com/office/powerpoint/2010/main" val="444425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9250" y="582561"/>
            <a:ext cx="5905500" cy="38100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Rounded Rectangle 5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spring rolls</a:t>
            </a:r>
          </a:p>
        </p:txBody>
      </p:sp>
    </p:spTree>
    <p:extLst>
      <p:ext uri="{BB962C8B-B14F-4D97-AF65-F5344CB8AC3E}">
        <p14:creationId xmlns:p14="http://schemas.microsoft.com/office/powerpoint/2010/main" val="1077227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ách làm bánh chưng dẻo mềm, chuẩn vị ngày Tết truyền thống - Fptshop.com.v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56" y="700344"/>
            <a:ext cx="5330312" cy="355354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734165" y="3620729"/>
            <a:ext cx="5507294" cy="706576"/>
          </a:xfrm>
          <a:prstGeom prst="roundRect">
            <a:avLst>
              <a:gd name="adj" fmla="val 1547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make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banh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 </a:t>
            </a:r>
            <a:r>
              <a:rPr lang="en-US" sz="4000" b="1" dirty="0" err="1">
                <a:solidFill>
                  <a:schemeClr val="accent4"/>
                </a:solidFill>
                <a:latin typeface="Comic Sans MS" panose="030F0702030302020204" pitchFamily="66" charset="0"/>
              </a:rPr>
              <a:t>chung</a:t>
            </a:r>
            <a:endParaRPr lang="en-US" sz="4000" b="1" dirty="0">
              <a:solidFill>
                <a:schemeClr val="accent4"/>
              </a:solidFill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945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73250" y="597653"/>
            <a:ext cx="5601970" cy="372881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1920588" y="3207124"/>
            <a:ext cx="5507294" cy="1157994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a branch of peach blossoms</a:t>
            </a:r>
          </a:p>
        </p:txBody>
      </p:sp>
    </p:spTree>
    <p:extLst>
      <p:ext uri="{BB962C8B-B14F-4D97-AF65-F5344CB8AC3E}">
        <p14:creationId xmlns:p14="http://schemas.microsoft.com/office/powerpoint/2010/main" val="3074873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2427" y="507026"/>
            <a:ext cx="6096000" cy="3429001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" name="Rounded Rectangle 4"/>
          <p:cNvSpPr/>
          <p:nvPr/>
        </p:nvSpPr>
        <p:spPr>
          <a:xfrm>
            <a:off x="2645328" y="3414252"/>
            <a:ext cx="4057814" cy="743738"/>
          </a:xfrm>
          <a:prstGeom prst="roundRect">
            <a:avLst>
              <a:gd name="adj" fmla="val 15397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buy roses</a:t>
            </a:r>
          </a:p>
        </p:txBody>
      </p:sp>
    </p:spTree>
    <p:extLst>
      <p:ext uri="{BB962C8B-B14F-4D97-AF65-F5344CB8AC3E}">
        <p14:creationId xmlns:p14="http://schemas.microsoft.com/office/powerpoint/2010/main" val="3546237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decorate the house?</a:t>
            </a:r>
          </a:p>
        </p:txBody>
      </p:sp>
      <p:pic>
        <p:nvPicPr>
          <p:cNvPr id="4" name="Picture 2" descr="Bright Green Tick Clip - Clipart Tick, HD Png Download - kindpng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7F7F7"/>
              </a:clrFrom>
              <a:clrTo>
                <a:srgbClr val="F7F7F7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1498" y="4079535"/>
            <a:ext cx="1221598" cy="9608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2697396" y="4212189"/>
            <a:ext cx="4588249" cy="787097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Yes, I will.</a:t>
            </a:r>
          </a:p>
        </p:txBody>
      </p:sp>
      <p:pic>
        <p:nvPicPr>
          <p:cNvPr id="4098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Hình ảnh Phong Tục Trẻ Em Dọn Dẹp Vệ Sinh Và Làm Sạch PNG , Năm Thiếu, Năm  Sửu, Tết PNG miễn phí tải tập tin PSDComment và Vecto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0932" y="1277008"/>
            <a:ext cx="2668520" cy="266852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676845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ular Callout 2"/>
          <p:cNvSpPr/>
          <p:nvPr/>
        </p:nvSpPr>
        <p:spPr>
          <a:xfrm>
            <a:off x="1429878" y="259572"/>
            <a:ext cx="7381352" cy="883428"/>
          </a:xfrm>
          <a:prstGeom prst="wedgeRoundRectCallout">
            <a:avLst>
              <a:gd name="adj1" fmla="val -54855"/>
              <a:gd name="adj2" fmla="val 38298"/>
              <a:gd name="adj3" fmla="val 16667"/>
            </a:avLst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38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</a:rPr>
              <a:t>Will you make spring rolls?</a:t>
            </a:r>
          </a:p>
        </p:txBody>
      </p:sp>
      <p:pic>
        <p:nvPicPr>
          <p:cNvPr id="5" name="Picture 4" descr="Cross Brush Png - Wrong Red Cross Png, Transparent Png , Transparent Png  Image - PNGitem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6F6F6"/>
              </a:clrFrom>
              <a:clrTo>
                <a:srgbClr val="F6F6F6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15341" y="1984781"/>
            <a:ext cx="920456" cy="9762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ounded Rectangular Callout 5"/>
          <p:cNvSpPr/>
          <p:nvPr/>
        </p:nvSpPr>
        <p:spPr>
          <a:xfrm>
            <a:off x="1165123" y="3908322"/>
            <a:ext cx="6356497" cy="1142584"/>
          </a:xfrm>
          <a:prstGeom prst="wedgeRoundRectCallout">
            <a:avLst>
              <a:gd name="adj1" fmla="val 58075"/>
              <a:gd name="adj2" fmla="val -27809"/>
              <a:gd name="adj3" fmla="val 16667"/>
            </a:avLst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No, I won’t. I will make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banh</a:t>
            </a:r>
            <a:r>
              <a:rPr lang="en-US" sz="4000" b="1" i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 </a:t>
            </a:r>
            <a:r>
              <a:rPr lang="en-US" sz="4000" b="1" i="1" dirty="0" err="1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chung</a:t>
            </a:r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  <a:ea typeface="Barriecito"/>
                <a:cs typeface="Barriecito"/>
                <a:sym typeface="Barriecito"/>
              </a:rPr>
              <a:t>.</a:t>
            </a:r>
          </a:p>
        </p:txBody>
      </p:sp>
      <p:pic>
        <p:nvPicPr>
          <p:cNvPr id="10" name="Picture 2" descr="Tiếng Anh 4 Tập 2 - Unit 15 When's Children's Day? - Lesson 2 - 2 Point and  say. | Sách Mề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77762" y="1399062"/>
            <a:ext cx="3355750" cy="214768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1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558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476"/>
          <a:stretch/>
        </p:blipFill>
        <p:spPr bwMode="auto">
          <a:xfrm flipH="1">
            <a:off x="130396" y="156702"/>
            <a:ext cx="1299482" cy="1753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2" descr="Premium Vector | Happy cute kids boy and girl talking each othercartoon  vector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99485" l="0" r="50750">
                        <a14:foregroundMark x1="18700" y1="30560" x2="18700" y2="30560"/>
                        <a14:foregroundMark x1="27050" y1="26215" x2="27050" y2="26215"/>
                        <a14:foregroundMark x1="26250" y1="29381" x2="26250" y2="29381"/>
                        <a14:foregroundMark x1="18500" y1="29971" x2="18500" y2="29971"/>
                        <a14:foregroundMark x1="20100" y1="27393" x2="20100" y2="27393"/>
                        <a14:foregroundMark x1="19900" y1="27393" x2="19900" y2="27393"/>
                        <a14:foregroundMark x1="19900" y1="27393" x2="19900" y2="27393"/>
                        <a14:foregroundMark x1="19700" y1="33211" x2="19700" y2="33211"/>
                        <a14:foregroundMark x1="19700" y1="33211" x2="19700" y2="33211"/>
                        <a14:foregroundMark x1="19700" y1="29971" x2="19700" y2="29971"/>
                        <a14:foregroundMark x1="19700" y1="29971" x2="19700" y2="29971"/>
                        <a14:foregroundMark x1="26350" y1="30633" x2="26350" y2="30633"/>
                        <a14:foregroundMark x1="26550" y1="31517" x2="26550" y2="31517"/>
                        <a14:foregroundMark x1="29550" y1="31517" x2="29550" y2="31517"/>
                        <a14:foregroundMark x1="20800" y1="32106" x2="20800" y2="32106"/>
                        <a14:foregroundMark x1="24150" y1="39764" x2="24150" y2="39764"/>
                        <a14:foregroundMark x1="25750" y1="39764" x2="25750" y2="3976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54819"/>
          <a:stretch/>
        </p:blipFill>
        <p:spPr bwMode="auto">
          <a:xfrm flipH="1">
            <a:off x="7566525" y="3311114"/>
            <a:ext cx="1244705" cy="18323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73828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p53"/>
          <p:cNvSpPr txBox="1">
            <a:spLocks noGrp="1"/>
          </p:cNvSpPr>
          <p:nvPr>
            <p:ph type="title"/>
          </p:nvPr>
        </p:nvSpPr>
        <p:spPr>
          <a:xfrm>
            <a:off x="1225975" y="948600"/>
            <a:ext cx="6692100" cy="324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>
                <a:latin typeface="Comic Sans MS" panose="030F0702030302020204" pitchFamily="66" charset="0"/>
              </a:rPr>
              <a:t>Listen, point and say.</a:t>
            </a:r>
            <a:endParaRPr sz="7200" dirty="0">
              <a:latin typeface="Comic Sans MS" panose="030F0702030302020204" pitchFamily="66" charset="0"/>
            </a:endParaRPr>
          </a:p>
        </p:txBody>
      </p:sp>
      <p:grpSp>
        <p:nvGrpSpPr>
          <p:cNvPr id="6568" name="Google Shape;6568;p53"/>
          <p:cNvGrpSpPr/>
          <p:nvPr/>
        </p:nvGrpSpPr>
        <p:grpSpPr>
          <a:xfrm rot="-731016">
            <a:off x="6788717" y="2226330"/>
            <a:ext cx="2838523" cy="2835859"/>
            <a:chOff x="3866020" y="2322597"/>
            <a:chExt cx="2593316" cy="2590882"/>
          </a:xfrm>
        </p:grpSpPr>
        <p:sp>
          <p:nvSpPr>
            <p:cNvPr id="6569" name="Google Shape;6569;p53"/>
            <p:cNvSpPr/>
            <p:nvPr/>
          </p:nvSpPr>
          <p:spPr>
            <a:xfrm rot="-1146322">
              <a:off x="4218316" y="2593927"/>
              <a:ext cx="1958562" cy="205556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3"/>
            <p:cNvSpPr/>
            <p:nvPr/>
          </p:nvSpPr>
          <p:spPr>
            <a:xfrm rot="-1146322">
              <a:off x="5659924" y="2798751"/>
              <a:ext cx="328044" cy="415942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53"/>
            <p:cNvSpPr/>
            <p:nvPr/>
          </p:nvSpPr>
          <p:spPr>
            <a:xfrm rot="-1146322">
              <a:off x="5681330" y="2855856"/>
              <a:ext cx="294069" cy="49521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53"/>
            <p:cNvSpPr/>
            <p:nvPr/>
          </p:nvSpPr>
          <p:spPr>
            <a:xfrm rot="-1146322">
              <a:off x="5630436" y="2956144"/>
              <a:ext cx="341643" cy="52866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3"/>
            <p:cNvSpPr/>
            <p:nvPr/>
          </p:nvSpPr>
          <p:spPr>
            <a:xfrm rot="-1146322">
              <a:off x="5640413" y="3091764"/>
              <a:ext cx="326369" cy="563864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3"/>
            <p:cNvSpPr/>
            <p:nvPr/>
          </p:nvSpPr>
          <p:spPr>
            <a:xfrm rot="-1146322">
              <a:off x="5664099" y="3230720"/>
              <a:ext cx="308294" cy="53301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53"/>
            <p:cNvSpPr/>
            <p:nvPr/>
          </p:nvSpPr>
          <p:spPr>
            <a:xfrm rot="-1146322">
              <a:off x="5674212" y="3299992"/>
              <a:ext cx="288569" cy="594438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53"/>
            <p:cNvSpPr/>
            <p:nvPr/>
          </p:nvSpPr>
          <p:spPr>
            <a:xfrm rot="-1146322">
              <a:off x="5683903" y="3422548"/>
              <a:ext cx="283120" cy="569514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3"/>
            <p:cNvSpPr/>
            <p:nvPr/>
          </p:nvSpPr>
          <p:spPr>
            <a:xfrm rot="-1146322">
              <a:off x="5634151" y="3580071"/>
              <a:ext cx="328994" cy="610413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3"/>
            <p:cNvSpPr/>
            <p:nvPr/>
          </p:nvSpPr>
          <p:spPr>
            <a:xfrm rot="-1146322">
              <a:off x="5624284" y="3658798"/>
              <a:ext cx="327944" cy="683662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3"/>
            <p:cNvSpPr/>
            <p:nvPr/>
          </p:nvSpPr>
          <p:spPr>
            <a:xfrm rot="-1146322">
              <a:off x="5611295" y="3787463"/>
              <a:ext cx="330644" cy="664512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53"/>
            <p:cNvSpPr/>
            <p:nvPr/>
          </p:nvSpPr>
          <p:spPr>
            <a:xfrm rot="-1146322">
              <a:off x="5575629" y="3990669"/>
              <a:ext cx="257720" cy="51969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53"/>
            <p:cNvSpPr/>
            <p:nvPr/>
          </p:nvSpPr>
          <p:spPr>
            <a:xfrm rot="-1146322">
              <a:off x="5464514" y="3966821"/>
              <a:ext cx="250295" cy="543589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3"/>
            <p:cNvSpPr/>
            <p:nvPr/>
          </p:nvSpPr>
          <p:spPr>
            <a:xfrm rot="-1146322">
              <a:off x="5352233" y="3912283"/>
              <a:ext cx="209146" cy="593739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53"/>
            <p:cNvSpPr/>
            <p:nvPr/>
          </p:nvSpPr>
          <p:spPr>
            <a:xfrm rot="-1146322">
              <a:off x="5272209" y="3909270"/>
              <a:ext cx="211746" cy="597838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53"/>
            <p:cNvSpPr/>
            <p:nvPr/>
          </p:nvSpPr>
          <p:spPr>
            <a:xfrm rot="-1146322">
              <a:off x="5129009" y="3941770"/>
              <a:ext cx="189071" cy="561764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53"/>
            <p:cNvSpPr/>
            <p:nvPr/>
          </p:nvSpPr>
          <p:spPr>
            <a:xfrm rot="-1146322">
              <a:off x="5014942" y="3954643"/>
              <a:ext cx="169122" cy="546014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3"/>
            <p:cNvSpPr/>
            <p:nvPr/>
          </p:nvSpPr>
          <p:spPr>
            <a:xfrm rot="-1146322">
              <a:off x="4914283" y="4009320"/>
              <a:ext cx="167997" cy="490216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3"/>
            <p:cNvSpPr/>
            <p:nvPr/>
          </p:nvSpPr>
          <p:spPr>
            <a:xfrm rot="-1146322">
              <a:off x="4827466" y="4008295"/>
              <a:ext cx="172722" cy="49261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3"/>
            <p:cNvSpPr/>
            <p:nvPr/>
          </p:nvSpPr>
          <p:spPr>
            <a:xfrm rot="-1146322">
              <a:off x="4608292" y="3983427"/>
              <a:ext cx="193621" cy="52304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53"/>
            <p:cNvSpPr/>
            <p:nvPr/>
          </p:nvSpPr>
          <p:spPr>
            <a:xfrm rot="-1146322">
              <a:off x="4493808" y="3928944"/>
              <a:ext cx="165147" cy="575189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53"/>
            <p:cNvSpPr/>
            <p:nvPr/>
          </p:nvSpPr>
          <p:spPr>
            <a:xfrm rot="-1146322">
              <a:off x="4349956" y="3995045"/>
              <a:ext cx="114923" cy="354093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3"/>
            <p:cNvSpPr/>
            <p:nvPr/>
          </p:nvSpPr>
          <p:spPr>
            <a:xfrm rot="-1146322">
              <a:off x="4460137" y="3217146"/>
              <a:ext cx="1821565" cy="1391423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3"/>
            <p:cNvSpPr/>
            <p:nvPr/>
          </p:nvSpPr>
          <p:spPr>
            <a:xfrm rot="-1146322">
              <a:off x="4264910" y="2870434"/>
              <a:ext cx="1503621" cy="1847864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3"/>
            <p:cNvSpPr/>
            <p:nvPr/>
          </p:nvSpPr>
          <p:spPr>
            <a:xfrm rot="-1146322">
              <a:off x="4110159" y="2572080"/>
              <a:ext cx="1827265" cy="1799315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53"/>
            <p:cNvSpPr/>
            <p:nvPr/>
          </p:nvSpPr>
          <p:spPr>
            <a:xfrm rot="-1146322">
              <a:off x="4840568" y="2517952"/>
              <a:ext cx="1074054" cy="1731691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53"/>
            <p:cNvSpPr/>
            <p:nvPr/>
          </p:nvSpPr>
          <p:spPr>
            <a:xfrm rot="-1146322">
              <a:off x="5245015" y="3522023"/>
              <a:ext cx="66649" cy="710361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3"/>
            <p:cNvSpPr/>
            <p:nvPr/>
          </p:nvSpPr>
          <p:spPr>
            <a:xfrm rot="-1146322">
              <a:off x="5069793" y="3552304"/>
              <a:ext cx="102248" cy="656487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3"/>
            <p:cNvSpPr/>
            <p:nvPr/>
          </p:nvSpPr>
          <p:spPr>
            <a:xfrm rot="-1146322">
              <a:off x="4857241" y="3546226"/>
              <a:ext cx="252095" cy="638838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53"/>
            <p:cNvSpPr/>
            <p:nvPr/>
          </p:nvSpPr>
          <p:spPr>
            <a:xfrm rot="-1146322">
              <a:off x="4388067" y="3536756"/>
              <a:ext cx="726711" cy="648662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53"/>
            <p:cNvSpPr/>
            <p:nvPr/>
          </p:nvSpPr>
          <p:spPr>
            <a:xfrm rot="-1146322">
              <a:off x="4193724" y="3493705"/>
              <a:ext cx="891908" cy="51421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3"/>
            <p:cNvSpPr/>
            <p:nvPr/>
          </p:nvSpPr>
          <p:spPr>
            <a:xfrm rot="-1146322">
              <a:off x="4222473" y="3489350"/>
              <a:ext cx="688237" cy="320369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53"/>
            <p:cNvSpPr/>
            <p:nvPr/>
          </p:nvSpPr>
          <p:spPr>
            <a:xfrm rot="-1146322">
              <a:off x="4247560" y="3406914"/>
              <a:ext cx="603413" cy="168972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53"/>
            <p:cNvSpPr/>
            <p:nvPr/>
          </p:nvSpPr>
          <p:spPr>
            <a:xfrm rot="-1146322">
              <a:off x="4282139" y="3324410"/>
              <a:ext cx="459866" cy="49549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3"/>
            <p:cNvSpPr/>
            <p:nvPr/>
          </p:nvSpPr>
          <p:spPr>
            <a:xfrm rot="-1146322">
              <a:off x="4311199" y="3089264"/>
              <a:ext cx="443616" cy="232970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3"/>
            <p:cNvSpPr/>
            <p:nvPr/>
          </p:nvSpPr>
          <p:spPr>
            <a:xfrm rot="-1146322">
              <a:off x="4293719" y="2700219"/>
              <a:ext cx="540840" cy="669162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53"/>
            <p:cNvSpPr/>
            <p:nvPr/>
          </p:nvSpPr>
          <p:spPr>
            <a:xfrm rot="-1146322">
              <a:off x="4366554" y="2838538"/>
              <a:ext cx="1255826" cy="1255851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53"/>
            <p:cNvSpPr/>
            <p:nvPr/>
          </p:nvSpPr>
          <p:spPr>
            <a:xfrm rot="-1146322">
              <a:off x="4442393" y="2914269"/>
              <a:ext cx="1104029" cy="1103904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3"/>
            <p:cNvSpPr/>
            <p:nvPr/>
          </p:nvSpPr>
          <p:spPr>
            <a:xfrm rot="-1146322">
              <a:off x="4560605" y="3031350"/>
              <a:ext cx="874083" cy="873958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53"/>
            <p:cNvSpPr/>
            <p:nvPr/>
          </p:nvSpPr>
          <p:spPr>
            <a:xfrm rot="-1146322">
              <a:off x="4835909" y="3365992"/>
              <a:ext cx="150747" cy="190171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53"/>
            <p:cNvSpPr/>
            <p:nvPr/>
          </p:nvSpPr>
          <p:spPr>
            <a:xfrm rot="-1146322">
              <a:off x="4960669" y="3390971"/>
              <a:ext cx="123348" cy="169372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3"/>
            <p:cNvSpPr/>
            <p:nvPr/>
          </p:nvSpPr>
          <p:spPr>
            <a:xfrm rot="-1146322">
              <a:off x="5101861" y="3399372"/>
              <a:ext cx="95523" cy="160122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53"/>
            <p:cNvSpPr/>
            <p:nvPr/>
          </p:nvSpPr>
          <p:spPr>
            <a:xfrm rot="-1146322">
              <a:off x="4970703" y="2963351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53"/>
            <p:cNvSpPr/>
            <p:nvPr/>
          </p:nvSpPr>
          <p:spPr>
            <a:xfrm rot="-1146322">
              <a:off x="4974425" y="3927239"/>
              <a:ext cx="43149" cy="43149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3"/>
            <p:cNvSpPr/>
            <p:nvPr/>
          </p:nvSpPr>
          <p:spPr>
            <a:xfrm rot="-1146322">
              <a:off x="5457281" y="3444326"/>
              <a:ext cx="43124" cy="43174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3"/>
            <p:cNvSpPr/>
            <p:nvPr/>
          </p:nvSpPr>
          <p:spPr>
            <a:xfrm rot="-1146322">
              <a:off x="4490318" y="3450405"/>
              <a:ext cx="43174" cy="43174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3"/>
            <p:cNvSpPr/>
            <p:nvPr/>
          </p:nvSpPr>
          <p:spPr>
            <a:xfrm rot="-1146322">
              <a:off x="5033216" y="2740937"/>
              <a:ext cx="527090" cy="1770641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53"/>
            <p:cNvSpPr/>
            <p:nvPr/>
          </p:nvSpPr>
          <p:spPr>
            <a:xfrm rot="-1146322">
              <a:off x="4568611" y="2743808"/>
              <a:ext cx="523640" cy="1751091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53"/>
            <p:cNvSpPr/>
            <p:nvPr/>
          </p:nvSpPr>
          <p:spPr>
            <a:xfrm rot="-1146322">
              <a:off x="4340315" y="3400224"/>
              <a:ext cx="1645093" cy="877633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53"/>
            <p:cNvSpPr/>
            <p:nvPr/>
          </p:nvSpPr>
          <p:spPr>
            <a:xfrm rot="-1146322">
              <a:off x="4346460" y="2936901"/>
              <a:ext cx="1635568" cy="877083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3"/>
            <p:cNvSpPr/>
            <p:nvPr/>
          </p:nvSpPr>
          <p:spPr>
            <a:xfrm rot="-1146322">
              <a:off x="5059158" y="2738490"/>
              <a:ext cx="499890" cy="1766141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3"/>
            <p:cNvSpPr/>
            <p:nvPr/>
          </p:nvSpPr>
          <p:spPr>
            <a:xfrm rot="-1146322">
              <a:off x="4593444" y="2741384"/>
              <a:ext cx="497340" cy="1744116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53"/>
            <p:cNvSpPr/>
            <p:nvPr/>
          </p:nvSpPr>
          <p:spPr>
            <a:xfrm rot="-1146322">
              <a:off x="4343057" y="3418795"/>
              <a:ext cx="1627494" cy="861883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53"/>
            <p:cNvSpPr/>
            <p:nvPr/>
          </p:nvSpPr>
          <p:spPr>
            <a:xfrm rot="-1146322">
              <a:off x="4349349" y="2955430"/>
              <a:ext cx="1618219" cy="861308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53"/>
          <p:cNvGrpSpPr/>
          <p:nvPr/>
        </p:nvGrpSpPr>
        <p:grpSpPr>
          <a:xfrm>
            <a:off x="-285691" y="2370879"/>
            <a:ext cx="2327733" cy="2295534"/>
            <a:chOff x="493900" y="2994525"/>
            <a:chExt cx="2119975" cy="2090650"/>
          </a:xfrm>
        </p:grpSpPr>
        <p:sp>
          <p:nvSpPr>
            <p:cNvPr id="6624" name="Google Shape;6624;p53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3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53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53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53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3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3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53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53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3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3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53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53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3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3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3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3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53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53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53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3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3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53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53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53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3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3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3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3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3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3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3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3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3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3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53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53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53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53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53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53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53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53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53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53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9753155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Track 12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674032" y="86646"/>
            <a:ext cx="726768" cy="72676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B3C798A-E63C-4D5F-9AB3-6585DB0423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02995" y="925171"/>
            <a:ext cx="8058150" cy="3833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160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8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427833" y="3326172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Let’s talk.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6699;p55">
            <a:extLst>
              <a:ext uri="{FF2B5EF4-FFF2-40B4-BE49-F238E27FC236}">
                <a16:creationId xmlns:a16="http://schemas.microsoft.com/office/drawing/2014/main" id="{98042AA7-EB38-CCAB-CAD8-3B00DFC0BC65}"/>
              </a:ext>
            </a:extLst>
          </p:cNvPr>
          <p:cNvSpPr txBox="1">
            <a:spLocks/>
          </p:cNvSpPr>
          <p:nvPr/>
        </p:nvSpPr>
        <p:spPr>
          <a:xfrm>
            <a:off x="12330" y="2427732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3</a:t>
            </a:r>
          </a:p>
        </p:txBody>
      </p:sp>
    </p:spTree>
    <p:extLst>
      <p:ext uri="{BB962C8B-B14F-4D97-AF65-F5344CB8AC3E}">
        <p14:creationId xmlns:p14="http://schemas.microsoft.com/office/powerpoint/2010/main" val="321925148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781976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720000" y="2879901"/>
            <a:ext cx="4360200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0088" y="117058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3A270654-FCA9-49CA-8E26-51EFC7F208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269326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CB5C462-3022-4D07-8E45-3F4579051B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1629" y="1679668"/>
            <a:ext cx="8448675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016066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5" name="Google Shape;5485;p50"/>
          <p:cNvGrpSpPr/>
          <p:nvPr/>
        </p:nvGrpSpPr>
        <p:grpSpPr>
          <a:xfrm>
            <a:off x="1744880" y="771826"/>
            <a:ext cx="2016559" cy="2016559"/>
            <a:chOff x="1552925" y="540000"/>
            <a:chExt cx="2984400" cy="2984400"/>
          </a:xfrm>
        </p:grpSpPr>
        <p:sp>
          <p:nvSpPr>
            <p:cNvPr id="5486" name="Google Shape;5486;p50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50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8" name="Google Shape;5488;p50"/>
          <p:cNvSpPr txBox="1">
            <a:spLocks noGrp="1"/>
          </p:cNvSpPr>
          <p:nvPr>
            <p:ph type="title" idx="2"/>
          </p:nvPr>
        </p:nvSpPr>
        <p:spPr>
          <a:xfrm>
            <a:off x="3940422" y="915185"/>
            <a:ext cx="3223500" cy="187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latin typeface="Comic Sans MS" panose="030F0702030302020204" pitchFamily="66" charset="0"/>
              </a:rPr>
              <a:t>Fun corner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489" name="Google Shape;5489;p50"/>
          <p:cNvSpPr txBox="1">
            <a:spLocks noGrp="1"/>
          </p:cNvSpPr>
          <p:nvPr>
            <p:ph type="title"/>
          </p:nvPr>
        </p:nvSpPr>
        <p:spPr>
          <a:xfrm>
            <a:off x="2043513" y="116043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5</a:t>
            </a:r>
            <a:endParaRPr dirty="0"/>
          </a:p>
        </p:txBody>
      </p:sp>
      <p:grpSp>
        <p:nvGrpSpPr>
          <p:cNvPr id="5491" name="Google Shape;5491;p50"/>
          <p:cNvGrpSpPr/>
          <p:nvPr/>
        </p:nvGrpSpPr>
        <p:grpSpPr>
          <a:xfrm>
            <a:off x="5863857" y="2341609"/>
            <a:ext cx="3436620" cy="3165986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465409" y="2852497"/>
            <a:ext cx="3506529" cy="2561904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07" name="Google Shape;2707;p45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701814" y="-43546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5488;p50"/>
          <p:cNvSpPr txBox="1">
            <a:spLocks/>
          </p:cNvSpPr>
          <p:nvPr/>
        </p:nvSpPr>
        <p:spPr>
          <a:xfrm>
            <a:off x="2417544" y="1915310"/>
            <a:ext cx="4793578" cy="18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pPr algn="ctr"/>
            <a:r>
              <a:rPr lang="en-US" dirty="0">
                <a:solidFill>
                  <a:schemeClr val="accent2"/>
                </a:solidFill>
                <a:latin typeface="Comic Sans MS" panose="030F0702030302020204" pitchFamily="66" charset="0"/>
              </a:rPr>
              <a:t>Help Kitchen Gods</a:t>
            </a:r>
          </a:p>
        </p:txBody>
      </p:sp>
    </p:spTree>
    <p:extLst>
      <p:ext uri="{BB962C8B-B14F-4D97-AF65-F5344CB8AC3E}">
        <p14:creationId xmlns:p14="http://schemas.microsoft.com/office/powerpoint/2010/main" val="109498721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" name="Google Shape;344;p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" name="Google Shape;345;p22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142709" y="-78133"/>
            <a:ext cx="8799969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" name="Google Shape;346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969692" y="0"/>
            <a:ext cx="3914013" cy="78411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7" name="Google Shape;347;p22" descr="amiya&amp;#39;s worl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1889" y="-98864"/>
            <a:ext cx="6667500" cy="1335734"/>
          </a:xfrm>
          <a:prstGeom prst="rect">
            <a:avLst/>
          </a:prstGeom>
          <a:noFill/>
          <a:ln>
            <a:noFill/>
          </a:ln>
        </p:spPr>
      </p:pic>
      <p:pic>
        <p:nvPicPr>
          <p:cNvPr id="348" name="Google Shape;348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4090259" y="-1154183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9" name="Google Shape;349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397665" y="-1210766"/>
            <a:ext cx="7040237" cy="2816095"/>
          </a:xfrm>
          <a:prstGeom prst="rect">
            <a:avLst/>
          </a:prstGeom>
          <a:noFill/>
          <a:ln>
            <a:noFill/>
          </a:ln>
        </p:spPr>
      </p:pic>
      <p:sp>
        <p:nvSpPr>
          <p:cNvPr id="350" name="Google Shape;350;p22"/>
          <p:cNvSpPr/>
          <p:nvPr/>
        </p:nvSpPr>
        <p:spPr>
          <a:xfrm>
            <a:off x="5083122" y="1021109"/>
            <a:ext cx="1910700" cy="1150716"/>
          </a:xfrm>
          <a:prstGeom prst="ellipse">
            <a:avLst/>
          </a:prstGeom>
          <a:solidFill>
            <a:schemeClr val="lt1"/>
          </a:solidFill>
          <a:ln w="254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endParaRPr sz="700" dirty="0">
              <a:solidFill>
                <a:srgbClr val="B73030"/>
              </a:solidFill>
            </a:endParaRPr>
          </a:p>
        </p:txBody>
      </p:sp>
      <p:pic>
        <p:nvPicPr>
          <p:cNvPr id="351" name="Google Shape;351;p22">
            <a:hlinkClick r:id="" action="ppaction://noaction"/>
          </p:cNvPr>
          <p:cNvPicPr preferRelativeResize="0"/>
          <p:nvPr/>
        </p:nvPicPr>
        <p:blipFill rotWithShape="1">
          <a:blip r:embed="rId7">
            <a:alphaModFix/>
          </a:blip>
          <a:srcRect b="12522"/>
          <a:stretch/>
        </p:blipFill>
        <p:spPr>
          <a:xfrm>
            <a:off x="4944519" y="-10067"/>
            <a:ext cx="2289577" cy="1791667"/>
          </a:xfrm>
          <a:prstGeom prst="rect">
            <a:avLst/>
          </a:prstGeom>
          <a:noFill/>
          <a:ln>
            <a:noFill/>
          </a:ln>
        </p:spPr>
      </p:pic>
      <p:pic>
        <p:nvPicPr>
          <p:cNvPr id="353" name="Google Shape;353;p22">
            <a:hlinkClick r:id="rId8" action="ppaction://hlinksldjump"/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4120373" y="569004"/>
            <a:ext cx="903254" cy="751959"/>
          </a:xfrm>
          <a:prstGeom prst="rect">
            <a:avLst/>
          </a:prstGeom>
          <a:noFill/>
          <a:ln>
            <a:noFill/>
          </a:ln>
        </p:spPr>
      </p:pic>
      <p:pic>
        <p:nvPicPr>
          <p:cNvPr id="355" name="Google Shape;355;p22">
            <a:hlinkClick r:id="rId10" action="ppaction://hlinksldjump"/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3832279" y="1237567"/>
            <a:ext cx="938465" cy="894212"/>
          </a:xfrm>
          <a:prstGeom prst="rect">
            <a:avLst/>
          </a:prstGeom>
          <a:noFill/>
          <a:ln>
            <a:noFill/>
          </a:ln>
        </p:spPr>
      </p:pic>
      <p:sp>
        <p:nvSpPr>
          <p:cNvPr id="356" name="Google Shape;356;p22"/>
          <p:cNvSpPr/>
          <p:nvPr/>
        </p:nvSpPr>
        <p:spPr>
          <a:xfrm>
            <a:off x="6193898" y="1303665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sp>
        <p:nvSpPr>
          <p:cNvPr id="357" name="Google Shape;357;p22"/>
          <p:cNvSpPr/>
          <p:nvPr/>
        </p:nvSpPr>
        <p:spPr>
          <a:xfrm>
            <a:off x="5260748" y="619967"/>
            <a:ext cx="846343" cy="369756"/>
          </a:xfrm>
          <a:custGeom>
            <a:avLst/>
            <a:gdLst/>
            <a:ahLst/>
            <a:cxnLst/>
            <a:rect l="l" t="t" r="r" b="b"/>
            <a:pathLst>
              <a:path w="56477" h="26068" extrusionOk="0">
                <a:moveTo>
                  <a:pt x="20818" y="1"/>
                </a:moveTo>
                <a:cubicBezTo>
                  <a:pt x="17845" y="1"/>
                  <a:pt x="14862" y="1741"/>
                  <a:pt x="13632" y="4463"/>
                </a:cubicBezTo>
                <a:cubicBezTo>
                  <a:pt x="13384" y="5008"/>
                  <a:pt x="13201" y="5599"/>
                  <a:pt x="13225" y="6196"/>
                </a:cubicBezTo>
                <a:cubicBezTo>
                  <a:pt x="13246" y="6693"/>
                  <a:pt x="13405" y="7169"/>
                  <a:pt x="13467" y="7663"/>
                </a:cubicBezTo>
                <a:cubicBezTo>
                  <a:pt x="13639" y="9060"/>
                  <a:pt x="12852" y="10603"/>
                  <a:pt x="11510" y="11027"/>
                </a:cubicBezTo>
                <a:cubicBezTo>
                  <a:pt x="11307" y="11091"/>
                  <a:pt x="11097" y="11120"/>
                  <a:pt x="10886" y="11120"/>
                </a:cubicBezTo>
                <a:cubicBezTo>
                  <a:pt x="9697" y="11120"/>
                  <a:pt x="8493" y="10176"/>
                  <a:pt x="8524" y="8980"/>
                </a:cubicBezTo>
                <a:cubicBezTo>
                  <a:pt x="8538" y="8418"/>
                  <a:pt x="8852" y="7828"/>
                  <a:pt x="9387" y="7649"/>
                </a:cubicBezTo>
                <a:cubicBezTo>
                  <a:pt x="9475" y="7619"/>
                  <a:pt x="9567" y="7605"/>
                  <a:pt x="9659" y="7605"/>
                </a:cubicBezTo>
                <a:cubicBezTo>
                  <a:pt x="10128" y="7605"/>
                  <a:pt x="10609" y="7963"/>
                  <a:pt x="10592" y="8435"/>
                </a:cubicBezTo>
                <a:cubicBezTo>
                  <a:pt x="10481" y="8129"/>
                  <a:pt x="10155" y="7964"/>
                  <a:pt x="9827" y="7964"/>
                </a:cubicBezTo>
                <a:cubicBezTo>
                  <a:pt x="9656" y="7964"/>
                  <a:pt x="9484" y="8009"/>
                  <a:pt x="9343" y="8104"/>
                </a:cubicBezTo>
                <a:cubicBezTo>
                  <a:pt x="8932" y="8380"/>
                  <a:pt x="8787" y="8950"/>
                  <a:pt x="8901" y="9433"/>
                </a:cubicBezTo>
                <a:cubicBezTo>
                  <a:pt x="9090" y="10253"/>
                  <a:pt x="9946" y="10799"/>
                  <a:pt x="10790" y="10799"/>
                </a:cubicBezTo>
                <a:cubicBezTo>
                  <a:pt x="10932" y="10799"/>
                  <a:pt x="11075" y="10784"/>
                  <a:pt x="11213" y="10751"/>
                </a:cubicBezTo>
                <a:cubicBezTo>
                  <a:pt x="12176" y="10527"/>
                  <a:pt x="12898" y="9643"/>
                  <a:pt x="13101" y="8677"/>
                </a:cubicBezTo>
                <a:cubicBezTo>
                  <a:pt x="13384" y="7355"/>
                  <a:pt x="12970" y="5546"/>
                  <a:pt x="11621" y="4946"/>
                </a:cubicBezTo>
                <a:cubicBezTo>
                  <a:pt x="11293" y="4801"/>
                  <a:pt x="10934" y="4705"/>
                  <a:pt x="10579" y="4653"/>
                </a:cubicBezTo>
                <a:cubicBezTo>
                  <a:pt x="10357" y="4620"/>
                  <a:pt x="10133" y="4604"/>
                  <a:pt x="9908" y="4604"/>
                </a:cubicBezTo>
                <a:cubicBezTo>
                  <a:pt x="9050" y="4604"/>
                  <a:pt x="8185" y="4833"/>
                  <a:pt x="7427" y="5219"/>
                </a:cubicBezTo>
                <a:cubicBezTo>
                  <a:pt x="6036" y="5923"/>
                  <a:pt x="4843" y="7072"/>
                  <a:pt x="4249" y="8512"/>
                </a:cubicBezTo>
                <a:cubicBezTo>
                  <a:pt x="3655" y="9954"/>
                  <a:pt x="3717" y="11693"/>
                  <a:pt x="4573" y="12998"/>
                </a:cubicBezTo>
                <a:cubicBezTo>
                  <a:pt x="1847" y="13775"/>
                  <a:pt x="0" y="16781"/>
                  <a:pt x="421" y="19583"/>
                </a:cubicBezTo>
                <a:cubicBezTo>
                  <a:pt x="839" y="22386"/>
                  <a:pt x="3379" y="24684"/>
                  <a:pt x="6199" y="24949"/>
                </a:cubicBezTo>
                <a:cubicBezTo>
                  <a:pt x="6390" y="24967"/>
                  <a:pt x="6582" y="24976"/>
                  <a:pt x="6774" y="24976"/>
                </a:cubicBezTo>
                <a:cubicBezTo>
                  <a:pt x="9403" y="24976"/>
                  <a:pt x="11970" y="23330"/>
                  <a:pt x="13111" y="20949"/>
                </a:cubicBezTo>
                <a:cubicBezTo>
                  <a:pt x="13781" y="19555"/>
                  <a:pt x="13957" y="17795"/>
                  <a:pt x="13073" y="16525"/>
                </a:cubicBezTo>
                <a:cubicBezTo>
                  <a:pt x="12572" y="15804"/>
                  <a:pt x="11661" y="15386"/>
                  <a:pt x="10799" y="15386"/>
                </a:cubicBezTo>
                <a:cubicBezTo>
                  <a:pt x="10142" y="15386"/>
                  <a:pt x="9513" y="15629"/>
                  <a:pt x="9115" y="16166"/>
                </a:cubicBezTo>
                <a:cubicBezTo>
                  <a:pt x="8773" y="16629"/>
                  <a:pt x="8649" y="17281"/>
                  <a:pt x="8922" y="17789"/>
                </a:cubicBezTo>
                <a:cubicBezTo>
                  <a:pt x="9112" y="18141"/>
                  <a:pt x="9516" y="18370"/>
                  <a:pt x="9906" y="18370"/>
                </a:cubicBezTo>
                <a:cubicBezTo>
                  <a:pt x="10076" y="18370"/>
                  <a:pt x="10243" y="18327"/>
                  <a:pt x="10388" y="18230"/>
                </a:cubicBezTo>
                <a:lnTo>
                  <a:pt x="10388" y="18230"/>
                </a:lnTo>
                <a:cubicBezTo>
                  <a:pt x="10245" y="18509"/>
                  <a:pt x="9929" y="18657"/>
                  <a:pt x="9613" y="18657"/>
                </a:cubicBezTo>
                <a:cubicBezTo>
                  <a:pt x="9487" y="18657"/>
                  <a:pt x="9361" y="18634"/>
                  <a:pt x="9246" y="18585"/>
                </a:cubicBezTo>
                <a:cubicBezTo>
                  <a:pt x="8839" y="18413"/>
                  <a:pt x="8573" y="18002"/>
                  <a:pt x="8480" y="17574"/>
                </a:cubicBezTo>
                <a:cubicBezTo>
                  <a:pt x="8189" y="16249"/>
                  <a:pt x="9534" y="14984"/>
                  <a:pt x="10887" y="14984"/>
                </a:cubicBezTo>
                <a:cubicBezTo>
                  <a:pt x="10964" y="14984"/>
                  <a:pt x="11040" y="14988"/>
                  <a:pt x="11117" y="14996"/>
                </a:cubicBezTo>
                <a:cubicBezTo>
                  <a:pt x="12542" y="15148"/>
                  <a:pt x="13664" y="16401"/>
                  <a:pt x="14081" y="17774"/>
                </a:cubicBezTo>
                <a:cubicBezTo>
                  <a:pt x="14588" y="19431"/>
                  <a:pt x="14278" y="21281"/>
                  <a:pt x="14940" y="22886"/>
                </a:cubicBezTo>
                <a:cubicBezTo>
                  <a:pt x="15767" y="24897"/>
                  <a:pt x="18030" y="26068"/>
                  <a:pt x="20211" y="26068"/>
                </a:cubicBezTo>
                <a:cubicBezTo>
                  <a:pt x="20234" y="26068"/>
                  <a:pt x="20257" y="26068"/>
                  <a:pt x="20280" y="26067"/>
                </a:cubicBezTo>
                <a:cubicBezTo>
                  <a:pt x="22478" y="26043"/>
                  <a:pt x="24559" y="25015"/>
                  <a:pt x="26316" y="23690"/>
                </a:cubicBezTo>
                <a:cubicBezTo>
                  <a:pt x="27397" y="24741"/>
                  <a:pt x="28905" y="25316"/>
                  <a:pt x="30408" y="25316"/>
                </a:cubicBezTo>
                <a:cubicBezTo>
                  <a:pt x="31007" y="25316"/>
                  <a:pt x="31606" y="25225"/>
                  <a:pt x="32176" y="25036"/>
                </a:cubicBezTo>
                <a:cubicBezTo>
                  <a:pt x="34178" y="24374"/>
                  <a:pt x="35741" y="22540"/>
                  <a:pt x="36083" y="20463"/>
                </a:cubicBezTo>
                <a:cubicBezTo>
                  <a:pt x="36283" y="19255"/>
                  <a:pt x="36069" y="17943"/>
                  <a:pt x="35310" y="16988"/>
                </a:cubicBezTo>
                <a:cubicBezTo>
                  <a:pt x="34729" y="16257"/>
                  <a:pt x="33800" y="15784"/>
                  <a:pt x="32881" y="15784"/>
                </a:cubicBezTo>
                <a:cubicBezTo>
                  <a:pt x="32598" y="15784"/>
                  <a:pt x="32315" y="15829"/>
                  <a:pt x="32045" y="15925"/>
                </a:cubicBezTo>
                <a:cubicBezTo>
                  <a:pt x="30892" y="16332"/>
                  <a:pt x="30154" y="17760"/>
                  <a:pt x="30651" y="18875"/>
                </a:cubicBezTo>
                <a:cubicBezTo>
                  <a:pt x="30885" y="19403"/>
                  <a:pt x="31438" y="19818"/>
                  <a:pt x="31992" y="19818"/>
                </a:cubicBezTo>
                <a:cubicBezTo>
                  <a:pt x="32122" y="19818"/>
                  <a:pt x="32253" y="19795"/>
                  <a:pt x="32379" y="19745"/>
                </a:cubicBezTo>
                <a:cubicBezTo>
                  <a:pt x="33042" y="19479"/>
                  <a:pt x="33153" y="18330"/>
                  <a:pt x="32480" y="18099"/>
                </a:cubicBezTo>
                <a:lnTo>
                  <a:pt x="32480" y="18099"/>
                </a:lnTo>
                <a:cubicBezTo>
                  <a:pt x="33332" y="18189"/>
                  <a:pt x="33484" y="19583"/>
                  <a:pt x="32759" y="20042"/>
                </a:cubicBezTo>
                <a:cubicBezTo>
                  <a:pt x="32551" y="20173"/>
                  <a:pt x="32317" y="20231"/>
                  <a:pt x="32079" y="20231"/>
                </a:cubicBezTo>
                <a:cubicBezTo>
                  <a:pt x="31491" y="20231"/>
                  <a:pt x="30875" y="19872"/>
                  <a:pt x="30544" y="19358"/>
                </a:cubicBezTo>
                <a:cubicBezTo>
                  <a:pt x="29936" y="18413"/>
                  <a:pt x="30130" y="17060"/>
                  <a:pt x="30920" y="16260"/>
                </a:cubicBezTo>
                <a:cubicBezTo>
                  <a:pt x="31455" y="15717"/>
                  <a:pt x="32217" y="15439"/>
                  <a:pt x="32981" y="15439"/>
                </a:cubicBezTo>
                <a:cubicBezTo>
                  <a:pt x="33345" y="15439"/>
                  <a:pt x="33710" y="15503"/>
                  <a:pt x="34050" y="15631"/>
                </a:cubicBezTo>
                <a:cubicBezTo>
                  <a:pt x="34644" y="15859"/>
                  <a:pt x="35154" y="16252"/>
                  <a:pt x="35672" y="16618"/>
                </a:cubicBezTo>
                <a:cubicBezTo>
                  <a:pt x="37515" y="17919"/>
                  <a:pt x="39555" y="18917"/>
                  <a:pt x="41584" y="19911"/>
                </a:cubicBezTo>
                <a:cubicBezTo>
                  <a:pt x="42835" y="20522"/>
                  <a:pt x="44162" y="21148"/>
                  <a:pt x="45538" y="21148"/>
                </a:cubicBezTo>
                <a:cubicBezTo>
                  <a:pt x="45684" y="21148"/>
                  <a:pt x="45830" y="21141"/>
                  <a:pt x="45977" y="21126"/>
                </a:cubicBezTo>
                <a:cubicBezTo>
                  <a:pt x="48031" y="20919"/>
                  <a:pt x="49591" y="19275"/>
                  <a:pt x="51071" y="17837"/>
                </a:cubicBezTo>
                <a:cubicBezTo>
                  <a:pt x="52377" y="16564"/>
                  <a:pt x="54018" y="15305"/>
                  <a:pt x="55779" y="15305"/>
                </a:cubicBezTo>
                <a:cubicBezTo>
                  <a:pt x="56009" y="15305"/>
                  <a:pt x="56242" y="15326"/>
                  <a:pt x="56476" y="15372"/>
                </a:cubicBezTo>
                <a:cubicBezTo>
                  <a:pt x="56404" y="15314"/>
                  <a:pt x="56328" y="15251"/>
                  <a:pt x="56252" y="15196"/>
                </a:cubicBezTo>
                <a:cubicBezTo>
                  <a:pt x="55330" y="14518"/>
                  <a:pt x="54182" y="14164"/>
                  <a:pt x="53037" y="14164"/>
                </a:cubicBezTo>
                <a:cubicBezTo>
                  <a:pt x="52288" y="14164"/>
                  <a:pt x="51540" y="14316"/>
                  <a:pt x="50858" y="14627"/>
                </a:cubicBezTo>
                <a:cubicBezTo>
                  <a:pt x="49812" y="15103"/>
                  <a:pt x="48949" y="15904"/>
                  <a:pt x="47972" y="16508"/>
                </a:cubicBezTo>
                <a:cubicBezTo>
                  <a:pt x="47265" y="16948"/>
                  <a:pt x="46433" y="17286"/>
                  <a:pt x="45619" y="17286"/>
                </a:cubicBezTo>
                <a:cubicBezTo>
                  <a:pt x="45309" y="17286"/>
                  <a:pt x="45001" y="17237"/>
                  <a:pt x="44704" y="17126"/>
                </a:cubicBezTo>
                <a:cubicBezTo>
                  <a:pt x="43320" y="16604"/>
                  <a:pt x="42740" y="15017"/>
                  <a:pt x="42064" y="13702"/>
                </a:cubicBezTo>
                <a:cubicBezTo>
                  <a:pt x="40042" y="9761"/>
                  <a:pt x="35649" y="7228"/>
                  <a:pt x="31247" y="7228"/>
                </a:cubicBezTo>
                <a:cubicBezTo>
                  <a:pt x="30495" y="7228"/>
                  <a:pt x="29742" y="7302"/>
                  <a:pt x="29001" y="7456"/>
                </a:cubicBezTo>
                <a:cubicBezTo>
                  <a:pt x="29387" y="9063"/>
                  <a:pt x="29001" y="10837"/>
                  <a:pt x="27986" y="12142"/>
                </a:cubicBezTo>
                <a:cubicBezTo>
                  <a:pt x="26971" y="13447"/>
                  <a:pt x="25343" y="14251"/>
                  <a:pt x="23690" y="14272"/>
                </a:cubicBezTo>
                <a:cubicBezTo>
                  <a:pt x="23673" y="14272"/>
                  <a:pt x="23656" y="14272"/>
                  <a:pt x="23638" y="14272"/>
                </a:cubicBezTo>
                <a:cubicBezTo>
                  <a:pt x="22670" y="14272"/>
                  <a:pt x="21672" y="13994"/>
                  <a:pt x="20956" y="13340"/>
                </a:cubicBezTo>
                <a:cubicBezTo>
                  <a:pt x="20228" y="12674"/>
                  <a:pt x="19859" y="11580"/>
                  <a:pt x="20200" y="10654"/>
                </a:cubicBezTo>
                <a:cubicBezTo>
                  <a:pt x="20470" y="9925"/>
                  <a:pt x="21235" y="9400"/>
                  <a:pt x="21992" y="9400"/>
                </a:cubicBezTo>
                <a:cubicBezTo>
                  <a:pt x="22195" y="9400"/>
                  <a:pt x="22397" y="9437"/>
                  <a:pt x="22589" y="9519"/>
                </a:cubicBezTo>
                <a:cubicBezTo>
                  <a:pt x="22474" y="9489"/>
                  <a:pt x="22360" y="9475"/>
                  <a:pt x="22248" y="9475"/>
                </a:cubicBezTo>
                <a:cubicBezTo>
                  <a:pt x="21081" y="9475"/>
                  <a:pt x="20158" y="11024"/>
                  <a:pt x="20622" y="12180"/>
                </a:cubicBezTo>
                <a:cubicBezTo>
                  <a:pt x="21088" y="13352"/>
                  <a:pt x="22431" y="13944"/>
                  <a:pt x="23706" y="13944"/>
                </a:cubicBezTo>
                <a:cubicBezTo>
                  <a:pt x="23809" y="13944"/>
                  <a:pt x="23912" y="13941"/>
                  <a:pt x="24014" y="13933"/>
                </a:cubicBezTo>
                <a:cubicBezTo>
                  <a:pt x="25798" y="13795"/>
                  <a:pt x="27468" y="12656"/>
                  <a:pt x="28245" y="11045"/>
                </a:cubicBezTo>
                <a:cubicBezTo>
                  <a:pt x="28707" y="10089"/>
                  <a:pt x="28863" y="9004"/>
                  <a:pt x="28814" y="7942"/>
                </a:cubicBezTo>
                <a:cubicBezTo>
                  <a:pt x="28649" y="4380"/>
                  <a:pt x="25995" y="1036"/>
                  <a:pt x="22527" y="200"/>
                </a:cubicBezTo>
                <a:cubicBezTo>
                  <a:pt x="21966" y="65"/>
                  <a:pt x="21392" y="1"/>
                  <a:pt x="20818" y="1"/>
                </a:cubicBezTo>
                <a:close/>
              </a:path>
            </a:pathLst>
          </a:custGeom>
          <a:solidFill>
            <a:srgbClr val="FBFB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SzPts val="1400"/>
            </a:pPr>
            <a:endParaRPr sz="700" dirty="0"/>
          </a:p>
        </p:txBody>
      </p:sp>
      <p:pic>
        <p:nvPicPr>
          <p:cNvPr id="359" name="Google Shape;359;p22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-1780305" flipH="1">
            <a:off x="3957451" y="1476701"/>
            <a:ext cx="1046721" cy="5377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0" name="Google Shape;360;p22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-577655" flipH="1">
            <a:off x="3936513" y="149576"/>
            <a:ext cx="1110588" cy="474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61" name="Google Shape;361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-1795526" y="3953949"/>
            <a:ext cx="7040237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2" name="Google Shape;362;p22" descr="C:\Users\Joseph\Desktop\Cloud1.png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36946" y="2992370"/>
            <a:ext cx="4796244" cy="28160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63" name="Google Shape;363;p22">
            <a:hlinkClick r:id="rId14" action="ppaction://hlinksldjump"/>
          </p:cNvPr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1369931" y="2786448"/>
            <a:ext cx="903254" cy="884060"/>
          </a:xfrm>
          <a:prstGeom prst="rect">
            <a:avLst/>
          </a:prstGeom>
          <a:noFill/>
          <a:ln>
            <a:noFill/>
          </a:ln>
        </p:spPr>
      </p:pic>
      <p:pic>
        <p:nvPicPr>
          <p:cNvPr id="365" name="Google Shape;365;p22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 rot="10800000" flipH="1">
            <a:off x="3488101" y="2439757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66" name="Google Shape;366;p22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 rot="-1318932" flipH="1">
            <a:off x="1297453" y="3339770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7" name="Google Shape;367;p22">
            <a:hlinkClick r:id="rId18" action="ppaction://hlinksldjump"/>
          </p:cNvPr>
          <p:cNvPicPr preferRelativeResize="0"/>
          <p:nvPr/>
        </p:nvPicPr>
        <p:blipFill rotWithShape="1">
          <a:blip r:embed="rId19">
            <a:alphaModFix/>
          </a:blip>
          <a:srcRect/>
          <a:stretch/>
        </p:blipFill>
        <p:spPr>
          <a:xfrm rot="169638">
            <a:off x="2205530" y="1559774"/>
            <a:ext cx="729490" cy="773063"/>
          </a:xfrm>
          <a:prstGeom prst="rect">
            <a:avLst/>
          </a:prstGeom>
          <a:noFill/>
          <a:ln>
            <a:noFill/>
          </a:ln>
        </p:spPr>
      </p:pic>
      <p:pic>
        <p:nvPicPr>
          <p:cNvPr id="368" name="Google Shape;368;p22"/>
          <p:cNvPicPr preferRelativeResize="0"/>
          <p:nvPr/>
        </p:nvPicPr>
        <p:blipFill rotWithShape="1">
          <a:blip r:embed="rId20">
            <a:alphaModFix/>
          </a:blip>
          <a:srcRect/>
          <a:stretch/>
        </p:blipFill>
        <p:spPr>
          <a:xfrm rot="952545">
            <a:off x="2236199" y="1499397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3" name="Google Shape;373;p22">
            <a:hlinkClick r:id="rId21" action="ppaction://hlinksldjump"/>
          </p:cNvPr>
          <p:cNvPicPr preferRelativeResize="0"/>
          <p:nvPr/>
        </p:nvPicPr>
        <p:blipFill rotWithShape="1">
          <a:blip r:embed="rId22">
            <a:alphaModFix/>
          </a:blip>
          <a:srcRect/>
          <a:stretch/>
        </p:blipFill>
        <p:spPr>
          <a:xfrm>
            <a:off x="4397224" y="3756981"/>
            <a:ext cx="1138686" cy="109456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22">
            <a:hlinkClick r:id="rId23" action="ppaction://hlinksldjump"/>
          </p:cNvPr>
          <p:cNvPicPr preferRelativeResize="0"/>
          <p:nvPr/>
        </p:nvPicPr>
        <p:blipFill rotWithShape="1">
          <a:blip r:embed="rId24">
            <a:alphaModFix/>
          </a:blip>
          <a:srcRect/>
          <a:stretch/>
        </p:blipFill>
        <p:spPr>
          <a:xfrm>
            <a:off x="3579391" y="2446804"/>
            <a:ext cx="782575" cy="83586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5" name="Google Shape;375;p22"/>
          <p:cNvPicPr preferRelativeResize="0"/>
          <p:nvPr/>
        </p:nvPicPr>
        <p:blipFill rotWithShape="1">
          <a:blip r:embed="rId25">
            <a:alphaModFix/>
          </a:blip>
          <a:srcRect/>
          <a:stretch/>
        </p:blipFill>
        <p:spPr>
          <a:xfrm rot="184452" flipH="1">
            <a:off x="4358658" y="3804897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76" name="Google Shape;376;p22"/>
          <p:cNvPicPr preferRelativeResize="0"/>
          <p:nvPr/>
        </p:nvPicPr>
        <p:blipFill rotWithShape="1">
          <a:blip r:embed="rId26">
            <a:alphaModFix/>
          </a:blip>
          <a:srcRect/>
          <a:stretch/>
        </p:blipFill>
        <p:spPr>
          <a:xfrm flipH="1">
            <a:off x="201325" y="2153299"/>
            <a:ext cx="1181152" cy="1127871"/>
          </a:xfrm>
          <a:prstGeom prst="rect">
            <a:avLst/>
          </a:prstGeom>
          <a:noFill/>
          <a:ln>
            <a:noFill/>
          </a:ln>
        </p:spPr>
      </p:pic>
      <p:pic>
        <p:nvPicPr>
          <p:cNvPr id="377" name="Google Shape;377;p22">
            <a:hlinkClick r:id="rId27" action="ppaction://hlinksldjump"/>
          </p:cNvPr>
          <p:cNvPicPr preferRelativeResize="0"/>
          <p:nvPr/>
        </p:nvPicPr>
        <p:blipFill rotWithShape="1">
          <a:blip r:embed="rId28">
            <a:alphaModFix/>
          </a:blip>
          <a:srcRect/>
          <a:stretch/>
        </p:blipFill>
        <p:spPr>
          <a:xfrm>
            <a:off x="5799722" y="392057"/>
            <a:ext cx="579170" cy="664522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Rectangle 1"/>
          <p:cNvSpPr/>
          <p:nvPr/>
        </p:nvSpPr>
        <p:spPr>
          <a:xfrm>
            <a:off x="-51740" y="132910"/>
            <a:ext cx="3936334" cy="261610"/>
          </a:xfrm>
          <a:prstGeom prst="rect">
            <a:avLst/>
          </a:prstGeom>
        </p:spPr>
        <p:txBody>
          <a:bodyPr wrap="none" lIns="45720" tIns="22860" rIns="45720" bIns="22860">
            <a:spAutoFit/>
          </a:bodyPr>
          <a:lstStyle/>
          <a:p>
            <a:r>
              <a:rPr lang="en-US" b="1" dirty="0">
                <a:solidFill>
                  <a:srgbClr val="002060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Let’s help Kitchen God  to collect all reports. 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36" name="Google Shape;371;p22"/>
          <p:cNvPicPr preferRelativeResize="0"/>
          <p:nvPr/>
        </p:nvPicPr>
        <p:blipFill rotWithShape="1">
          <a:blip r:embed="rId29">
            <a:alphaModFix/>
          </a:blip>
          <a:srcRect/>
          <a:stretch/>
        </p:blipFill>
        <p:spPr>
          <a:xfrm rot="19371777" flipH="1">
            <a:off x="5301971" y="2542760"/>
            <a:ext cx="828431" cy="1017003"/>
          </a:xfrm>
          <a:prstGeom prst="rect">
            <a:avLst/>
          </a:prstGeom>
          <a:noFill/>
          <a:ln>
            <a:noFill/>
          </a:ln>
        </p:spPr>
      </p:pic>
      <p:pic>
        <p:nvPicPr>
          <p:cNvPr id="35" name="Google Shape;369;p22">
            <a:hlinkClick r:id="rId30" action="ppaction://hlinksldjump"/>
          </p:cNvPr>
          <p:cNvPicPr preferRelativeResize="0"/>
          <p:nvPr/>
        </p:nvPicPr>
        <p:blipFill rotWithShape="1">
          <a:blip r:embed="rId31">
            <a:alphaModFix/>
          </a:blip>
          <a:srcRect/>
          <a:stretch/>
        </p:blipFill>
        <p:spPr>
          <a:xfrm>
            <a:off x="5170478" y="2540170"/>
            <a:ext cx="849637" cy="87714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948673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2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6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2455 L 0.15348 0.03228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3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26" y="2842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2000"/>
                            </p:stCondLst>
                            <p:childTnLst>
                              <p:par>
                                <p:cTn id="76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8" presetClass="emph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Rot by="-21600000">
                                      <p:cBhvr>
                                        <p:cTn id="79" dur="2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2" name="Google Shape;2842;p48"/>
          <p:cNvSpPr/>
          <p:nvPr/>
        </p:nvSpPr>
        <p:spPr>
          <a:xfrm>
            <a:off x="188518" y="375743"/>
            <a:ext cx="8857758" cy="10660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800" b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8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 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45" name="Google Shape;2845;p48"/>
          <p:cNvSpPr/>
          <p:nvPr/>
        </p:nvSpPr>
        <p:spPr>
          <a:xfrm>
            <a:off x="4432901" y="2941321"/>
            <a:ext cx="4294482" cy="825298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49" name="Google Shape;2849;p48"/>
          <p:cNvGrpSpPr/>
          <p:nvPr/>
        </p:nvGrpSpPr>
        <p:grpSpPr>
          <a:xfrm>
            <a:off x="188518" y="1814400"/>
            <a:ext cx="4066682" cy="3060372"/>
            <a:chOff x="377027" y="1725989"/>
            <a:chExt cx="3961280" cy="3136705"/>
          </a:xfrm>
        </p:grpSpPr>
        <p:sp>
          <p:nvSpPr>
            <p:cNvPr id="2850" name="Google Shape;2850;p4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851" name="Google Shape;2851;p48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3" name="Picture 6" descr="Trịnh Kim Chi cùng chồng con gói bánh chưng, chuẩn bị ăn Tết - Ngôi sao">
            <a:extLst>
              <a:ext uri="{FF2B5EF4-FFF2-40B4-BE49-F238E27FC236}">
                <a16:creationId xmlns:a16="http://schemas.microsoft.com/office/drawing/2014/main" id="{4E301CBA-FB5F-4A21-8FDA-0FD990AB3B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638" y="1902791"/>
            <a:ext cx="3822877" cy="2894328"/>
          </a:xfrm>
          <a:prstGeom prst="rect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ight Arrow 11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92022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4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3" name="Google Shape;2873;p5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874" name="Google Shape;2874;p50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2875" name="Google Shape;2875;p50"/>
          <p:cNvSpPr/>
          <p:nvPr/>
        </p:nvSpPr>
        <p:spPr>
          <a:xfrm>
            <a:off x="386721" y="109287"/>
            <a:ext cx="8199739" cy="1489113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marL="171450" indent="-171450" algn="ctr">
              <a:buClr>
                <a:srgbClr val="1E1936"/>
              </a:buClr>
              <a:buSzPts val="4000"/>
            </a:pPr>
            <a:r>
              <a:rPr lang="en-US" sz="44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</a:rPr>
              <a:t>Will you buy a branch of peach blossoms. </a:t>
            </a:r>
          </a:p>
        </p:txBody>
      </p:sp>
      <p:sp>
        <p:nvSpPr>
          <p:cNvPr id="2877" name="Google Shape;2877;p50"/>
          <p:cNvSpPr/>
          <p:nvPr/>
        </p:nvSpPr>
        <p:spPr>
          <a:xfrm>
            <a:off x="3902400" y="2728800"/>
            <a:ext cx="5001939" cy="1266335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</a:p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I will buy roses.</a:t>
            </a:r>
            <a:endParaRPr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</a:endParaRPr>
          </a:p>
        </p:txBody>
      </p:sp>
      <p:sp>
        <p:nvSpPr>
          <p:cNvPr id="2883" name="Google Shape;2883;p50"/>
          <p:cNvSpPr/>
          <p:nvPr/>
        </p:nvSpPr>
        <p:spPr>
          <a:xfrm>
            <a:off x="101430" y="1934031"/>
            <a:ext cx="3437841" cy="2968072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</a:endParaRPr>
          </a:p>
        </p:txBody>
      </p:sp>
      <p:sp>
        <p:nvSpPr>
          <p:cNvPr id="13" name="Right Arrow 12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  <p:pic>
        <p:nvPicPr>
          <p:cNvPr id="14" name="Picture 2" descr="Avoid the rose price hike: 5 alternative flowers to gift for Valentine's Day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763" y="1978910"/>
            <a:ext cx="3320038" cy="2901388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9406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109287"/>
            <a:ext cx="8199739" cy="108461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901961" y="2853814"/>
            <a:ext cx="3959085" cy="829312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grpSp>
        <p:nvGrpSpPr>
          <p:cNvPr id="2865" name="Google Shape;2865;p49"/>
          <p:cNvGrpSpPr/>
          <p:nvPr/>
        </p:nvGrpSpPr>
        <p:grpSpPr>
          <a:xfrm>
            <a:off x="188518" y="1452930"/>
            <a:ext cx="4302366" cy="3421842"/>
            <a:chOff x="377027" y="1725989"/>
            <a:chExt cx="3961280" cy="3136705"/>
          </a:xfrm>
        </p:grpSpPr>
        <p:sp>
          <p:nvSpPr>
            <p:cNvPr id="2866" name="Google Shape;2866;p49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67" name="Google Shape;2867;p49"/>
            <p:cNvPicPr preferRelativeResize="0"/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5514" y="1858608"/>
              <a:ext cx="3319989" cy="2871465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</p:spPr>
        </p:pic>
      </p:grpSp>
      <p:sp>
        <p:nvSpPr>
          <p:cNvPr id="15" name="Right Arrow 14">
            <a:hlinkClick r:id="rId5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905716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1" name="Google Shape;2921;p53"/>
          <p:cNvSpPr/>
          <p:nvPr/>
        </p:nvSpPr>
        <p:spPr>
          <a:xfrm>
            <a:off x="501541" y="197648"/>
            <a:ext cx="8199739" cy="1273965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do the shopping?</a:t>
            </a:r>
            <a:endParaRPr sz="48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922" name="Google Shape;2922;p53"/>
          <p:cNvSpPr/>
          <p:nvPr/>
        </p:nvSpPr>
        <p:spPr>
          <a:xfrm>
            <a:off x="4492776" y="2778669"/>
            <a:ext cx="3972568" cy="828925"/>
          </a:xfrm>
          <a:prstGeom prst="rect">
            <a:avLst/>
          </a:prstGeom>
          <a:solidFill>
            <a:schemeClr val="accent6">
              <a:alpha val="73725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00B0F0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solidFill>
                <a:srgbClr val="FFFFFF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2928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2929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2930" name="Google Shape;2930;p5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931" name="Google Shape;2931;p53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523" y="2165799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ight Arrow 16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40140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386721" y="485780"/>
            <a:ext cx="8199739" cy="1080698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make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banh</a:t>
            </a:r>
            <a:r>
              <a:rPr lang="en-US" sz="4000" b="1" i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 </a:t>
            </a:r>
            <a:r>
              <a:rPr lang="en-US" sz="4000" b="1" i="1" dirty="0" err="1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chung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?</a:t>
            </a:r>
          </a:p>
        </p:txBody>
      </p:sp>
      <p:sp>
        <p:nvSpPr>
          <p:cNvPr id="3003" name="Google Shape;3003;p58"/>
          <p:cNvSpPr/>
          <p:nvPr/>
        </p:nvSpPr>
        <p:spPr>
          <a:xfrm>
            <a:off x="4071352" y="2527890"/>
            <a:ext cx="4669894" cy="160048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</a:t>
            </a: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cs typeface="Barlow Condensed Thin"/>
                <a:sym typeface="Barlow Condensed Thin"/>
              </a:rPr>
              <a:t>I will make spring rolls.</a:t>
            </a:r>
            <a:endParaRPr sz="700" dirty="0">
              <a:latin typeface="Comic Sans MS" panose="030F0702030302020204" pitchFamily="66" charset="0"/>
            </a:endParaRPr>
          </a:p>
        </p:txBody>
      </p:sp>
      <p:grpSp>
        <p:nvGrpSpPr>
          <p:cNvPr id="3009" name="Google Shape;3009;p58"/>
          <p:cNvGrpSpPr/>
          <p:nvPr/>
        </p:nvGrpSpPr>
        <p:grpSpPr>
          <a:xfrm>
            <a:off x="188518" y="2033518"/>
            <a:ext cx="3773887" cy="2841254"/>
            <a:chOff x="377027" y="1725989"/>
            <a:chExt cx="3961280" cy="3136705"/>
          </a:xfrm>
        </p:grpSpPr>
        <p:sp>
          <p:nvSpPr>
            <p:cNvPr id="3010" name="Google Shape;3010;p58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011" name="Google Shape;3011;p58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8" name="Picture 2" descr="Cách Làm Nem Công Chả Phượng Cung Đình Huế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774" y="2104708"/>
            <a:ext cx="3608425" cy="2727756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Right Arrow 18">
            <a:hlinkClick r:id="rId9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8601444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8" name="Google Shape;2998;p58"/>
          <p:cNvPicPr preferRelativeResize="0"/>
          <p:nvPr/>
        </p:nvPicPr>
        <p:blipFill rotWithShape="1">
          <a:blip r:embed="rId3">
            <a:alphaModFix/>
          </a:blip>
          <a:srcRect l="3070" t="8286" b="19057"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999" name="Google Shape;2999;p58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3292347" y="2571750"/>
            <a:ext cx="2559308" cy="2781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0" name="Google Shape;3000;p58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14350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pic>
        <p:nvPicPr>
          <p:cNvPr id="3001" name="Google Shape;3001;p58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6813792" y="271025"/>
            <a:ext cx="1950762" cy="1789824"/>
          </a:xfrm>
          <a:prstGeom prst="rect">
            <a:avLst/>
          </a:prstGeom>
          <a:noFill/>
          <a:ln>
            <a:noFill/>
          </a:ln>
        </p:spPr>
      </p:pic>
      <p:sp>
        <p:nvSpPr>
          <p:cNvPr id="3002" name="Google Shape;3002;p58"/>
          <p:cNvSpPr/>
          <p:nvPr/>
        </p:nvSpPr>
        <p:spPr>
          <a:xfrm>
            <a:off x="229435" y="198015"/>
            <a:ext cx="8828690" cy="1341141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36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buy a branch of peach blossoms?</a:t>
            </a:r>
            <a:endParaRPr lang="en-US" sz="33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3003" name="Google Shape;3003;p58"/>
          <p:cNvSpPr/>
          <p:nvPr/>
        </p:nvSpPr>
        <p:spPr>
          <a:xfrm>
            <a:off x="4643780" y="2665737"/>
            <a:ext cx="3998681" cy="1056617"/>
          </a:xfrm>
          <a:prstGeom prst="rect">
            <a:avLst/>
          </a:prstGeom>
          <a:solidFill>
            <a:schemeClr val="accent3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  <a:buFont typeface="Barlow Condensed Thin"/>
              <a:buNone/>
            </a:pPr>
            <a:r>
              <a:rPr lang="en-US" sz="48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Yes, I will.</a:t>
            </a:r>
            <a:endParaRPr sz="900" dirty="0">
              <a:latin typeface="Comic Sans MS" panose="030F0702030302020204" pitchFamily="66" charset="0"/>
            </a:endParaRPr>
          </a:p>
        </p:txBody>
      </p:sp>
      <p:pic>
        <p:nvPicPr>
          <p:cNvPr id="3012" name="Google Shape;3012;p58">
            <a:hlinkClick r:id="rId7" action="ppaction://hlinksldjump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" name="Google Shape;2928;p53"/>
          <p:cNvGrpSpPr/>
          <p:nvPr/>
        </p:nvGrpSpPr>
        <p:grpSpPr>
          <a:xfrm>
            <a:off x="303338" y="2091103"/>
            <a:ext cx="3773887" cy="2841254"/>
            <a:chOff x="377027" y="1725989"/>
            <a:chExt cx="3961280" cy="3136705"/>
          </a:xfrm>
        </p:grpSpPr>
        <p:sp>
          <p:nvSpPr>
            <p:cNvPr id="15" name="Google Shape;2929;p53"/>
            <p:cNvSpPr/>
            <p:nvPr/>
          </p:nvSpPr>
          <p:spPr>
            <a:xfrm>
              <a:off x="377027" y="1725989"/>
              <a:ext cx="3961280" cy="3136705"/>
            </a:xfrm>
            <a:prstGeom prst="roundRect">
              <a:avLst>
                <a:gd name="adj" fmla="val 16667"/>
              </a:avLst>
            </a:prstGeom>
            <a:solidFill>
              <a:schemeClr val="accent2">
                <a:alpha val="67843"/>
              </a:schemeClr>
            </a:solidFill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40000" dist="20000" dir="5400000" rotWithShape="0">
                <a:srgbClr val="000000">
                  <a:alpha val="37647"/>
                </a:srgbClr>
              </a:outerShdw>
            </a:effectLst>
          </p:spPr>
          <p:txBody>
            <a:bodyPr spcFirstLastPara="1" wrap="square" lIns="45713" tIns="22850" rIns="45713" bIns="22850" anchor="ctr" anchorCtr="0">
              <a:noAutofit/>
            </a:bodyPr>
            <a:lstStyle/>
            <a:p>
              <a:pPr algn="ctr"/>
              <a:endParaRPr sz="900">
                <a:solidFill>
                  <a:srgbClr val="FFFFFF"/>
                </a:solidFill>
              </a:endParaRPr>
            </a:p>
          </p:txBody>
        </p:sp>
        <p:pic>
          <p:nvPicPr>
            <p:cNvPr id="16" name="Google Shape;2930;p53"/>
            <p:cNvPicPr preferRelativeResize="0"/>
            <p:nvPr/>
          </p:nvPicPr>
          <p:blipFill rotWithShape="1">
            <a:blip r:embed="rId9">
              <a:alphaModFix/>
            </a:blip>
            <a:srcRect/>
            <a:stretch/>
          </p:blipFill>
          <p:spPr>
            <a:xfrm>
              <a:off x="585072" y="1858608"/>
              <a:ext cx="3414056" cy="2871465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19" name="Picture 2" descr="COVID-19 outbreak takes a toll on peach blossom sales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594" y="2168555"/>
            <a:ext cx="3638050" cy="2680945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sp>
        <p:nvSpPr>
          <p:cNvPr id="20" name="Right Arrow 19">
            <a:hlinkClick r:id="rId7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2598781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9" name="Google Shape;5199;p46"/>
          <p:cNvSpPr txBox="1">
            <a:spLocks noGrp="1"/>
          </p:cNvSpPr>
          <p:nvPr>
            <p:ph type="title"/>
          </p:nvPr>
        </p:nvSpPr>
        <p:spPr>
          <a:xfrm>
            <a:off x="870155" y="2444025"/>
            <a:ext cx="7403690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Guess the topic.</a:t>
            </a:r>
            <a:endParaRPr dirty="0"/>
          </a:p>
        </p:txBody>
      </p:sp>
      <p:sp>
        <p:nvSpPr>
          <p:cNvPr id="5200" name="Google Shape;5200;p46"/>
          <p:cNvSpPr txBox="1">
            <a:spLocks noGrp="1"/>
          </p:cNvSpPr>
          <p:nvPr>
            <p:ph type="subTitle" idx="1"/>
          </p:nvPr>
        </p:nvSpPr>
        <p:spPr>
          <a:xfrm>
            <a:off x="746979" y="3619535"/>
            <a:ext cx="7526866" cy="116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 dirty="0"/>
              <a:t>L</a:t>
            </a:r>
            <a:r>
              <a:rPr lang="en" sz="3000" b="1" dirty="0"/>
              <a:t>ook at the picture and guess the topic.</a:t>
            </a:r>
            <a:endParaRPr sz="3000" b="1" dirty="0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5201" name="Google Shape;5201;p46"/>
          <p:cNvGrpSpPr/>
          <p:nvPr/>
        </p:nvGrpSpPr>
        <p:grpSpPr>
          <a:xfrm rot="-1471825">
            <a:off x="-489153" y="-121526"/>
            <a:ext cx="7658381" cy="1715880"/>
            <a:chOff x="509675" y="96725"/>
            <a:chExt cx="6261475" cy="1402900"/>
          </a:xfrm>
        </p:grpSpPr>
        <p:sp>
          <p:nvSpPr>
            <p:cNvPr id="5202" name="Google Shape;5202;p46"/>
            <p:cNvSpPr/>
            <p:nvPr/>
          </p:nvSpPr>
          <p:spPr>
            <a:xfrm>
              <a:off x="4484650" y="746275"/>
              <a:ext cx="852250" cy="384375"/>
            </a:xfrm>
            <a:custGeom>
              <a:avLst/>
              <a:gdLst/>
              <a:ahLst/>
              <a:cxnLst/>
              <a:rect l="l" t="t" r="r" b="b"/>
              <a:pathLst>
                <a:path w="34090" h="15375" extrusionOk="0">
                  <a:moveTo>
                    <a:pt x="20345" y="1"/>
                  </a:moveTo>
                  <a:cubicBezTo>
                    <a:pt x="18299" y="1"/>
                    <a:pt x="16251" y="344"/>
                    <a:pt x="14308" y="988"/>
                  </a:cubicBezTo>
                  <a:cubicBezTo>
                    <a:pt x="8977" y="2752"/>
                    <a:pt x="4567" y="6694"/>
                    <a:pt x="1349" y="11296"/>
                  </a:cubicBezTo>
                  <a:cubicBezTo>
                    <a:pt x="664" y="12280"/>
                    <a:pt x="0" y="13520"/>
                    <a:pt x="482" y="14618"/>
                  </a:cubicBezTo>
                  <a:cubicBezTo>
                    <a:pt x="572" y="14819"/>
                    <a:pt x="700" y="15007"/>
                    <a:pt x="875" y="15137"/>
                  </a:cubicBezTo>
                  <a:cubicBezTo>
                    <a:pt x="1132" y="15327"/>
                    <a:pt x="1461" y="15375"/>
                    <a:pt x="1784" y="15375"/>
                  </a:cubicBezTo>
                  <a:cubicBezTo>
                    <a:pt x="1844" y="15375"/>
                    <a:pt x="1904" y="15373"/>
                    <a:pt x="1963" y="15371"/>
                  </a:cubicBezTo>
                  <a:cubicBezTo>
                    <a:pt x="6046" y="15173"/>
                    <a:pt x="8809" y="10985"/>
                    <a:pt x="12719" y="9791"/>
                  </a:cubicBezTo>
                  <a:cubicBezTo>
                    <a:pt x="13874" y="9440"/>
                    <a:pt x="15076" y="9365"/>
                    <a:pt x="16289" y="9365"/>
                  </a:cubicBezTo>
                  <a:cubicBezTo>
                    <a:pt x="17159" y="9365"/>
                    <a:pt x="18035" y="9404"/>
                    <a:pt x="18902" y="9405"/>
                  </a:cubicBezTo>
                  <a:cubicBezTo>
                    <a:pt x="18925" y="9405"/>
                    <a:pt x="18949" y="9406"/>
                    <a:pt x="18972" y="9406"/>
                  </a:cubicBezTo>
                  <a:cubicBezTo>
                    <a:pt x="21372" y="9406"/>
                    <a:pt x="23763" y="9115"/>
                    <a:pt x="26121" y="8680"/>
                  </a:cubicBezTo>
                  <a:cubicBezTo>
                    <a:pt x="27917" y="8351"/>
                    <a:pt x="30613" y="8217"/>
                    <a:pt x="31774" y="6563"/>
                  </a:cubicBezTo>
                  <a:cubicBezTo>
                    <a:pt x="34090" y="3263"/>
                    <a:pt x="25617" y="666"/>
                    <a:pt x="23481" y="279"/>
                  </a:cubicBezTo>
                  <a:cubicBezTo>
                    <a:pt x="22446" y="91"/>
                    <a:pt x="21396" y="1"/>
                    <a:pt x="203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46"/>
            <p:cNvSpPr/>
            <p:nvPr/>
          </p:nvSpPr>
          <p:spPr>
            <a:xfrm>
              <a:off x="4488850" y="746300"/>
              <a:ext cx="848125" cy="355125"/>
            </a:xfrm>
            <a:custGeom>
              <a:avLst/>
              <a:gdLst/>
              <a:ahLst/>
              <a:cxnLst/>
              <a:rect l="l" t="t" r="r" b="b"/>
              <a:pathLst>
                <a:path w="33925" h="14205" extrusionOk="0">
                  <a:moveTo>
                    <a:pt x="20179" y="0"/>
                  </a:moveTo>
                  <a:cubicBezTo>
                    <a:pt x="18134" y="0"/>
                    <a:pt x="16086" y="345"/>
                    <a:pt x="14142" y="988"/>
                  </a:cubicBezTo>
                  <a:cubicBezTo>
                    <a:pt x="8810" y="2756"/>
                    <a:pt x="4402" y="6694"/>
                    <a:pt x="1184" y="11296"/>
                  </a:cubicBezTo>
                  <a:cubicBezTo>
                    <a:pt x="582" y="12158"/>
                    <a:pt x="0" y="13217"/>
                    <a:pt x="188" y="14204"/>
                  </a:cubicBezTo>
                  <a:cubicBezTo>
                    <a:pt x="3096" y="13161"/>
                    <a:pt x="5845" y="11679"/>
                    <a:pt x="8306" y="9811"/>
                  </a:cubicBezTo>
                  <a:cubicBezTo>
                    <a:pt x="8860" y="9392"/>
                    <a:pt x="9406" y="8947"/>
                    <a:pt x="10043" y="8662"/>
                  </a:cubicBezTo>
                  <a:cubicBezTo>
                    <a:pt x="10714" y="8361"/>
                    <a:pt x="11453" y="8254"/>
                    <a:pt x="12180" y="8153"/>
                  </a:cubicBezTo>
                  <a:cubicBezTo>
                    <a:pt x="14398" y="7851"/>
                    <a:pt x="16623" y="7604"/>
                    <a:pt x="18854" y="7415"/>
                  </a:cubicBezTo>
                  <a:cubicBezTo>
                    <a:pt x="19108" y="7394"/>
                    <a:pt x="19368" y="7374"/>
                    <a:pt x="19625" y="7374"/>
                  </a:cubicBezTo>
                  <a:cubicBezTo>
                    <a:pt x="20052" y="7374"/>
                    <a:pt x="20472" y="7428"/>
                    <a:pt x="20849" y="7619"/>
                  </a:cubicBezTo>
                  <a:cubicBezTo>
                    <a:pt x="21357" y="7877"/>
                    <a:pt x="21715" y="8348"/>
                    <a:pt x="22053" y="8804"/>
                  </a:cubicBezTo>
                  <a:cubicBezTo>
                    <a:pt x="22154" y="8940"/>
                    <a:pt x="22255" y="9076"/>
                    <a:pt x="22356" y="9210"/>
                  </a:cubicBezTo>
                  <a:cubicBezTo>
                    <a:pt x="23562" y="9083"/>
                    <a:pt x="24762" y="8900"/>
                    <a:pt x="25956" y="8682"/>
                  </a:cubicBezTo>
                  <a:cubicBezTo>
                    <a:pt x="27750" y="8352"/>
                    <a:pt x="30446" y="8218"/>
                    <a:pt x="31607" y="6564"/>
                  </a:cubicBezTo>
                  <a:cubicBezTo>
                    <a:pt x="33925" y="3264"/>
                    <a:pt x="25450" y="666"/>
                    <a:pt x="23315" y="279"/>
                  </a:cubicBezTo>
                  <a:cubicBezTo>
                    <a:pt x="22280" y="91"/>
                    <a:pt x="21230" y="0"/>
                    <a:pt x="20179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46"/>
            <p:cNvSpPr/>
            <p:nvPr/>
          </p:nvSpPr>
          <p:spPr>
            <a:xfrm>
              <a:off x="4369050" y="707850"/>
              <a:ext cx="817550" cy="351200"/>
            </a:xfrm>
            <a:custGeom>
              <a:avLst/>
              <a:gdLst/>
              <a:ahLst/>
              <a:cxnLst/>
              <a:rect l="l" t="t" r="r" b="b"/>
              <a:pathLst>
                <a:path w="32702" h="14048" extrusionOk="0">
                  <a:moveTo>
                    <a:pt x="25460" y="0"/>
                  </a:moveTo>
                  <a:cubicBezTo>
                    <a:pt x="25320" y="0"/>
                    <a:pt x="25180" y="2"/>
                    <a:pt x="25041" y="4"/>
                  </a:cubicBezTo>
                  <a:cubicBezTo>
                    <a:pt x="19427" y="96"/>
                    <a:pt x="13907" y="1409"/>
                    <a:pt x="8501" y="2932"/>
                  </a:cubicBezTo>
                  <a:cubicBezTo>
                    <a:pt x="4577" y="4037"/>
                    <a:pt x="1289" y="5437"/>
                    <a:pt x="295" y="9750"/>
                  </a:cubicBezTo>
                  <a:cubicBezTo>
                    <a:pt x="1" y="11024"/>
                    <a:pt x="266" y="12508"/>
                    <a:pt x="1269" y="13346"/>
                  </a:cubicBezTo>
                  <a:cubicBezTo>
                    <a:pt x="1876" y="13853"/>
                    <a:pt x="2635" y="14047"/>
                    <a:pt x="3427" y="14047"/>
                  </a:cubicBezTo>
                  <a:cubicBezTo>
                    <a:pt x="4209" y="14047"/>
                    <a:pt x="5023" y="13858"/>
                    <a:pt x="5757" y="13592"/>
                  </a:cubicBezTo>
                  <a:cubicBezTo>
                    <a:pt x="8443" y="12622"/>
                    <a:pt x="10751" y="10855"/>
                    <a:pt x="13209" y="9402"/>
                  </a:cubicBezTo>
                  <a:cubicBezTo>
                    <a:pt x="14220" y="8805"/>
                    <a:pt x="15272" y="8254"/>
                    <a:pt x="16408" y="7964"/>
                  </a:cubicBezTo>
                  <a:cubicBezTo>
                    <a:pt x="17532" y="7675"/>
                    <a:pt x="18706" y="7650"/>
                    <a:pt x="19867" y="7629"/>
                  </a:cubicBezTo>
                  <a:cubicBezTo>
                    <a:pt x="22315" y="7580"/>
                    <a:pt x="24761" y="7531"/>
                    <a:pt x="27208" y="7484"/>
                  </a:cubicBezTo>
                  <a:cubicBezTo>
                    <a:pt x="28787" y="7454"/>
                    <a:pt x="30587" y="7315"/>
                    <a:pt x="31558" y="6068"/>
                  </a:cubicBezTo>
                  <a:cubicBezTo>
                    <a:pt x="32702" y="4596"/>
                    <a:pt x="31930" y="2277"/>
                    <a:pt x="30408" y="1196"/>
                  </a:cubicBezTo>
                  <a:cubicBezTo>
                    <a:pt x="29001" y="198"/>
                    <a:pt x="27200" y="0"/>
                    <a:pt x="2546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46"/>
            <p:cNvSpPr/>
            <p:nvPr/>
          </p:nvSpPr>
          <p:spPr>
            <a:xfrm>
              <a:off x="4370450" y="707850"/>
              <a:ext cx="816175" cy="320250"/>
            </a:xfrm>
            <a:custGeom>
              <a:avLst/>
              <a:gdLst/>
              <a:ahLst/>
              <a:cxnLst/>
              <a:rect l="l" t="t" r="r" b="b"/>
              <a:pathLst>
                <a:path w="32647" h="12810" extrusionOk="0">
                  <a:moveTo>
                    <a:pt x="25405" y="0"/>
                  </a:moveTo>
                  <a:cubicBezTo>
                    <a:pt x="25265" y="0"/>
                    <a:pt x="25125" y="2"/>
                    <a:pt x="24986" y="4"/>
                  </a:cubicBezTo>
                  <a:cubicBezTo>
                    <a:pt x="19372" y="96"/>
                    <a:pt x="13853" y="1410"/>
                    <a:pt x="8447" y="2932"/>
                  </a:cubicBezTo>
                  <a:cubicBezTo>
                    <a:pt x="4520" y="4037"/>
                    <a:pt x="1235" y="5437"/>
                    <a:pt x="239" y="9750"/>
                  </a:cubicBezTo>
                  <a:cubicBezTo>
                    <a:pt x="1" y="10783"/>
                    <a:pt x="130" y="11957"/>
                    <a:pt x="724" y="12810"/>
                  </a:cubicBezTo>
                  <a:cubicBezTo>
                    <a:pt x="3407" y="11814"/>
                    <a:pt x="5843" y="10150"/>
                    <a:pt x="7730" y="7999"/>
                  </a:cubicBezTo>
                  <a:cubicBezTo>
                    <a:pt x="8173" y="7494"/>
                    <a:pt x="8596" y="6957"/>
                    <a:pt x="9159" y="6591"/>
                  </a:cubicBezTo>
                  <a:cubicBezTo>
                    <a:pt x="9701" y="6239"/>
                    <a:pt x="10341" y="6071"/>
                    <a:pt x="10968" y="5907"/>
                  </a:cubicBezTo>
                  <a:cubicBezTo>
                    <a:pt x="14363" y="5022"/>
                    <a:pt x="17760" y="4136"/>
                    <a:pt x="21157" y="3250"/>
                  </a:cubicBezTo>
                  <a:cubicBezTo>
                    <a:pt x="22437" y="4954"/>
                    <a:pt x="24050" y="6396"/>
                    <a:pt x="25865" y="7508"/>
                  </a:cubicBezTo>
                  <a:cubicBezTo>
                    <a:pt x="26295" y="7500"/>
                    <a:pt x="26723" y="7493"/>
                    <a:pt x="27153" y="7484"/>
                  </a:cubicBezTo>
                  <a:cubicBezTo>
                    <a:pt x="28733" y="7454"/>
                    <a:pt x="30534" y="7315"/>
                    <a:pt x="31503" y="6068"/>
                  </a:cubicBezTo>
                  <a:cubicBezTo>
                    <a:pt x="32647" y="4596"/>
                    <a:pt x="31876" y="2277"/>
                    <a:pt x="30354" y="1196"/>
                  </a:cubicBezTo>
                  <a:cubicBezTo>
                    <a:pt x="28946" y="198"/>
                    <a:pt x="27145" y="0"/>
                    <a:pt x="25405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46"/>
            <p:cNvSpPr/>
            <p:nvPr/>
          </p:nvSpPr>
          <p:spPr>
            <a:xfrm>
              <a:off x="4313850" y="479875"/>
              <a:ext cx="692275" cy="494150"/>
            </a:xfrm>
            <a:custGeom>
              <a:avLst/>
              <a:gdLst/>
              <a:ahLst/>
              <a:cxnLst/>
              <a:rect l="l" t="t" r="r" b="b"/>
              <a:pathLst>
                <a:path w="27691" h="19766" extrusionOk="0">
                  <a:moveTo>
                    <a:pt x="20913" y="0"/>
                  </a:moveTo>
                  <a:cubicBezTo>
                    <a:pt x="18727" y="0"/>
                    <a:pt x="16475" y="923"/>
                    <a:pt x="14503" y="1983"/>
                  </a:cubicBezTo>
                  <a:cubicBezTo>
                    <a:pt x="13789" y="2365"/>
                    <a:pt x="13137" y="2851"/>
                    <a:pt x="12489" y="3337"/>
                  </a:cubicBezTo>
                  <a:cubicBezTo>
                    <a:pt x="11125" y="4355"/>
                    <a:pt x="9762" y="5371"/>
                    <a:pt x="8400" y="6391"/>
                  </a:cubicBezTo>
                  <a:cubicBezTo>
                    <a:pt x="5879" y="8273"/>
                    <a:pt x="3318" y="10198"/>
                    <a:pt x="1491" y="12758"/>
                  </a:cubicBezTo>
                  <a:cubicBezTo>
                    <a:pt x="717" y="13844"/>
                    <a:pt x="69" y="15087"/>
                    <a:pt x="33" y="16420"/>
                  </a:cubicBezTo>
                  <a:cubicBezTo>
                    <a:pt x="0" y="17752"/>
                    <a:pt x="718" y="19174"/>
                    <a:pt x="1975" y="19619"/>
                  </a:cubicBezTo>
                  <a:cubicBezTo>
                    <a:pt x="2261" y="19719"/>
                    <a:pt x="2552" y="19765"/>
                    <a:pt x="2845" y="19765"/>
                  </a:cubicBezTo>
                  <a:cubicBezTo>
                    <a:pt x="3953" y="19765"/>
                    <a:pt x="5068" y="19105"/>
                    <a:pt x="5856" y="18271"/>
                  </a:cubicBezTo>
                  <a:cubicBezTo>
                    <a:pt x="6852" y="17218"/>
                    <a:pt x="7526" y="15895"/>
                    <a:pt x="8512" y="14833"/>
                  </a:cubicBezTo>
                  <a:cubicBezTo>
                    <a:pt x="10205" y="13011"/>
                    <a:pt x="12673" y="12111"/>
                    <a:pt x="15112" y="11614"/>
                  </a:cubicBezTo>
                  <a:cubicBezTo>
                    <a:pt x="17550" y="11115"/>
                    <a:pt x="20057" y="10949"/>
                    <a:pt x="22452" y="10275"/>
                  </a:cubicBezTo>
                  <a:cubicBezTo>
                    <a:pt x="24056" y="9824"/>
                    <a:pt x="25697" y="9058"/>
                    <a:pt x="26542" y="7624"/>
                  </a:cubicBezTo>
                  <a:cubicBezTo>
                    <a:pt x="27690" y="5676"/>
                    <a:pt x="26918" y="2990"/>
                    <a:pt x="25188" y="1538"/>
                  </a:cubicBezTo>
                  <a:cubicBezTo>
                    <a:pt x="23867" y="430"/>
                    <a:pt x="22405" y="0"/>
                    <a:pt x="209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46"/>
            <p:cNvSpPr/>
            <p:nvPr/>
          </p:nvSpPr>
          <p:spPr>
            <a:xfrm>
              <a:off x="4314275" y="479850"/>
              <a:ext cx="691800" cy="457750"/>
            </a:xfrm>
            <a:custGeom>
              <a:avLst/>
              <a:gdLst/>
              <a:ahLst/>
              <a:cxnLst/>
              <a:rect l="l" t="t" r="r" b="b"/>
              <a:pathLst>
                <a:path w="27672" h="18310" extrusionOk="0">
                  <a:moveTo>
                    <a:pt x="20893" y="1"/>
                  </a:moveTo>
                  <a:cubicBezTo>
                    <a:pt x="18708" y="1"/>
                    <a:pt x="16457" y="922"/>
                    <a:pt x="14486" y="1981"/>
                  </a:cubicBezTo>
                  <a:cubicBezTo>
                    <a:pt x="13772" y="2365"/>
                    <a:pt x="13120" y="2851"/>
                    <a:pt x="12472" y="3335"/>
                  </a:cubicBezTo>
                  <a:cubicBezTo>
                    <a:pt x="11108" y="4353"/>
                    <a:pt x="9745" y="5370"/>
                    <a:pt x="8383" y="6391"/>
                  </a:cubicBezTo>
                  <a:cubicBezTo>
                    <a:pt x="5862" y="8273"/>
                    <a:pt x="3301" y="10197"/>
                    <a:pt x="1474" y="12757"/>
                  </a:cubicBezTo>
                  <a:cubicBezTo>
                    <a:pt x="700" y="13844"/>
                    <a:pt x="52" y="15086"/>
                    <a:pt x="16" y="16419"/>
                  </a:cubicBezTo>
                  <a:cubicBezTo>
                    <a:pt x="0" y="17070"/>
                    <a:pt x="164" y="17739"/>
                    <a:pt x="481" y="18310"/>
                  </a:cubicBezTo>
                  <a:cubicBezTo>
                    <a:pt x="1524" y="17642"/>
                    <a:pt x="2520" y="16908"/>
                    <a:pt x="3417" y="16055"/>
                  </a:cubicBezTo>
                  <a:cubicBezTo>
                    <a:pt x="4645" y="14890"/>
                    <a:pt x="5669" y="13523"/>
                    <a:pt x="6873" y="12332"/>
                  </a:cubicBezTo>
                  <a:cubicBezTo>
                    <a:pt x="9647" y="9587"/>
                    <a:pt x="13262" y="7886"/>
                    <a:pt x="16798" y="6237"/>
                  </a:cubicBezTo>
                  <a:cubicBezTo>
                    <a:pt x="17361" y="5976"/>
                    <a:pt x="17950" y="5707"/>
                    <a:pt x="18565" y="5707"/>
                  </a:cubicBezTo>
                  <a:cubicBezTo>
                    <a:pt x="18600" y="5707"/>
                    <a:pt x="18635" y="5708"/>
                    <a:pt x="18670" y="5710"/>
                  </a:cubicBezTo>
                  <a:cubicBezTo>
                    <a:pt x="19927" y="5770"/>
                    <a:pt x="20801" y="6915"/>
                    <a:pt x="21687" y="7805"/>
                  </a:cubicBezTo>
                  <a:cubicBezTo>
                    <a:pt x="22422" y="8544"/>
                    <a:pt x="23280" y="9151"/>
                    <a:pt x="24212" y="9616"/>
                  </a:cubicBezTo>
                  <a:cubicBezTo>
                    <a:pt x="25158" y="9157"/>
                    <a:pt x="25996" y="8521"/>
                    <a:pt x="26522" y="7625"/>
                  </a:cubicBezTo>
                  <a:cubicBezTo>
                    <a:pt x="27672" y="5677"/>
                    <a:pt x="26899" y="2991"/>
                    <a:pt x="25168" y="1539"/>
                  </a:cubicBezTo>
                  <a:cubicBezTo>
                    <a:pt x="23847" y="430"/>
                    <a:pt x="22386" y="1"/>
                    <a:pt x="2089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46"/>
            <p:cNvSpPr/>
            <p:nvPr/>
          </p:nvSpPr>
          <p:spPr>
            <a:xfrm>
              <a:off x="4215475" y="159800"/>
              <a:ext cx="2054725" cy="1157600"/>
            </a:xfrm>
            <a:custGeom>
              <a:avLst/>
              <a:gdLst/>
              <a:ahLst/>
              <a:cxnLst/>
              <a:rect l="l" t="t" r="r" b="b"/>
              <a:pathLst>
                <a:path w="82189" h="46304" extrusionOk="0">
                  <a:moveTo>
                    <a:pt x="81276" y="28439"/>
                  </a:moveTo>
                  <a:cubicBezTo>
                    <a:pt x="81268" y="28457"/>
                    <a:pt x="81259" y="28474"/>
                    <a:pt x="81250" y="28492"/>
                  </a:cubicBezTo>
                  <a:cubicBezTo>
                    <a:pt x="81360" y="28575"/>
                    <a:pt x="81469" y="28659"/>
                    <a:pt x="81581" y="28741"/>
                  </a:cubicBezTo>
                  <a:cubicBezTo>
                    <a:pt x="81479" y="28640"/>
                    <a:pt x="81378" y="28540"/>
                    <a:pt x="81276" y="28439"/>
                  </a:cubicBezTo>
                  <a:close/>
                  <a:moveTo>
                    <a:pt x="40036" y="0"/>
                  </a:moveTo>
                  <a:cubicBezTo>
                    <a:pt x="37708" y="0"/>
                    <a:pt x="35341" y="741"/>
                    <a:pt x="33093" y="1478"/>
                  </a:cubicBezTo>
                  <a:lnTo>
                    <a:pt x="22789" y="4853"/>
                  </a:lnTo>
                  <a:cubicBezTo>
                    <a:pt x="20433" y="5624"/>
                    <a:pt x="18047" y="6411"/>
                    <a:pt x="15961" y="7753"/>
                  </a:cubicBezTo>
                  <a:cubicBezTo>
                    <a:pt x="14315" y="8813"/>
                    <a:pt x="13010" y="10558"/>
                    <a:pt x="11533" y="11843"/>
                  </a:cubicBezTo>
                  <a:cubicBezTo>
                    <a:pt x="7204" y="15611"/>
                    <a:pt x="3577" y="20182"/>
                    <a:pt x="888" y="25253"/>
                  </a:cubicBezTo>
                  <a:cubicBezTo>
                    <a:pt x="445" y="26084"/>
                    <a:pt x="21" y="26968"/>
                    <a:pt x="11" y="27908"/>
                  </a:cubicBezTo>
                  <a:cubicBezTo>
                    <a:pt x="1" y="28969"/>
                    <a:pt x="567" y="30018"/>
                    <a:pt x="1461" y="30591"/>
                  </a:cubicBezTo>
                  <a:cubicBezTo>
                    <a:pt x="1968" y="30917"/>
                    <a:pt x="2571" y="31083"/>
                    <a:pt x="3173" y="31083"/>
                  </a:cubicBezTo>
                  <a:cubicBezTo>
                    <a:pt x="3631" y="31083"/>
                    <a:pt x="4089" y="30987"/>
                    <a:pt x="4504" y="30792"/>
                  </a:cubicBezTo>
                  <a:cubicBezTo>
                    <a:pt x="5579" y="30287"/>
                    <a:pt x="6273" y="29234"/>
                    <a:pt x="6911" y="28231"/>
                  </a:cubicBezTo>
                  <a:cubicBezTo>
                    <a:pt x="8414" y="25867"/>
                    <a:pt x="10336" y="23399"/>
                    <a:pt x="11839" y="21036"/>
                  </a:cubicBezTo>
                  <a:cubicBezTo>
                    <a:pt x="14527" y="19676"/>
                    <a:pt x="16985" y="18221"/>
                    <a:pt x="19477" y="16531"/>
                  </a:cubicBezTo>
                  <a:cubicBezTo>
                    <a:pt x="22289" y="16484"/>
                    <a:pt x="25214" y="16335"/>
                    <a:pt x="27897" y="15482"/>
                  </a:cubicBezTo>
                  <a:cubicBezTo>
                    <a:pt x="28680" y="18452"/>
                    <a:pt x="28610" y="21889"/>
                    <a:pt x="30236" y="24493"/>
                  </a:cubicBezTo>
                  <a:cubicBezTo>
                    <a:pt x="32672" y="28396"/>
                    <a:pt x="35180" y="32376"/>
                    <a:pt x="38786" y="35229"/>
                  </a:cubicBezTo>
                  <a:cubicBezTo>
                    <a:pt x="40549" y="36625"/>
                    <a:pt x="42531" y="37713"/>
                    <a:pt x="44501" y="38795"/>
                  </a:cubicBezTo>
                  <a:cubicBezTo>
                    <a:pt x="46637" y="39965"/>
                    <a:pt x="48770" y="41137"/>
                    <a:pt x="50905" y="42308"/>
                  </a:cubicBezTo>
                  <a:cubicBezTo>
                    <a:pt x="53582" y="43777"/>
                    <a:pt x="56301" y="45263"/>
                    <a:pt x="59278" y="45944"/>
                  </a:cubicBezTo>
                  <a:cubicBezTo>
                    <a:pt x="60289" y="46175"/>
                    <a:pt x="61338" y="46303"/>
                    <a:pt x="62383" y="46303"/>
                  </a:cubicBezTo>
                  <a:cubicBezTo>
                    <a:pt x="64414" y="46303"/>
                    <a:pt x="66424" y="45820"/>
                    <a:pt x="68081" y="44671"/>
                  </a:cubicBezTo>
                  <a:cubicBezTo>
                    <a:pt x="68954" y="44853"/>
                    <a:pt x="69779" y="44916"/>
                    <a:pt x="70606" y="44916"/>
                  </a:cubicBezTo>
                  <a:cubicBezTo>
                    <a:pt x="71493" y="44916"/>
                    <a:pt x="72383" y="44844"/>
                    <a:pt x="73338" y="44770"/>
                  </a:cubicBezTo>
                  <a:cubicBezTo>
                    <a:pt x="74314" y="44694"/>
                    <a:pt x="75335" y="44527"/>
                    <a:pt x="76101" y="43916"/>
                  </a:cubicBezTo>
                  <a:cubicBezTo>
                    <a:pt x="76693" y="43446"/>
                    <a:pt x="77067" y="42762"/>
                    <a:pt x="77401" y="42084"/>
                  </a:cubicBezTo>
                  <a:cubicBezTo>
                    <a:pt x="78839" y="39162"/>
                    <a:pt x="79796" y="36005"/>
                    <a:pt x="80222" y="32776"/>
                  </a:cubicBezTo>
                  <a:cubicBezTo>
                    <a:pt x="80423" y="31255"/>
                    <a:pt x="80514" y="29691"/>
                    <a:pt x="81116" y="28281"/>
                  </a:cubicBezTo>
                  <a:cubicBezTo>
                    <a:pt x="81170" y="28334"/>
                    <a:pt x="81223" y="28386"/>
                    <a:pt x="81276" y="28439"/>
                  </a:cubicBezTo>
                  <a:lnTo>
                    <a:pt x="81276" y="28439"/>
                  </a:lnTo>
                  <a:cubicBezTo>
                    <a:pt x="82188" y="26589"/>
                    <a:pt x="81280" y="23042"/>
                    <a:pt x="79805" y="21618"/>
                  </a:cubicBezTo>
                  <a:cubicBezTo>
                    <a:pt x="78313" y="20183"/>
                    <a:pt x="76308" y="19439"/>
                    <a:pt x="74384" y="18678"/>
                  </a:cubicBezTo>
                  <a:cubicBezTo>
                    <a:pt x="65078" y="14991"/>
                    <a:pt x="56297" y="9980"/>
                    <a:pt x="48388" y="3844"/>
                  </a:cubicBezTo>
                  <a:cubicBezTo>
                    <a:pt x="46587" y="2445"/>
                    <a:pt x="44761" y="951"/>
                    <a:pt x="42562" y="333"/>
                  </a:cubicBezTo>
                  <a:cubicBezTo>
                    <a:pt x="41731" y="99"/>
                    <a:pt x="40886" y="0"/>
                    <a:pt x="40036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46"/>
            <p:cNvSpPr/>
            <p:nvPr/>
          </p:nvSpPr>
          <p:spPr>
            <a:xfrm>
              <a:off x="4291525" y="470900"/>
              <a:ext cx="1978525" cy="846500"/>
            </a:xfrm>
            <a:custGeom>
              <a:avLst/>
              <a:gdLst/>
              <a:ahLst/>
              <a:cxnLst/>
              <a:rect l="l" t="t" r="r" b="b"/>
              <a:pathLst>
                <a:path w="79141" h="33860" extrusionOk="0">
                  <a:moveTo>
                    <a:pt x="33045" y="1"/>
                  </a:moveTo>
                  <a:cubicBezTo>
                    <a:pt x="31615" y="1"/>
                    <a:pt x="30187" y="183"/>
                    <a:pt x="28804" y="559"/>
                  </a:cubicBezTo>
                  <a:cubicBezTo>
                    <a:pt x="26464" y="1196"/>
                    <a:pt x="19236" y="1986"/>
                    <a:pt x="16974" y="2860"/>
                  </a:cubicBezTo>
                  <a:cubicBezTo>
                    <a:pt x="12570" y="4560"/>
                    <a:pt x="12878" y="5614"/>
                    <a:pt x="8539" y="7475"/>
                  </a:cubicBezTo>
                  <a:cubicBezTo>
                    <a:pt x="4835" y="9065"/>
                    <a:pt x="0" y="13658"/>
                    <a:pt x="3866" y="17795"/>
                  </a:cubicBezTo>
                  <a:cubicBezTo>
                    <a:pt x="5278" y="19309"/>
                    <a:pt x="7440" y="19910"/>
                    <a:pt x="9521" y="19910"/>
                  </a:cubicBezTo>
                  <a:cubicBezTo>
                    <a:pt x="9621" y="19910"/>
                    <a:pt x="9722" y="19909"/>
                    <a:pt x="9822" y="19906"/>
                  </a:cubicBezTo>
                  <a:cubicBezTo>
                    <a:pt x="11994" y="19844"/>
                    <a:pt x="14102" y="19222"/>
                    <a:pt x="16222" y="18746"/>
                  </a:cubicBezTo>
                  <a:cubicBezTo>
                    <a:pt x="17579" y="18441"/>
                    <a:pt x="18978" y="18196"/>
                    <a:pt x="20363" y="18196"/>
                  </a:cubicBezTo>
                  <a:cubicBezTo>
                    <a:pt x="21140" y="18196"/>
                    <a:pt x="21912" y="18273"/>
                    <a:pt x="22671" y="18460"/>
                  </a:cubicBezTo>
                  <a:cubicBezTo>
                    <a:pt x="24122" y="18817"/>
                    <a:pt x="25374" y="19522"/>
                    <a:pt x="26521" y="20422"/>
                  </a:cubicBezTo>
                  <a:lnTo>
                    <a:pt x="26630" y="20422"/>
                  </a:lnTo>
                  <a:cubicBezTo>
                    <a:pt x="26650" y="20422"/>
                    <a:pt x="26671" y="20422"/>
                    <a:pt x="26692" y="20422"/>
                  </a:cubicBezTo>
                  <a:cubicBezTo>
                    <a:pt x="28710" y="20422"/>
                    <a:pt x="30725" y="20214"/>
                    <a:pt x="32720" y="19892"/>
                  </a:cubicBezTo>
                  <a:cubicBezTo>
                    <a:pt x="33644" y="20938"/>
                    <a:pt x="34642" y="21915"/>
                    <a:pt x="35742" y="22785"/>
                  </a:cubicBezTo>
                  <a:cubicBezTo>
                    <a:pt x="37505" y="24181"/>
                    <a:pt x="39486" y="25269"/>
                    <a:pt x="41457" y="26351"/>
                  </a:cubicBezTo>
                  <a:cubicBezTo>
                    <a:pt x="43592" y="27524"/>
                    <a:pt x="45726" y="28694"/>
                    <a:pt x="47862" y="29864"/>
                  </a:cubicBezTo>
                  <a:cubicBezTo>
                    <a:pt x="50539" y="31333"/>
                    <a:pt x="53258" y="32819"/>
                    <a:pt x="56233" y="33500"/>
                  </a:cubicBezTo>
                  <a:cubicBezTo>
                    <a:pt x="57244" y="33731"/>
                    <a:pt x="58294" y="33859"/>
                    <a:pt x="59339" y="33859"/>
                  </a:cubicBezTo>
                  <a:cubicBezTo>
                    <a:pt x="61370" y="33859"/>
                    <a:pt x="63380" y="33376"/>
                    <a:pt x="65038" y="32227"/>
                  </a:cubicBezTo>
                  <a:cubicBezTo>
                    <a:pt x="65911" y="32409"/>
                    <a:pt x="66736" y="32472"/>
                    <a:pt x="67563" y="32472"/>
                  </a:cubicBezTo>
                  <a:cubicBezTo>
                    <a:pt x="68450" y="32472"/>
                    <a:pt x="69339" y="32400"/>
                    <a:pt x="70293" y="32326"/>
                  </a:cubicBezTo>
                  <a:cubicBezTo>
                    <a:pt x="71271" y="32250"/>
                    <a:pt x="72293" y="32083"/>
                    <a:pt x="73058" y="31472"/>
                  </a:cubicBezTo>
                  <a:cubicBezTo>
                    <a:pt x="73647" y="31001"/>
                    <a:pt x="74024" y="30318"/>
                    <a:pt x="74357" y="29640"/>
                  </a:cubicBezTo>
                  <a:cubicBezTo>
                    <a:pt x="75796" y="26718"/>
                    <a:pt x="76753" y="23561"/>
                    <a:pt x="77179" y="20332"/>
                  </a:cubicBezTo>
                  <a:cubicBezTo>
                    <a:pt x="77379" y="18812"/>
                    <a:pt x="77471" y="17247"/>
                    <a:pt x="78073" y="15837"/>
                  </a:cubicBezTo>
                  <a:lnTo>
                    <a:pt x="78228" y="15993"/>
                  </a:lnTo>
                  <a:cubicBezTo>
                    <a:pt x="79141" y="14141"/>
                    <a:pt x="78235" y="10597"/>
                    <a:pt x="76759" y="9174"/>
                  </a:cubicBezTo>
                  <a:cubicBezTo>
                    <a:pt x="76432" y="8859"/>
                    <a:pt x="76075" y="8580"/>
                    <a:pt x="75704" y="8325"/>
                  </a:cubicBezTo>
                  <a:cubicBezTo>
                    <a:pt x="75575" y="8578"/>
                    <a:pt x="75464" y="8836"/>
                    <a:pt x="75377" y="9082"/>
                  </a:cubicBezTo>
                  <a:cubicBezTo>
                    <a:pt x="73100" y="15434"/>
                    <a:pt x="70822" y="21785"/>
                    <a:pt x="68548" y="28136"/>
                  </a:cubicBezTo>
                  <a:cubicBezTo>
                    <a:pt x="68297" y="28835"/>
                    <a:pt x="68027" y="29562"/>
                    <a:pt x="67477" y="30057"/>
                  </a:cubicBezTo>
                  <a:cubicBezTo>
                    <a:pt x="66910" y="30570"/>
                    <a:pt x="66146" y="30748"/>
                    <a:pt x="65367" y="30748"/>
                  </a:cubicBezTo>
                  <a:cubicBezTo>
                    <a:pt x="65005" y="30748"/>
                    <a:pt x="64640" y="30709"/>
                    <a:pt x="64290" y="30648"/>
                  </a:cubicBezTo>
                  <a:cubicBezTo>
                    <a:pt x="58915" y="29703"/>
                    <a:pt x="55254" y="24683"/>
                    <a:pt x="53000" y="19715"/>
                  </a:cubicBezTo>
                  <a:cubicBezTo>
                    <a:pt x="50744" y="14748"/>
                    <a:pt x="49198" y="9267"/>
                    <a:pt x="45470" y="5284"/>
                  </a:cubicBezTo>
                  <a:cubicBezTo>
                    <a:pt x="42304" y="1902"/>
                    <a:pt x="37667" y="1"/>
                    <a:pt x="33045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46"/>
            <p:cNvSpPr/>
            <p:nvPr/>
          </p:nvSpPr>
          <p:spPr>
            <a:xfrm>
              <a:off x="6246750" y="870725"/>
              <a:ext cx="8250" cy="7625"/>
            </a:xfrm>
            <a:custGeom>
              <a:avLst/>
              <a:gdLst/>
              <a:ahLst/>
              <a:cxnLst/>
              <a:rect l="l" t="t" r="r" b="b"/>
              <a:pathLst>
                <a:path w="330" h="305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108" y="138"/>
                    <a:pt x="218" y="222"/>
                    <a:pt x="330" y="304"/>
                  </a:cubicBezTo>
                  <a:cubicBezTo>
                    <a:pt x="228" y="202"/>
                    <a:pt x="125" y="102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46"/>
            <p:cNvSpPr/>
            <p:nvPr/>
          </p:nvSpPr>
          <p:spPr>
            <a:xfrm>
              <a:off x="4934650" y="607600"/>
              <a:ext cx="763050" cy="351000"/>
            </a:xfrm>
            <a:custGeom>
              <a:avLst/>
              <a:gdLst/>
              <a:ahLst/>
              <a:cxnLst/>
              <a:rect l="l" t="t" r="r" b="b"/>
              <a:pathLst>
                <a:path w="30522" h="14040" extrusionOk="0">
                  <a:moveTo>
                    <a:pt x="11639" y="1"/>
                  </a:moveTo>
                  <a:cubicBezTo>
                    <a:pt x="9665" y="1"/>
                    <a:pt x="7710" y="243"/>
                    <a:pt x="5859" y="917"/>
                  </a:cubicBezTo>
                  <a:cubicBezTo>
                    <a:pt x="4651" y="1355"/>
                    <a:pt x="3470" y="2007"/>
                    <a:pt x="2728" y="3055"/>
                  </a:cubicBezTo>
                  <a:cubicBezTo>
                    <a:pt x="0" y="6898"/>
                    <a:pt x="6132" y="8018"/>
                    <a:pt x="8597" y="8993"/>
                  </a:cubicBezTo>
                  <a:cubicBezTo>
                    <a:pt x="12908" y="10694"/>
                    <a:pt x="17314" y="12162"/>
                    <a:pt x="21786" y="13380"/>
                  </a:cubicBezTo>
                  <a:cubicBezTo>
                    <a:pt x="23027" y="13718"/>
                    <a:pt x="24302" y="14040"/>
                    <a:pt x="25580" y="14040"/>
                  </a:cubicBezTo>
                  <a:cubicBezTo>
                    <a:pt x="25880" y="14040"/>
                    <a:pt x="26181" y="14022"/>
                    <a:pt x="26481" y="13982"/>
                  </a:cubicBezTo>
                  <a:cubicBezTo>
                    <a:pt x="28056" y="13774"/>
                    <a:pt x="29634" y="12833"/>
                    <a:pt x="30140" y="11325"/>
                  </a:cubicBezTo>
                  <a:cubicBezTo>
                    <a:pt x="30521" y="10187"/>
                    <a:pt x="30240" y="8924"/>
                    <a:pt x="29737" y="7835"/>
                  </a:cubicBezTo>
                  <a:cubicBezTo>
                    <a:pt x="28621" y="5413"/>
                    <a:pt x="26465" y="3580"/>
                    <a:pt x="24062" y="2425"/>
                  </a:cubicBezTo>
                  <a:cubicBezTo>
                    <a:pt x="21658" y="1269"/>
                    <a:pt x="19005" y="733"/>
                    <a:pt x="16362" y="369"/>
                  </a:cubicBezTo>
                  <a:cubicBezTo>
                    <a:pt x="14804" y="155"/>
                    <a:pt x="13216" y="1"/>
                    <a:pt x="116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46"/>
            <p:cNvSpPr/>
            <p:nvPr/>
          </p:nvSpPr>
          <p:spPr>
            <a:xfrm>
              <a:off x="4550400" y="706975"/>
              <a:ext cx="360725" cy="120975"/>
            </a:xfrm>
            <a:custGeom>
              <a:avLst/>
              <a:gdLst/>
              <a:ahLst/>
              <a:cxnLst/>
              <a:rect l="l" t="t" r="r" b="b"/>
              <a:pathLst>
                <a:path w="14429" h="4839" extrusionOk="0">
                  <a:moveTo>
                    <a:pt x="10133" y="1"/>
                  </a:moveTo>
                  <a:cubicBezTo>
                    <a:pt x="9655" y="1"/>
                    <a:pt x="9175" y="31"/>
                    <a:pt x="8710" y="76"/>
                  </a:cubicBezTo>
                  <a:cubicBezTo>
                    <a:pt x="6930" y="247"/>
                    <a:pt x="0" y="556"/>
                    <a:pt x="3115" y="3687"/>
                  </a:cubicBezTo>
                  <a:cubicBezTo>
                    <a:pt x="3946" y="4523"/>
                    <a:pt x="5249" y="4839"/>
                    <a:pt x="6679" y="4839"/>
                  </a:cubicBezTo>
                  <a:cubicBezTo>
                    <a:pt x="9060" y="4839"/>
                    <a:pt x="11792" y="3963"/>
                    <a:pt x="13282" y="3156"/>
                  </a:cubicBezTo>
                  <a:cubicBezTo>
                    <a:pt x="13831" y="2860"/>
                    <a:pt x="14429" y="2332"/>
                    <a:pt x="14265" y="1729"/>
                  </a:cubicBezTo>
                  <a:cubicBezTo>
                    <a:pt x="14204" y="1501"/>
                    <a:pt x="14039" y="1316"/>
                    <a:pt x="13866" y="1157"/>
                  </a:cubicBezTo>
                  <a:cubicBezTo>
                    <a:pt x="12872" y="254"/>
                    <a:pt x="11507" y="1"/>
                    <a:pt x="101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46"/>
            <p:cNvSpPr/>
            <p:nvPr/>
          </p:nvSpPr>
          <p:spPr>
            <a:xfrm>
              <a:off x="6249075" y="873875"/>
              <a:ext cx="5925" cy="4475"/>
            </a:xfrm>
            <a:custGeom>
              <a:avLst/>
              <a:gdLst/>
              <a:ahLst/>
              <a:cxnLst/>
              <a:rect l="l" t="t" r="r" b="b"/>
              <a:pathLst>
                <a:path w="237" h="179" extrusionOk="0">
                  <a:moveTo>
                    <a:pt x="0" y="0"/>
                  </a:moveTo>
                  <a:lnTo>
                    <a:pt x="237" y="178"/>
                  </a:lnTo>
                  <a:cubicBezTo>
                    <a:pt x="182" y="125"/>
                    <a:pt x="128" y="71"/>
                    <a:pt x="73" y="17"/>
                  </a:cubicBezTo>
                  <a:cubicBezTo>
                    <a:pt x="49" y="12"/>
                    <a:pt x="25" y="6"/>
                    <a:pt x="0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46"/>
            <p:cNvSpPr/>
            <p:nvPr/>
          </p:nvSpPr>
          <p:spPr>
            <a:xfrm>
              <a:off x="6246750" y="870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23" y="0"/>
                  </a:moveTo>
                  <a:cubicBezTo>
                    <a:pt x="14" y="17"/>
                    <a:pt x="9" y="37"/>
                    <a:pt x="0" y="55"/>
                  </a:cubicBezTo>
                  <a:cubicBezTo>
                    <a:pt x="30" y="79"/>
                    <a:pt x="60" y="103"/>
                    <a:pt x="93" y="126"/>
                  </a:cubicBezTo>
                  <a:cubicBezTo>
                    <a:pt x="118" y="132"/>
                    <a:pt x="142" y="138"/>
                    <a:pt x="166" y="143"/>
                  </a:cubicBezTo>
                  <a:cubicBezTo>
                    <a:pt x="118" y="95"/>
                    <a:pt x="70" y="47"/>
                    <a:pt x="2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46"/>
            <p:cNvSpPr/>
            <p:nvPr/>
          </p:nvSpPr>
          <p:spPr>
            <a:xfrm>
              <a:off x="4315850" y="159800"/>
              <a:ext cx="1954250" cy="712400"/>
            </a:xfrm>
            <a:custGeom>
              <a:avLst/>
              <a:gdLst/>
              <a:ahLst/>
              <a:cxnLst/>
              <a:rect l="l" t="t" r="r" b="b"/>
              <a:pathLst>
                <a:path w="78170" h="28496" extrusionOk="0">
                  <a:moveTo>
                    <a:pt x="36018" y="0"/>
                  </a:moveTo>
                  <a:cubicBezTo>
                    <a:pt x="33691" y="0"/>
                    <a:pt x="31323" y="740"/>
                    <a:pt x="29075" y="1478"/>
                  </a:cubicBezTo>
                  <a:lnTo>
                    <a:pt x="18772" y="4853"/>
                  </a:lnTo>
                  <a:cubicBezTo>
                    <a:pt x="16417" y="5624"/>
                    <a:pt x="14030" y="6411"/>
                    <a:pt x="11945" y="7753"/>
                  </a:cubicBezTo>
                  <a:cubicBezTo>
                    <a:pt x="10297" y="8813"/>
                    <a:pt x="8994" y="10558"/>
                    <a:pt x="7516" y="11843"/>
                  </a:cubicBezTo>
                  <a:cubicBezTo>
                    <a:pt x="4689" y="14305"/>
                    <a:pt x="2163" y="17109"/>
                    <a:pt x="0" y="20170"/>
                  </a:cubicBezTo>
                  <a:cubicBezTo>
                    <a:pt x="1852" y="18928"/>
                    <a:pt x="3651" y="17606"/>
                    <a:pt x="5388" y="16206"/>
                  </a:cubicBezTo>
                  <a:cubicBezTo>
                    <a:pt x="7747" y="14301"/>
                    <a:pt x="10063" y="12216"/>
                    <a:pt x="12910" y="11174"/>
                  </a:cubicBezTo>
                  <a:cubicBezTo>
                    <a:pt x="14969" y="10419"/>
                    <a:pt x="17185" y="10257"/>
                    <a:pt x="19352" y="9928"/>
                  </a:cubicBezTo>
                  <a:cubicBezTo>
                    <a:pt x="25040" y="9070"/>
                    <a:pt x="30746" y="7044"/>
                    <a:pt x="36394" y="7044"/>
                  </a:cubicBezTo>
                  <a:cubicBezTo>
                    <a:pt x="37846" y="7044"/>
                    <a:pt x="39295" y="7178"/>
                    <a:pt x="40739" y="7500"/>
                  </a:cubicBezTo>
                  <a:cubicBezTo>
                    <a:pt x="44560" y="8353"/>
                    <a:pt x="47981" y="10479"/>
                    <a:pt x="51049" y="12910"/>
                  </a:cubicBezTo>
                  <a:cubicBezTo>
                    <a:pt x="55629" y="16543"/>
                    <a:pt x="59626" y="20951"/>
                    <a:pt x="64647" y="23945"/>
                  </a:cubicBezTo>
                  <a:cubicBezTo>
                    <a:pt x="68446" y="26211"/>
                    <a:pt x="72678" y="27571"/>
                    <a:pt x="77024" y="28496"/>
                  </a:cubicBezTo>
                  <a:cubicBezTo>
                    <a:pt x="77053" y="28424"/>
                    <a:pt x="77076" y="28351"/>
                    <a:pt x="77107" y="28281"/>
                  </a:cubicBezTo>
                  <a:cubicBezTo>
                    <a:pt x="77153" y="28333"/>
                    <a:pt x="77206" y="28384"/>
                    <a:pt x="77258" y="28437"/>
                  </a:cubicBezTo>
                  <a:cubicBezTo>
                    <a:pt x="78169" y="26585"/>
                    <a:pt x="77265" y="23041"/>
                    <a:pt x="75789" y="21618"/>
                  </a:cubicBezTo>
                  <a:cubicBezTo>
                    <a:pt x="74298" y="20183"/>
                    <a:pt x="72291" y="19439"/>
                    <a:pt x="70367" y="18678"/>
                  </a:cubicBezTo>
                  <a:cubicBezTo>
                    <a:pt x="61061" y="14991"/>
                    <a:pt x="52279" y="9980"/>
                    <a:pt x="44372" y="3844"/>
                  </a:cubicBezTo>
                  <a:cubicBezTo>
                    <a:pt x="42568" y="2445"/>
                    <a:pt x="40742" y="951"/>
                    <a:pt x="38546" y="333"/>
                  </a:cubicBezTo>
                  <a:cubicBezTo>
                    <a:pt x="37714" y="99"/>
                    <a:pt x="36869" y="0"/>
                    <a:pt x="360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46"/>
            <p:cNvSpPr/>
            <p:nvPr/>
          </p:nvSpPr>
          <p:spPr>
            <a:xfrm>
              <a:off x="4693250" y="680400"/>
              <a:ext cx="17950" cy="161400"/>
            </a:xfrm>
            <a:custGeom>
              <a:avLst/>
              <a:gdLst/>
              <a:ahLst/>
              <a:cxnLst/>
              <a:rect l="l" t="t" r="r" b="b"/>
              <a:pathLst>
                <a:path w="718" h="6456" extrusionOk="0">
                  <a:moveTo>
                    <a:pt x="475" y="1"/>
                  </a:moveTo>
                  <a:cubicBezTo>
                    <a:pt x="403" y="1"/>
                    <a:pt x="336" y="54"/>
                    <a:pt x="325" y="127"/>
                  </a:cubicBezTo>
                  <a:cubicBezTo>
                    <a:pt x="1" y="2190"/>
                    <a:pt x="27" y="4278"/>
                    <a:pt x="403" y="6332"/>
                  </a:cubicBezTo>
                  <a:cubicBezTo>
                    <a:pt x="418" y="6405"/>
                    <a:pt x="479" y="6455"/>
                    <a:pt x="551" y="6455"/>
                  </a:cubicBezTo>
                  <a:cubicBezTo>
                    <a:pt x="558" y="6455"/>
                    <a:pt x="564" y="6454"/>
                    <a:pt x="571" y="6454"/>
                  </a:cubicBezTo>
                  <a:cubicBezTo>
                    <a:pt x="574" y="6454"/>
                    <a:pt x="577" y="6455"/>
                    <a:pt x="581" y="6455"/>
                  </a:cubicBezTo>
                  <a:cubicBezTo>
                    <a:pt x="663" y="6441"/>
                    <a:pt x="717" y="6362"/>
                    <a:pt x="703" y="6280"/>
                  </a:cubicBezTo>
                  <a:cubicBezTo>
                    <a:pt x="330" y="4259"/>
                    <a:pt x="305" y="2206"/>
                    <a:pt x="624" y="176"/>
                  </a:cubicBezTo>
                  <a:cubicBezTo>
                    <a:pt x="638" y="92"/>
                    <a:pt x="581" y="14"/>
                    <a:pt x="498" y="3"/>
                  </a:cubicBezTo>
                  <a:cubicBezTo>
                    <a:pt x="490" y="1"/>
                    <a:pt x="483" y="1"/>
                    <a:pt x="475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46"/>
            <p:cNvSpPr/>
            <p:nvPr/>
          </p:nvSpPr>
          <p:spPr>
            <a:xfrm>
              <a:off x="4718775" y="660300"/>
              <a:ext cx="33900" cy="151675"/>
            </a:xfrm>
            <a:custGeom>
              <a:avLst/>
              <a:gdLst/>
              <a:ahLst/>
              <a:cxnLst/>
              <a:rect l="l" t="t" r="r" b="b"/>
              <a:pathLst>
                <a:path w="1356" h="6067" extrusionOk="0">
                  <a:moveTo>
                    <a:pt x="1186" y="0"/>
                  </a:moveTo>
                  <a:cubicBezTo>
                    <a:pt x="1121" y="0"/>
                    <a:pt x="1063" y="42"/>
                    <a:pt x="1042" y="107"/>
                  </a:cubicBezTo>
                  <a:cubicBezTo>
                    <a:pt x="444" y="2078"/>
                    <a:pt x="0" y="4153"/>
                    <a:pt x="811" y="5976"/>
                  </a:cubicBezTo>
                  <a:cubicBezTo>
                    <a:pt x="837" y="6032"/>
                    <a:pt x="892" y="6067"/>
                    <a:pt x="950" y="6067"/>
                  </a:cubicBezTo>
                  <a:cubicBezTo>
                    <a:pt x="972" y="6067"/>
                    <a:pt x="991" y="6062"/>
                    <a:pt x="1011" y="6054"/>
                  </a:cubicBezTo>
                  <a:cubicBezTo>
                    <a:pt x="1088" y="6019"/>
                    <a:pt x="1121" y="5931"/>
                    <a:pt x="1088" y="5853"/>
                  </a:cubicBezTo>
                  <a:cubicBezTo>
                    <a:pt x="315" y="4120"/>
                    <a:pt x="748" y="2111"/>
                    <a:pt x="1332" y="195"/>
                  </a:cubicBezTo>
                  <a:cubicBezTo>
                    <a:pt x="1356" y="116"/>
                    <a:pt x="1312" y="33"/>
                    <a:pt x="1231" y="7"/>
                  </a:cubicBezTo>
                  <a:cubicBezTo>
                    <a:pt x="1216" y="2"/>
                    <a:pt x="1201" y="0"/>
                    <a:pt x="118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46"/>
            <p:cNvSpPr/>
            <p:nvPr/>
          </p:nvSpPr>
          <p:spPr>
            <a:xfrm>
              <a:off x="4757925" y="715575"/>
              <a:ext cx="14725" cy="63075"/>
            </a:xfrm>
            <a:custGeom>
              <a:avLst/>
              <a:gdLst/>
              <a:ahLst/>
              <a:cxnLst/>
              <a:rect l="l" t="t" r="r" b="b"/>
              <a:pathLst>
                <a:path w="589" h="2523" extrusionOk="0">
                  <a:moveTo>
                    <a:pt x="164" y="0"/>
                  </a:moveTo>
                  <a:cubicBezTo>
                    <a:pt x="157" y="0"/>
                    <a:pt x="151" y="1"/>
                    <a:pt x="144" y="2"/>
                  </a:cubicBezTo>
                  <a:cubicBezTo>
                    <a:pt x="61" y="12"/>
                    <a:pt x="1" y="88"/>
                    <a:pt x="11" y="169"/>
                  </a:cubicBezTo>
                  <a:lnTo>
                    <a:pt x="276" y="2389"/>
                  </a:lnTo>
                  <a:cubicBezTo>
                    <a:pt x="284" y="2465"/>
                    <a:pt x="352" y="2523"/>
                    <a:pt x="426" y="2523"/>
                  </a:cubicBezTo>
                  <a:lnTo>
                    <a:pt x="445" y="2523"/>
                  </a:lnTo>
                  <a:cubicBezTo>
                    <a:pt x="528" y="2511"/>
                    <a:pt x="588" y="2437"/>
                    <a:pt x="577" y="2354"/>
                  </a:cubicBezTo>
                  <a:lnTo>
                    <a:pt x="312" y="134"/>
                  </a:lnTo>
                  <a:cubicBezTo>
                    <a:pt x="303" y="57"/>
                    <a:pt x="237" y="0"/>
                    <a:pt x="164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46"/>
            <p:cNvSpPr/>
            <p:nvPr/>
          </p:nvSpPr>
          <p:spPr>
            <a:xfrm>
              <a:off x="4685650" y="403625"/>
              <a:ext cx="70000" cy="154350"/>
            </a:xfrm>
            <a:custGeom>
              <a:avLst/>
              <a:gdLst/>
              <a:ahLst/>
              <a:cxnLst/>
              <a:rect l="l" t="t" r="r" b="b"/>
              <a:pathLst>
                <a:path w="2800" h="6174" extrusionOk="0">
                  <a:moveTo>
                    <a:pt x="2637" y="1"/>
                  </a:moveTo>
                  <a:cubicBezTo>
                    <a:pt x="2562" y="1"/>
                    <a:pt x="2498" y="55"/>
                    <a:pt x="2488" y="131"/>
                  </a:cubicBezTo>
                  <a:cubicBezTo>
                    <a:pt x="2169" y="2474"/>
                    <a:pt x="1547" y="4191"/>
                    <a:pt x="591" y="5357"/>
                  </a:cubicBezTo>
                  <a:cubicBezTo>
                    <a:pt x="1116" y="3809"/>
                    <a:pt x="1178" y="2125"/>
                    <a:pt x="760" y="537"/>
                  </a:cubicBezTo>
                  <a:cubicBezTo>
                    <a:pt x="742" y="469"/>
                    <a:pt x="681" y="424"/>
                    <a:pt x="615" y="424"/>
                  </a:cubicBezTo>
                  <a:cubicBezTo>
                    <a:pt x="602" y="424"/>
                    <a:pt x="590" y="426"/>
                    <a:pt x="577" y="429"/>
                  </a:cubicBezTo>
                  <a:cubicBezTo>
                    <a:pt x="495" y="451"/>
                    <a:pt x="448" y="534"/>
                    <a:pt x="470" y="614"/>
                  </a:cubicBezTo>
                  <a:cubicBezTo>
                    <a:pt x="935" y="2388"/>
                    <a:pt x="779" y="4287"/>
                    <a:pt x="30" y="5960"/>
                  </a:cubicBezTo>
                  <a:cubicBezTo>
                    <a:pt x="1" y="6026"/>
                    <a:pt x="21" y="6103"/>
                    <a:pt x="80" y="6145"/>
                  </a:cubicBezTo>
                  <a:cubicBezTo>
                    <a:pt x="107" y="6165"/>
                    <a:pt x="138" y="6173"/>
                    <a:pt x="170" y="6173"/>
                  </a:cubicBezTo>
                  <a:cubicBezTo>
                    <a:pt x="206" y="6173"/>
                    <a:pt x="243" y="6161"/>
                    <a:pt x="269" y="6136"/>
                  </a:cubicBezTo>
                  <a:cubicBezTo>
                    <a:pt x="1580" y="4942"/>
                    <a:pt x="2404" y="2993"/>
                    <a:pt x="2787" y="171"/>
                  </a:cubicBezTo>
                  <a:cubicBezTo>
                    <a:pt x="2800" y="89"/>
                    <a:pt x="2741" y="12"/>
                    <a:pt x="2658" y="2"/>
                  </a:cubicBezTo>
                  <a:cubicBezTo>
                    <a:pt x="2651" y="1"/>
                    <a:pt x="2644" y="1"/>
                    <a:pt x="263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46"/>
            <p:cNvSpPr/>
            <p:nvPr/>
          </p:nvSpPr>
          <p:spPr>
            <a:xfrm>
              <a:off x="5075075" y="908600"/>
              <a:ext cx="520825" cy="242450"/>
            </a:xfrm>
            <a:custGeom>
              <a:avLst/>
              <a:gdLst/>
              <a:ahLst/>
              <a:cxnLst/>
              <a:rect l="l" t="t" r="r" b="b"/>
              <a:pathLst>
                <a:path w="20833" h="9698" extrusionOk="0">
                  <a:moveTo>
                    <a:pt x="167" y="1"/>
                  </a:moveTo>
                  <a:cubicBezTo>
                    <a:pt x="127" y="1"/>
                    <a:pt x="87" y="16"/>
                    <a:pt x="58" y="47"/>
                  </a:cubicBezTo>
                  <a:cubicBezTo>
                    <a:pt x="0" y="106"/>
                    <a:pt x="2" y="202"/>
                    <a:pt x="63" y="260"/>
                  </a:cubicBezTo>
                  <a:cubicBezTo>
                    <a:pt x="5646" y="5611"/>
                    <a:pt x="12960" y="8964"/>
                    <a:pt x="20659" y="9697"/>
                  </a:cubicBezTo>
                  <a:lnTo>
                    <a:pt x="20673" y="9697"/>
                  </a:lnTo>
                  <a:cubicBezTo>
                    <a:pt x="20749" y="9697"/>
                    <a:pt x="20817" y="9639"/>
                    <a:pt x="20824" y="9564"/>
                  </a:cubicBezTo>
                  <a:cubicBezTo>
                    <a:pt x="20832" y="9481"/>
                    <a:pt x="20769" y="9406"/>
                    <a:pt x="20688" y="9399"/>
                  </a:cubicBezTo>
                  <a:cubicBezTo>
                    <a:pt x="13056" y="8671"/>
                    <a:pt x="5805" y="5347"/>
                    <a:pt x="271" y="43"/>
                  </a:cubicBezTo>
                  <a:cubicBezTo>
                    <a:pt x="242" y="15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46"/>
            <p:cNvSpPr/>
            <p:nvPr/>
          </p:nvSpPr>
          <p:spPr>
            <a:xfrm>
              <a:off x="6120150" y="680625"/>
              <a:ext cx="651000" cy="819000"/>
            </a:xfrm>
            <a:custGeom>
              <a:avLst/>
              <a:gdLst/>
              <a:ahLst/>
              <a:cxnLst/>
              <a:rect l="l" t="t" r="r" b="b"/>
              <a:pathLst>
                <a:path w="26040" h="32760" extrusionOk="0">
                  <a:moveTo>
                    <a:pt x="21616" y="1"/>
                  </a:moveTo>
                  <a:cubicBezTo>
                    <a:pt x="20994" y="1"/>
                    <a:pt x="20354" y="85"/>
                    <a:pt x="19748" y="169"/>
                  </a:cubicBezTo>
                  <a:cubicBezTo>
                    <a:pt x="17107" y="533"/>
                    <a:pt x="14441" y="715"/>
                    <a:pt x="11775" y="715"/>
                  </a:cubicBezTo>
                  <a:cubicBezTo>
                    <a:pt x="10732" y="715"/>
                    <a:pt x="9688" y="687"/>
                    <a:pt x="8646" y="631"/>
                  </a:cubicBezTo>
                  <a:cubicBezTo>
                    <a:pt x="8554" y="626"/>
                    <a:pt x="8461" y="622"/>
                    <a:pt x="8367" y="622"/>
                  </a:cubicBezTo>
                  <a:cubicBezTo>
                    <a:pt x="8113" y="622"/>
                    <a:pt x="7861" y="656"/>
                    <a:pt x="7665" y="808"/>
                  </a:cubicBezTo>
                  <a:cubicBezTo>
                    <a:pt x="7472" y="957"/>
                    <a:pt x="7370" y="1192"/>
                    <a:pt x="7284" y="1420"/>
                  </a:cubicBezTo>
                  <a:cubicBezTo>
                    <a:pt x="6785" y="2753"/>
                    <a:pt x="6639" y="4186"/>
                    <a:pt x="6440" y="5593"/>
                  </a:cubicBezTo>
                  <a:cubicBezTo>
                    <a:pt x="5659" y="11140"/>
                    <a:pt x="4011" y="16565"/>
                    <a:pt x="1580" y="21611"/>
                  </a:cubicBezTo>
                  <a:cubicBezTo>
                    <a:pt x="1210" y="22381"/>
                    <a:pt x="0" y="23874"/>
                    <a:pt x="494" y="24756"/>
                  </a:cubicBezTo>
                  <a:cubicBezTo>
                    <a:pt x="974" y="25617"/>
                    <a:pt x="3379" y="25951"/>
                    <a:pt x="4260" y="26248"/>
                  </a:cubicBezTo>
                  <a:cubicBezTo>
                    <a:pt x="7200" y="27241"/>
                    <a:pt x="10139" y="28231"/>
                    <a:pt x="13077" y="29225"/>
                  </a:cubicBezTo>
                  <a:cubicBezTo>
                    <a:pt x="16440" y="30357"/>
                    <a:pt x="19799" y="31489"/>
                    <a:pt x="23159" y="32623"/>
                  </a:cubicBezTo>
                  <a:cubicBezTo>
                    <a:pt x="23362" y="32690"/>
                    <a:pt x="23575" y="32760"/>
                    <a:pt x="23786" y="32760"/>
                  </a:cubicBezTo>
                  <a:cubicBezTo>
                    <a:pt x="23852" y="32760"/>
                    <a:pt x="23918" y="32753"/>
                    <a:pt x="23983" y="32737"/>
                  </a:cubicBezTo>
                  <a:cubicBezTo>
                    <a:pt x="24298" y="32660"/>
                    <a:pt x="24529" y="32392"/>
                    <a:pt x="24698" y="32115"/>
                  </a:cubicBezTo>
                  <a:cubicBezTo>
                    <a:pt x="25343" y="31068"/>
                    <a:pt x="25422" y="29778"/>
                    <a:pt x="25476" y="28547"/>
                  </a:cubicBezTo>
                  <a:cubicBezTo>
                    <a:pt x="25701" y="23513"/>
                    <a:pt x="25803" y="18472"/>
                    <a:pt x="25905" y="13435"/>
                  </a:cubicBezTo>
                  <a:cubicBezTo>
                    <a:pt x="25975" y="10034"/>
                    <a:pt x="26040" y="6588"/>
                    <a:pt x="25254" y="3277"/>
                  </a:cubicBezTo>
                  <a:cubicBezTo>
                    <a:pt x="25023" y="2304"/>
                    <a:pt x="24681" y="1291"/>
                    <a:pt x="23900" y="667"/>
                  </a:cubicBezTo>
                  <a:cubicBezTo>
                    <a:pt x="23256" y="154"/>
                    <a:pt x="22453" y="1"/>
                    <a:pt x="216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46"/>
            <p:cNvSpPr/>
            <p:nvPr/>
          </p:nvSpPr>
          <p:spPr>
            <a:xfrm>
              <a:off x="6120225" y="696100"/>
              <a:ext cx="637275" cy="803525"/>
            </a:xfrm>
            <a:custGeom>
              <a:avLst/>
              <a:gdLst/>
              <a:ahLst/>
              <a:cxnLst/>
              <a:rect l="l" t="t" r="r" b="b"/>
              <a:pathLst>
                <a:path w="25491" h="32141" extrusionOk="0">
                  <a:moveTo>
                    <a:pt x="8373" y="1"/>
                  </a:moveTo>
                  <a:cubicBezTo>
                    <a:pt x="8117" y="1"/>
                    <a:pt x="7863" y="34"/>
                    <a:pt x="7664" y="187"/>
                  </a:cubicBezTo>
                  <a:cubicBezTo>
                    <a:pt x="7470" y="336"/>
                    <a:pt x="7369" y="571"/>
                    <a:pt x="7283" y="798"/>
                  </a:cubicBezTo>
                  <a:cubicBezTo>
                    <a:pt x="6784" y="2131"/>
                    <a:pt x="6638" y="3564"/>
                    <a:pt x="6438" y="4973"/>
                  </a:cubicBezTo>
                  <a:cubicBezTo>
                    <a:pt x="5657" y="10520"/>
                    <a:pt x="4009" y="15944"/>
                    <a:pt x="1578" y="20991"/>
                  </a:cubicBezTo>
                  <a:cubicBezTo>
                    <a:pt x="1209" y="21759"/>
                    <a:pt x="0" y="23254"/>
                    <a:pt x="492" y="24135"/>
                  </a:cubicBezTo>
                  <a:cubicBezTo>
                    <a:pt x="972" y="24997"/>
                    <a:pt x="3377" y="25329"/>
                    <a:pt x="4258" y="25627"/>
                  </a:cubicBezTo>
                  <a:cubicBezTo>
                    <a:pt x="7198" y="26620"/>
                    <a:pt x="10138" y="27611"/>
                    <a:pt x="13076" y="28603"/>
                  </a:cubicBezTo>
                  <a:cubicBezTo>
                    <a:pt x="16435" y="29738"/>
                    <a:pt x="19795" y="30871"/>
                    <a:pt x="23156" y="32004"/>
                  </a:cubicBezTo>
                  <a:cubicBezTo>
                    <a:pt x="23359" y="32071"/>
                    <a:pt x="23572" y="32141"/>
                    <a:pt x="23783" y="32141"/>
                  </a:cubicBezTo>
                  <a:cubicBezTo>
                    <a:pt x="23849" y="32141"/>
                    <a:pt x="23915" y="32134"/>
                    <a:pt x="23980" y="32118"/>
                  </a:cubicBezTo>
                  <a:cubicBezTo>
                    <a:pt x="24295" y="32041"/>
                    <a:pt x="24526" y="31773"/>
                    <a:pt x="24695" y="31496"/>
                  </a:cubicBezTo>
                  <a:cubicBezTo>
                    <a:pt x="25340" y="30449"/>
                    <a:pt x="25419" y="29159"/>
                    <a:pt x="25473" y="27928"/>
                  </a:cubicBezTo>
                  <a:cubicBezTo>
                    <a:pt x="25480" y="27783"/>
                    <a:pt x="25485" y="27638"/>
                    <a:pt x="25490" y="27492"/>
                  </a:cubicBezTo>
                  <a:cubicBezTo>
                    <a:pt x="25255" y="27483"/>
                    <a:pt x="25022" y="27473"/>
                    <a:pt x="24788" y="27459"/>
                  </a:cubicBezTo>
                  <a:cubicBezTo>
                    <a:pt x="20682" y="27205"/>
                    <a:pt x="16527" y="26073"/>
                    <a:pt x="13276" y="23549"/>
                  </a:cubicBezTo>
                  <a:cubicBezTo>
                    <a:pt x="12028" y="22580"/>
                    <a:pt x="10883" y="21333"/>
                    <a:pt x="10553" y="19787"/>
                  </a:cubicBezTo>
                  <a:cubicBezTo>
                    <a:pt x="10407" y="19100"/>
                    <a:pt x="10430" y="18389"/>
                    <a:pt x="10472" y="17689"/>
                  </a:cubicBezTo>
                  <a:cubicBezTo>
                    <a:pt x="10821" y="11798"/>
                    <a:pt x="12481" y="5925"/>
                    <a:pt x="12653" y="86"/>
                  </a:cubicBezTo>
                  <a:lnTo>
                    <a:pt x="12653" y="86"/>
                  </a:lnTo>
                  <a:cubicBezTo>
                    <a:pt x="12353" y="90"/>
                    <a:pt x="12054" y="92"/>
                    <a:pt x="11754" y="92"/>
                  </a:cubicBezTo>
                  <a:cubicBezTo>
                    <a:pt x="10717" y="92"/>
                    <a:pt x="9679" y="65"/>
                    <a:pt x="8644" y="10"/>
                  </a:cubicBezTo>
                  <a:cubicBezTo>
                    <a:pt x="8555" y="5"/>
                    <a:pt x="8464" y="1"/>
                    <a:pt x="83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46"/>
            <p:cNvSpPr/>
            <p:nvPr/>
          </p:nvSpPr>
          <p:spPr>
            <a:xfrm>
              <a:off x="6039425" y="636350"/>
              <a:ext cx="323850" cy="721500"/>
            </a:xfrm>
            <a:custGeom>
              <a:avLst/>
              <a:gdLst/>
              <a:ahLst/>
              <a:cxnLst/>
              <a:rect l="l" t="t" r="r" b="b"/>
              <a:pathLst>
                <a:path w="12954" h="28860" extrusionOk="0">
                  <a:moveTo>
                    <a:pt x="5326" y="0"/>
                  </a:moveTo>
                  <a:cubicBezTo>
                    <a:pt x="3982" y="7671"/>
                    <a:pt x="2640" y="15342"/>
                    <a:pt x="1297" y="23012"/>
                  </a:cubicBezTo>
                  <a:cubicBezTo>
                    <a:pt x="1094" y="23619"/>
                    <a:pt x="0" y="26489"/>
                    <a:pt x="168" y="26790"/>
                  </a:cubicBezTo>
                  <a:cubicBezTo>
                    <a:pt x="631" y="27615"/>
                    <a:pt x="4481" y="28345"/>
                    <a:pt x="5422" y="28678"/>
                  </a:cubicBezTo>
                  <a:cubicBezTo>
                    <a:pt x="5680" y="28769"/>
                    <a:pt x="5958" y="28860"/>
                    <a:pt x="6226" y="28860"/>
                  </a:cubicBezTo>
                  <a:cubicBezTo>
                    <a:pt x="6354" y="28860"/>
                    <a:pt x="6481" y="28839"/>
                    <a:pt x="6602" y="28787"/>
                  </a:cubicBezTo>
                  <a:cubicBezTo>
                    <a:pt x="7048" y="28598"/>
                    <a:pt x="7227" y="28073"/>
                    <a:pt x="7356" y="27604"/>
                  </a:cubicBezTo>
                  <a:cubicBezTo>
                    <a:pt x="9592" y="19537"/>
                    <a:pt x="11412" y="11350"/>
                    <a:pt x="12806" y="3095"/>
                  </a:cubicBezTo>
                  <a:cubicBezTo>
                    <a:pt x="12898" y="2547"/>
                    <a:pt x="12954" y="1897"/>
                    <a:pt x="12543" y="1524"/>
                  </a:cubicBezTo>
                  <a:cubicBezTo>
                    <a:pt x="12316" y="1322"/>
                    <a:pt x="12004" y="1257"/>
                    <a:pt x="11704" y="1201"/>
                  </a:cubicBezTo>
                  <a:cubicBezTo>
                    <a:pt x="9579" y="800"/>
                    <a:pt x="7453" y="400"/>
                    <a:pt x="5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46"/>
            <p:cNvSpPr/>
            <p:nvPr/>
          </p:nvSpPr>
          <p:spPr>
            <a:xfrm>
              <a:off x="6083175" y="649900"/>
              <a:ext cx="280100" cy="707975"/>
            </a:xfrm>
            <a:custGeom>
              <a:avLst/>
              <a:gdLst/>
              <a:ahLst/>
              <a:cxnLst/>
              <a:rect l="l" t="t" r="r" b="b"/>
              <a:pathLst>
                <a:path w="11204" h="28319" extrusionOk="0">
                  <a:moveTo>
                    <a:pt x="6450" y="0"/>
                  </a:moveTo>
                  <a:lnTo>
                    <a:pt x="6450" y="0"/>
                  </a:lnTo>
                  <a:cubicBezTo>
                    <a:pt x="6524" y="6417"/>
                    <a:pt x="5712" y="12846"/>
                    <a:pt x="4023" y="19038"/>
                  </a:cubicBezTo>
                  <a:cubicBezTo>
                    <a:pt x="3227" y="21964"/>
                    <a:pt x="2103" y="25007"/>
                    <a:pt x="0" y="27108"/>
                  </a:cubicBezTo>
                  <a:cubicBezTo>
                    <a:pt x="1328" y="27558"/>
                    <a:pt x="3078" y="27927"/>
                    <a:pt x="3672" y="28136"/>
                  </a:cubicBezTo>
                  <a:cubicBezTo>
                    <a:pt x="3931" y="28227"/>
                    <a:pt x="4210" y="28318"/>
                    <a:pt x="4479" y="28318"/>
                  </a:cubicBezTo>
                  <a:cubicBezTo>
                    <a:pt x="4607" y="28318"/>
                    <a:pt x="4732" y="28298"/>
                    <a:pt x="4852" y="28246"/>
                  </a:cubicBezTo>
                  <a:cubicBezTo>
                    <a:pt x="5298" y="28054"/>
                    <a:pt x="5477" y="27530"/>
                    <a:pt x="5606" y="27064"/>
                  </a:cubicBezTo>
                  <a:cubicBezTo>
                    <a:pt x="7842" y="18995"/>
                    <a:pt x="9660" y="10810"/>
                    <a:pt x="11056" y="2553"/>
                  </a:cubicBezTo>
                  <a:cubicBezTo>
                    <a:pt x="11147" y="2005"/>
                    <a:pt x="11204" y="1353"/>
                    <a:pt x="10793" y="982"/>
                  </a:cubicBezTo>
                  <a:cubicBezTo>
                    <a:pt x="10566" y="780"/>
                    <a:pt x="10251" y="715"/>
                    <a:pt x="9954" y="659"/>
                  </a:cubicBezTo>
                  <a:cubicBezTo>
                    <a:pt x="8786" y="439"/>
                    <a:pt x="7618" y="221"/>
                    <a:pt x="6450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46"/>
            <p:cNvSpPr/>
            <p:nvPr/>
          </p:nvSpPr>
          <p:spPr>
            <a:xfrm>
              <a:off x="2442825" y="268225"/>
              <a:ext cx="349475" cy="499350"/>
            </a:xfrm>
            <a:custGeom>
              <a:avLst/>
              <a:gdLst/>
              <a:ahLst/>
              <a:cxnLst/>
              <a:rect l="l" t="t" r="r" b="b"/>
              <a:pathLst>
                <a:path w="13979" h="19974" extrusionOk="0">
                  <a:moveTo>
                    <a:pt x="6082" y="0"/>
                  </a:moveTo>
                  <a:cubicBezTo>
                    <a:pt x="5835" y="0"/>
                    <a:pt x="5587" y="13"/>
                    <a:pt x="5342" y="26"/>
                  </a:cubicBezTo>
                  <a:cubicBezTo>
                    <a:pt x="5150" y="38"/>
                    <a:pt x="4949" y="49"/>
                    <a:pt x="4785" y="151"/>
                  </a:cubicBezTo>
                  <a:cubicBezTo>
                    <a:pt x="4608" y="258"/>
                    <a:pt x="4504" y="446"/>
                    <a:pt x="4412" y="630"/>
                  </a:cubicBezTo>
                  <a:cubicBezTo>
                    <a:pt x="3250" y="3002"/>
                    <a:pt x="3844" y="5984"/>
                    <a:pt x="5629" y="7929"/>
                  </a:cubicBezTo>
                  <a:cubicBezTo>
                    <a:pt x="5315" y="8839"/>
                    <a:pt x="5428" y="9713"/>
                    <a:pt x="5682" y="10642"/>
                  </a:cubicBezTo>
                  <a:cubicBezTo>
                    <a:pt x="5633" y="10641"/>
                    <a:pt x="5585" y="10640"/>
                    <a:pt x="5537" y="10640"/>
                  </a:cubicBezTo>
                  <a:cubicBezTo>
                    <a:pt x="3227" y="10640"/>
                    <a:pt x="1000" y="12275"/>
                    <a:pt x="323" y="14487"/>
                  </a:cubicBezTo>
                  <a:cubicBezTo>
                    <a:pt x="0" y="15548"/>
                    <a:pt x="1074" y="16444"/>
                    <a:pt x="1834" y="17251"/>
                  </a:cubicBezTo>
                  <a:cubicBezTo>
                    <a:pt x="2589" y="18056"/>
                    <a:pt x="3364" y="18877"/>
                    <a:pt x="4329" y="19416"/>
                  </a:cubicBezTo>
                  <a:cubicBezTo>
                    <a:pt x="4940" y="19757"/>
                    <a:pt x="5647" y="19973"/>
                    <a:pt x="6341" y="19973"/>
                  </a:cubicBezTo>
                  <a:cubicBezTo>
                    <a:pt x="6744" y="19973"/>
                    <a:pt x="7142" y="19901"/>
                    <a:pt x="7515" y="19737"/>
                  </a:cubicBezTo>
                  <a:cubicBezTo>
                    <a:pt x="8469" y="19320"/>
                    <a:pt x="9093" y="18400"/>
                    <a:pt x="9908" y="17752"/>
                  </a:cubicBezTo>
                  <a:cubicBezTo>
                    <a:pt x="10667" y="17149"/>
                    <a:pt x="11600" y="16771"/>
                    <a:pt x="12283" y="16084"/>
                  </a:cubicBezTo>
                  <a:cubicBezTo>
                    <a:pt x="13443" y="14922"/>
                    <a:pt x="13651" y="13143"/>
                    <a:pt x="13795" y="11506"/>
                  </a:cubicBezTo>
                  <a:cubicBezTo>
                    <a:pt x="13887" y="10474"/>
                    <a:pt x="13979" y="9428"/>
                    <a:pt x="13792" y="8409"/>
                  </a:cubicBezTo>
                  <a:cubicBezTo>
                    <a:pt x="13484" y="6719"/>
                    <a:pt x="12634" y="5306"/>
                    <a:pt x="11456" y="4058"/>
                  </a:cubicBezTo>
                  <a:cubicBezTo>
                    <a:pt x="10619" y="3172"/>
                    <a:pt x="9785" y="2289"/>
                    <a:pt x="8950" y="1405"/>
                  </a:cubicBezTo>
                  <a:cubicBezTo>
                    <a:pt x="8533" y="962"/>
                    <a:pt x="8098" y="509"/>
                    <a:pt x="7544" y="258"/>
                  </a:cubicBezTo>
                  <a:cubicBezTo>
                    <a:pt x="7087" y="53"/>
                    <a:pt x="6586" y="0"/>
                    <a:pt x="608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46"/>
            <p:cNvSpPr/>
            <p:nvPr/>
          </p:nvSpPr>
          <p:spPr>
            <a:xfrm>
              <a:off x="2442825" y="389000"/>
              <a:ext cx="349450" cy="378575"/>
            </a:xfrm>
            <a:custGeom>
              <a:avLst/>
              <a:gdLst/>
              <a:ahLst/>
              <a:cxnLst/>
              <a:rect l="l" t="t" r="r" b="b"/>
              <a:pathLst>
                <a:path w="13978" h="15143" extrusionOk="0">
                  <a:moveTo>
                    <a:pt x="12118" y="1"/>
                  </a:moveTo>
                  <a:cubicBezTo>
                    <a:pt x="12096" y="2917"/>
                    <a:pt x="11542" y="5830"/>
                    <a:pt x="10467" y="8543"/>
                  </a:cubicBezTo>
                  <a:cubicBezTo>
                    <a:pt x="9101" y="8709"/>
                    <a:pt x="7773" y="9165"/>
                    <a:pt x="6589" y="9867"/>
                  </a:cubicBezTo>
                  <a:cubicBezTo>
                    <a:pt x="5619" y="8531"/>
                    <a:pt x="4406" y="7376"/>
                    <a:pt x="3039" y="6453"/>
                  </a:cubicBezTo>
                  <a:cubicBezTo>
                    <a:pt x="1769" y="7130"/>
                    <a:pt x="746" y="8279"/>
                    <a:pt x="326" y="9656"/>
                  </a:cubicBezTo>
                  <a:cubicBezTo>
                    <a:pt x="0" y="10716"/>
                    <a:pt x="1075" y="11613"/>
                    <a:pt x="1834" y="12420"/>
                  </a:cubicBezTo>
                  <a:cubicBezTo>
                    <a:pt x="2592" y="13225"/>
                    <a:pt x="3364" y="14046"/>
                    <a:pt x="4329" y="14585"/>
                  </a:cubicBezTo>
                  <a:cubicBezTo>
                    <a:pt x="4940" y="14926"/>
                    <a:pt x="5647" y="15142"/>
                    <a:pt x="6341" y="15142"/>
                  </a:cubicBezTo>
                  <a:cubicBezTo>
                    <a:pt x="6744" y="15142"/>
                    <a:pt x="7142" y="15070"/>
                    <a:pt x="7515" y="14906"/>
                  </a:cubicBezTo>
                  <a:cubicBezTo>
                    <a:pt x="8469" y="14489"/>
                    <a:pt x="9093" y="13569"/>
                    <a:pt x="9908" y="12921"/>
                  </a:cubicBezTo>
                  <a:cubicBezTo>
                    <a:pt x="10667" y="12318"/>
                    <a:pt x="11600" y="11940"/>
                    <a:pt x="12283" y="11253"/>
                  </a:cubicBezTo>
                  <a:cubicBezTo>
                    <a:pt x="13443" y="10091"/>
                    <a:pt x="13651" y="8312"/>
                    <a:pt x="13795" y="6675"/>
                  </a:cubicBezTo>
                  <a:cubicBezTo>
                    <a:pt x="13887" y="5646"/>
                    <a:pt x="13977" y="4600"/>
                    <a:pt x="13792" y="3580"/>
                  </a:cubicBezTo>
                  <a:cubicBezTo>
                    <a:pt x="13547" y="2229"/>
                    <a:pt x="12950" y="1056"/>
                    <a:pt x="12118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46"/>
            <p:cNvSpPr/>
            <p:nvPr/>
          </p:nvSpPr>
          <p:spPr>
            <a:xfrm>
              <a:off x="803175" y="179000"/>
              <a:ext cx="1938800" cy="1108625"/>
            </a:xfrm>
            <a:custGeom>
              <a:avLst/>
              <a:gdLst/>
              <a:ahLst/>
              <a:cxnLst/>
              <a:rect l="l" t="t" r="r" b="b"/>
              <a:pathLst>
                <a:path w="77552" h="44345" extrusionOk="0">
                  <a:moveTo>
                    <a:pt x="39481" y="1"/>
                  </a:moveTo>
                  <a:cubicBezTo>
                    <a:pt x="38228" y="1"/>
                    <a:pt x="36976" y="129"/>
                    <a:pt x="35746" y="398"/>
                  </a:cubicBezTo>
                  <a:cubicBezTo>
                    <a:pt x="34181" y="740"/>
                    <a:pt x="32659" y="1298"/>
                    <a:pt x="31073" y="1517"/>
                  </a:cubicBezTo>
                  <a:cubicBezTo>
                    <a:pt x="30334" y="1620"/>
                    <a:pt x="29588" y="1647"/>
                    <a:pt x="28841" y="1647"/>
                  </a:cubicBezTo>
                  <a:cubicBezTo>
                    <a:pt x="28409" y="1647"/>
                    <a:pt x="27977" y="1638"/>
                    <a:pt x="27545" y="1629"/>
                  </a:cubicBezTo>
                  <a:cubicBezTo>
                    <a:pt x="21542" y="1501"/>
                    <a:pt x="15538" y="1372"/>
                    <a:pt x="9537" y="1245"/>
                  </a:cubicBezTo>
                  <a:cubicBezTo>
                    <a:pt x="9237" y="1238"/>
                    <a:pt x="8933" y="1233"/>
                    <a:pt x="8627" y="1233"/>
                  </a:cubicBezTo>
                  <a:cubicBezTo>
                    <a:pt x="6728" y="1233"/>
                    <a:pt x="4767" y="1423"/>
                    <a:pt x="3357" y="2641"/>
                  </a:cubicBezTo>
                  <a:cubicBezTo>
                    <a:pt x="2510" y="3373"/>
                    <a:pt x="1971" y="4401"/>
                    <a:pt x="1570" y="5444"/>
                  </a:cubicBezTo>
                  <a:cubicBezTo>
                    <a:pt x="0" y="9534"/>
                    <a:pt x="294" y="14082"/>
                    <a:pt x="803" y="18432"/>
                  </a:cubicBezTo>
                  <a:cubicBezTo>
                    <a:pt x="1227" y="22087"/>
                    <a:pt x="2326" y="27186"/>
                    <a:pt x="5240" y="29435"/>
                  </a:cubicBezTo>
                  <a:cubicBezTo>
                    <a:pt x="9578" y="27363"/>
                    <a:pt x="14382" y="26330"/>
                    <a:pt x="19187" y="26330"/>
                  </a:cubicBezTo>
                  <a:cubicBezTo>
                    <a:pt x="24286" y="26330"/>
                    <a:pt x="29385" y="27493"/>
                    <a:pt x="33928" y="29812"/>
                  </a:cubicBezTo>
                  <a:cubicBezTo>
                    <a:pt x="40346" y="33087"/>
                    <a:pt x="45484" y="38393"/>
                    <a:pt x="51552" y="42278"/>
                  </a:cubicBezTo>
                  <a:cubicBezTo>
                    <a:pt x="52854" y="43114"/>
                    <a:pt x="54232" y="43893"/>
                    <a:pt x="55749" y="44190"/>
                  </a:cubicBezTo>
                  <a:cubicBezTo>
                    <a:pt x="56333" y="44305"/>
                    <a:pt x="56926" y="44345"/>
                    <a:pt x="57522" y="44345"/>
                  </a:cubicBezTo>
                  <a:cubicBezTo>
                    <a:pt x="58221" y="44345"/>
                    <a:pt x="58925" y="44289"/>
                    <a:pt x="59621" y="44234"/>
                  </a:cubicBezTo>
                  <a:cubicBezTo>
                    <a:pt x="64436" y="43853"/>
                    <a:pt x="69359" y="43443"/>
                    <a:pt x="73762" y="41464"/>
                  </a:cubicBezTo>
                  <a:cubicBezTo>
                    <a:pt x="75609" y="40633"/>
                    <a:pt x="77551" y="39168"/>
                    <a:pt x="77524" y="37144"/>
                  </a:cubicBezTo>
                  <a:cubicBezTo>
                    <a:pt x="77501" y="35381"/>
                    <a:pt x="75997" y="34043"/>
                    <a:pt x="75189" y="32475"/>
                  </a:cubicBezTo>
                  <a:cubicBezTo>
                    <a:pt x="74342" y="30829"/>
                    <a:pt x="74268" y="28912"/>
                    <a:pt x="73935" y="27090"/>
                  </a:cubicBezTo>
                  <a:cubicBezTo>
                    <a:pt x="73137" y="22704"/>
                    <a:pt x="70702" y="18636"/>
                    <a:pt x="67213" y="15859"/>
                  </a:cubicBezTo>
                  <a:cubicBezTo>
                    <a:pt x="65453" y="14457"/>
                    <a:pt x="63010" y="13660"/>
                    <a:pt x="60741" y="13660"/>
                  </a:cubicBezTo>
                  <a:cubicBezTo>
                    <a:pt x="60625" y="13660"/>
                    <a:pt x="60510" y="13662"/>
                    <a:pt x="60395" y="13666"/>
                  </a:cubicBezTo>
                  <a:cubicBezTo>
                    <a:pt x="57745" y="10234"/>
                    <a:pt x="54816" y="6424"/>
                    <a:pt x="51294" y="3896"/>
                  </a:cubicBezTo>
                  <a:cubicBezTo>
                    <a:pt x="47872" y="1440"/>
                    <a:pt x="43672" y="1"/>
                    <a:pt x="3948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46"/>
            <p:cNvSpPr/>
            <p:nvPr/>
          </p:nvSpPr>
          <p:spPr>
            <a:xfrm>
              <a:off x="1264450" y="178975"/>
              <a:ext cx="1477525" cy="1068050"/>
            </a:xfrm>
            <a:custGeom>
              <a:avLst/>
              <a:gdLst/>
              <a:ahLst/>
              <a:cxnLst/>
              <a:rect l="l" t="t" r="r" b="b"/>
              <a:pathLst>
                <a:path w="59101" h="42722" extrusionOk="0">
                  <a:moveTo>
                    <a:pt x="21030" y="0"/>
                  </a:moveTo>
                  <a:cubicBezTo>
                    <a:pt x="19777" y="0"/>
                    <a:pt x="18525" y="129"/>
                    <a:pt x="17295" y="397"/>
                  </a:cubicBezTo>
                  <a:cubicBezTo>
                    <a:pt x="15730" y="740"/>
                    <a:pt x="14208" y="1296"/>
                    <a:pt x="12622" y="1517"/>
                  </a:cubicBezTo>
                  <a:cubicBezTo>
                    <a:pt x="11883" y="1619"/>
                    <a:pt x="11137" y="1646"/>
                    <a:pt x="10390" y="1646"/>
                  </a:cubicBezTo>
                  <a:cubicBezTo>
                    <a:pt x="9958" y="1646"/>
                    <a:pt x="9526" y="1637"/>
                    <a:pt x="9094" y="1628"/>
                  </a:cubicBezTo>
                  <a:lnTo>
                    <a:pt x="1" y="1435"/>
                  </a:lnTo>
                  <a:lnTo>
                    <a:pt x="1" y="1435"/>
                  </a:lnTo>
                  <a:cubicBezTo>
                    <a:pt x="426" y="1574"/>
                    <a:pt x="851" y="1716"/>
                    <a:pt x="1273" y="1862"/>
                  </a:cubicBezTo>
                  <a:cubicBezTo>
                    <a:pt x="2668" y="2345"/>
                    <a:pt x="4085" y="2884"/>
                    <a:pt x="5183" y="3868"/>
                  </a:cubicBezTo>
                  <a:cubicBezTo>
                    <a:pt x="7590" y="6031"/>
                    <a:pt x="7822" y="9656"/>
                    <a:pt x="7901" y="12891"/>
                  </a:cubicBezTo>
                  <a:cubicBezTo>
                    <a:pt x="7979" y="16125"/>
                    <a:pt x="8253" y="19759"/>
                    <a:pt x="10701" y="21874"/>
                  </a:cubicBezTo>
                  <a:cubicBezTo>
                    <a:pt x="11166" y="18010"/>
                    <a:pt x="11961" y="14169"/>
                    <a:pt x="12093" y="10279"/>
                  </a:cubicBezTo>
                  <a:cubicBezTo>
                    <a:pt x="12266" y="5233"/>
                    <a:pt x="18158" y="2857"/>
                    <a:pt x="20060" y="2857"/>
                  </a:cubicBezTo>
                  <a:cubicBezTo>
                    <a:pt x="20256" y="2857"/>
                    <a:pt x="20410" y="2882"/>
                    <a:pt x="20510" y="2933"/>
                  </a:cubicBezTo>
                  <a:cubicBezTo>
                    <a:pt x="26832" y="6103"/>
                    <a:pt x="30232" y="13815"/>
                    <a:pt x="34424" y="19511"/>
                  </a:cubicBezTo>
                  <a:cubicBezTo>
                    <a:pt x="34646" y="19812"/>
                    <a:pt x="34876" y="20170"/>
                    <a:pt x="34782" y="20533"/>
                  </a:cubicBezTo>
                  <a:cubicBezTo>
                    <a:pt x="34711" y="20812"/>
                    <a:pt x="34467" y="21006"/>
                    <a:pt x="34238" y="21179"/>
                  </a:cubicBezTo>
                  <a:cubicBezTo>
                    <a:pt x="31823" y="23008"/>
                    <a:pt x="29408" y="24835"/>
                    <a:pt x="26993" y="26664"/>
                  </a:cubicBezTo>
                  <a:cubicBezTo>
                    <a:pt x="26494" y="27042"/>
                    <a:pt x="25974" y="27445"/>
                    <a:pt x="25714" y="28017"/>
                  </a:cubicBezTo>
                  <a:cubicBezTo>
                    <a:pt x="25085" y="29400"/>
                    <a:pt x="26298" y="30968"/>
                    <a:pt x="27658" y="31647"/>
                  </a:cubicBezTo>
                  <a:cubicBezTo>
                    <a:pt x="29855" y="32741"/>
                    <a:pt x="32472" y="32590"/>
                    <a:pt x="34778" y="33433"/>
                  </a:cubicBezTo>
                  <a:cubicBezTo>
                    <a:pt x="37093" y="34276"/>
                    <a:pt x="38922" y="36049"/>
                    <a:pt x="40881" y="37542"/>
                  </a:cubicBezTo>
                  <a:cubicBezTo>
                    <a:pt x="44098" y="39997"/>
                    <a:pt x="47832" y="41747"/>
                    <a:pt x="51758" y="42722"/>
                  </a:cubicBezTo>
                  <a:cubicBezTo>
                    <a:pt x="52970" y="42391"/>
                    <a:pt x="54161" y="41982"/>
                    <a:pt x="55313" y="41465"/>
                  </a:cubicBezTo>
                  <a:cubicBezTo>
                    <a:pt x="57158" y="40634"/>
                    <a:pt x="59100" y="39168"/>
                    <a:pt x="59073" y="37144"/>
                  </a:cubicBezTo>
                  <a:cubicBezTo>
                    <a:pt x="59050" y="35381"/>
                    <a:pt x="57546" y="34042"/>
                    <a:pt x="56738" y="32474"/>
                  </a:cubicBezTo>
                  <a:cubicBezTo>
                    <a:pt x="55891" y="30828"/>
                    <a:pt x="55817" y="28911"/>
                    <a:pt x="55484" y="27090"/>
                  </a:cubicBezTo>
                  <a:cubicBezTo>
                    <a:pt x="54686" y="22704"/>
                    <a:pt x="52251" y="18635"/>
                    <a:pt x="48762" y="15857"/>
                  </a:cubicBezTo>
                  <a:cubicBezTo>
                    <a:pt x="47002" y="14457"/>
                    <a:pt x="44558" y="13658"/>
                    <a:pt x="42289" y="13658"/>
                  </a:cubicBezTo>
                  <a:cubicBezTo>
                    <a:pt x="42174" y="13658"/>
                    <a:pt x="42059" y="13660"/>
                    <a:pt x="41944" y="13665"/>
                  </a:cubicBezTo>
                  <a:cubicBezTo>
                    <a:pt x="39294" y="10232"/>
                    <a:pt x="36365" y="6424"/>
                    <a:pt x="32843" y="3896"/>
                  </a:cubicBezTo>
                  <a:cubicBezTo>
                    <a:pt x="29421" y="1439"/>
                    <a:pt x="25221" y="0"/>
                    <a:pt x="21030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46"/>
            <p:cNvSpPr/>
            <p:nvPr/>
          </p:nvSpPr>
          <p:spPr>
            <a:xfrm>
              <a:off x="2566225" y="201350"/>
              <a:ext cx="530150" cy="681975"/>
            </a:xfrm>
            <a:custGeom>
              <a:avLst/>
              <a:gdLst/>
              <a:ahLst/>
              <a:cxnLst/>
              <a:rect l="l" t="t" r="r" b="b"/>
              <a:pathLst>
                <a:path w="21206" h="27279" extrusionOk="0">
                  <a:moveTo>
                    <a:pt x="15165" y="0"/>
                  </a:moveTo>
                  <a:cubicBezTo>
                    <a:pt x="14295" y="0"/>
                    <a:pt x="13405" y="423"/>
                    <a:pt x="12784" y="1057"/>
                  </a:cubicBezTo>
                  <a:cubicBezTo>
                    <a:pt x="11919" y="1939"/>
                    <a:pt x="11479" y="3144"/>
                    <a:pt x="11170" y="4338"/>
                  </a:cubicBezTo>
                  <a:cubicBezTo>
                    <a:pt x="10535" y="6776"/>
                    <a:pt x="10553" y="9320"/>
                    <a:pt x="10811" y="11824"/>
                  </a:cubicBezTo>
                  <a:cubicBezTo>
                    <a:pt x="8568" y="13180"/>
                    <a:pt x="7281" y="15961"/>
                    <a:pt x="7698" y="18548"/>
                  </a:cubicBezTo>
                  <a:cubicBezTo>
                    <a:pt x="7494" y="18531"/>
                    <a:pt x="7287" y="18522"/>
                    <a:pt x="7079" y="18522"/>
                  </a:cubicBezTo>
                  <a:cubicBezTo>
                    <a:pt x="5231" y="18522"/>
                    <a:pt x="3261" y="19218"/>
                    <a:pt x="1971" y="20489"/>
                  </a:cubicBezTo>
                  <a:cubicBezTo>
                    <a:pt x="532" y="21908"/>
                    <a:pt x="1" y="24301"/>
                    <a:pt x="1038" y="26038"/>
                  </a:cubicBezTo>
                  <a:cubicBezTo>
                    <a:pt x="1303" y="26484"/>
                    <a:pt x="1676" y="26886"/>
                    <a:pt x="2155" y="27089"/>
                  </a:cubicBezTo>
                  <a:cubicBezTo>
                    <a:pt x="2532" y="27251"/>
                    <a:pt x="2954" y="27278"/>
                    <a:pt x="3366" y="27278"/>
                  </a:cubicBezTo>
                  <a:cubicBezTo>
                    <a:pt x="3388" y="27278"/>
                    <a:pt x="3411" y="27278"/>
                    <a:pt x="3433" y="27278"/>
                  </a:cubicBezTo>
                  <a:cubicBezTo>
                    <a:pt x="5712" y="27257"/>
                    <a:pt x="7935" y="26597"/>
                    <a:pt x="10095" y="25861"/>
                  </a:cubicBezTo>
                  <a:cubicBezTo>
                    <a:pt x="11365" y="25429"/>
                    <a:pt x="12643" y="24956"/>
                    <a:pt x="13721" y="24155"/>
                  </a:cubicBezTo>
                  <a:cubicBezTo>
                    <a:pt x="14783" y="23366"/>
                    <a:pt x="15596" y="22293"/>
                    <a:pt x="16395" y="21237"/>
                  </a:cubicBezTo>
                  <a:cubicBezTo>
                    <a:pt x="17509" y="19762"/>
                    <a:pt x="18625" y="18286"/>
                    <a:pt x="19740" y="16811"/>
                  </a:cubicBezTo>
                  <a:cubicBezTo>
                    <a:pt x="20223" y="16171"/>
                    <a:pt x="20718" y="15511"/>
                    <a:pt x="20954" y="14743"/>
                  </a:cubicBezTo>
                  <a:cubicBezTo>
                    <a:pt x="21205" y="13923"/>
                    <a:pt x="21145" y="13046"/>
                    <a:pt x="21042" y="12195"/>
                  </a:cubicBezTo>
                  <a:cubicBezTo>
                    <a:pt x="20638" y="8797"/>
                    <a:pt x="19629" y="5472"/>
                    <a:pt x="18075" y="2420"/>
                  </a:cubicBezTo>
                  <a:cubicBezTo>
                    <a:pt x="17622" y="1530"/>
                    <a:pt x="17065" y="607"/>
                    <a:pt x="16152" y="203"/>
                  </a:cubicBezTo>
                  <a:cubicBezTo>
                    <a:pt x="15837" y="64"/>
                    <a:pt x="15503" y="0"/>
                    <a:pt x="15165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46"/>
            <p:cNvSpPr/>
            <p:nvPr/>
          </p:nvSpPr>
          <p:spPr>
            <a:xfrm>
              <a:off x="2592200" y="224675"/>
              <a:ext cx="504125" cy="658825"/>
            </a:xfrm>
            <a:custGeom>
              <a:avLst/>
              <a:gdLst/>
              <a:ahLst/>
              <a:cxnLst/>
              <a:rect l="l" t="t" r="r" b="b"/>
              <a:pathLst>
                <a:path w="20165" h="26353" extrusionOk="0">
                  <a:moveTo>
                    <a:pt x="16073" y="1"/>
                  </a:moveTo>
                  <a:cubicBezTo>
                    <a:pt x="14211" y="3588"/>
                    <a:pt x="13059" y="7548"/>
                    <a:pt x="12742" y="11579"/>
                  </a:cubicBezTo>
                  <a:cubicBezTo>
                    <a:pt x="12696" y="12171"/>
                    <a:pt x="12660" y="12787"/>
                    <a:pt x="12364" y="13301"/>
                  </a:cubicBezTo>
                  <a:cubicBezTo>
                    <a:pt x="12116" y="13731"/>
                    <a:pt x="11709" y="14044"/>
                    <a:pt x="11325" y="14359"/>
                  </a:cubicBezTo>
                  <a:cubicBezTo>
                    <a:pt x="9684" y="15711"/>
                    <a:pt x="8272" y="17343"/>
                    <a:pt x="7173" y="19160"/>
                  </a:cubicBezTo>
                  <a:cubicBezTo>
                    <a:pt x="6896" y="19616"/>
                    <a:pt x="6635" y="20091"/>
                    <a:pt x="6247" y="20455"/>
                  </a:cubicBezTo>
                  <a:cubicBezTo>
                    <a:pt x="5867" y="20809"/>
                    <a:pt x="5388" y="21035"/>
                    <a:pt x="4927" y="21277"/>
                  </a:cubicBezTo>
                  <a:cubicBezTo>
                    <a:pt x="3073" y="22249"/>
                    <a:pt x="1399" y="23563"/>
                    <a:pt x="1" y="25121"/>
                  </a:cubicBezTo>
                  <a:cubicBezTo>
                    <a:pt x="267" y="25564"/>
                    <a:pt x="637" y="25964"/>
                    <a:pt x="1113" y="26165"/>
                  </a:cubicBezTo>
                  <a:cubicBezTo>
                    <a:pt x="1492" y="26325"/>
                    <a:pt x="1912" y="26353"/>
                    <a:pt x="2325" y="26353"/>
                  </a:cubicBezTo>
                  <a:cubicBezTo>
                    <a:pt x="2347" y="26353"/>
                    <a:pt x="2370" y="26353"/>
                    <a:pt x="2393" y="26352"/>
                  </a:cubicBezTo>
                  <a:cubicBezTo>
                    <a:pt x="4673" y="26331"/>
                    <a:pt x="6896" y="25672"/>
                    <a:pt x="9053" y="24935"/>
                  </a:cubicBezTo>
                  <a:cubicBezTo>
                    <a:pt x="10323" y="24502"/>
                    <a:pt x="11603" y="24029"/>
                    <a:pt x="12679" y="23229"/>
                  </a:cubicBezTo>
                  <a:cubicBezTo>
                    <a:pt x="13741" y="22440"/>
                    <a:pt x="14557" y="21368"/>
                    <a:pt x="15353" y="20311"/>
                  </a:cubicBezTo>
                  <a:cubicBezTo>
                    <a:pt x="16468" y="18837"/>
                    <a:pt x="17585" y="17360"/>
                    <a:pt x="18699" y="15885"/>
                  </a:cubicBezTo>
                  <a:cubicBezTo>
                    <a:pt x="19184" y="15245"/>
                    <a:pt x="19679" y="14586"/>
                    <a:pt x="19914" y="13817"/>
                  </a:cubicBezTo>
                  <a:cubicBezTo>
                    <a:pt x="20165" y="12995"/>
                    <a:pt x="20103" y="12115"/>
                    <a:pt x="20001" y="11266"/>
                  </a:cubicBezTo>
                  <a:cubicBezTo>
                    <a:pt x="19596" y="7867"/>
                    <a:pt x="18587" y="4540"/>
                    <a:pt x="17035" y="1492"/>
                  </a:cubicBezTo>
                  <a:cubicBezTo>
                    <a:pt x="16768" y="966"/>
                    <a:pt x="16463" y="434"/>
                    <a:pt x="16073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46"/>
            <p:cNvSpPr/>
            <p:nvPr/>
          </p:nvSpPr>
          <p:spPr>
            <a:xfrm>
              <a:off x="2560450" y="296775"/>
              <a:ext cx="657925" cy="728950"/>
            </a:xfrm>
            <a:custGeom>
              <a:avLst/>
              <a:gdLst/>
              <a:ahLst/>
              <a:cxnLst/>
              <a:rect l="l" t="t" r="r" b="b"/>
              <a:pathLst>
                <a:path w="26317" h="29158" extrusionOk="0">
                  <a:moveTo>
                    <a:pt x="21376" y="1"/>
                  </a:moveTo>
                  <a:cubicBezTo>
                    <a:pt x="20507" y="1"/>
                    <a:pt x="19624" y="501"/>
                    <a:pt x="19061" y="1196"/>
                  </a:cubicBezTo>
                  <a:cubicBezTo>
                    <a:pt x="18325" y="2102"/>
                    <a:pt x="18009" y="3270"/>
                    <a:pt x="17711" y="4399"/>
                  </a:cubicBezTo>
                  <a:cubicBezTo>
                    <a:pt x="17169" y="6457"/>
                    <a:pt x="16628" y="8518"/>
                    <a:pt x="16085" y="10576"/>
                  </a:cubicBezTo>
                  <a:cubicBezTo>
                    <a:pt x="15958" y="11058"/>
                    <a:pt x="15824" y="11554"/>
                    <a:pt x="15511" y="11944"/>
                  </a:cubicBezTo>
                  <a:cubicBezTo>
                    <a:pt x="15209" y="12319"/>
                    <a:pt x="14772" y="12554"/>
                    <a:pt x="14360" y="12804"/>
                  </a:cubicBezTo>
                  <a:cubicBezTo>
                    <a:pt x="12663" y="13828"/>
                    <a:pt x="11210" y="15250"/>
                    <a:pt x="10151" y="16924"/>
                  </a:cubicBezTo>
                  <a:cubicBezTo>
                    <a:pt x="9820" y="17447"/>
                    <a:pt x="9513" y="18009"/>
                    <a:pt x="9014" y="18375"/>
                  </a:cubicBezTo>
                  <a:cubicBezTo>
                    <a:pt x="8622" y="18661"/>
                    <a:pt x="8144" y="18799"/>
                    <a:pt x="7689" y="18961"/>
                  </a:cubicBezTo>
                  <a:cubicBezTo>
                    <a:pt x="4124" y="20214"/>
                    <a:pt x="1205" y="23173"/>
                    <a:pt x="1" y="26753"/>
                  </a:cubicBezTo>
                  <a:cubicBezTo>
                    <a:pt x="562" y="28458"/>
                    <a:pt x="2646" y="29158"/>
                    <a:pt x="4487" y="29158"/>
                  </a:cubicBezTo>
                  <a:cubicBezTo>
                    <a:pt x="4638" y="29158"/>
                    <a:pt x="4787" y="29153"/>
                    <a:pt x="4934" y="29144"/>
                  </a:cubicBezTo>
                  <a:cubicBezTo>
                    <a:pt x="6872" y="29022"/>
                    <a:pt x="8637" y="28035"/>
                    <a:pt x="10271" y="26988"/>
                  </a:cubicBezTo>
                  <a:cubicBezTo>
                    <a:pt x="14141" y="24510"/>
                    <a:pt x="17708" y="21562"/>
                    <a:pt x="20869" y="18229"/>
                  </a:cubicBezTo>
                  <a:cubicBezTo>
                    <a:pt x="22028" y="17006"/>
                    <a:pt x="23146" y="15710"/>
                    <a:pt x="23867" y="14190"/>
                  </a:cubicBezTo>
                  <a:cubicBezTo>
                    <a:pt x="25745" y="10240"/>
                    <a:pt x="26316" y="4944"/>
                    <a:pt x="23655" y="1471"/>
                  </a:cubicBezTo>
                  <a:cubicBezTo>
                    <a:pt x="23246" y="938"/>
                    <a:pt x="22785" y="402"/>
                    <a:pt x="22160" y="150"/>
                  </a:cubicBezTo>
                  <a:cubicBezTo>
                    <a:pt x="21906" y="47"/>
                    <a:pt x="21642" y="1"/>
                    <a:pt x="21376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6"/>
            <p:cNvSpPr/>
            <p:nvPr/>
          </p:nvSpPr>
          <p:spPr>
            <a:xfrm>
              <a:off x="2560450" y="354675"/>
              <a:ext cx="655425" cy="671125"/>
            </a:xfrm>
            <a:custGeom>
              <a:avLst/>
              <a:gdLst/>
              <a:ahLst/>
              <a:cxnLst/>
              <a:rect l="l" t="t" r="r" b="b"/>
              <a:pathLst>
                <a:path w="26217" h="26845" extrusionOk="0">
                  <a:moveTo>
                    <a:pt x="24212" y="1"/>
                  </a:moveTo>
                  <a:lnTo>
                    <a:pt x="24212" y="1"/>
                  </a:lnTo>
                  <a:cubicBezTo>
                    <a:pt x="23029" y="1079"/>
                    <a:pt x="21981" y="2307"/>
                    <a:pt x="21112" y="3655"/>
                  </a:cubicBezTo>
                  <a:cubicBezTo>
                    <a:pt x="19573" y="6048"/>
                    <a:pt x="18610" y="8754"/>
                    <a:pt x="17465" y="11358"/>
                  </a:cubicBezTo>
                  <a:cubicBezTo>
                    <a:pt x="17337" y="11646"/>
                    <a:pt x="17205" y="11940"/>
                    <a:pt x="16993" y="12175"/>
                  </a:cubicBezTo>
                  <a:cubicBezTo>
                    <a:pt x="16692" y="12509"/>
                    <a:pt x="16265" y="12689"/>
                    <a:pt x="15860" y="12877"/>
                  </a:cubicBezTo>
                  <a:cubicBezTo>
                    <a:pt x="13136" y="14138"/>
                    <a:pt x="10773" y="16165"/>
                    <a:pt x="9110" y="18664"/>
                  </a:cubicBezTo>
                  <a:cubicBezTo>
                    <a:pt x="8926" y="18939"/>
                    <a:pt x="8741" y="19233"/>
                    <a:pt x="8454" y="19402"/>
                  </a:cubicBezTo>
                  <a:cubicBezTo>
                    <a:pt x="8197" y="19556"/>
                    <a:pt x="7886" y="19590"/>
                    <a:pt x="7588" y="19627"/>
                  </a:cubicBezTo>
                  <a:cubicBezTo>
                    <a:pt x="5524" y="19884"/>
                    <a:pt x="3501" y="20453"/>
                    <a:pt x="1602" y="21297"/>
                  </a:cubicBezTo>
                  <a:cubicBezTo>
                    <a:pt x="922" y="22263"/>
                    <a:pt x="378" y="23322"/>
                    <a:pt x="1" y="24442"/>
                  </a:cubicBezTo>
                  <a:cubicBezTo>
                    <a:pt x="561" y="26145"/>
                    <a:pt x="2646" y="26845"/>
                    <a:pt x="4486" y="26845"/>
                  </a:cubicBezTo>
                  <a:cubicBezTo>
                    <a:pt x="4637" y="26845"/>
                    <a:pt x="4786" y="26840"/>
                    <a:pt x="4933" y="26831"/>
                  </a:cubicBezTo>
                  <a:cubicBezTo>
                    <a:pt x="6869" y="26709"/>
                    <a:pt x="8636" y="25723"/>
                    <a:pt x="10270" y="24675"/>
                  </a:cubicBezTo>
                  <a:cubicBezTo>
                    <a:pt x="14140" y="22199"/>
                    <a:pt x="17707" y="19249"/>
                    <a:pt x="20866" y="15915"/>
                  </a:cubicBezTo>
                  <a:cubicBezTo>
                    <a:pt x="22024" y="14693"/>
                    <a:pt x="23143" y="13399"/>
                    <a:pt x="23866" y="11877"/>
                  </a:cubicBezTo>
                  <a:cubicBezTo>
                    <a:pt x="25598" y="8233"/>
                    <a:pt x="26216" y="3446"/>
                    <a:pt x="24212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6"/>
            <p:cNvSpPr/>
            <p:nvPr/>
          </p:nvSpPr>
          <p:spPr>
            <a:xfrm>
              <a:off x="2487350" y="394375"/>
              <a:ext cx="803800" cy="733550"/>
            </a:xfrm>
            <a:custGeom>
              <a:avLst/>
              <a:gdLst/>
              <a:ahLst/>
              <a:cxnLst/>
              <a:rect l="l" t="t" r="r" b="b"/>
              <a:pathLst>
                <a:path w="32152" h="29342" extrusionOk="0">
                  <a:moveTo>
                    <a:pt x="31161" y="1"/>
                  </a:moveTo>
                  <a:cubicBezTo>
                    <a:pt x="28575" y="673"/>
                    <a:pt x="26434" y="2559"/>
                    <a:pt x="24941" y="4773"/>
                  </a:cubicBezTo>
                  <a:cubicBezTo>
                    <a:pt x="23447" y="6988"/>
                    <a:pt x="22510" y="9476"/>
                    <a:pt x="21646" y="12004"/>
                  </a:cubicBezTo>
                  <a:cubicBezTo>
                    <a:pt x="17667" y="12944"/>
                    <a:pt x="14161" y="15716"/>
                    <a:pt x="12327" y="19369"/>
                  </a:cubicBezTo>
                  <a:cubicBezTo>
                    <a:pt x="11873" y="19341"/>
                    <a:pt x="11418" y="19327"/>
                    <a:pt x="10964" y="19327"/>
                  </a:cubicBezTo>
                  <a:cubicBezTo>
                    <a:pt x="7420" y="19327"/>
                    <a:pt x="3877" y="20183"/>
                    <a:pt x="728" y="21810"/>
                  </a:cubicBezTo>
                  <a:cubicBezTo>
                    <a:pt x="1" y="24317"/>
                    <a:pt x="2028" y="27720"/>
                    <a:pt x="4431" y="28739"/>
                  </a:cubicBezTo>
                  <a:cubicBezTo>
                    <a:pt x="5430" y="29161"/>
                    <a:pt x="6495" y="29341"/>
                    <a:pt x="7574" y="29341"/>
                  </a:cubicBezTo>
                  <a:cubicBezTo>
                    <a:pt x="9093" y="29341"/>
                    <a:pt x="10639" y="28985"/>
                    <a:pt x="12066" y="28446"/>
                  </a:cubicBezTo>
                  <a:cubicBezTo>
                    <a:pt x="15532" y="27140"/>
                    <a:pt x="18523" y="24853"/>
                    <a:pt x="21436" y="22568"/>
                  </a:cubicBezTo>
                  <a:cubicBezTo>
                    <a:pt x="23102" y="21263"/>
                    <a:pt x="24774" y="19936"/>
                    <a:pt x="26129" y="18306"/>
                  </a:cubicBezTo>
                  <a:cubicBezTo>
                    <a:pt x="29033" y="14815"/>
                    <a:pt x="30237" y="10257"/>
                    <a:pt x="31362" y="5857"/>
                  </a:cubicBezTo>
                  <a:cubicBezTo>
                    <a:pt x="31878" y="3836"/>
                    <a:pt x="32151" y="1835"/>
                    <a:pt x="31161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6"/>
            <p:cNvSpPr/>
            <p:nvPr/>
          </p:nvSpPr>
          <p:spPr>
            <a:xfrm>
              <a:off x="2542150" y="425800"/>
              <a:ext cx="745550" cy="702075"/>
            </a:xfrm>
            <a:custGeom>
              <a:avLst/>
              <a:gdLst/>
              <a:ahLst/>
              <a:cxnLst/>
              <a:rect l="l" t="t" r="r" b="b"/>
              <a:pathLst>
                <a:path w="29822" h="28083" extrusionOk="0">
                  <a:moveTo>
                    <a:pt x="29455" y="1"/>
                  </a:moveTo>
                  <a:cubicBezTo>
                    <a:pt x="28711" y="4729"/>
                    <a:pt x="26939" y="9295"/>
                    <a:pt x="24275" y="13272"/>
                  </a:cubicBezTo>
                  <a:cubicBezTo>
                    <a:pt x="20476" y="18945"/>
                    <a:pt x="14714" y="23458"/>
                    <a:pt x="8052" y="24956"/>
                  </a:cubicBezTo>
                  <a:cubicBezTo>
                    <a:pt x="5418" y="25548"/>
                    <a:pt x="2705" y="25668"/>
                    <a:pt x="0" y="25723"/>
                  </a:cubicBezTo>
                  <a:cubicBezTo>
                    <a:pt x="640" y="26498"/>
                    <a:pt x="1415" y="27130"/>
                    <a:pt x="2239" y="27480"/>
                  </a:cubicBezTo>
                  <a:cubicBezTo>
                    <a:pt x="3238" y="27903"/>
                    <a:pt x="4304" y="28083"/>
                    <a:pt x="5383" y="28083"/>
                  </a:cubicBezTo>
                  <a:cubicBezTo>
                    <a:pt x="6902" y="28083"/>
                    <a:pt x="8448" y="27726"/>
                    <a:pt x="9875" y="27188"/>
                  </a:cubicBezTo>
                  <a:cubicBezTo>
                    <a:pt x="13338" y="25882"/>
                    <a:pt x="16331" y="23595"/>
                    <a:pt x="19244" y="21310"/>
                  </a:cubicBezTo>
                  <a:cubicBezTo>
                    <a:pt x="20911" y="20003"/>
                    <a:pt x="22584" y="18676"/>
                    <a:pt x="23937" y="17048"/>
                  </a:cubicBezTo>
                  <a:cubicBezTo>
                    <a:pt x="26841" y="13556"/>
                    <a:pt x="28045" y="8999"/>
                    <a:pt x="29170" y="4599"/>
                  </a:cubicBezTo>
                  <a:cubicBezTo>
                    <a:pt x="29571" y="3031"/>
                    <a:pt x="29822" y="1476"/>
                    <a:pt x="29455" y="1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6"/>
            <p:cNvSpPr/>
            <p:nvPr/>
          </p:nvSpPr>
          <p:spPr>
            <a:xfrm>
              <a:off x="2347450" y="853375"/>
              <a:ext cx="221350" cy="164525"/>
            </a:xfrm>
            <a:custGeom>
              <a:avLst/>
              <a:gdLst/>
              <a:ahLst/>
              <a:cxnLst/>
              <a:rect l="l" t="t" r="r" b="b"/>
              <a:pathLst>
                <a:path w="8854" h="6581" extrusionOk="0">
                  <a:moveTo>
                    <a:pt x="3234" y="0"/>
                  </a:moveTo>
                  <a:cubicBezTo>
                    <a:pt x="1822" y="0"/>
                    <a:pt x="1" y="747"/>
                    <a:pt x="718" y="2332"/>
                  </a:cubicBezTo>
                  <a:cubicBezTo>
                    <a:pt x="1399" y="3837"/>
                    <a:pt x="3056" y="4937"/>
                    <a:pt x="4410" y="5765"/>
                  </a:cubicBezTo>
                  <a:cubicBezTo>
                    <a:pt x="5087" y="6180"/>
                    <a:pt x="5865" y="6580"/>
                    <a:pt x="6631" y="6580"/>
                  </a:cubicBezTo>
                  <a:cubicBezTo>
                    <a:pt x="6852" y="6580"/>
                    <a:pt x="7071" y="6547"/>
                    <a:pt x="7287" y="6472"/>
                  </a:cubicBezTo>
                  <a:cubicBezTo>
                    <a:pt x="8370" y="6092"/>
                    <a:pt x="8853" y="4716"/>
                    <a:pt x="8545" y="3611"/>
                  </a:cubicBezTo>
                  <a:cubicBezTo>
                    <a:pt x="8237" y="2504"/>
                    <a:pt x="7338" y="1657"/>
                    <a:pt x="6369" y="1042"/>
                  </a:cubicBezTo>
                  <a:cubicBezTo>
                    <a:pt x="5461" y="468"/>
                    <a:pt x="4430" y="36"/>
                    <a:pt x="3355" y="2"/>
                  </a:cubicBezTo>
                  <a:cubicBezTo>
                    <a:pt x="3315" y="1"/>
                    <a:pt x="3275" y="0"/>
                    <a:pt x="3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6"/>
            <p:cNvSpPr/>
            <p:nvPr/>
          </p:nvSpPr>
          <p:spPr>
            <a:xfrm>
              <a:off x="2606925" y="268825"/>
              <a:ext cx="102050" cy="112775"/>
            </a:xfrm>
            <a:custGeom>
              <a:avLst/>
              <a:gdLst/>
              <a:ahLst/>
              <a:cxnLst/>
              <a:rect l="l" t="t" r="r" b="b"/>
              <a:pathLst>
                <a:path w="4082" h="4511" extrusionOk="0">
                  <a:moveTo>
                    <a:pt x="1" y="1"/>
                  </a:moveTo>
                  <a:lnTo>
                    <a:pt x="1" y="1"/>
                  </a:lnTo>
                  <a:cubicBezTo>
                    <a:pt x="297" y="762"/>
                    <a:pt x="434" y="1584"/>
                    <a:pt x="385" y="2401"/>
                  </a:cubicBezTo>
                  <a:cubicBezTo>
                    <a:pt x="376" y="2552"/>
                    <a:pt x="363" y="2714"/>
                    <a:pt x="431" y="2847"/>
                  </a:cubicBezTo>
                  <a:cubicBezTo>
                    <a:pt x="487" y="2957"/>
                    <a:pt x="588" y="3033"/>
                    <a:pt x="689" y="3105"/>
                  </a:cubicBezTo>
                  <a:cubicBezTo>
                    <a:pt x="1245" y="3509"/>
                    <a:pt x="1818" y="3885"/>
                    <a:pt x="2409" y="4234"/>
                  </a:cubicBezTo>
                  <a:cubicBezTo>
                    <a:pt x="2645" y="4373"/>
                    <a:pt x="2898" y="4511"/>
                    <a:pt x="3169" y="4511"/>
                  </a:cubicBezTo>
                  <a:cubicBezTo>
                    <a:pt x="3182" y="4511"/>
                    <a:pt x="3195" y="4510"/>
                    <a:pt x="3208" y="4510"/>
                  </a:cubicBezTo>
                  <a:cubicBezTo>
                    <a:pt x="3727" y="4481"/>
                    <a:pt x="4081" y="3912"/>
                    <a:pt x="4061" y="3392"/>
                  </a:cubicBezTo>
                  <a:cubicBezTo>
                    <a:pt x="4057" y="3301"/>
                    <a:pt x="4042" y="3210"/>
                    <a:pt x="4025" y="3122"/>
                  </a:cubicBezTo>
                  <a:cubicBezTo>
                    <a:pt x="3479" y="2543"/>
                    <a:pt x="2930" y="1964"/>
                    <a:pt x="2384" y="1384"/>
                  </a:cubicBezTo>
                  <a:cubicBezTo>
                    <a:pt x="1967" y="941"/>
                    <a:pt x="1533" y="488"/>
                    <a:pt x="978" y="237"/>
                  </a:cubicBezTo>
                  <a:cubicBezTo>
                    <a:pt x="667" y="98"/>
                    <a:pt x="337" y="31"/>
                    <a:pt x="1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6"/>
            <p:cNvSpPr/>
            <p:nvPr/>
          </p:nvSpPr>
          <p:spPr>
            <a:xfrm>
              <a:off x="1878700" y="187500"/>
              <a:ext cx="1412525" cy="965475"/>
            </a:xfrm>
            <a:custGeom>
              <a:avLst/>
              <a:gdLst/>
              <a:ahLst/>
              <a:cxnLst/>
              <a:rect l="l" t="t" r="r" b="b"/>
              <a:pathLst>
                <a:path w="56501" h="38619" extrusionOk="0">
                  <a:moveTo>
                    <a:pt x="1" y="0"/>
                  </a:moveTo>
                  <a:lnTo>
                    <a:pt x="1" y="0"/>
                  </a:lnTo>
                  <a:cubicBezTo>
                    <a:pt x="522" y="402"/>
                    <a:pt x="1017" y="846"/>
                    <a:pt x="1501" y="1292"/>
                  </a:cubicBezTo>
                  <a:cubicBezTo>
                    <a:pt x="3751" y="3363"/>
                    <a:pt x="5949" y="5498"/>
                    <a:pt x="7954" y="7807"/>
                  </a:cubicBezTo>
                  <a:cubicBezTo>
                    <a:pt x="13466" y="14155"/>
                    <a:pt x="17440" y="21688"/>
                    <a:pt x="22637" y="28298"/>
                  </a:cubicBezTo>
                  <a:cubicBezTo>
                    <a:pt x="25790" y="32307"/>
                    <a:pt x="29591" y="36053"/>
                    <a:pt x="33954" y="38619"/>
                  </a:cubicBezTo>
                  <a:cubicBezTo>
                    <a:pt x="34209" y="38217"/>
                    <a:pt x="34388" y="37783"/>
                    <a:pt x="34461" y="37315"/>
                  </a:cubicBezTo>
                  <a:cubicBezTo>
                    <a:pt x="35126" y="37163"/>
                    <a:pt x="35781" y="36962"/>
                    <a:pt x="36412" y="36723"/>
                  </a:cubicBezTo>
                  <a:cubicBezTo>
                    <a:pt x="39876" y="35417"/>
                    <a:pt x="42869" y="33129"/>
                    <a:pt x="45782" y="30845"/>
                  </a:cubicBezTo>
                  <a:cubicBezTo>
                    <a:pt x="47448" y="29539"/>
                    <a:pt x="49122" y="28212"/>
                    <a:pt x="50475" y="26582"/>
                  </a:cubicBezTo>
                  <a:cubicBezTo>
                    <a:pt x="53379" y="23091"/>
                    <a:pt x="54583" y="18533"/>
                    <a:pt x="55708" y="14133"/>
                  </a:cubicBezTo>
                  <a:cubicBezTo>
                    <a:pt x="56224" y="12111"/>
                    <a:pt x="56500" y="10110"/>
                    <a:pt x="55507" y="8276"/>
                  </a:cubicBezTo>
                  <a:cubicBezTo>
                    <a:pt x="54839" y="8449"/>
                    <a:pt x="54200" y="8706"/>
                    <a:pt x="53594" y="9028"/>
                  </a:cubicBezTo>
                  <a:cubicBezTo>
                    <a:pt x="53549" y="9596"/>
                    <a:pt x="53488" y="10163"/>
                    <a:pt x="53413" y="10732"/>
                  </a:cubicBezTo>
                  <a:cubicBezTo>
                    <a:pt x="52812" y="15221"/>
                    <a:pt x="51171" y="19643"/>
                    <a:pt x="48243" y="23098"/>
                  </a:cubicBezTo>
                  <a:cubicBezTo>
                    <a:pt x="46631" y="25003"/>
                    <a:pt x="44360" y="26670"/>
                    <a:pt x="41924" y="26670"/>
                  </a:cubicBezTo>
                  <a:cubicBezTo>
                    <a:pt x="41658" y="26670"/>
                    <a:pt x="41390" y="26650"/>
                    <a:pt x="41120" y="26608"/>
                  </a:cubicBezTo>
                  <a:cubicBezTo>
                    <a:pt x="39167" y="26306"/>
                    <a:pt x="37580" y="24934"/>
                    <a:pt x="35995" y="23752"/>
                  </a:cubicBezTo>
                  <a:cubicBezTo>
                    <a:pt x="34176" y="22396"/>
                    <a:pt x="32220" y="21225"/>
                    <a:pt x="30166" y="20265"/>
                  </a:cubicBezTo>
                  <a:cubicBezTo>
                    <a:pt x="27987" y="19244"/>
                    <a:pt x="25656" y="18437"/>
                    <a:pt x="23811" y="16892"/>
                  </a:cubicBezTo>
                  <a:cubicBezTo>
                    <a:pt x="22778" y="16027"/>
                    <a:pt x="21936" y="14965"/>
                    <a:pt x="21119" y="13887"/>
                  </a:cubicBezTo>
                  <a:cubicBezTo>
                    <a:pt x="20012" y="13517"/>
                    <a:pt x="18841" y="13319"/>
                    <a:pt x="17714" y="13319"/>
                  </a:cubicBezTo>
                  <a:cubicBezTo>
                    <a:pt x="17601" y="13319"/>
                    <a:pt x="17487" y="13321"/>
                    <a:pt x="17374" y="13325"/>
                  </a:cubicBezTo>
                  <a:cubicBezTo>
                    <a:pt x="14724" y="9892"/>
                    <a:pt x="11795" y="6084"/>
                    <a:pt x="8273" y="3556"/>
                  </a:cubicBezTo>
                  <a:cubicBezTo>
                    <a:pt x="5820" y="1795"/>
                    <a:pt x="2965" y="559"/>
                    <a:pt x="1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6"/>
            <p:cNvSpPr/>
            <p:nvPr/>
          </p:nvSpPr>
          <p:spPr>
            <a:xfrm>
              <a:off x="841350" y="742300"/>
              <a:ext cx="1395750" cy="545250"/>
            </a:xfrm>
            <a:custGeom>
              <a:avLst/>
              <a:gdLst/>
              <a:ahLst/>
              <a:cxnLst/>
              <a:rect l="l" t="t" r="r" b="b"/>
              <a:pathLst>
                <a:path w="55830" h="21810" extrusionOk="0">
                  <a:moveTo>
                    <a:pt x="1" y="0"/>
                  </a:moveTo>
                  <a:cubicBezTo>
                    <a:pt x="673" y="2719"/>
                    <a:pt x="1800" y="5427"/>
                    <a:pt x="3713" y="6903"/>
                  </a:cubicBezTo>
                  <a:cubicBezTo>
                    <a:pt x="8051" y="4831"/>
                    <a:pt x="12855" y="3798"/>
                    <a:pt x="17660" y="3798"/>
                  </a:cubicBezTo>
                  <a:cubicBezTo>
                    <a:pt x="22759" y="3798"/>
                    <a:pt x="27858" y="4961"/>
                    <a:pt x="32402" y="7280"/>
                  </a:cubicBezTo>
                  <a:cubicBezTo>
                    <a:pt x="38819" y="10555"/>
                    <a:pt x="43957" y="15861"/>
                    <a:pt x="50025" y="19746"/>
                  </a:cubicBezTo>
                  <a:cubicBezTo>
                    <a:pt x="51328" y="20582"/>
                    <a:pt x="52705" y="21361"/>
                    <a:pt x="54223" y="21658"/>
                  </a:cubicBezTo>
                  <a:cubicBezTo>
                    <a:pt x="54753" y="21763"/>
                    <a:pt x="55291" y="21803"/>
                    <a:pt x="55830" y="21810"/>
                  </a:cubicBezTo>
                  <a:cubicBezTo>
                    <a:pt x="55107" y="21492"/>
                    <a:pt x="54398" y="21148"/>
                    <a:pt x="53709" y="20778"/>
                  </a:cubicBezTo>
                  <a:cubicBezTo>
                    <a:pt x="48972" y="18241"/>
                    <a:pt x="44881" y="14684"/>
                    <a:pt x="40682" y="11336"/>
                  </a:cubicBezTo>
                  <a:cubicBezTo>
                    <a:pt x="36483" y="7985"/>
                    <a:pt x="32044" y="4769"/>
                    <a:pt x="26942" y="3091"/>
                  </a:cubicBezTo>
                  <a:cubicBezTo>
                    <a:pt x="22754" y="1713"/>
                    <a:pt x="18290" y="1429"/>
                    <a:pt x="13885" y="1332"/>
                  </a:cubicBezTo>
                  <a:cubicBezTo>
                    <a:pt x="9241" y="1227"/>
                    <a:pt x="4400" y="1269"/>
                    <a:pt x="1" y="0"/>
                  </a:cubicBezTo>
                  <a:close/>
                </a:path>
              </a:pathLst>
            </a:custGeom>
            <a:solidFill>
              <a:srgbClr val="FFB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6"/>
            <p:cNvSpPr/>
            <p:nvPr/>
          </p:nvSpPr>
          <p:spPr>
            <a:xfrm>
              <a:off x="3015700" y="694625"/>
              <a:ext cx="78125" cy="71750"/>
            </a:xfrm>
            <a:custGeom>
              <a:avLst/>
              <a:gdLst/>
              <a:ahLst/>
              <a:cxnLst/>
              <a:rect l="l" t="t" r="r" b="b"/>
              <a:pathLst>
                <a:path w="3125" h="2870" extrusionOk="0">
                  <a:moveTo>
                    <a:pt x="173" y="0"/>
                  </a:moveTo>
                  <a:cubicBezTo>
                    <a:pt x="122" y="0"/>
                    <a:pt x="72" y="27"/>
                    <a:pt x="43" y="74"/>
                  </a:cubicBezTo>
                  <a:cubicBezTo>
                    <a:pt x="0" y="147"/>
                    <a:pt x="24" y="239"/>
                    <a:pt x="96" y="282"/>
                  </a:cubicBezTo>
                  <a:cubicBezTo>
                    <a:pt x="1170" y="911"/>
                    <a:pt x="2114" y="1784"/>
                    <a:pt x="2826" y="2805"/>
                  </a:cubicBezTo>
                  <a:cubicBezTo>
                    <a:pt x="2855" y="2846"/>
                    <a:pt x="2902" y="2869"/>
                    <a:pt x="2951" y="2869"/>
                  </a:cubicBezTo>
                  <a:cubicBezTo>
                    <a:pt x="2981" y="2869"/>
                    <a:pt x="3011" y="2861"/>
                    <a:pt x="3038" y="2842"/>
                  </a:cubicBezTo>
                  <a:cubicBezTo>
                    <a:pt x="3106" y="2795"/>
                    <a:pt x="3124" y="2699"/>
                    <a:pt x="3076" y="2631"/>
                  </a:cubicBezTo>
                  <a:cubicBezTo>
                    <a:pt x="2339" y="1576"/>
                    <a:pt x="1362" y="673"/>
                    <a:pt x="251" y="21"/>
                  </a:cubicBezTo>
                  <a:cubicBezTo>
                    <a:pt x="226" y="7"/>
                    <a:pt x="200" y="0"/>
                    <a:pt x="17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6"/>
            <p:cNvSpPr/>
            <p:nvPr/>
          </p:nvSpPr>
          <p:spPr>
            <a:xfrm>
              <a:off x="2796125" y="869275"/>
              <a:ext cx="71100" cy="70700"/>
            </a:xfrm>
            <a:custGeom>
              <a:avLst/>
              <a:gdLst/>
              <a:ahLst/>
              <a:cxnLst/>
              <a:rect l="l" t="t" r="r" b="b"/>
              <a:pathLst>
                <a:path w="2844" h="2828" extrusionOk="0">
                  <a:moveTo>
                    <a:pt x="173" y="1"/>
                  </a:moveTo>
                  <a:cubicBezTo>
                    <a:pt x="119" y="1"/>
                    <a:pt x="67" y="29"/>
                    <a:pt x="40" y="81"/>
                  </a:cubicBezTo>
                  <a:cubicBezTo>
                    <a:pt x="0" y="154"/>
                    <a:pt x="29" y="246"/>
                    <a:pt x="103" y="285"/>
                  </a:cubicBezTo>
                  <a:cubicBezTo>
                    <a:pt x="1132" y="835"/>
                    <a:pt x="1998" y="1709"/>
                    <a:pt x="2537" y="2747"/>
                  </a:cubicBezTo>
                  <a:cubicBezTo>
                    <a:pt x="2564" y="2797"/>
                    <a:pt x="2616" y="2827"/>
                    <a:pt x="2672" y="2827"/>
                  </a:cubicBezTo>
                  <a:cubicBezTo>
                    <a:pt x="2695" y="2827"/>
                    <a:pt x="2719" y="2821"/>
                    <a:pt x="2739" y="2811"/>
                  </a:cubicBezTo>
                  <a:cubicBezTo>
                    <a:pt x="2815" y="2771"/>
                    <a:pt x="2844" y="2680"/>
                    <a:pt x="2804" y="2606"/>
                  </a:cubicBezTo>
                  <a:cubicBezTo>
                    <a:pt x="2236" y="1517"/>
                    <a:pt x="1329" y="599"/>
                    <a:pt x="244" y="18"/>
                  </a:cubicBezTo>
                  <a:cubicBezTo>
                    <a:pt x="221" y="6"/>
                    <a:pt x="197" y="1"/>
                    <a:pt x="173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6"/>
            <p:cNvSpPr/>
            <p:nvPr/>
          </p:nvSpPr>
          <p:spPr>
            <a:xfrm>
              <a:off x="2575300" y="530475"/>
              <a:ext cx="112425" cy="88025"/>
            </a:xfrm>
            <a:custGeom>
              <a:avLst/>
              <a:gdLst/>
              <a:ahLst/>
              <a:cxnLst/>
              <a:rect l="l" t="t" r="r" b="b"/>
              <a:pathLst>
                <a:path w="4497" h="3521" extrusionOk="0">
                  <a:moveTo>
                    <a:pt x="170" y="1"/>
                  </a:moveTo>
                  <a:cubicBezTo>
                    <a:pt x="109" y="1"/>
                    <a:pt x="51" y="38"/>
                    <a:pt x="29" y="99"/>
                  </a:cubicBezTo>
                  <a:cubicBezTo>
                    <a:pt x="0" y="176"/>
                    <a:pt x="39" y="264"/>
                    <a:pt x="118" y="293"/>
                  </a:cubicBezTo>
                  <a:cubicBezTo>
                    <a:pt x="1757" y="897"/>
                    <a:pt x="3206" y="2018"/>
                    <a:pt x="4200" y="3456"/>
                  </a:cubicBezTo>
                  <a:cubicBezTo>
                    <a:pt x="4230" y="3496"/>
                    <a:pt x="4275" y="3520"/>
                    <a:pt x="4324" y="3520"/>
                  </a:cubicBezTo>
                  <a:cubicBezTo>
                    <a:pt x="4354" y="3520"/>
                    <a:pt x="4386" y="3510"/>
                    <a:pt x="4410" y="3493"/>
                  </a:cubicBezTo>
                  <a:cubicBezTo>
                    <a:pt x="4479" y="3446"/>
                    <a:pt x="4496" y="3351"/>
                    <a:pt x="4447" y="3284"/>
                  </a:cubicBezTo>
                  <a:cubicBezTo>
                    <a:pt x="3420" y="1796"/>
                    <a:pt x="1918" y="634"/>
                    <a:pt x="222" y="10"/>
                  </a:cubicBezTo>
                  <a:cubicBezTo>
                    <a:pt x="205" y="4"/>
                    <a:pt x="187" y="1"/>
                    <a:pt x="170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6"/>
            <p:cNvSpPr/>
            <p:nvPr/>
          </p:nvSpPr>
          <p:spPr>
            <a:xfrm>
              <a:off x="2579450" y="461850"/>
              <a:ext cx="116875" cy="51900"/>
            </a:xfrm>
            <a:custGeom>
              <a:avLst/>
              <a:gdLst/>
              <a:ahLst/>
              <a:cxnLst/>
              <a:rect l="l" t="t" r="r" b="b"/>
              <a:pathLst>
                <a:path w="4675" h="2076" extrusionOk="0">
                  <a:moveTo>
                    <a:pt x="167" y="0"/>
                  </a:moveTo>
                  <a:cubicBezTo>
                    <a:pt x="131" y="0"/>
                    <a:pt x="94" y="13"/>
                    <a:pt x="65" y="41"/>
                  </a:cubicBezTo>
                  <a:cubicBezTo>
                    <a:pt x="3" y="98"/>
                    <a:pt x="0" y="193"/>
                    <a:pt x="58" y="254"/>
                  </a:cubicBezTo>
                  <a:cubicBezTo>
                    <a:pt x="670" y="906"/>
                    <a:pt x="1285" y="1521"/>
                    <a:pt x="2077" y="1855"/>
                  </a:cubicBezTo>
                  <a:cubicBezTo>
                    <a:pt x="2401" y="1991"/>
                    <a:pt x="2782" y="2076"/>
                    <a:pt x="3166" y="2076"/>
                  </a:cubicBezTo>
                  <a:cubicBezTo>
                    <a:pt x="3690" y="2076"/>
                    <a:pt x="4217" y="1920"/>
                    <a:pt x="4613" y="1531"/>
                  </a:cubicBezTo>
                  <a:cubicBezTo>
                    <a:pt x="4673" y="1474"/>
                    <a:pt x="4674" y="1378"/>
                    <a:pt x="4615" y="1318"/>
                  </a:cubicBezTo>
                  <a:cubicBezTo>
                    <a:pt x="4586" y="1288"/>
                    <a:pt x="4547" y="1273"/>
                    <a:pt x="4508" y="1273"/>
                  </a:cubicBezTo>
                  <a:cubicBezTo>
                    <a:pt x="4469" y="1273"/>
                    <a:pt x="4431" y="1287"/>
                    <a:pt x="4402" y="1316"/>
                  </a:cubicBezTo>
                  <a:cubicBezTo>
                    <a:pt x="4068" y="1645"/>
                    <a:pt x="3618" y="1776"/>
                    <a:pt x="3168" y="1776"/>
                  </a:cubicBezTo>
                  <a:cubicBezTo>
                    <a:pt x="2827" y="1776"/>
                    <a:pt x="2486" y="1701"/>
                    <a:pt x="2195" y="1579"/>
                  </a:cubicBezTo>
                  <a:cubicBezTo>
                    <a:pt x="1458" y="1266"/>
                    <a:pt x="867" y="677"/>
                    <a:pt x="277" y="48"/>
                  </a:cubicBezTo>
                  <a:cubicBezTo>
                    <a:pt x="248" y="16"/>
                    <a:pt x="208" y="0"/>
                    <a:pt x="167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6"/>
            <p:cNvSpPr/>
            <p:nvPr/>
          </p:nvSpPr>
          <p:spPr>
            <a:xfrm>
              <a:off x="2824200" y="501025"/>
              <a:ext cx="80875" cy="38825"/>
            </a:xfrm>
            <a:custGeom>
              <a:avLst/>
              <a:gdLst/>
              <a:ahLst/>
              <a:cxnLst/>
              <a:rect l="l" t="t" r="r" b="b"/>
              <a:pathLst>
                <a:path w="3235" h="1553" extrusionOk="0">
                  <a:moveTo>
                    <a:pt x="431" y="1"/>
                  </a:moveTo>
                  <a:cubicBezTo>
                    <a:pt x="336" y="1"/>
                    <a:pt x="241" y="5"/>
                    <a:pt x="146" y="13"/>
                  </a:cubicBezTo>
                  <a:cubicBezTo>
                    <a:pt x="64" y="20"/>
                    <a:pt x="1" y="93"/>
                    <a:pt x="8" y="176"/>
                  </a:cubicBezTo>
                  <a:cubicBezTo>
                    <a:pt x="15" y="253"/>
                    <a:pt x="78" y="315"/>
                    <a:pt x="156" y="315"/>
                  </a:cubicBezTo>
                  <a:cubicBezTo>
                    <a:pt x="161" y="315"/>
                    <a:pt x="166" y="314"/>
                    <a:pt x="171" y="314"/>
                  </a:cubicBezTo>
                  <a:cubicBezTo>
                    <a:pt x="257" y="307"/>
                    <a:pt x="344" y="303"/>
                    <a:pt x="430" y="303"/>
                  </a:cubicBezTo>
                  <a:cubicBezTo>
                    <a:pt x="1392" y="303"/>
                    <a:pt x="2340" y="746"/>
                    <a:pt x="2948" y="1496"/>
                  </a:cubicBezTo>
                  <a:cubicBezTo>
                    <a:pt x="2979" y="1532"/>
                    <a:pt x="3022" y="1552"/>
                    <a:pt x="3067" y="1552"/>
                  </a:cubicBezTo>
                  <a:cubicBezTo>
                    <a:pt x="3098" y="1552"/>
                    <a:pt x="3132" y="1541"/>
                    <a:pt x="3161" y="1519"/>
                  </a:cubicBezTo>
                  <a:cubicBezTo>
                    <a:pt x="3226" y="1466"/>
                    <a:pt x="3234" y="1370"/>
                    <a:pt x="3183" y="1306"/>
                  </a:cubicBezTo>
                  <a:cubicBezTo>
                    <a:pt x="2518" y="487"/>
                    <a:pt x="1483" y="1"/>
                    <a:pt x="43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6"/>
            <p:cNvSpPr/>
            <p:nvPr/>
          </p:nvSpPr>
          <p:spPr>
            <a:xfrm>
              <a:off x="2753550" y="660300"/>
              <a:ext cx="53150" cy="43175"/>
            </a:xfrm>
            <a:custGeom>
              <a:avLst/>
              <a:gdLst/>
              <a:ahLst/>
              <a:cxnLst/>
              <a:rect l="l" t="t" r="r" b="b"/>
              <a:pathLst>
                <a:path w="2126" h="1727" extrusionOk="0">
                  <a:moveTo>
                    <a:pt x="168" y="0"/>
                  </a:moveTo>
                  <a:cubicBezTo>
                    <a:pt x="101" y="0"/>
                    <a:pt x="41" y="43"/>
                    <a:pt x="22" y="110"/>
                  </a:cubicBezTo>
                  <a:cubicBezTo>
                    <a:pt x="0" y="192"/>
                    <a:pt x="46" y="274"/>
                    <a:pt x="127" y="296"/>
                  </a:cubicBezTo>
                  <a:cubicBezTo>
                    <a:pt x="839" y="494"/>
                    <a:pt x="1471" y="999"/>
                    <a:pt x="1822" y="1648"/>
                  </a:cubicBezTo>
                  <a:cubicBezTo>
                    <a:pt x="1849" y="1698"/>
                    <a:pt x="1901" y="1727"/>
                    <a:pt x="1954" y="1727"/>
                  </a:cubicBezTo>
                  <a:cubicBezTo>
                    <a:pt x="1980" y="1727"/>
                    <a:pt x="2004" y="1720"/>
                    <a:pt x="2026" y="1708"/>
                  </a:cubicBezTo>
                  <a:cubicBezTo>
                    <a:pt x="2100" y="1670"/>
                    <a:pt x="2126" y="1578"/>
                    <a:pt x="2087" y="1505"/>
                  </a:cubicBezTo>
                  <a:cubicBezTo>
                    <a:pt x="1699" y="784"/>
                    <a:pt x="997" y="223"/>
                    <a:pt x="208" y="6"/>
                  </a:cubicBezTo>
                  <a:cubicBezTo>
                    <a:pt x="195" y="2"/>
                    <a:pt x="181" y="0"/>
                    <a:pt x="168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6"/>
            <p:cNvSpPr/>
            <p:nvPr/>
          </p:nvSpPr>
          <p:spPr>
            <a:xfrm>
              <a:off x="2942675" y="590850"/>
              <a:ext cx="67975" cy="52250"/>
            </a:xfrm>
            <a:custGeom>
              <a:avLst/>
              <a:gdLst/>
              <a:ahLst/>
              <a:cxnLst/>
              <a:rect l="l" t="t" r="r" b="b"/>
              <a:pathLst>
                <a:path w="2719" h="2090" extrusionOk="0">
                  <a:moveTo>
                    <a:pt x="174" y="1"/>
                  </a:moveTo>
                  <a:cubicBezTo>
                    <a:pt x="109" y="1"/>
                    <a:pt x="49" y="41"/>
                    <a:pt x="27" y="105"/>
                  </a:cubicBezTo>
                  <a:cubicBezTo>
                    <a:pt x="0" y="185"/>
                    <a:pt x="46" y="271"/>
                    <a:pt x="125" y="297"/>
                  </a:cubicBezTo>
                  <a:cubicBezTo>
                    <a:pt x="1056" y="599"/>
                    <a:pt x="1870" y="1214"/>
                    <a:pt x="2421" y="2024"/>
                  </a:cubicBezTo>
                  <a:cubicBezTo>
                    <a:pt x="2449" y="2067"/>
                    <a:pt x="2498" y="2090"/>
                    <a:pt x="2547" y="2090"/>
                  </a:cubicBezTo>
                  <a:cubicBezTo>
                    <a:pt x="2576" y="2090"/>
                    <a:pt x="2606" y="2081"/>
                    <a:pt x="2630" y="2063"/>
                  </a:cubicBezTo>
                  <a:cubicBezTo>
                    <a:pt x="2700" y="2017"/>
                    <a:pt x="2719" y="1924"/>
                    <a:pt x="2672" y="1853"/>
                  </a:cubicBezTo>
                  <a:cubicBezTo>
                    <a:pt x="2085" y="986"/>
                    <a:pt x="1214" y="333"/>
                    <a:pt x="219" y="7"/>
                  </a:cubicBezTo>
                  <a:cubicBezTo>
                    <a:pt x="204" y="3"/>
                    <a:pt x="189" y="1"/>
                    <a:pt x="174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6"/>
            <p:cNvSpPr/>
            <p:nvPr/>
          </p:nvSpPr>
          <p:spPr>
            <a:xfrm>
              <a:off x="3006225" y="691575"/>
              <a:ext cx="51950" cy="109475"/>
            </a:xfrm>
            <a:custGeom>
              <a:avLst/>
              <a:gdLst/>
              <a:ahLst/>
              <a:cxnLst/>
              <a:rect l="l" t="t" r="r" b="b"/>
              <a:pathLst>
                <a:path w="2078" h="4379" extrusionOk="0">
                  <a:moveTo>
                    <a:pt x="171" y="1"/>
                  </a:moveTo>
                  <a:cubicBezTo>
                    <a:pt x="138" y="1"/>
                    <a:pt x="105" y="11"/>
                    <a:pt x="78" y="33"/>
                  </a:cubicBezTo>
                  <a:cubicBezTo>
                    <a:pt x="12" y="86"/>
                    <a:pt x="1" y="181"/>
                    <a:pt x="52" y="247"/>
                  </a:cubicBezTo>
                  <a:cubicBezTo>
                    <a:pt x="972" y="1402"/>
                    <a:pt x="1563" y="2785"/>
                    <a:pt x="1765" y="4247"/>
                  </a:cubicBezTo>
                  <a:cubicBezTo>
                    <a:pt x="1776" y="4323"/>
                    <a:pt x="1841" y="4379"/>
                    <a:pt x="1915" y="4379"/>
                  </a:cubicBezTo>
                  <a:cubicBezTo>
                    <a:pt x="1923" y="4379"/>
                    <a:pt x="1930" y="4376"/>
                    <a:pt x="1937" y="4376"/>
                  </a:cubicBezTo>
                  <a:cubicBezTo>
                    <a:pt x="2020" y="4366"/>
                    <a:pt x="2077" y="4288"/>
                    <a:pt x="2066" y="4207"/>
                  </a:cubicBezTo>
                  <a:cubicBezTo>
                    <a:pt x="1857" y="2690"/>
                    <a:pt x="1242" y="1256"/>
                    <a:pt x="292" y="59"/>
                  </a:cubicBezTo>
                  <a:cubicBezTo>
                    <a:pt x="261" y="21"/>
                    <a:pt x="216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6"/>
            <p:cNvSpPr/>
            <p:nvPr/>
          </p:nvSpPr>
          <p:spPr>
            <a:xfrm>
              <a:off x="2945125" y="594575"/>
              <a:ext cx="38550" cy="73250"/>
            </a:xfrm>
            <a:custGeom>
              <a:avLst/>
              <a:gdLst/>
              <a:ahLst/>
              <a:cxnLst/>
              <a:rect l="l" t="t" r="r" b="b"/>
              <a:pathLst>
                <a:path w="1542" h="2930" extrusionOk="0">
                  <a:moveTo>
                    <a:pt x="176" y="0"/>
                  </a:moveTo>
                  <a:cubicBezTo>
                    <a:pt x="148" y="0"/>
                    <a:pt x="120" y="8"/>
                    <a:pt x="94" y="25"/>
                  </a:cubicBezTo>
                  <a:cubicBezTo>
                    <a:pt x="22" y="68"/>
                    <a:pt x="1" y="161"/>
                    <a:pt x="45" y="232"/>
                  </a:cubicBezTo>
                  <a:cubicBezTo>
                    <a:pt x="551" y="1039"/>
                    <a:pt x="948" y="1912"/>
                    <a:pt x="1228" y="2822"/>
                  </a:cubicBezTo>
                  <a:cubicBezTo>
                    <a:pt x="1248" y="2888"/>
                    <a:pt x="1310" y="2930"/>
                    <a:pt x="1374" y="2930"/>
                  </a:cubicBezTo>
                  <a:cubicBezTo>
                    <a:pt x="1388" y="2930"/>
                    <a:pt x="1404" y="2928"/>
                    <a:pt x="1417" y="2924"/>
                  </a:cubicBezTo>
                  <a:cubicBezTo>
                    <a:pt x="1497" y="2900"/>
                    <a:pt x="1542" y="2815"/>
                    <a:pt x="1517" y="2735"/>
                  </a:cubicBezTo>
                  <a:cubicBezTo>
                    <a:pt x="1231" y="1799"/>
                    <a:pt x="822" y="903"/>
                    <a:pt x="302" y="72"/>
                  </a:cubicBezTo>
                  <a:cubicBezTo>
                    <a:pt x="274" y="26"/>
                    <a:pt x="226" y="0"/>
                    <a:pt x="176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6"/>
            <p:cNvSpPr/>
            <p:nvPr/>
          </p:nvSpPr>
          <p:spPr>
            <a:xfrm>
              <a:off x="2819225" y="496425"/>
              <a:ext cx="55075" cy="68775"/>
            </a:xfrm>
            <a:custGeom>
              <a:avLst/>
              <a:gdLst/>
              <a:ahLst/>
              <a:cxnLst/>
              <a:rect l="l" t="t" r="r" b="b"/>
              <a:pathLst>
                <a:path w="2203" h="2751" extrusionOk="0">
                  <a:moveTo>
                    <a:pt x="171" y="0"/>
                  </a:moveTo>
                  <a:cubicBezTo>
                    <a:pt x="129" y="0"/>
                    <a:pt x="87" y="18"/>
                    <a:pt x="56" y="52"/>
                  </a:cubicBezTo>
                  <a:cubicBezTo>
                    <a:pt x="1" y="114"/>
                    <a:pt x="8" y="210"/>
                    <a:pt x="71" y="264"/>
                  </a:cubicBezTo>
                  <a:cubicBezTo>
                    <a:pt x="830" y="926"/>
                    <a:pt x="1460" y="1758"/>
                    <a:pt x="1892" y="2665"/>
                  </a:cubicBezTo>
                  <a:cubicBezTo>
                    <a:pt x="1918" y="2719"/>
                    <a:pt x="1971" y="2751"/>
                    <a:pt x="2029" y="2751"/>
                  </a:cubicBezTo>
                  <a:cubicBezTo>
                    <a:pt x="2050" y="2751"/>
                    <a:pt x="2074" y="2747"/>
                    <a:pt x="2095" y="2740"/>
                  </a:cubicBezTo>
                  <a:cubicBezTo>
                    <a:pt x="2171" y="2704"/>
                    <a:pt x="2202" y="2612"/>
                    <a:pt x="2166" y="2536"/>
                  </a:cubicBezTo>
                  <a:cubicBezTo>
                    <a:pt x="1716" y="1590"/>
                    <a:pt x="1060" y="726"/>
                    <a:pt x="270" y="38"/>
                  </a:cubicBezTo>
                  <a:cubicBezTo>
                    <a:pt x="241" y="12"/>
                    <a:pt x="206" y="0"/>
                    <a:pt x="171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6"/>
            <p:cNvSpPr/>
            <p:nvPr/>
          </p:nvSpPr>
          <p:spPr>
            <a:xfrm>
              <a:off x="2746025" y="662750"/>
              <a:ext cx="53600" cy="100775"/>
            </a:xfrm>
            <a:custGeom>
              <a:avLst/>
              <a:gdLst/>
              <a:ahLst/>
              <a:cxnLst/>
              <a:rect l="l" t="t" r="r" b="b"/>
              <a:pathLst>
                <a:path w="2144" h="4031" extrusionOk="0">
                  <a:moveTo>
                    <a:pt x="171" y="1"/>
                  </a:moveTo>
                  <a:cubicBezTo>
                    <a:pt x="137" y="1"/>
                    <a:pt x="102" y="12"/>
                    <a:pt x="74" y="37"/>
                  </a:cubicBezTo>
                  <a:cubicBezTo>
                    <a:pt x="9" y="90"/>
                    <a:pt x="0" y="186"/>
                    <a:pt x="54" y="250"/>
                  </a:cubicBezTo>
                  <a:cubicBezTo>
                    <a:pt x="932" y="1303"/>
                    <a:pt x="1546" y="2569"/>
                    <a:pt x="1828" y="3912"/>
                  </a:cubicBezTo>
                  <a:cubicBezTo>
                    <a:pt x="1844" y="3984"/>
                    <a:pt x="1907" y="4031"/>
                    <a:pt x="1975" y="4031"/>
                  </a:cubicBezTo>
                  <a:cubicBezTo>
                    <a:pt x="1986" y="4031"/>
                    <a:pt x="1996" y="4031"/>
                    <a:pt x="2008" y="4030"/>
                  </a:cubicBezTo>
                  <a:cubicBezTo>
                    <a:pt x="2089" y="4011"/>
                    <a:pt x="2143" y="3932"/>
                    <a:pt x="2125" y="3850"/>
                  </a:cubicBezTo>
                  <a:cubicBezTo>
                    <a:pt x="1832" y="2459"/>
                    <a:pt x="1197" y="1147"/>
                    <a:pt x="287" y="55"/>
                  </a:cubicBezTo>
                  <a:cubicBezTo>
                    <a:pt x="257" y="19"/>
                    <a:pt x="214" y="1"/>
                    <a:pt x="171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6"/>
            <p:cNvSpPr/>
            <p:nvPr/>
          </p:nvSpPr>
          <p:spPr>
            <a:xfrm>
              <a:off x="2796200" y="861725"/>
              <a:ext cx="91600" cy="52850"/>
            </a:xfrm>
            <a:custGeom>
              <a:avLst/>
              <a:gdLst/>
              <a:ahLst/>
              <a:cxnLst/>
              <a:rect l="l" t="t" r="r" b="b"/>
              <a:pathLst>
                <a:path w="3664" h="2114" extrusionOk="0">
                  <a:moveTo>
                    <a:pt x="170" y="0"/>
                  </a:moveTo>
                  <a:cubicBezTo>
                    <a:pt x="110" y="0"/>
                    <a:pt x="53" y="36"/>
                    <a:pt x="30" y="96"/>
                  </a:cubicBezTo>
                  <a:cubicBezTo>
                    <a:pt x="0" y="174"/>
                    <a:pt x="39" y="261"/>
                    <a:pt x="116" y="291"/>
                  </a:cubicBezTo>
                  <a:cubicBezTo>
                    <a:pt x="1284" y="747"/>
                    <a:pt x="2391" y="1351"/>
                    <a:pt x="3405" y="2084"/>
                  </a:cubicBezTo>
                  <a:cubicBezTo>
                    <a:pt x="3433" y="2104"/>
                    <a:pt x="3463" y="2113"/>
                    <a:pt x="3493" y="2113"/>
                  </a:cubicBezTo>
                  <a:cubicBezTo>
                    <a:pt x="3540" y="2113"/>
                    <a:pt x="3586" y="2092"/>
                    <a:pt x="3615" y="2053"/>
                  </a:cubicBezTo>
                  <a:cubicBezTo>
                    <a:pt x="3663" y="1984"/>
                    <a:pt x="3649" y="1889"/>
                    <a:pt x="3580" y="1841"/>
                  </a:cubicBezTo>
                  <a:cubicBezTo>
                    <a:pt x="2545" y="1091"/>
                    <a:pt x="1416" y="475"/>
                    <a:pt x="225" y="10"/>
                  </a:cubicBezTo>
                  <a:cubicBezTo>
                    <a:pt x="207" y="3"/>
                    <a:pt x="188" y="0"/>
                    <a:pt x="170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6"/>
            <p:cNvSpPr/>
            <p:nvPr/>
          </p:nvSpPr>
          <p:spPr>
            <a:xfrm>
              <a:off x="509675" y="96725"/>
              <a:ext cx="715025" cy="868750"/>
            </a:xfrm>
            <a:custGeom>
              <a:avLst/>
              <a:gdLst/>
              <a:ahLst/>
              <a:cxnLst/>
              <a:rect l="l" t="t" r="r" b="b"/>
              <a:pathLst>
                <a:path w="28601" h="34750" extrusionOk="0">
                  <a:moveTo>
                    <a:pt x="9328" y="0"/>
                  </a:moveTo>
                  <a:cubicBezTo>
                    <a:pt x="8794" y="0"/>
                    <a:pt x="8276" y="99"/>
                    <a:pt x="7793" y="353"/>
                  </a:cubicBezTo>
                  <a:cubicBezTo>
                    <a:pt x="6830" y="859"/>
                    <a:pt x="6255" y="1876"/>
                    <a:pt x="5808" y="2869"/>
                  </a:cubicBezTo>
                  <a:cubicBezTo>
                    <a:pt x="4287" y="6251"/>
                    <a:pt x="3648" y="9952"/>
                    <a:pt x="3023" y="13607"/>
                  </a:cubicBezTo>
                  <a:cubicBezTo>
                    <a:pt x="2096" y="19021"/>
                    <a:pt x="1170" y="24435"/>
                    <a:pt x="375" y="29871"/>
                  </a:cubicBezTo>
                  <a:cubicBezTo>
                    <a:pt x="181" y="31198"/>
                    <a:pt x="0" y="32594"/>
                    <a:pt x="475" y="33850"/>
                  </a:cubicBezTo>
                  <a:cubicBezTo>
                    <a:pt x="600" y="34181"/>
                    <a:pt x="790" y="34516"/>
                    <a:pt x="1113" y="34662"/>
                  </a:cubicBezTo>
                  <a:cubicBezTo>
                    <a:pt x="1255" y="34728"/>
                    <a:pt x="1410" y="34749"/>
                    <a:pt x="1567" y="34749"/>
                  </a:cubicBezTo>
                  <a:cubicBezTo>
                    <a:pt x="1717" y="34749"/>
                    <a:pt x="1869" y="34730"/>
                    <a:pt x="2017" y="34710"/>
                  </a:cubicBezTo>
                  <a:cubicBezTo>
                    <a:pt x="5847" y="34186"/>
                    <a:pt x="9675" y="33663"/>
                    <a:pt x="13504" y="33142"/>
                  </a:cubicBezTo>
                  <a:cubicBezTo>
                    <a:pt x="16855" y="32683"/>
                    <a:pt x="20205" y="32226"/>
                    <a:pt x="23556" y="31770"/>
                  </a:cubicBezTo>
                  <a:cubicBezTo>
                    <a:pt x="24560" y="31634"/>
                    <a:pt x="27202" y="31771"/>
                    <a:pt x="27893" y="30947"/>
                  </a:cubicBezTo>
                  <a:cubicBezTo>
                    <a:pt x="28601" y="30105"/>
                    <a:pt x="27615" y="28256"/>
                    <a:pt x="27377" y="27358"/>
                  </a:cubicBezTo>
                  <a:cubicBezTo>
                    <a:pt x="25813" y="21458"/>
                    <a:pt x="25164" y="15312"/>
                    <a:pt x="25469" y="9214"/>
                  </a:cubicBezTo>
                  <a:cubicBezTo>
                    <a:pt x="25545" y="7664"/>
                    <a:pt x="25684" y="6101"/>
                    <a:pt x="25425" y="4571"/>
                  </a:cubicBezTo>
                  <a:cubicBezTo>
                    <a:pt x="25379" y="4312"/>
                    <a:pt x="25317" y="4040"/>
                    <a:pt x="25141" y="3841"/>
                  </a:cubicBezTo>
                  <a:cubicBezTo>
                    <a:pt x="24896" y="3565"/>
                    <a:pt x="24496" y="3501"/>
                    <a:pt x="24129" y="3451"/>
                  </a:cubicBezTo>
                  <a:cubicBezTo>
                    <a:pt x="20125" y="2902"/>
                    <a:pt x="16170" y="1970"/>
                    <a:pt x="12342" y="673"/>
                  </a:cubicBezTo>
                  <a:cubicBezTo>
                    <a:pt x="11376" y="346"/>
                    <a:pt x="10325" y="0"/>
                    <a:pt x="93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6"/>
            <p:cNvSpPr/>
            <p:nvPr/>
          </p:nvSpPr>
          <p:spPr>
            <a:xfrm>
              <a:off x="509700" y="164350"/>
              <a:ext cx="715050" cy="801075"/>
            </a:xfrm>
            <a:custGeom>
              <a:avLst/>
              <a:gdLst/>
              <a:ahLst/>
              <a:cxnLst/>
              <a:rect l="l" t="t" r="r" b="b"/>
              <a:pathLst>
                <a:path w="28602" h="32043" extrusionOk="0">
                  <a:moveTo>
                    <a:pt x="19821" y="0"/>
                  </a:moveTo>
                  <a:cubicBezTo>
                    <a:pt x="18805" y="6285"/>
                    <a:pt x="19375" y="12914"/>
                    <a:pt x="18537" y="19290"/>
                  </a:cubicBezTo>
                  <a:cubicBezTo>
                    <a:pt x="18438" y="20050"/>
                    <a:pt x="18315" y="20814"/>
                    <a:pt x="18017" y="21519"/>
                  </a:cubicBezTo>
                  <a:cubicBezTo>
                    <a:pt x="17345" y="23104"/>
                    <a:pt x="15864" y="24203"/>
                    <a:pt x="14328" y="24985"/>
                  </a:cubicBezTo>
                  <a:cubicBezTo>
                    <a:pt x="11440" y="26454"/>
                    <a:pt x="8194" y="27049"/>
                    <a:pt x="4939" y="27049"/>
                  </a:cubicBezTo>
                  <a:cubicBezTo>
                    <a:pt x="3689" y="27049"/>
                    <a:pt x="2439" y="26961"/>
                    <a:pt x="1206" y="26802"/>
                  </a:cubicBezTo>
                  <a:cubicBezTo>
                    <a:pt x="953" y="26769"/>
                    <a:pt x="700" y="26732"/>
                    <a:pt x="447" y="26694"/>
                  </a:cubicBezTo>
                  <a:cubicBezTo>
                    <a:pt x="424" y="26851"/>
                    <a:pt x="399" y="27008"/>
                    <a:pt x="375" y="27163"/>
                  </a:cubicBezTo>
                  <a:cubicBezTo>
                    <a:pt x="182" y="28490"/>
                    <a:pt x="1" y="29886"/>
                    <a:pt x="475" y="31142"/>
                  </a:cubicBezTo>
                  <a:cubicBezTo>
                    <a:pt x="601" y="31474"/>
                    <a:pt x="791" y="31810"/>
                    <a:pt x="1113" y="31956"/>
                  </a:cubicBezTo>
                  <a:cubicBezTo>
                    <a:pt x="1255" y="32021"/>
                    <a:pt x="1407" y="32042"/>
                    <a:pt x="1564" y="32042"/>
                  </a:cubicBezTo>
                  <a:cubicBezTo>
                    <a:pt x="1715" y="32042"/>
                    <a:pt x="1869" y="32022"/>
                    <a:pt x="2019" y="32002"/>
                  </a:cubicBezTo>
                  <a:cubicBezTo>
                    <a:pt x="5849" y="31480"/>
                    <a:pt x="9677" y="30958"/>
                    <a:pt x="13506" y="30435"/>
                  </a:cubicBezTo>
                  <a:cubicBezTo>
                    <a:pt x="16856" y="29976"/>
                    <a:pt x="20207" y="29519"/>
                    <a:pt x="23556" y="29062"/>
                  </a:cubicBezTo>
                  <a:cubicBezTo>
                    <a:pt x="24561" y="28926"/>
                    <a:pt x="27202" y="29064"/>
                    <a:pt x="27893" y="28239"/>
                  </a:cubicBezTo>
                  <a:cubicBezTo>
                    <a:pt x="28601" y="27398"/>
                    <a:pt x="27617" y="25549"/>
                    <a:pt x="27377" y="24652"/>
                  </a:cubicBezTo>
                  <a:cubicBezTo>
                    <a:pt x="25814" y="18750"/>
                    <a:pt x="25166" y="12606"/>
                    <a:pt x="25470" y="6507"/>
                  </a:cubicBezTo>
                  <a:cubicBezTo>
                    <a:pt x="25547" y="4957"/>
                    <a:pt x="25685" y="3393"/>
                    <a:pt x="25425" y="1865"/>
                  </a:cubicBezTo>
                  <a:cubicBezTo>
                    <a:pt x="25381" y="1606"/>
                    <a:pt x="25318" y="1333"/>
                    <a:pt x="25141" y="1134"/>
                  </a:cubicBezTo>
                  <a:cubicBezTo>
                    <a:pt x="24896" y="857"/>
                    <a:pt x="24496" y="793"/>
                    <a:pt x="24129" y="743"/>
                  </a:cubicBezTo>
                  <a:cubicBezTo>
                    <a:pt x="22686" y="546"/>
                    <a:pt x="21249" y="296"/>
                    <a:pt x="19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6"/>
            <p:cNvSpPr/>
            <p:nvPr/>
          </p:nvSpPr>
          <p:spPr>
            <a:xfrm>
              <a:off x="1079275" y="151750"/>
              <a:ext cx="227550" cy="769025"/>
            </a:xfrm>
            <a:custGeom>
              <a:avLst/>
              <a:gdLst/>
              <a:ahLst/>
              <a:cxnLst/>
              <a:rect l="l" t="t" r="r" b="b"/>
              <a:pathLst>
                <a:path w="9102" h="30761" extrusionOk="0">
                  <a:moveTo>
                    <a:pt x="1680" y="1"/>
                  </a:moveTo>
                  <a:cubicBezTo>
                    <a:pt x="1379" y="1"/>
                    <a:pt x="1068" y="19"/>
                    <a:pt x="813" y="175"/>
                  </a:cubicBezTo>
                  <a:cubicBezTo>
                    <a:pt x="294" y="489"/>
                    <a:pt x="221" y="1198"/>
                    <a:pt x="207" y="1803"/>
                  </a:cubicBezTo>
                  <a:cubicBezTo>
                    <a:pt x="1" y="10927"/>
                    <a:pt x="266" y="20061"/>
                    <a:pt x="1001" y="29158"/>
                  </a:cubicBezTo>
                  <a:cubicBezTo>
                    <a:pt x="1044" y="29685"/>
                    <a:pt x="1129" y="30283"/>
                    <a:pt x="1566" y="30579"/>
                  </a:cubicBezTo>
                  <a:cubicBezTo>
                    <a:pt x="1770" y="30717"/>
                    <a:pt x="2010" y="30760"/>
                    <a:pt x="2259" y="30760"/>
                  </a:cubicBezTo>
                  <a:cubicBezTo>
                    <a:pt x="2456" y="30760"/>
                    <a:pt x="2657" y="30733"/>
                    <a:pt x="2850" y="30704"/>
                  </a:cubicBezTo>
                  <a:cubicBezTo>
                    <a:pt x="3926" y="30541"/>
                    <a:pt x="8199" y="30552"/>
                    <a:pt x="8862" y="29764"/>
                  </a:cubicBezTo>
                  <a:cubicBezTo>
                    <a:pt x="9102" y="29473"/>
                    <a:pt x="8521" y="26175"/>
                    <a:pt x="8431" y="25486"/>
                  </a:cubicBezTo>
                  <a:cubicBezTo>
                    <a:pt x="8570" y="16999"/>
                    <a:pt x="8709" y="8515"/>
                    <a:pt x="8849" y="27"/>
                  </a:cubicBezTo>
                  <a:lnTo>
                    <a:pt x="1776" y="1"/>
                  </a:lnTo>
                  <a:cubicBezTo>
                    <a:pt x="1745" y="1"/>
                    <a:pt x="1713" y="1"/>
                    <a:pt x="16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6"/>
            <p:cNvSpPr/>
            <p:nvPr/>
          </p:nvSpPr>
          <p:spPr>
            <a:xfrm>
              <a:off x="1079325" y="151700"/>
              <a:ext cx="174750" cy="769000"/>
            </a:xfrm>
            <a:custGeom>
              <a:avLst/>
              <a:gdLst/>
              <a:ahLst/>
              <a:cxnLst/>
              <a:rect l="l" t="t" r="r" b="b"/>
              <a:pathLst>
                <a:path w="6990" h="30760" extrusionOk="0">
                  <a:moveTo>
                    <a:pt x="1714" y="0"/>
                  </a:moveTo>
                  <a:cubicBezTo>
                    <a:pt x="1402" y="0"/>
                    <a:pt x="1077" y="15"/>
                    <a:pt x="811" y="175"/>
                  </a:cubicBezTo>
                  <a:cubicBezTo>
                    <a:pt x="291" y="488"/>
                    <a:pt x="219" y="1197"/>
                    <a:pt x="205" y="1801"/>
                  </a:cubicBezTo>
                  <a:cubicBezTo>
                    <a:pt x="0" y="10926"/>
                    <a:pt x="265" y="20061"/>
                    <a:pt x="999" y="29157"/>
                  </a:cubicBezTo>
                  <a:cubicBezTo>
                    <a:pt x="1042" y="29683"/>
                    <a:pt x="1125" y="30282"/>
                    <a:pt x="1562" y="30577"/>
                  </a:cubicBezTo>
                  <a:cubicBezTo>
                    <a:pt x="1767" y="30716"/>
                    <a:pt x="2008" y="30759"/>
                    <a:pt x="2258" y="30759"/>
                  </a:cubicBezTo>
                  <a:cubicBezTo>
                    <a:pt x="2454" y="30759"/>
                    <a:pt x="2656" y="30732"/>
                    <a:pt x="2848" y="30703"/>
                  </a:cubicBezTo>
                  <a:cubicBezTo>
                    <a:pt x="3526" y="30599"/>
                    <a:pt x="5475" y="30564"/>
                    <a:pt x="6990" y="30356"/>
                  </a:cubicBezTo>
                  <a:cubicBezTo>
                    <a:pt x="5173" y="27675"/>
                    <a:pt x="4596" y="24186"/>
                    <a:pt x="4344" y="20890"/>
                  </a:cubicBezTo>
                  <a:cubicBezTo>
                    <a:pt x="3810" y="13916"/>
                    <a:pt x="4260" y="6867"/>
                    <a:pt x="5660" y="15"/>
                  </a:cubicBezTo>
                  <a:cubicBezTo>
                    <a:pt x="4366" y="12"/>
                    <a:pt x="3070" y="6"/>
                    <a:pt x="1774" y="0"/>
                  </a:cubicBezTo>
                  <a:cubicBezTo>
                    <a:pt x="1755" y="0"/>
                    <a:pt x="1735" y="0"/>
                    <a:pt x="1714" y="0"/>
                  </a:cubicBezTo>
                  <a:close/>
                </a:path>
              </a:pathLst>
            </a:custGeom>
            <a:solidFill>
              <a:srgbClr val="FFF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6"/>
            <p:cNvSpPr/>
            <p:nvPr/>
          </p:nvSpPr>
          <p:spPr>
            <a:xfrm>
              <a:off x="2546450" y="265075"/>
              <a:ext cx="2023150" cy="1221425"/>
            </a:xfrm>
            <a:custGeom>
              <a:avLst/>
              <a:gdLst/>
              <a:ahLst/>
              <a:cxnLst/>
              <a:rect l="l" t="t" r="r" b="b"/>
              <a:pathLst>
                <a:path w="80926" h="48857" extrusionOk="0">
                  <a:moveTo>
                    <a:pt x="78871" y="0"/>
                  </a:moveTo>
                  <a:lnTo>
                    <a:pt x="0" y="3579"/>
                  </a:lnTo>
                  <a:lnTo>
                    <a:pt x="2054" y="48856"/>
                  </a:lnTo>
                  <a:lnTo>
                    <a:pt x="80925" y="45278"/>
                  </a:lnTo>
                  <a:lnTo>
                    <a:pt x="788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6"/>
            <p:cNvSpPr/>
            <p:nvPr/>
          </p:nvSpPr>
          <p:spPr>
            <a:xfrm>
              <a:off x="2546225" y="349625"/>
              <a:ext cx="315275" cy="1141925"/>
            </a:xfrm>
            <a:custGeom>
              <a:avLst/>
              <a:gdLst/>
              <a:ahLst/>
              <a:cxnLst/>
              <a:rect l="l" t="t" r="r" b="b"/>
              <a:pathLst>
                <a:path w="12611" h="45677" extrusionOk="0">
                  <a:moveTo>
                    <a:pt x="1" y="1"/>
                  </a:moveTo>
                  <a:lnTo>
                    <a:pt x="2073" y="45676"/>
                  </a:lnTo>
                  <a:lnTo>
                    <a:pt x="12610" y="33755"/>
                  </a:lnTo>
                  <a:lnTo>
                    <a:pt x="11573" y="1091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3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6"/>
            <p:cNvSpPr/>
            <p:nvPr/>
          </p:nvSpPr>
          <p:spPr>
            <a:xfrm>
              <a:off x="2949250" y="363350"/>
              <a:ext cx="1495400" cy="1012475"/>
            </a:xfrm>
            <a:custGeom>
              <a:avLst/>
              <a:gdLst/>
              <a:ahLst/>
              <a:cxnLst/>
              <a:rect l="l" t="t" r="r" b="b"/>
              <a:pathLst>
                <a:path w="59816" h="40499" extrusionOk="0">
                  <a:moveTo>
                    <a:pt x="53667" y="1"/>
                  </a:moveTo>
                  <a:lnTo>
                    <a:pt x="4352" y="2238"/>
                  </a:lnTo>
                  <a:cubicBezTo>
                    <a:pt x="4467" y="4755"/>
                    <a:pt x="2518" y="6889"/>
                    <a:pt x="1" y="7003"/>
                  </a:cubicBezTo>
                  <a:lnTo>
                    <a:pt x="1328" y="36279"/>
                  </a:lnTo>
                  <a:cubicBezTo>
                    <a:pt x="1399" y="36275"/>
                    <a:pt x="1470" y="36274"/>
                    <a:pt x="1540" y="36274"/>
                  </a:cubicBezTo>
                  <a:cubicBezTo>
                    <a:pt x="3919" y="36274"/>
                    <a:pt x="5904" y="38116"/>
                    <a:pt x="6082" y="40498"/>
                  </a:cubicBezTo>
                  <a:lnTo>
                    <a:pt x="55410" y="38261"/>
                  </a:lnTo>
                  <a:cubicBezTo>
                    <a:pt x="55370" y="35803"/>
                    <a:pt x="57289" y="33740"/>
                    <a:pt x="59761" y="33629"/>
                  </a:cubicBezTo>
                  <a:cubicBezTo>
                    <a:pt x="59773" y="33629"/>
                    <a:pt x="59785" y="33630"/>
                    <a:pt x="59797" y="33630"/>
                  </a:cubicBezTo>
                  <a:cubicBezTo>
                    <a:pt x="59803" y="33630"/>
                    <a:pt x="59809" y="33630"/>
                    <a:pt x="59815" y="33629"/>
                  </a:cubicBezTo>
                  <a:lnTo>
                    <a:pt x="58485" y="4346"/>
                  </a:lnTo>
                  <a:lnTo>
                    <a:pt x="58432" y="4352"/>
                  </a:lnTo>
                  <a:cubicBezTo>
                    <a:pt x="58362" y="4355"/>
                    <a:pt x="58291" y="4357"/>
                    <a:pt x="58221" y="4357"/>
                  </a:cubicBezTo>
                  <a:cubicBezTo>
                    <a:pt x="55797" y="4357"/>
                    <a:pt x="53778" y="2448"/>
                    <a:pt x="536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6"/>
            <p:cNvSpPr/>
            <p:nvPr/>
          </p:nvSpPr>
          <p:spPr>
            <a:xfrm>
              <a:off x="3266900" y="484675"/>
              <a:ext cx="916400" cy="742275"/>
            </a:xfrm>
            <a:custGeom>
              <a:avLst/>
              <a:gdLst/>
              <a:ahLst/>
              <a:cxnLst/>
              <a:rect l="l" t="t" r="r" b="b"/>
              <a:pathLst>
                <a:path w="36656" h="29691" extrusionOk="0">
                  <a:moveTo>
                    <a:pt x="11983" y="5495"/>
                  </a:moveTo>
                  <a:cubicBezTo>
                    <a:pt x="12029" y="5495"/>
                    <a:pt x="12069" y="5512"/>
                    <a:pt x="12103" y="5541"/>
                  </a:cubicBezTo>
                  <a:cubicBezTo>
                    <a:pt x="12140" y="5577"/>
                    <a:pt x="12160" y="5617"/>
                    <a:pt x="12161" y="5665"/>
                  </a:cubicBezTo>
                  <a:cubicBezTo>
                    <a:pt x="12156" y="5705"/>
                    <a:pt x="12149" y="5755"/>
                    <a:pt x="12113" y="5797"/>
                  </a:cubicBezTo>
                  <a:lnTo>
                    <a:pt x="11991" y="5930"/>
                  </a:lnTo>
                  <a:lnTo>
                    <a:pt x="11858" y="5808"/>
                  </a:lnTo>
                  <a:cubicBezTo>
                    <a:pt x="11822" y="5775"/>
                    <a:pt x="11802" y="5733"/>
                    <a:pt x="11800" y="5683"/>
                  </a:cubicBezTo>
                  <a:cubicBezTo>
                    <a:pt x="11797" y="5633"/>
                    <a:pt x="11815" y="5590"/>
                    <a:pt x="11846" y="5553"/>
                  </a:cubicBezTo>
                  <a:cubicBezTo>
                    <a:pt x="11881" y="5517"/>
                    <a:pt x="11922" y="5497"/>
                    <a:pt x="11972" y="5496"/>
                  </a:cubicBezTo>
                  <a:cubicBezTo>
                    <a:pt x="11976" y="5495"/>
                    <a:pt x="11979" y="5495"/>
                    <a:pt x="11983" y="5495"/>
                  </a:cubicBezTo>
                  <a:close/>
                  <a:moveTo>
                    <a:pt x="12799" y="23764"/>
                  </a:moveTo>
                  <a:lnTo>
                    <a:pt x="12933" y="23884"/>
                  </a:lnTo>
                  <a:cubicBezTo>
                    <a:pt x="12971" y="23920"/>
                    <a:pt x="12990" y="23958"/>
                    <a:pt x="12993" y="24013"/>
                  </a:cubicBezTo>
                  <a:cubicBezTo>
                    <a:pt x="12994" y="24065"/>
                    <a:pt x="12980" y="24102"/>
                    <a:pt x="12947" y="24142"/>
                  </a:cubicBezTo>
                  <a:cubicBezTo>
                    <a:pt x="12911" y="24181"/>
                    <a:pt x="12861" y="24200"/>
                    <a:pt x="12811" y="24200"/>
                  </a:cubicBezTo>
                  <a:cubicBezTo>
                    <a:pt x="12768" y="24200"/>
                    <a:pt x="12725" y="24185"/>
                    <a:pt x="12692" y="24156"/>
                  </a:cubicBezTo>
                  <a:cubicBezTo>
                    <a:pt x="12654" y="24122"/>
                    <a:pt x="12633" y="24079"/>
                    <a:pt x="12632" y="24029"/>
                  </a:cubicBezTo>
                  <a:cubicBezTo>
                    <a:pt x="12629" y="23979"/>
                    <a:pt x="12643" y="23934"/>
                    <a:pt x="12677" y="23898"/>
                  </a:cubicBezTo>
                  <a:lnTo>
                    <a:pt x="12799" y="23764"/>
                  </a:lnTo>
                  <a:close/>
                  <a:moveTo>
                    <a:pt x="11990" y="0"/>
                  </a:moveTo>
                  <a:cubicBezTo>
                    <a:pt x="11901" y="0"/>
                    <a:pt x="11811" y="2"/>
                    <a:pt x="11721" y="6"/>
                  </a:cubicBezTo>
                  <a:cubicBezTo>
                    <a:pt x="10205" y="74"/>
                    <a:pt x="8809" y="727"/>
                    <a:pt x="7789" y="1845"/>
                  </a:cubicBezTo>
                  <a:cubicBezTo>
                    <a:pt x="6788" y="2940"/>
                    <a:pt x="6265" y="4352"/>
                    <a:pt x="6308" y="5832"/>
                  </a:cubicBezTo>
                  <a:cubicBezTo>
                    <a:pt x="5764" y="5605"/>
                    <a:pt x="5178" y="5488"/>
                    <a:pt x="4575" y="5488"/>
                  </a:cubicBezTo>
                  <a:cubicBezTo>
                    <a:pt x="4506" y="5488"/>
                    <a:pt x="4436" y="5490"/>
                    <a:pt x="4366" y="5493"/>
                  </a:cubicBezTo>
                  <a:cubicBezTo>
                    <a:pt x="3159" y="5547"/>
                    <a:pt x="2044" y="6070"/>
                    <a:pt x="1230" y="6962"/>
                  </a:cubicBezTo>
                  <a:cubicBezTo>
                    <a:pt x="420" y="7850"/>
                    <a:pt x="0" y="8997"/>
                    <a:pt x="49" y="10198"/>
                  </a:cubicBezTo>
                  <a:cubicBezTo>
                    <a:pt x="49" y="10207"/>
                    <a:pt x="49" y="10214"/>
                    <a:pt x="51" y="10221"/>
                  </a:cubicBezTo>
                  <a:cubicBezTo>
                    <a:pt x="105" y="11431"/>
                    <a:pt x="630" y="12544"/>
                    <a:pt x="1521" y="13358"/>
                  </a:cubicBezTo>
                  <a:lnTo>
                    <a:pt x="3466" y="15133"/>
                  </a:lnTo>
                  <a:lnTo>
                    <a:pt x="1692" y="17077"/>
                  </a:lnTo>
                  <a:cubicBezTo>
                    <a:pt x="880" y="17963"/>
                    <a:pt x="461" y="19113"/>
                    <a:pt x="509" y="20312"/>
                  </a:cubicBezTo>
                  <a:cubicBezTo>
                    <a:pt x="509" y="20321"/>
                    <a:pt x="509" y="20328"/>
                    <a:pt x="511" y="20335"/>
                  </a:cubicBezTo>
                  <a:cubicBezTo>
                    <a:pt x="565" y="21543"/>
                    <a:pt x="1088" y="22656"/>
                    <a:pt x="1980" y="23473"/>
                  </a:cubicBezTo>
                  <a:cubicBezTo>
                    <a:pt x="2822" y="24241"/>
                    <a:pt x="3898" y="24657"/>
                    <a:pt x="5034" y="24657"/>
                  </a:cubicBezTo>
                  <a:cubicBezTo>
                    <a:pt x="5102" y="24657"/>
                    <a:pt x="5171" y="24655"/>
                    <a:pt x="5239" y="24652"/>
                  </a:cubicBezTo>
                  <a:cubicBezTo>
                    <a:pt x="5914" y="24622"/>
                    <a:pt x="6559" y="24444"/>
                    <a:pt x="7142" y="24139"/>
                  </a:cubicBezTo>
                  <a:cubicBezTo>
                    <a:pt x="7142" y="24185"/>
                    <a:pt x="7144" y="24231"/>
                    <a:pt x="7147" y="24275"/>
                  </a:cubicBezTo>
                  <a:cubicBezTo>
                    <a:pt x="7215" y="25792"/>
                    <a:pt x="7869" y="27188"/>
                    <a:pt x="8987" y="28208"/>
                  </a:cubicBezTo>
                  <a:cubicBezTo>
                    <a:pt x="10073" y="29201"/>
                    <a:pt x="11443" y="29690"/>
                    <a:pt x="12810" y="29690"/>
                  </a:cubicBezTo>
                  <a:cubicBezTo>
                    <a:pt x="14350" y="29690"/>
                    <a:pt x="15885" y="29069"/>
                    <a:pt x="17003" y="27847"/>
                  </a:cubicBezTo>
                  <a:cubicBezTo>
                    <a:pt x="18018" y="26733"/>
                    <a:pt x="18544" y="25293"/>
                    <a:pt x="18482" y="23786"/>
                  </a:cubicBezTo>
                  <a:cubicBezTo>
                    <a:pt x="18479" y="23738"/>
                    <a:pt x="18476" y="23695"/>
                    <a:pt x="18475" y="23649"/>
                  </a:cubicBezTo>
                  <a:lnTo>
                    <a:pt x="18475" y="23649"/>
                  </a:lnTo>
                  <a:cubicBezTo>
                    <a:pt x="19004" y="23860"/>
                    <a:pt x="19570" y="23970"/>
                    <a:pt x="20152" y="23970"/>
                  </a:cubicBezTo>
                  <a:cubicBezTo>
                    <a:pt x="20223" y="23970"/>
                    <a:pt x="20293" y="23969"/>
                    <a:pt x="20364" y="23966"/>
                  </a:cubicBezTo>
                  <a:cubicBezTo>
                    <a:pt x="21572" y="23910"/>
                    <a:pt x="22687" y="23387"/>
                    <a:pt x="23498" y="22497"/>
                  </a:cubicBezTo>
                  <a:cubicBezTo>
                    <a:pt x="24310" y="21609"/>
                    <a:pt x="24730" y="20461"/>
                    <a:pt x="24681" y="19262"/>
                  </a:cubicBezTo>
                  <a:cubicBezTo>
                    <a:pt x="24681" y="19252"/>
                    <a:pt x="24681" y="19245"/>
                    <a:pt x="24679" y="19237"/>
                  </a:cubicBezTo>
                  <a:cubicBezTo>
                    <a:pt x="24664" y="18879"/>
                    <a:pt x="24593" y="18535"/>
                    <a:pt x="24499" y="18198"/>
                  </a:cubicBezTo>
                  <a:lnTo>
                    <a:pt x="24499" y="18198"/>
                  </a:lnTo>
                  <a:cubicBezTo>
                    <a:pt x="24923" y="18342"/>
                    <a:pt x="25376" y="18427"/>
                    <a:pt x="25845" y="18427"/>
                  </a:cubicBezTo>
                  <a:cubicBezTo>
                    <a:pt x="25904" y="18427"/>
                    <a:pt x="25963" y="18426"/>
                    <a:pt x="26022" y="18423"/>
                  </a:cubicBezTo>
                  <a:cubicBezTo>
                    <a:pt x="26765" y="18389"/>
                    <a:pt x="27460" y="18148"/>
                    <a:pt x="28070" y="17760"/>
                  </a:cubicBezTo>
                  <a:lnTo>
                    <a:pt x="32025" y="19050"/>
                  </a:lnTo>
                  <a:cubicBezTo>
                    <a:pt x="32379" y="19165"/>
                    <a:pt x="32744" y="19222"/>
                    <a:pt x="33107" y="19222"/>
                  </a:cubicBezTo>
                  <a:cubicBezTo>
                    <a:pt x="33864" y="19222"/>
                    <a:pt x="34612" y="18976"/>
                    <a:pt x="35231" y="18506"/>
                  </a:cubicBezTo>
                  <a:cubicBezTo>
                    <a:pt x="36141" y="17816"/>
                    <a:pt x="36655" y="16722"/>
                    <a:pt x="36608" y="15580"/>
                  </a:cubicBezTo>
                  <a:lnTo>
                    <a:pt x="36608" y="15561"/>
                  </a:lnTo>
                  <a:lnTo>
                    <a:pt x="36443" y="11938"/>
                  </a:lnTo>
                  <a:cubicBezTo>
                    <a:pt x="36392" y="10788"/>
                    <a:pt x="35780" y="9739"/>
                    <a:pt x="34805" y="9129"/>
                  </a:cubicBezTo>
                  <a:cubicBezTo>
                    <a:pt x="34241" y="8774"/>
                    <a:pt x="33597" y="8595"/>
                    <a:pt x="32949" y="8595"/>
                  </a:cubicBezTo>
                  <a:cubicBezTo>
                    <a:pt x="32480" y="8595"/>
                    <a:pt x="32009" y="8689"/>
                    <a:pt x="31566" y="8879"/>
                  </a:cubicBezTo>
                  <a:lnTo>
                    <a:pt x="27742" y="10523"/>
                  </a:lnTo>
                  <a:cubicBezTo>
                    <a:pt x="27163" y="10225"/>
                    <a:pt x="26514" y="10043"/>
                    <a:pt x="25825" y="10043"/>
                  </a:cubicBezTo>
                  <a:cubicBezTo>
                    <a:pt x="25766" y="10043"/>
                    <a:pt x="25707" y="10045"/>
                    <a:pt x="25647" y="10047"/>
                  </a:cubicBezTo>
                  <a:cubicBezTo>
                    <a:pt x="25105" y="10072"/>
                    <a:pt x="24588" y="10201"/>
                    <a:pt x="24109" y="10419"/>
                  </a:cubicBezTo>
                  <a:cubicBezTo>
                    <a:pt x="24211" y="10003"/>
                    <a:pt x="24255" y="9567"/>
                    <a:pt x="24224" y="9123"/>
                  </a:cubicBezTo>
                  <a:cubicBezTo>
                    <a:pt x="24171" y="7915"/>
                    <a:pt x="23647" y="6801"/>
                    <a:pt x="22755" y="5986"/>
                  </a:cubicBezTo>
                  <a:cubicBezTo>
                    <a:pt x="21914" y="5218"/>
                    <a:pt x="20840" y="4803"/>
                    <a:pt x="19711" y="4803"/>
                  </a:cubicBezTo>
                  <a:cubicBezTo>
                    <a:pt x="19639" y="4803"/>
                    <a:pt x="19568" y="4804"/>
                    <a:pt x="19497" y="4808"/>
                  </a:cubicBezTo>
                  <a:cubicBezTo>
                    <a:pt x="18840" y="4838"/>
                    <a:pt x="18211" y="5004"/>
                    <a:pt x="17645" y="5295"/>
                  </a:cubicBezTo>
                  <a:cubicBezTo>
                    <a:pt x="17549" y="3827"/>
                    <a:pt x="16900" y="2479"/>
                    <a:pt x="15809" y="1482"/>
                  </a:cubicBezTo>
                  <a:cubicBezTo>
                    <a:pt x="14752" y="521"/>
                    <a:pt x="13407" y="0"/>
                    <a:pt x="119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6"/>
            <p:cNvSpPr/>
            <p:nvPr/>
          </p:nvSpPr>
          <p:spPr>
            <a:xfrm>
              <a:off x="3319200" y="536475"/>
              <a:ext cx="513825" cy="638700"/>
            </a:xfrm>
            <a:custGeom>
              <a:avLst/>
              <a:gdLst/>
              <a:ahLst/>
              <a:cxnLst/>
              <a:rect l="l" t="t" r="r" b="b"/>
              <a:pathLst>
                <a:path w="20553" h="25548" extrusionOk="0">
                  <a:moveTo>
                    <a:pt x="9887" y="1347"/>
                  </a:moveTo>
                  <a:cubicBezTo>
                    <a:pt x="10430" y="1347"/>
                    <a:pt x="10975" y="1541"/>
                    <a:pt x="11407" y="1936"/>
                  </a:cubicBezTo>
                  <a:cubicBezTo>
                    <a:pt x="11851" y="2343"/>
                    <a:pt x="12110" y="2896"/>
                    <a:pt x="12139" y="3498"/>
                  </a:cubicBezTo>
                  <a:cubicBezTo>
                    <a:pt x="12166" y="4100"/>
                    <a:pt x="11958" y="4675"/>
                    <a:pt x="11551" y="5119"/>
                  </a:cubicBezTo>
                  <a:lnTo>
                    <a:pt x="10105" y="6703"/>
                  </a:lnTo>
                  <a:cubicBezTo>
                    <a:pt x="10086" y="6702"/>
                    <a:pt x="10064" y="6700"/>
                    <a:pt x="10043" y="6700"/>
                  </a:cubicBezTo>
                  <a:cubicBezTo>
                    <a:pt x="10038" y="6700"/>
                    <a:pt x="10033" y="6700"/>
                    <a:pt x="10028" y="6700"/>
                  </a:cubicBezTo>
                  <a:cubicBezTo>
                    <a:pt x="10002" y="6701"/>
                    <a:pt x="9976" y="6707"/>
                    <a:pt x="9952" y="6710"/>
                  </a:cubicBezTo>
                  <a:lnTo>
                    <a:pt x="8368" y="5265"/>
                  </a:lnTo>
                  <a:cubicBezTo>
                    <a:pt x="7451" y="4427"/>
                    <a:pt x="7386" y="2998"/>
                    <a:pt x="8222" y="2079"/>
                  </a:cubicBezTo>
                  <a:cubicBezTo>
                    <a:pt x="8666" y="1593"/>
                    <a:pt x="9276" y="1347"/>
                    <a:pt x="9887" y="1347"/>
                  </a:cubicBezTo>
                  <a:close/>
                  <a:moveTo>
                    <a:pt x="17607" y="6152"/>
                  </a:moveTo>
                  <a:cubicBezTo>
                    <a:pt x="17873" y="6152"/>
                    <a:pt x="18139" y="6247"/>
                    <a:pt x="18351" y="6440"/>
                  </a:cubicBezTo>
                  <a:cubicBezTo>
                    <a:pt x="18569" y="6638"/>
                    <a:pt x="18696" y="6911"/>
                    <a:pt x="18709" y="7207"/>
                  </a:cubicBezTo>
                  <a:cubicBezTo>
                    <a:pt x="18720" y="7503"/>
                    <a:pt x="18619" y="7783"/>
                    <a:pt x="18419" y="8003"/>
                  </a:cubicBezTo>
                  <a:lnTo>
                    <a:pt x="15387" y="11328"/>
                  </a:lnTo>
                  <a:lnTo>
                    <a:pt x="13753" y="9834"/>
                  </a:lnTo>
                  <a:lnTo>
                    <a:pt x="16788" y="6512"/>
                  </a:lnTo>
                  <a:cubicBezTo>
                    <a:pt x="17007" y="6273"/>
                    <a:pt x="17306" y="6152"/>
                    <a:pt x="17607" y="6152"/>
                  </a:cubicBezTo>
                  <a:close/>
                  <a:moveTo>
                    <a:pt x="10183" y="8398"/>
                  </a:moveTo>
                  <a:lnTo>
                    <a:pt x="11911" y="9976"/>
                  </a:lnTo>
                  <a:lnTo>
                    <a:pt x="10257" y="11786"/>
                  </a:lnTo>
                  <a:lnTo>
                    <a:pt x="8448" y="10132"/>
                  </a:lnTo>
                  <a:lnTo>
                    <a:pt x="10026" y="8403"/>
                  </a:lnTo>
                  <a:cubicBezTo>
                    <a:pt x="10047" y="8405"/>
                    <a:pt x="10068" y="8406"/>
                    <a:pt x="10089" y="8406"/>
                  </a:cubicBezTo>
                  <a:cubicBezTo>
                    <a:pt x="10120" y="8406"/>
                    <a:pt x="10152" y="8403"/>
                    <a:pt x="10183" y="8398"/>
                  </a:cubicBezTo>
                  <a:close/>
                  <a:moveTo>
                    <a:pt x="2484" y="6838"/>
                  </a:moveTo>
                  <a:cubicBezTo>
                    <a:pt x="2750" y="6838"/>
                    <a:pt x="3017" y="6933"/>
                    <a:pt x="3227" y="7126"/>
                  </a:cubicBezTo>
                  <a:lnTo>
                    <a:pt x="6578" y="10186"/>
                  </a:lnTo>
                  <a:lnTo>
                    <a:pt x="5086" y="11819"/>
                  </a:lnTo>
                  <a:lnTo>
                    <a:pt x="1735" y="8759"/>
                  </a:lnTo>
                  <a:cubicBezTo>
                    <a:pt x="1517" y="8562"/>
                    <a:pt x="1390" y="8289"/>
                    <a:pt x="1377" y="7993"/>
                  </a:cubicBezTo>
                  <a:cubicBezTo>
                    <a:pt x="1364" y="7697"/>
                    <a:pt x="1467" y="7415"/>
                    <a:pt x="1665" y="7197"/>
                  </a:cubicBezTo>
                  <a:cubicBezTo>
                    <a:pt x="1884" y="6959"/>
                    <a:pt x="2184" y="6838"/>
                    <a:pt x="2484" y="6838"/>
                  </a:cubicBezTo>
                  <a:close/>
                  <a:moveTo>
                    <a:pt x="12907" y="10886"/>
                  </a:moveTo>
                  <a:lnTo>
                    <a:pt x="14717" y="12540"/>
                  </a:lnTo>
                  <a:lnTo>
                    <a:pt x="13063" y="14349"/>
                  </a:lnTo>
                  <a:lnTo>
                    <a:pt x="11253" y="12695"/>
                  </a:lnTo>
                  <a:lnTo>
                    <a:pt x="12907" y="10886"/>
                  </a:lnTo>
                  <a:close/>
                  <a:moveTo>
                    <a:pt x="7540" y="11130"/>
                  </a:moveTo>
                  <a:lnTo>
                    <a:pt x="9350" y="12784"/>
                  </a:lnTo>
                  <a:lnTo>
                    <a:pt x="7696" y="14593"/>
                  </a:lnTo>
                  <a:lnTo>
                    <a:pt x="5886" y="12940"/>
                  </a:lnTo>
                  <a:lnTo>
                    <a:pt x="7540" y="11130"/>
                  </a:lnTo>
                  <a:close/>
                  <a:moveTo>
                    <a:pt x="10346" y="13693"/>
                  </a:moveTo>
                  <a:lnTo>
                    <a:pt x="12155" y="15345"/>
                  </a:lnTo>
                  <a:lnTo>
                    <a:pt x="10518" y="17140"/>
                  </a:lnTo>
                  <a:cubicBezTo>
                    <a:pt x="10514" y="17140"/>
                    <a:pt x="10510" y="17138"/>
                    <a:pt x="10507" y="17138"/>
                  </a:cubicBezTo>
                  <a:cubicBezTo>
                    <a:pt x="10505" y="17138"/>
                    <a:pt x="10503" y="17139"/>
                    <a:pt x="10501" y="17140"/>
                  </a:cubicBezTo>
                  <a:cubicBezTo>
                    <a:pt x="10499" y="17139"/>
                    <a:pt x="10498" y="17138"/>
                    <a:pt x="10496" y="17138"/>
                  </a:cubicBezTo>
                  <a:cubicBezTo>
                    <a:pt x="10493" y="17138"/>
                    <a:pt x="10489" y="17140"/>
                    <a:pt x="10485" y="17140"/>
                  </a:cubicBezTo>
                  <a:lnTo>
                    <a:pt x="8692" y="15501"/>
                  </a:lnTo>
                  <a:lnTo>
                    <a:pt x="10346" y="13693"/>
                  </a:lnTo>
                  <a:close/>
                  <a:moveTo>
                    <a:pt x="15575" y="13599"/>
                  </a:moveTo>
                  <a:lnTo>
                    <a:pt x="18811" y="16555"/>
                  </a:lnTo>
                  <a:cubicBezTo>
                    <a:pt x="19261" y="16968"/>
                    <a:pt x="19292" y="17667"/>
                    <a:pt x="18882" y="18117"/>
                  </a:cubicBezTo>
                  <a:cubicBezTo>
                    <a:pt x="18664" y="18356"/>
                    <a:pt x="18364" y="18477"/>
                    <a:pt x="18064" y="18477"/>
                  </a:cubicBezTo>
                  <a:cubicBezTo>
                    <a:pt x="17798" y="18477"/>
                    <a:pt x="17532" y="18381"/>
                    <a:pt x="17320" y="18189"/>
                  </a:cubicBezTo>
                  <a:lnTo>
                    <a:pt x="14083" y="15233"/>
                  </a:lnTo>
                  <a:lnTo>
                    <a:pt x="15575" y="13599"/>
                  </a:lnTo>
                  <a:close/>
                  <a:moveTo>
                    <a:pt x="5102" y="14051"/>
                  </a:moveTo>
                  <a:lnTo>
                    <a:pt x="6736" y="15543"/>
                  </a:lnTo>
                  <a:lnTo>
                    <a:pt x="3756" y="18805"/>
                  </a:lnTo>
                  <a:cubicBezTo>
                    <a:pt x="3539" y="19043"/>
                    <a:pt x="3240" y="19163"/>
                    <a:pt x="2940" y="19163"/>
                  </a:cubicBezTo>
                  <a:cubicBezTo>
                    <a:pt x="2673" y="19163"/>
                    <a:pt x="2406" y="19068"/>
                    <a:pt x="2194" y="18875"/>
                  </a:cubicBezTo>
                  <a:cubicBezTo>
                    <a:pt x="1744" y="18462"/>
                    <a:pt x="1712" y="17763"/>
                    <a:pt x="2122" y="17313"/>
                  </a:cubicBezTo>
                  <a:lnTo>
                    <a:pt x="5102" y="14051"/>
                  </a:lnTo>
                  <a:close/>
                  <a:moveTo>
                    <a:pt x="10593" y="18778"/>
                  </a:moveTo>
                  <a:lnTo>
                    <a:pt x="12239" y="20281"/>
                  </a:lnTo>
                  <a:cubicBezTo>
                    <a:pt x="12684" y="20688"/>
                    <a:pt x="12943" y="21241"/>
                    <a:pt x="12972" y="21843"/>
                  </a:cubicBezTo>
                  <a:cubicBezTo>
                    <a:pt x="12999" y="22445"/>
                    <a:pt x="12791" y="23020"/>
                    <a:pt x="12384" y="23464"/>
                  </a:cubicBezTo>
                  <a:cubicBezTo>
                    <a:pt x="11940" y="23951"/>
                    <a:pt x="11330" y="24197"/>
                    <a:pt x="10718" y="24197"/>
                  </a:cubicBezTo>
                  <a:cubicBezTo>
                    <a:pt x="10176" y="24197"/>
                    <a:pt x="9632" y="24003"/>
                    <a:pt x="9201" y="23611"/>
                  </a:cubicBezTo>
                  <a:cubicBezTo>
                    <a:pt x="8742" y="23191"/>
                    <a:pt x="8497" y="22625"/>
                    <a:pt x="8470" y="22048"/>
                  </a:cubicBezTo>
                  <a:cubicBezTo>
                    <a:pt x="8443" y="21471"/>
                    <a:pt x="8636" y="20885"/>
                    <a:pt x="9056" y="20426"/>
                  </a:cubicBezTo>
                  <a:lnTo>
                    <a:pt x="10561" y="18781"/>
                  </a:lnTo>
                  <a:cubicBezTo>
                    <a:pt x="10571" y="18781"/>
                    <a:pt x="10581" y="18781"/>
                    <a:pt x="10593" y="18778"/>
                  </a:cubicBezTo>
                  <a:close/>
                  <a:moveTo>
                    <a:pt x="9889" y="1"/>
                  </a:moveTo>
                  <a:cubicBezTo>
                    <a:pt x="8911" y="1"/>
                    <a:pt x="7936" y="396"/>
                    <a:pt x="7226" y="1173"/>
                  </a:cubicBezTo>
                  <a:cubicBezTo>
                    <a:pt x="5886" y="2638"/>
                    <a:pt x="5990" y="4921"/>
                    <a:pt x="7458" y="6261"/>
                  </a:cubicBezTo>
                  <a:lnTo>
                    <a:pt x="8931" y="7606"/>
                  </a:lnTo>
                  <a:lnTo>
                    <a:pt x="7484" y="9189"/>
                  </a:lnTo>
                  <a:lnTo>
                    <a:pt x="4136" y="6132"/>
                  </a:lnTo>
                  <a:cubicBezTo>
                    <a:pt x="3680" y="5714"/>
                    <a:pt x="3095" y="5489"/>
                    <a:pt x="2481" y="5489"/>
                  </a:cubicBezTo>
                  <a:cubicBezTo>
                    <a:pt x="2444" y="5489"/>
                    <a:pt x="2407" y="5490"/>
                    <a:pt x="2370" y="5492"/>
                  </a:cubicBezTo>
                  <a:cubicBezTo>
                    <a:pt x="1714" y="5520"/>
                    <a:pt x="1110" y="5806"/>
                    <a:pt x="669" y="6290"/>
                  </a:cubicBezTo>
                  <a:cubicBezTo>
                    <a:pt x="227" y="6773"/>
                    <a:pt x="1" y="7401"/>
                    <a:pt x="30" y="8056"/>
                  </a:cubicBezTo>
                  <a:cubicBezTo>
                    <a:pt x="58" y="8711"/>
                    <a:pt x="344" y="9316"/>
                    <a:pt x="827" y="9756"/>
                  </a:cubicBezTo>
                  <a:lnTo>
                    <a:pt x="4269" y="12899"/>
                  </a:lnTo>
                  <a:cubicBezTo>
                    <a:pt x="4265" y="12922"/>
                    <a:pt x="4265" y="12945"/>
                    <a:pt x="4265" y="12970"/>
                  </a:cubicBezTo>
                  <a:lnTo>
                    <a:pt x="1130" y="16404"/>
                  </a:lnTo>
                  <a:cubicBezTo>
                    <a:pt x="687" y="16887"/>
                    <a:pt x="461" y="17515"/>
                    <a:pt x="490" y="18170"/>
                  </a:cubicBezTo>
                  <a:cubicBezTo>
                    <a:pt x="521" y="18825"/>
                    <a:pt x="804" y="19430"/>
                    <a:pt x="1288" y="19871"/>
                  </a:cubicBezTo>
                  <a:cubicBezTo>
                    <a:pt x="1744" y="20288"/>
                    <a:pt x="2328" y="20513"/>
                    <a:pt x="2943" y="20513"/>
                  </a:cubicBezTo>
                  <a:cubicBezTo>
                    <a:pt x="2980" y="20513"/>
                    <a:pt x="3017" y="20512"/>
                    <a:pt x="3054" y="20511"/>
                  </a:cubicBezTo>
                  <a:cubicBezTo>
                    <a:pt x="3707" y="20480"/>
                    <a:pt x="4314" y="20197"/>
                    <a:pt x="4754" y="19714"/>
                  </a:cubicBezTo>
                  <a:lnTo>
                    <a:pt x="7733" y="16450"/>
                  </a:lnTo>
                  <a:lnTo>
                    <a:pt x="9440" y="18010"/>
                  </a:lnTo>
                  <a:lnTo>
                    <a:pt x="8063" y="19520"/>
                  </a:lnTo>
                  <a:cubicBezTo>
                    <a:pt x="6723" y="20985"/>
                    <a:pt x="6827" y="23270"/>
                    <a:pt x="8294" y="24608"/>
                  </a:cubicBezTo>
                  <a:cubicBezTo>
                    <a:pt x="8983" y="25237"/>
                    <a:pt x="9854" y="25548"/>
                    <a:pt x="10721" y="25548"/>
                  </a:cubicBezTo>
                  <a:cubicBezTo>
                    <a:pt x="11699" y="25548"/>
                    <a:pt x="12673" y="25153"/>
                    <a:pt x="13382" y="24376"/>
                  </a:cubicBezTo>
                  <a:cubicBezTo>
                    <a:pt x="14031" y="23668"/>
                    <a:pt x="14363" y="22746"/>
                    <a:pt x="14320" y="21785"/>
                  </a:cubicBezTo>
                  <a:cubicBezTo>
                    <a:pt x="14277" y="20824"/>
                    <a:pt x="13862" y="19937"/>
                    <a:pt x="13151" y="19288"/>
                  </a:cubicBezTo>
                  <a:lnTo>
                    <a:pt x="11643" y="17911"/>
                  </a:lnTo>
                  <a:lnTo>
                    <a:pt x="13178" y="16231"/>
                  </a:lnTo>
                  <a:lnTo>
                    <a:pt x="16416" y="19186"/>
                  </a:lnTo>
                  <a:cubicBezTo>
                    <a:pt x="16871" y="19604"/>
                    <a:pt x="17456" y="19828"/>
                    <a:pt x="18070" y="19828"/>
                  </a:cubicBezTo>
                  <a:cubicBezTo>
                    <a:pt x="18107" y="19828"/>
                    <a:pt x="18144" y="19827"/>
                    <a:pt x="18182" y="19825"/>
                  </a:cubicBezTo>
                  <a:cubicBezTo>
                    <a:pt x="18835" y="19795"/>
                    <a:pt x="19441" y="19513"/>
                    <a:pt x="19881" y="19029"/>
                  </a:cubicBezTo>
                  <a:cubicBezTo>
                    <a:pt x="20324" y="18546"/>
                    <a:pt x="20552" y="17918"/>
                    <a:pt x="20522" y="17263"/>
                  </a:cubicBezTo>
                  <a:cubicBezTo>
                    <a:pt x="20491" y="16608"/>
                    <a:pt x="20208" y="16003"/>
                    <a:pt x="19724" y="15562"/>
                  </a:cubicBezTo>
                  <a:lnTo>
                    <a:pt x="16340" y="12474"/>
                  </a:lnTo>
                  <a:lnTo>
                    <a:pt x="16340" y="12464"/>
                  </a:lnTo>
                  <a:cubicBezTo>
                    <a:pt x="16338" y="12413"/>
                    <a:pt x="16327" y="12361"/>
                    <a:pt x="16313" y="12310"/>
                  </a:cubicBezTo>
                  <a:lnTo>
                    <a:pt x="19416" y="8910"/>
                  </a:lnTo>
                  <a:cubicBezTo>
                    <a:pt x="19858" y="8427"/>
                    <a:pt x="20086" y="7799"/>
                    <a:pt x="20056" y="7144"/>
                  </a:cubicBezTo>
                  <a:cubicBezTo>
                    <a:pt x="20025" y="6491"/>
                    <a:pt x="19742" y="5884"/>
                    <a:pt x="19258" y="5444"/>
                  </a:cubicBezTo>
                  <a:cubicBezTo>
                    <a:pt x="18802" y="5027"/>
                    <a:pt x="18218" y="4801"/>
                    <a:pt x="17603" y="4801"/>
                  </a:cubicBezTo>
                  <a:cubicBezTo>
                    <a:pt x="17566" y="4801"/>
                    <a:pt x="17529" y="4802"/>
                    <a:pt x="17492" y="4804"/>
                  </a:cubicBezTo>
                  <a:cubicBezTo>
                    <a:pt x="16837" y="4835"/>
                    <a:pt x="16232" y="5118"/>
                    <a:pt x="15792" y="5602"/>
                  </a:cubicBezTo>
                  <a:lnTo>
                    <a:pt x="12758" y="8927"/>
                  </a:lnTo>
                  <a:lnTo>
                    <a:pt x="11200" y="7504"/>
                  </a:lnTo>
                  <a:lnTo>
                    <a:pt x="12546" y="6029"/>
                  </a:lnTo>
                  <a:cubicBezTo>
                    <a:pt x="13194" y="5318"/>
                    <a:pt x="13528" y="4400"/>
                    <a:pt x="13485" y="3438"/>
                  </a:cubicBezTo>
                  <a:cubicBezTo>
                    <a:pt x="13442" y="2475"/>
                    <a:pt x="13026" y="1590"/>
                    <a:pt x="12314" y="941"/>
                  </a:cubicBezTo>
                  <a:cubicBezTo>
                    <a:pt x="11625" y="311"/>
                    <a:pt x="10756" y="1"/>
                    <a:pt x="9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6"/>
            <p:cNvSpPr/>
            <p:nvPr/>
          </p:nvSpPr>
          <p:spPr>
            <a:xfrm>
              <a:off x="2941550" y="355750"/>
              <a:ext cx="1510850" cy="1027650"/>
            </a:xfrm>
            <a:custGeom>
              <a:avLst/>
              <a:gdLst/>
              <a:ahLst/>
              <a:cxnLst/>
              <a:rect l="l" t="t" r="r" b="b"/>
              <a:pathLst>
                <a:path w="60434" h="41106" extrusionOk="0">
                  <a:moveTo>
                    <a:pt x="53697" y="617"/>
                  </a:moveTo>
                  <a:cubicBezTo>
                    <a:pt x="53823" y="1798"/>
                    <a:pt x="54369" y="2880"/>
                    <a:pt x="55253" y="3688"/>
                  </a:cubicBezTo>
                  <a:cubicBezTo>
                    <a:pt x="56153" y="4510"/>
                    <a:pt x="57300" y="4957"/>
                    <a:pt x="58507" y="4961"/>
                  </a:cubicBezTo>
                  <a:lnTo>
                    <a:pt x="59808" y="33646"/>
                  </a:lnTo>
                  <a:cubicBezTo>
                    <a:pt x="57382" y="33878"/>
                    <a:pt x="55523" y="35842"/>
                    <a:pt x="55421" y="38274"/>
                  </a:cubicBezTo>
                  <a:lnTo>
                    <a:pt x="6664" y="40487"/>
                  </a:lnTo>
                  <a:cubicBezTo>
                    <a:pt x="6344" y="38092"/>
                    <a:pt x="4342" y="36312"/>
                    <a:pt x="1928" y="36276"/>
                  </a:cubicBezTo>
                  <a:lnTo>
                    <a:pt x="628" y="7585"/>
                  </a:lnTo>
                  <a:cubicBezTo>
                    <a:pt x="3061" y="7323"/>
                    <a:pt x="4931" y="5275"/>
                    <a:pt x="4971" y="2829"/>
                  </a:cubicBezTo>
                  <a:lnTo>
                    <a:pt x="53697" y="617"/>
                  </a:lnTo>
                  <a:close/>
                  <a:moveTo>
                    <a:pt x="53962" y="1"/>
                  </a:moveTo>
                  <a:lnTo>
                    <a:pt x="4649" y="2244"/>
                  </a:lnTo>
                  <a:cubicBezTo>
                    <a:pt x="4481" y="2251"/>
                    <a:pt x="4352" y="2393"/>
                    <a:pt x="4359" y="2559"/>
                  </a:cubicBezTo>
                  <a:cubicBezTo>
                    <a:pt x="4465" y="4905"/>
                    <a:pt x="2644" y="6902"/>
                    <a:pt x="296" y="7008"/>
                  </a:cubicBezTo>
                  <a:cubicBezTo>
                    <a:pt x="130" y="7015"/>
                    <a:pt x="1" y="7157"/>
                    <a:pt x="8" y="7323"/>
                  </a:cubicBezTo>
                  <a:lnTo>
                    <a:pt x="1335" y="36598"/>
                  </a:lnTo>
                  <a:cubicBezTo>
                    <a:pt x="1339" y="36680"/>
                    <a:pt x="1375" y="36755"/>
                    <a:pt x="1434" y="36809"/>
                  </a:cubicBezTo>
                  <a:cubicBezTo>
                    <a:pt x="1491" y="36861"/>
                    <a:pt x="1568" y="36888"/>
                    <a:pt x="1647" y="36888"/>
                  </a:cubicBezTo>
                  <a:cubicBezTo>
                    <a:pt x="1649" y="36888"/>
                    <a:pt x="1651" y="36888"/>
                    <a:pt x="1653" y="36888"/>
                  </a:cubicBezTo>
                  <a:cubicBezTo>
                    <a:pt x="1723" y="36885"/>
                    <a:pt x="1793" y="36883"/>
                    <a:pt x="1862" y="36883"/>
                  </a:cubicBezTo>
                  <a:cubicBezTo>
                    <a:pt x="4088" y="36883"/>
                    <a:pt x="5924" y="38582"/>
                    <a:pt x="6090" y="40825"/>
                  </a:cubicBezTo>
                  <a:cubicBezTo>
                    <a:pt x="6101" y="40983"/>
                    <a:pt x="6234" y="41104"/>
                    <a:pt x="6391" y="41104"/>
                  </a:cubicBezTo>
                  <a:cubicBezTo>
                    <a:pt x="6394" y="41104"/>
                    <a:pt x="6400" y="41104"/>
                    <a:pt x="6409" y="41106"/>
                  </a:cubicBezTo>
                  <a:lnTo>
                    <a:pt x="55736" y="38869"/>
                  </a:lnTo>
                  <a:cubicBezTo>
                    <a:pt x="55898" y="38860"/>
                    <a:pt x="56026" y="38724"/>
                    <a:pt x="56024" y="38560"/>
                  </a:cubicBezTo>
                  <a:cubicBezTo>
                    <a:pt x="55987" y="36240"/>
                    <a:pt x="57772" y="34341"/>
                    <a:pt x="60091" y="34236"/>
                  </a:cubicBezTo>
                  <a:lnTo>
                    <a:pt x="60139" y="34236"/>
                  </a:lnTo>
                  <a:cubicBezTo>
                    <a:pt x="60220" y="34232"/>
                    <a:pt x="60297" y="34196"/>
                    <a:pt x="60351" y="34137"/>
                  </a:cubicBezTo>
                  <a:cubicBezTo>
                    <a:pt x="60404" y="34079"/>
                    <a:pt x="60433" y="34000"/>
                    <a:pt x="60430" y="33918"/>
                  </a:cubicBezTo>
                  <a:lnTo>
                    <a:pt x="59100" y="4636"/>
                  </a:lnTo>
                  <a:cubicBezTo>
                    <a:pt x="59097" y="4556"/>
                    <a:pt x="59059" y="4478"/>
                    <a:pt x="59000" y="4425"/>
                  </a:cubicBezTo>
                  <a:cubicBezTo>
                    <a:pt x="58944" y="4374"/>
                    <a:pt x="58875" y="4347"/>
                    <a:pt x="58797" y="4347"/>
                  </a:cubicBezTo>
                  <a:cubicBezTo>
                    <a:pt x="58791" y="4347"/>
                    <a:pt x="58785" y="4347"/>
                    <a:pt x="58779" y="4348"/>
                  </a:cubicBezTo>
                  <a:lnTo>
                    <a:pt x="58729" y="4353"/>
                  </a:lnTo>
                  <a:cubicBezTo>
                    <a:pt x="58664" y="4356"/>
                    <a:pt x="58600" y="4358"/>
                    <a:pt x="58535" y="4358"/>
                  </a:cubicBezTo>
                  <a:cubicBezTo>
                    <a:pt x="57465" y="4358"/>
                    <a:pt x="56455" y="3966"/>
                    <a:pt x="55662" y="3243"/>
                  </a:cubicBezTo>
                  <a:cubicBezTo>
                    <a:pt x="54822" y="2476"/>
                    <a:pt x="54332" y="1427"/>
                    <a:pt x="54279" y="290"/>
                  </a:cubicBezTo>
                  <a:cubicBezTo>
                    <a:pt x="54276" y="209"/>
                    <a:pt x="54240" y="134"/>
                    <a:pt x="54181" y="80"/>
                  </a:cubicBezTo>
                  <a:cubicBezTo>
                    <a:pt x="54120" y="27"/>
                    <a:pt x="54042" y="1"/>
                    <a:pt x="53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6"/>
            <p:cNvSpPr/>
            <p:nvPr/>
          </p:nvSpPr>
          <p:spPr>
            <a:xfrm>
              <a:off x="3858425" y="787575"/>
              <a:ext cx="108550" cy="105975"/>
            </a:xfrm>
            <a:custGeom>
              <a:avLst/>
              <a:gdLst/>
              <a:ahLst/>
              <a:cxnLst/>
              <a:rect l="l" t="t" r="r" b="b"/>
              <a:pathLst>
                <a:path w="4342" h="4239" extrusionOk="0">
                  <a:moveTo>
                    <a:pt x="2175" y="0"/>
                  </a:moveTo>
                  <a:cubicBezTo>
                    <a:pt x="2142" y="0"/>
                    <a:pt x="2108" y="1"/>
                    <a:pt x="2075" y="3"/>
                  </a:cubicBezTo>
                  <a:cubicBezTo>
                    <a:pt x="905" y="56"/>
                    <a:pt x="1" y="1047"/>
                    <a:pt x="54" y="2215"/>
                  </a:cubicBezTo>
                  <a:cubicBezTo>
                    <a:pt x="105" y="3352"/>
                    <a:pt x="1042" y="4238"/>
                    <a:pt x="2169" y="4238"/>
                  </a:cubicBezTo>
                  <a:cubicBezTo>
                    <a:pt x="2201" y="4238"/>
                    <a:pt x="2234" y="4238"/>
                    <a:pt x="2267" y="4236"/>
                  </a:cubicBezTo>
                  <a:cubicBezTo>
                    <a:pt x="3436" y="4183"/>
                    <a:pt x="4342" y="3193"/>
                    <a:pt x="4288" y="2023"/>
                  </a:cubicBezTo>
                  <a:cubicBezTo>
                    <a:pt x="4237" y="887"/>
                    <a:pt x="3300" y="0"/>
                    <a:pt x="2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6"/>
            <p:cNvSpPr/>
            <p:nvPr/>
          </p:nvSpPr>
          <p:spPr>
            <a:xfrm>
              <a:off x="3892100" y="740225"/>
              <a:ext cx="239975" cy="182275"/>
            </a:xfrm>
            <a:custGeom>
              <a:avLst/>
              <a:gdLst/>
              <a:ahLst/>
              <a:cxnLst/>
              <a:rect l="l" t="t" r="r" b="b"/>
              <a:pathLst>
                <a:path w="9599" h="7291" extrusionOk="0">
                  <a:moveTo>
                    <a:pt x="8781" y="0"/>
                  </a:moveTo>
                  <a:cubicBezTo>
                    <a:pt x="8713" y="0"/>
                    <a:pt x="8643" y="14"/>
                    <a:pt x="8575" y="43"/>
                  </a:cubicBezTo>
                  <a:lnTo>
                    <a:pt x="441" y="3540"/>
                  </a:lnTo>
                  <a:cubicBezTo>
                    <a:pt x="1" y="3732"/>
                    <a:pt x="30" y="4369"/>
                    <a:pt x="487" y="4518"/>
                  </a:cubicBezTo>
                  <a:lnTo>
                    <a:pt x="8903" y="7264"/>
                  </a:lnTo>
                  <a:cubicBezTo>
                    <a:pt x="8957" y="7282"/>
                    <a:pt x="9012" y="7290"/>
                    <a:pt x="9065" y="7290"/>
                  </a:cubicBezTo>
                  <a:cubicBezTo>
                    <a:pt x="9350" y="7290"/>
                    <a:pt x="9598" y="7050"/>
                    <a:pt x="9585" y="6744"/>
                  </a:cubicBezTo>
                  <a:lnTo>
                    <a:pt x="9303" y="499"/>
                  </a:lnTo>
                  <a:cubicBezTo>
                    <a:pt x="9290" y="209"/>
                    <a:pt x="9049" y="0"/>
                    <a:pt x="87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6"/>
            <p:cNvSpPr/>
            <p:nvPr/>
          </p:nvSpPr>
          <p:spPr>
            <a:xfrm>
              <a:off x="3692250" y="831575"/>
              <a:ext cx="200425" cy="28925"/>
            </a:xfrm>
            <a:custGeom>
              <a:avLst/>
              <a:gdLst/>
              <a:ahLst/>
              <a:cxnLst/>
              <a:rect l="l" t="t" r="r" b="b"/>
              <a:pathLst>
                <a:path w="8017" h="1157" extrusionOk="0">
                  <a:moveTo>
                    <a:pt x="7593" y="1"/>
                  </a:moveTo>
                  <a:cubicBezTo>
                    <a:pt x="7587" y="1"/>
                    <a:pt x="7581" y="1"/>
                    <a:pt x="7575" y="1"/>
                  </a:cubicBezTo>
                  <a:lnTo>
                    <a:pt x="406" y="328"/>
                  </a:lnTo>
                  <a:cubicBezTo>
                    <a:pt x="178" y="338"/>
                    <a:pt x="0" y="531"/>
                    <a:pt x="10" y="759"/>
                  </a:cubicBezTo>
                  <a:lnTo>
                    <a:pt x="10" y="761"/>
                  </a:lnTo>
                  <a:cubicBezTo>
                    <a:pt x="19" y="983"/>
                    <a:pt x="202" y="1157"/>
                    <a:pt x="421" y="1157"/>
                  </a:cubicBezTo>
                  <a:cubicBezTo>
                    <a:pt x="428" y="1157"/>
                    <a:pt x="435" y="1157"/>
                    <a:pt x="442" y="1156"/>
                  </a:cubicBezTo>
                  <a:lnTo>
                    <a:pt x="7611" y="831"/>
                  </a:lnTo>
                  <a:cubicBezTo>
                    <a:pt x="7839" y="821"/>
                    <a:pt x="8016" y="627"/>
                    <a:pt x="8008" y="400"/>
                  </a:cubicBezTo>
                  <a:cubicBezTo>
                    <a:pt x="7998" y="175"/>
                    <a:pt x="7813" y="1"/>
                    <a:pt x="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6"/>
            <p:cNvSpPr/>
            <p:nvPr/>
          </p:nvSpPr>
          <p:spPr>
            <a:xfrm>
              <a:off x="4393900" y="1240050"/>
              <a:ext cx="109300" cy="109325"/>
            </a:xfrm>
            <a:custGeom>
              <a:avLst/>
              <a:gdLst/>
              <a:ahLst/>
              <a:cxnLst/>
              <a:rect l="l" t="t" r="r" b="b"/>
              <a:pathLst>
                <a:path w="4372" h="4373" extrusionOk="0">
                  <a:moveTo>
                    <a:pt x="2087" y="1"/>
                  </a:moveTo>
                  <a:lnTo>
                    <a:pt x="0" y="2286"/>
                  </a:lnTo>
                  <a:lnTo>
                    <a:pt x="2285" y="4372"/>
                  </a:lnTo>
                  <a:lnTo>
                    <a:pt x="4371" y="2088"/>
                  </a:lnTo>
                  <a:lnTo>
                    <a:pt x="2087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6"/>
            <p:cNvSpPr/>
            <p:nvPr/>
          </p:nvSpPr>
          <p:spPr>
            <a:xfrm>
              <a:off x="4417825" y="12640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6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6"/>
            <p:cNvSpPr/>
            <p:nvPr/>
          </p:nvSpPr>
          <p:spPr>
            <a:xfrm>
              <a:off x="4356450" y="31420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5" y="4372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6"/>
            <p:cNvSpPr/>
            <p:nvPr/>
          </p:nvSpPr>
          <p:spPr>
            <a:xfrm>
              <a:off x="4380275" y="33805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6"/>
            <p:cNvSpPr/>
            <p:nvPr/>
          </p:nvSpPr>
          <p:spPr>
            <a:xfrm>
              <a:off x="2947025" y="1298675"/>
              <a:ext cx="109275" cy="109325"/>
            </a:xfrm>
            <a:custGeom>
              <a:avLst/>
              <a:gdLst/>
              <a:ahLst/>
              <a:cxnLst/>
              <a:rect l="l" t="t" r="r" b="b"/>
              <a:pathLst>
                <a:path w="4371" h="4373" extrusionOk="0">
                  <a:moveTo>
                    <a:pt x="2086" y="1"/>
                  </a:moveTo>
                  <a:lnTo>
                    <a:pt x="1" y="2285"/>
                  </a:lnTo>
                  <a:lnTo>
                    <a:pt x="2286" y="4372"/>
                  </a:lnTo>
                  <a:lnTo>
                    <a:pt x="4371" y="2088"/>
                  </a:lnTo>
                  <a:lnTo>
                    <a:pt x="208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6"/>
            <p:cNvSpPr/>
            <p:nvPr/>
          </p:nvSpPr>
          <p:spPr>
            <a:xfrm>
              <a:off x="2970900" y="1322500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4" y="1"/>
                  </a:moveTo>
                  <a:lnTo>
                    <a:pt x="0" y="1286"/>
                  </a:lnTo>
                  <a:lnTo>
                    <a:pt x="1286" y="2462"/>
                  </a:lnTo>
                  <a:lnTo>
                    <a:pt x="2461" y="1175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6"/>
            <p:cNvSpPr/>
            <p:nvPr/>
          </p:nvSpPr>
          <p:spPr>
            <a:xfrm>
              <a:off x="2909525" y="372750"/>
              <a:ext cx="109300" cy="109300"/>
            </a:xfrm>
            <a:custGeom>
              <a:avLst/>
              <a:gdLst/>
              <a:ahLst/>
              <a:cxnLst/>
              <a:rect l="l" t="t" r="r" b="b"/>
              <a:pathLst>
                <a:path w="4372" h="4372" extrusionOk="0">
                  <a:moveTo>
                    <a:pt x="2087" y="0"/>
                  </a:moveTo>
                  <a:lnTo>
                    <a:pt x="0" y="2285"/>
                  </a:lnTo>
                  <a:lnTo>
                    <a:pt x="2286" y="4371"/>
                  </a:lnTo>
                  <a:lnTo>
                    <a:pt x="4372" y="208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6"/>
            <p:cNvSpPr/>
            <p:nvPr/>
          </p:nvSpPr>
          <p:spPr>
            <a:xfrm>
              <a:off x="2933425" y="396675"/>
              <a:ext cx="61550" cy="61550"/>
            </a:xfrm>
            <a:custGeom>
              <a:avLst/>
              <a:gdLst/>
              <a:ahLst/>
              <a:cxnLst/>
              <a:rect l="l" t="t" r="r" b="b"/>
              <a:pathLst>
                <a:path w="2462" h="2462" extrusionOk="0">
                  <a:moveTo>
                    <a:pt x="1176" y="0"/>
                  </a:moveTo>
                  <a:lnTo>
                    <a:pt x="0" y="1286"/>
                  </a:lnTo>
                  <a:lnTo>
                    <a:pt x="1286" y="2461"/>
                  </a:lnTo>
                  <a:lnTo>
                    <a:pt x="2461" y="1174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6"/>
            <p:cNvSpPr/>
            <p:nvPr/>
          </p:nvSpPr>
          <p:spPr>
            <a:xfrm>
              <a:off x="2561200" y="681100"/>
              <a:ext cx="431650" cy="603200"/>
            </a:xfrm>
            <a:custGeom>
              <a:avLst/>
              <a:gdLst/>
              <a:ahLst/>
              <a:cxnLst/>
              <a:rect l="l" t="t" r="r" b="b"/>
              <a:pathLst>
                <a:path w="17266" h="24128" extrusionOk="0">
                  <a:moveTo>
                    <a:pt x="1" y="1"/>
                  </a:moveTo>
                  <a:lnTo>
                    <a:pt x="1061" y="23381"/>
                  </a:lnTo>
                  <a:cubicBezTo>
                    <a:pt x="1934" y="23603"/>
                    <a:pt x="2816" y="23785"/>
                    <a:pt x="3710" y="23917"/>
                  </a:cubicBezTo>
                  <a:cubicBezTo>
                    <a:pt x="4647" y="24053"/>
                    <a:pt x="5600" y="24128"/>
                    <a:pt x="6553" y="24128"/>
                  </a:cubicBezTo>
                  <a:cubicBezTo>
                    <a:pt x="9084" y="24128"/>
                    <a:pt x="11605" y="23601"/>
                    <a:pt x="13764" y="22313"/>
                  </a:cubicBezTo>
                  <a:cubicBezTo>
                    <a:pt x="14872" y="21649"/>
                    <a:pt x="15888" y="20772"/>
                    <a:pt x="16492" y="19632"/>
                  </a:cubicBezTo>
                  <a:cubicBezTo>
                    <a:pt x="16968" y="18731"/>
                    <a:pt x="17168" y="17705"/>
                    <a:pt x="17190" y="16688"/>
                  </a:cubicBezTo>
                  <a:cubicBezTo>
                    <a:pt x="17266" y="13318"/>
                    <a:pt x="15453" y="10122"/>
                    <a:pt x="13002" y="7804"/>
                  </a:cubicBezTo>
                  <a:cubicBezTo>
                    <a:pt x="10554" y="5488"/>
                    <a:pt x="7505" y="3920"/>
                    <a:pt x="4478" y="2437"/>
                  </a:cubicBezTo>
                  <a:cubicBezTo>
                    <a:pt x="2960" y="1693"/>
                    <a:pt x="1405" y="93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6"/>
            <p:cNvSpPr/>
            <p:nvPr/>
          </p:nvSpPr>
          <p:spPr>
            <a:xfrm>
              <a:off x="3641725" y="265175"/>
              <a:ext cx="927825" cy="1174025"/>
            </a:xfrm>
            <a:custGeom>
              <a:avLst/>
              <a:gdLst/>
              <a:ahLst/>
              <a:cxnLst/>
              <a:rect l="l" t="t" r="r" b="b"/>
              <a:pathLst>
                <a:path w="37113" h="46961" extrusionOk="0">
                  <a:moveTo>
                    <a:pt x="35060" y="1"/>
                  </a:moveTo>
                  <a:lnTo>
                    <a:pt x="28773" y="284"/>
                  </a:lnTo>
                  <a:cubicBezTo>
                    <a:pt x="29244" y="2675"/>
                    <a:pt x="29704" y="5068"/>
                    <a:pt x="30140" y="7465"/>
                  </a:cubicBezTo>
                  <a:cubicBezTo>
                    <a:pt x="30335" y="8538"/>
                    <a:pt x="30524" y="9671"/>
                    <a:pt x="30156" y="10700"/>
                  </a:cubicBezTo>
                  <a:cubicBezTo>
                    <a:pt x="30690" y="12050"/>
                    <a:pt x="29509" y="13198"/>
                    <a:pt x="28658" y="14373"/>
                  </a:cubicBezTo>
                  <a:cubicBezTo>
                    <a:pt x="27805" y="15548"/>
                    <a:pt x="26663" y="16486"/>
                    <a:pt x="25770" y="17631"/>
                  </a:cubicBezTo>
                  <a:cubicBezTo>
                    <a:pt x="24583" y="19153"/>
                    <a:pt x="23858" y="21099"/>
                    <a:pt x="24062" y="23020"/>
                  </a:cubicBezTo>
                  <a:cubicBezTo>
                    <a:pt x="24264" y="24940"/>
                    <a:pt x="25498" y="26789"/>
                    <a:pt x="27308" y="27463"/>
                  </a:cubicBezTo>
                  <a:cubicBezTo>
                    <a:pt x="28367" y="27857"/>
                    <a:pt x="29660" y="27914"/>
                    <a:pt x="30352" y="28806"/>
                  </a:cubicBezTo>
                  <a:cubicBezTo>
                    <a:pt x="30616" y="29148"/>
                    <a:pt x="30751" y="29571"/>
                    <a:pt x="30864" y="29988"/>
                  </a:cubicBezTo>
                  <a:cubicBezTo>
                    <a:pt x="31558" y="32522"/>
                    <a:pt x="31694" y="35205"/>
                    <a:pt x="31264" y="37796"/>
                  </a:cubicBezTo>
                  <a:cubicBezTo>
                    <a:pt x="20910" y="41268"/>
                    <a:pt x="10508" y="44318"/>
                    <a:pt x="1" y="46960"/>
                  </a:cubicBezTo>
                  <a:lnTo>
                    <a:pt x="37113" y="45276"/>
                  </a:lnTo>
                  <a:lnTo>
                    <a:pt x="3506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6"/>
            <p:cNvSpPr/>
            <p:nvPr/>
          </p:nvSpPr>
          <p:spPr>
            <a:xfrm>
              <a:off x="4331550" y="516300"/>
              <a:ext cx="1504800" cy="669675"/>
            </a:xfrm>
            <a:custGeom>
              <a:avLst/>
              <a:gdLst/>
              <a:ahLst/>
              <a:cxnLst/>
              <a:rect l="l" t="t" r="r" b="b"/>
              <a:pathLst>
                <a:path w="60192" h="26787" extrusionOk="0">
                  <a:moveTo>
                    <a:pt x="39249" y="0"/>
                  </a:moveTo>
                  <a:cubicBezTo>
                    <a:pt x="35881" y="0"/>
                    <a:pt x="32471" y="761"/>
                    <a:pt x="29218" y="1725"/>
                  </a:cubicBezTo>
                  <a:cubicBezTo>
                    <a:pt x="24388" y="3158"/>
                    <a:pt x="19644" y="5045"/>
                    <a:pt x="14636" y="5596"/>
                  </a:cubicBezTo>
                  <a:cubicBezTo>
                    <a:pt x="11806" y="5909"/>
                    <a:pt x="8896" y="5794"/>
                    <a:pt x="6172" y="6625"/>
                  </a:cubicBezTo>
                  <a:cubicBezTo>
                    <a:pt x="4078" y="7265"/>
                    <a:pt x="0" y="9716"/>
                    <a:pt x="724" y="12429"/>
                  </a:cubicBezTo>
                  <a:cubicBezTo>
                    <a:pt x="1458" y="15178"/>
                    <a:pt x="5805" y="16522"/>
                    <a:pt x="8210" y="16665"/>
                  </a:cubicBezTo>
                  <a:cubicBezTo>
                    <a:pt x="8492" y="16682"/>
                    <a:pt x="8773" y="16690"/>
                    <a:pt x="9054" y="16690"/>
                  </a:cubicBezTo>
                  <a:cubicBezTo>
                    <a:pt x="11828" y="16690"/>
                    <a:pt x="14563" y="15906"/>
                    <a:pt x="17265" y="15219"/>
                  </a:cubicBezTo>
                  <a:cubicBezTo>
                    <a:pt x="19397" y="14678"/>
                    <a:pt x="21600" y="14191"/>
                    <a:pt x="23782" y="14191"/>
                  </a:cubicBezTo>
                  <a:cubicBezTo>
                    <a:pt x="24646" y="14191"/>
                    <a:pt x="25506" y="14267"/>
                    <a:pt x="26357" y="14447"/>
                  </a:cubicBezTo>
                  <a:cubicBezTo>
                    <a:pt x="28569" y="14912"/>
                    <a:pt x="30574" y="16043"/>
                    <a:pt x="32608" y="17032"/>
                  </a:cubicBezTo>
                  <a:cubicBezTo>
                    <a:pt x="35847" y="18607"/>
                    <a:pt x="39242" y="19848"/>
                    <a:pt x="42689" y="20895"/>
                  </a:cubicBezTo>
                  <a:cubicBezTo>
                    <a:pt x="45091" y="21624"/>
                    <a:pt x="55756" y="26556"/>
                    <a:pt x="58256" y="26782"/>
                  </a:cubicBezTo>
                  <a:cubicBezTo>
                    <a:pt x="58285" y="26785"/>
                    <a:pt x="58312" y="26786"/>
                    <a:pt x="58337" y="26786"/>
                  </a:cubicBezTo>
                  <a:cubicBezTo>
                    <a:pt x="59732" y="26786"/>
                    <a:pt x="53509" y="22588"/>
                    <a:pt x="55094" y="22040"/>
                  </a:cubicBezTo>
                  <a:cubicBezTo>
                    <a:pt x="56706" y="21484"/>
                    <a:pt x="58177" y="20364"/>
                    <a:pt x="58878" y="18808"/>
                  </a:cubicBezTo>
                  <a:cubicBezTo>
                    <a:pt x="60192" y="15887"/>
                    <a:pt x="58519" y="12517"/>
                    <a:pt x="56600" y="9953"/>
                  </a:cubicBezTo>
                  <a:cubicBezTo>
                    <a:pt x="53421" y="5707"/>
                    <a:pt x="49222" y="1959"/>
                    <a:pt x="44095" y="600"/>
                  </a:cubicBezTo>
                  <a:cubicBezTo>
                    <a:pt x="42505" y="179"/>
                    <a:pt x="40882" y="0"/>
                    <a:pt x="39249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6"/>
            <p:cNvSpPr/>
            <p:nvPr/>
          </p:nvSpPr>
          <p:spPr>
            <a:xfrm>
              <a:off x="4359250" y="703525"/>
              <a:ext cx="195125" cy="187200"/>
            </a:xfrm>
            <a:custGeom>
              <a:avLst/>
              <a:gdLst/>
              <a:ahLst/>
              <a:cxnLst/>
              <a:rect l="l" t="t" r="r" b="b"/>
              <a:pathLst>
                <a:path w="7805" h="7488" extrusionOk="0">
                  <a:moveTo>
                    <a:pt x="6079" y="1"/>
                  </a:moveTo>
                  <a:cubicBezTo>
                    <a:pt x="6001" y="1"/>
                    <a:pt x="5924" y="4"/>
                    <a:pt x="5846" y="9"/>
                  </a:cubicBezTo>
                  <a:cubicBezTo>
                    <a:pt x="3643" y="148"/>
                    <a:pt x="1310" y="1658"/>
                    <a:pt x="674" y="3850"/>
                  </a:cubicBezTo>
                  <a:cubicBezTo>
                    <a:pt x="0" y="6162"/>
                    <a:pt x="2920" y="6915"/>
                    <a:pt x="4644" y="7347"/>
                  </a:cubicBezTo>
                  <a:cubicBezTo>
                    <a:pt x="4963" y="7427"/>
                    <a:pt x="5310" y="7488"/>
                    <a:pt x="5645" y="7488"/>
                  </a:cubicBezTo>
                  <a:cubicBezTo>
                    <a:pt x="6084" y="7488"/>
                    <a:pt x="6502" y="7383"/>
                    <a:pt x="6805" y="7075"/>
                  </a:cubicBezTo>
                  <a:cubicBezTo>
                    <a:pt x="7052" y="6824"/>
                    <a:pt x="7173" y="6477"/>
                    <a:pt x="7274" y="6139"/>
                  </a:cubicBezTo>
                  <a:cubicBezTo>
                    <a:pt x="7674" y="4778"/>
                    <a:pt x="7804" y="3337"/>
                    <a:pt x="7658" y="1926"/>
                  </a:cubicBezTo>
                  <a:cubicBezTo>
                    <a:pt x="7582" y="1199"/>
                    <a:pt x="7344" y="368"/>
                    <a:pt x="6665" y="97"/>
                  </a:cubicBezTo>
                  <a:cubicBezTo>
                    <a:pt x="6479" y="23"/>
                    <a:pt x="6279" y="1"/>
                    <a:pt x="6079" y="1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6"/>
            <p:cNvSpPr/>
            <p:nvPr/>
          </p:nvSpPr>
          <p:spPr>
            <a:xfrm>
              <a:off x="4312225" y="704375"/>
              <a:ext cx="227625" cy="162475"/>
            </a:xfrm>
            <a:custGeom>
              <a:avLst/>
              <a:gdLst/>
              <a:ahLst/>
              <a:cxnLst/>
              <a:rect l="l" t="t" r="r" b="b"/>
              <a:pathLst>
                <a:path w="9105" h="6499" extrusionOk="0">
                  <a:moveTo>
                    <a:pt x="5046" y="1"/>
                  </a:moveTo>
                  <a:cubicBezTo>
                    <a:pt x="4962" y="1"/>
                    <a:pt x="4880" y="2"/>
                    <a:pt x="4799" y="4"/>
                  </a:cubicBezTo>
                  <a:cubicBezTo>
                    <a:pt x="3664" y="40"/>
                    <a:pt x="2496" y="262"/>
                    <a:pt x="1566" y="916"/>
                  </a:cubicBezTo>
                  <a:cubicBezTo>
                    <a:pt x="636" y="1569"/>
                    <a:pt x="1" y="2723"/>
                    <a:pt x="206" y="3841"/>
                  </a:cubicBezTo>
                  <a:cubicBezTo>
                    <a:pt x="411" y="4953"/>
                    <a:pt x="1394" y="5791"/>
                    <a:pt x="2466" y="6155"/>
                  </a:cubicBezTo>
                  <a:cubicBezTo>
                    <a:pt x="3248" y="6422"/>
                    <a:pt x="4078" y="6479"/>
                    <a:pt x="4911" y="6479"/>
                  </a:cubicBezTo>
                  <a:cubicBezTo>
                    <a:pt x="5216" y="6479"/>
                    <a:pt x="5522" y="6472"/>
                    <a:pt x="5825" y="6464"/>
                  </a:cubicBezTo>
                  <a:cubicBezTo>
                    <a:pt x="5924" y="6461"/>
                    <a:pt x="6023" y="6460"/>
                    <a:pt x="6121" y="6460"/>
                  </a:cubicBezTo>
                  <a:cubicBezTo>
                    <a:pt x="6685" y="6460"/>
                    <a:pt x="7246" y="6499"/>
                    <a:pt x="7812" y="6499"/>
                  </a:cubicBezTo>
                  <a:cubicBezTo>
                    <a:pt x="7905" y="6499"/>
                    <a:pt x="7998" y="6498"/>
                    <a:pt x="8091" y="6495"/>
                  </a:cubicBezTo>
                  <a:cubicBezTo>
                    <a:pt x="8616" y="4461"/>
                    <a:pt x="9105" y="2162"/>
                    <a:pt x="8008" y="371"/>
                  </a:cubicBezTo>
                  <a:cubicBezTo>
                    <a:pt x="7101" y="149"/>
                    <a:pt x="6005" y="1"/>
                    <a:pt x="5046" y="1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6"/>
            <p:cNvSpPr/>
            <p:nvPr/>
          </p:nvSpPr>
          <p:spPr>
            <a:xfrm>
              <a:off x="1684650" y="251675"/>
              <a:ext cx="1205650" cy="934200"/>
            </a:xfrm>
            <a:custGeom>
              <a:avLst/>
              <a:gdLst/>
              <a:ahLst/>
              <a:cxnLst/>
              <a:rect l="l" t="t" r="r" b="b"/>
              <a:pathLst>
                <a:path w="48226" h="37368" extrusionOk="0">
                  <a:moveTo>
                    <a:pt x="3272" y="0"/>
                  </a:moveTo>
                  <a:cubicBezTo>
                    <a:pt x="2977" y="0"/>
                    <a:pt x="2713" y="41"/>
                    <a:pt x="2507" y="144"/>
                  </a:cubicBezTo>
                  <a:cubicBezTo>
                    <a:pt x="1496" y="648"/>
                    <a:pt x="1148" y="2652"/>
                    <a:pt x="882" y="3645"/>
                  </a:cubicBezTo>
                  <a:cubicBezTo>
                    <a:pt x="115" y="6493"/>
                    <a:pt x="0" y="9513"/>
                    <a:pt x="499" y="12416"/>
                  </a:cubicBezTo>
                  <a:cubicBezTo>
                    <a:pt x="1240" y="16743"/>
                    <a:pt x="3305" y="20801"/>
                    <a:pt x="6182" y="24117"/>
                  </a:cubicBezTo>
                  <a:cubicBezTo>
                    <a:pt x="7189" y="25281"/>
                    <a:pt x="8324" y="26377"/>
                    <a:pt x="9707" y="27057"/>
                  </a:cubicBezTo>
                  <a:cubicBezTo>
                    <a:pt x="10976" y="27680"/>
                    <a:pt x="12384" y="27914"/>
                    <a:pt x="13806" y="27914"/>
                  </a:cubicBezTo>
                  <a:cubicBezTo>
                    <a:pt x="14605" y="27914"/>
                    <a:pt x="15410" y="27840"/>
                    <a:pt x="16196" y="27719"/>
                  </a:cubicBezTo>
                  <a:cubicBezTo>
                    <a:pt x="17106" y="27579"/>
                    <a:pt x="18021" y="27377"/>
                    <a:pt x="18938" y="27377"/>
                  </a:cubicBezTo>
                  <a:cubicBezTo>
                    <a:pt x="19118" y="27377"/>
                    <a:pt x="19299" y="27385"/>
                    <a:pt x="19479" y="27402"/>
                  </a:cubicBezTo>
                  <a:cubicBezTo>
                    <a:pt x="20660" y="27517"/>
                    <a:pt x="21755" y="28041"/>
                    <a:pt x="22814" y="28576"/>
                  </a:cubicBezTo>
                  <a:cubicBezTo>
                    <a:pt x="28831" y="31614"/>
                    <a:pt x="34641" y="35278"/>
                    <a:pt x="41176" y="36945"/>
                  </a:cubicBezTo>
                  <a:cubicBezTo>
                    <a:pt x="42082" y="37176"/>
                    <a:pt x="43016" y="37368"/>
                    <a:pt x="43947" y="37368"/>
                  </a:cubicBezTo>
                  <a:cubicBezTo>
                    <a:pt x="44240" y="37368"/>
                    <a:pt x="44533" y="37349"/>
                    <a:pt x="44825" y="37306"/>
                  </a:cubicBezTo>
                  <a:cubicBezTo>
                    <a:pt x="46041" y="37127"/>
                    <a:pt x="47245" y="36466"/>
                    <a:pt x="47800" y="35368"/>
                  </a:cubicBezTo>
                  <a:cubicBezTo>
                    <a:pt x="48183" y="34610"/>
                    <a:pt x="48226" y="33723"/>
                    <a:pt x="48128" y="32881"/>
                  </a:cubicBezTo>
                  <a:cubicBezTo>
                    <a:pt x="47794" y="29966"/>
                    <a:pt x="45898" y="27422"/>
                    <a:pt x="43596" y="25603"/>
                  </a:cubicBezTo>
                  <a:cubicBezTo>
                    <a:pt x="41295" y="23785"/>
                    <a:pt x="38584" y="22574"/>
                    <a:pt x="35953" y="21277"/>
                  </a:cubicBezTo>
                  <a:cubicBezTo>
                    <a:pt x="33135" y="19886"/>
                    <a:pt x="30349" y="18363"/>
                    <a:pt x="27991" y="16286"/>
                  </a:cubicBezTo>
                  <a:cubicBezTo>
                    <a:pt x="25360" y="13967"/>
                    <a:pt x="23345" y="11039"/>
                    <a:pt x="20875" y="8548"/>
                  </a:cubicBezTo>
                  <a:cubicBezTo>
                    <a:pt x="16877" y="4515"/>
                    <a:pt x="11665" y="1716"/>
                    <a:pt x="6111" y="549"/>
                  </a:cubicBezTo>
                  <a:cubicBezTo>
                    <a:pt x="5444" y="408"/>
                    <a:pt x="4205" y="0"/>
                    <a:pt x="3272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6"/>
            <p:cNvSpPr/>
            <p:nvPr/>
          </p:nvSpPr>
          <p:spPr>
            <a:xfrm>
              <a:off x="2359900" y="855650"/>
              <a:ext cx="61225" cy="115175"/>
            </a:xfrm>
            <a:custGeom>
              <a:avLst/>
              <a:gdLst/>
              <a:ahLst/>
              <a:cxnLst/>
              <a:rect l="l" t="t" r="r" b="b"/>
              <a:pathLst>
                <a:path w="2449" h="4607" extrusionOk="0">
                  <a:moveTo>
                    <a:pt x="2283" y="0"/>
                  </a:moveTo>
                  <a:cubicBezTo>
                    <a:pt x="2243" y="0"/>
                    <a:pt x="2202" y="16"/>
                    <a:pt x="2172" y="47"/>
                  </a:cubicBezTo>
                  <a:cubicBezTo>
                    <a:pt x="1031" y="1242"/>
                    <a:pt x="265" y="2800"/>
                    <a:pt x="14" y="4433"/>
                  </a:cubicBezTo>
                  <a:cubicBezTo>
                    <a:pt x="1" y="4516"/>
                    <a:pt x="58" y="4592"/>
                    <a:pt x="141" y="4605"/>
                  </a:cubicBezTo>
                  <a:cubicBezTo>
                    <a:pt x="149" y="4606"/>
                    <a:pt x="157" y="4606"/>
                    <a:pt x="164" y="4606"/>
                  </a:cubicBezTo>
                  <a:cubicBezTo>
                    <a:pt x="239" y="4606"/>
                    <a:pt x="303" y="4555"/>
                    <a:pt x="313" y="4477"/>
                  </a:cubicBezTo>
                  <a:cubicBezTo>
                    <a:pt x="556" y="2906"/>
                    <a:pt x="1294" y="1404"/>
                    <a:pt x="2392" y="255"/>
                  </a:cubicBezTo>
                  <a:cubicBezTo>
                    <a:pt x="2449" y="196"/>
                    <a:pt x="2447" y="99"/>
                    <a:pt x="2386" y="41"/>
                  </a:cubicBezTo>
                  <a:cubicBezTo>
                    <a:pt x="2358" y="14"/>
                    <a:pt x="2320" y="0"/>
                    <a:pt x="2283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6"/>
            <p:cNvSpPr/>
            <p:nvPr/>
          </p:nvSpPr>
          <p:spPr>
            <a:xfrm>
              <a:off x="2407125" y="882050"/>
              <a:ext cx="47075" cy="101850"/>
            </a:xfrm>
            <a:custGeom>
              <a:avLst/>
              <a:gdLst/>
              <a:ahLst/>
              <a:cxnLst/>
              <a:rect l="l" t="t" r="r" b="b"/>
              <a:pathLst>
                <a:path w="1883" h="4074" extrusionOk="0">
                  <a:moveTo>
                    <a:pt x="1712" y="1"/>
                  </a:moveTo>
                  <a:cubicBezTo>
                    <a:pt x="1666" y="1"/>
                    <a:pt x="1622" y="21"/>
                    <a:pt x="1592" y="59"/>
                  </a:cubicBezTo>
                  <a:cubicBezTo>
                    <a:pt x="726" y="1154"/>
                    <a:pt x="164" y="2520"/>
                    <a:pt x="10" y="3907"/>
                  </a:cubicBezTo>
                  <a:cubicBezTo>
                    <a:pt x="1" y="3990"/>
                    <a:pt x="63" y="4065"/>
                    <a:pt x="144" y="4073"/>
                  </a:cubicBezTo>
                  <a:lnTo>
                    <a:pt x="160" y="4073"/>
                  </a:lnTo>
                  <a:cubicBezTo>
                    <a:pt x="237" y="4073"/>
                    <a:pt x="302" y="4016"/>
                    <a:pt x="313" y="3941"/>
                  </a:cubicBezTo>
                  <a:cubicBezTo>
                    <a:pt x="461" y="2610"/>
                    <a:pt x="998" y="1299"/>
                    <a:pt x="1830" y="247"/>
                  </a:cubicBezTo>
                  <a:cubicBezTo>
                    <a:pt x="1883" y="181"/>
                    <a:pt x="1871" y="86"/>
                    <a:pt x="1805" y="33"/>
                  </a:cubicBezTo>
                  <a:cubicBezTo>
                    <a:pt x="1778" y="11"/>
                    <a:pt x="1745" y="1"/>
                    <a:pt x="1712" y="1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6"/>
            <p:cNvSpPr/>
            <p:nvPr/>
          </p:nvSpPr>
          <p:spPr>
            <a:xfrm>
              <a:off x="2459100" y="902975"/>
              <a:ext cx="49825" cy="104575"/>
            </a:xfrm>
            <a:custGeom>
              <a:avLst/>
              <a:gdLst/>
              <a:ahLst/>
              <a:cxnLst/>
              <a:rect l="l" t="t" r="r" b="b"/>
              <a:pathLst>
                <a:path w="1993" h="4183" extrusionOk="0">
                  <a:moveTo>
                    <a:pt x="1822" y="0"/>
                  </a:moveTo>
                  <a:cubicBezTo>
                    <a:pt x="1779" y="0"/>
                    <a:pt x="1736" y="19"/>
                    <a:pt x="1706" y="55"/>
                  </a:cubicBezTo>
                  <a:cubicBezTo>
                    <a:pt x="776" y="1167"/>
                    <a:pt x="174" y="2574"/>
                    <a:pt x="12" y="4015"/>
                  </a:cubicBezTo>
                  <a:cubicBezTo>
                    <a:pt x="0" y="4096"/>
                    <a:pt x="62" y="4172"/>
                    <a:pt x="143" y="4181"/>
                  </a:cubicBezTo>
                  <a:cubicBezTo>
                    <a:pt x="151" y="4182"/>
                    <a:pt x="156" y="4182"/>
                    <a:pt x="162" y="4182"/>
                  </a:cubicBezTo>
                  <a:cubicBezTo>
                    <a:pt x="237" y="4182"/>
                    <a:pt x="303" y="4125"/>
                    <a:pt x="313" y="4046"/>
                  </a:cubicBezTo>
                  <a:cubicBezTo>
                    <a:pt x="470" y="2666"/>
                    <a:pt x="1046" y="1316"/>
                    <a:pt x="1939" y="248"/>
                  </a:cubicBezTo>
                  <a:cubicBezTo>
                    <a:pt x="1992" y="184"/>
                    <a:pt x="1984" y="89"/>
                    <a:pt x="1919" y="36"/>
                  </a:cubicBezTo>
                  <a:cubicBezTo>
                    <a:pt x="1891" y="12"/>
                    <a:pt x="1856" y="0"/>
                    <a:pt x="1822" y="0"/>
                  </a:cubicBezTo>
                  <a:close/>
                </a:path>
              </a:pathLst>
            </a:custGeom>
            <a:solidFill>
              <a:srgbClr val="F4A8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6"/>
            <p:cNvSpPr/>
            <p:nvPr/>
          </p:nvSpPr>
          <p:spPr>
            <a:xfrm>
              <a:off x="1642500" y="388500"/>
              <a:ext cx="708550" cy="485850"/>
            </a:xfrm>
            <a:custGeom>
              <a:avLst/>
              <a:gdLst/>
              <a:ahLst/>
              <a:cxnLst/>
              <a:rect l="l" t="t" r="r" b="b"/>
              <a:pathLst>
                <a:path w="28342" h="19434" extrusionOk="0">
                  <a:moveTo>
                    <a:pt x="4964" y="1"/>
                  </a:moveTo>
                  <a:cubicBezTo>
                    <a:pt x="3753" y="1"/>
                    <a:pt x="2635" y="319"/>
                    <a:pt x="1829" y="1180"/>
                  </a:cubicBezTo>
                  <a:cubicBezTo>
                    <a:pt x="1" y="3134"/>
                    <a:pt x="1004" y="7216"/>
                    <a:pt x="2165" y="9204"/>
                  </a:cubicBezTo>
                  <a:cubicBezTo>
                    <a:pt x="3168" y="10919"/>
                    <a:pt x="4692" y="12281"/>
                    <a:pt x="6316" y="13391"/>
                  </a:cubicBezTo>
                  <a:cubicBezTo>
                    <a:pt x="8444" y="14843"/>
                    <a:pt x="10822" y="15931"/>
                    <a:pt x="13313" y="16592"/>
                  </a:cubicBezTo>
                  <a:cubicBezTo>
                    <a:pt x="16245" y="17370"/>
                    <a:pt x="19315" y="17556"/>
                    <a:pt x="22230" y="18398"/>
                  </a:cubicBezTo>
                  <a:cubicBezTo>
                    <a:pt x="23404" y="18737"/>
                    <a:pt x="24551" y="19182"/>
                    <a:pt x="25756" y="19372"/>
                  </a:cubicBezTo>
                  <a:cubicBezTo>
                    <a:pt x="25979" y="19408"/>
                    <a:pt x="26209" y="19433"/>
                    <a:pt x="26437" y="19433"/>
                  </a:cubicBezTo>
                  <a:cubicBezTo>
                    <a:pt x="26778" y="19433"/>
                    <a:pt x="27112" y="19376"/>
                    <a:pt x="27406" y="19210"/>
                  </a:cubicBezTo>
                  <a:cubicBezTo>
                    <a:pt x="28063" y="18839"/>
                    <a:pt x="28341" y="17996"/>
                    <a:pt x="28241" y="17248"/>
                  </a:cubicBezTo>
                  <a:cubicBezTo>
                    <a:pt x="28141" y="16502"/>
                    <a:pt x="27732" y="15831"/>
                    <a:pt x="27287" y="15222"/>
                  </a:cubicBezTo>
                  <a:cubicBezTo>
                    <a:pt x="26184" y="13717"/>
                    <a:pt x="24814" y="12434"/>
                    <a:pt x="23448" y="11163"/>
                  </a:cubicBezTo>
                  <a:cubicBezTo>
                    <a:pt x="19635" y="7608"/>
                    <a:pt x="15736" y="4012"/>
                    <a:pt x="11050" y="1729"/>
                  </a:cubicBezTo>
                  <a:cubicBezTo>
                    <a:pt x="9532" y="991"/>
                    <a:pt x="7102" y="1"/>
                    <a:pt x="49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6"/>
            <p:cNvSpPr/>
            <p:nvPr/>
          </p:nvSpPr>
          <p:spPr>
            <a:xfrm>
              <a:off x="2577875" y="915500"/>
              <a:ext cx="252600" cy="224550"/>
            </a:xfrm>
            <a:custGeom>
              <a:avLst/>
              <a:gdLst/>
              <a:ahLst/>
              <a:cxnLst/>
              <a:rect l="l" t="t" r="r" b="b"/>
              <a:pathLst>
                <a:path w="10104" h="8982" extrusionOk="0">
                  <a:moveTo>
                    <a:pt x="3513" y="0"/>
                  </a:moveTo>
                  <a:cubicBezTo>
                    <a:pt x="2682" y="0"/>
                    <a:pt x="1890" y="224"/>
                    <a:pt x="1277" y="785"/>
                  </a:cubicBezTo>
                  <a:cubicBezTo>
                    <a:pt x="496" y="1500"/>
                    <a:pt x="198" y="2599"/>
                    <a:pt x="83" y="3653"/>
                  </a:cubicBezTo>
                  <a:cubicBezTo>
                    <a:pt x="15" y="4280"/>
                    <a:pt x="0" y="4922"/>
                    <a:pt x="177" y="5529"/>
                  </a:cubicBezTo>
                  <a:cubicBezTo>
                    <a:pt x="452" y="6479"/>
                    <a:pt x="1181" y="7247"/>
                    <a:pt x="2028" y="7757"/>
                  </a:cubicBezTo>
                  <a:cubicBezTo>
                    <a:pt x="2875" y="8268"/>
                    <a:pt x="3840" y="8550"/>
                    <a:pt x="4799" y="8789"/>
                  </a:cubicBezTo>
                  <a:cubicBezTo>
                    <a:pt x="5295" y="8914"/>
                    <a:pt x="5806" y="8982"/>
                    <a:pt x="6306" y="8982"/>
                  </a:cubicBezTo>
                  <a:cubicBezTo>
                    <a:pt x="7961" y="8982"/>
                    <a:pt x="9483" y="8232"/>
                    <a:pt x="9865" y="6285"/>
                  </a:cubicBezTo>
                  <a:cubicBezTo>
                    <a:pt x="10103" y="5077"/>
                    <a:pt x="9710" y="3800"/>
                    <a:pt x="8977" y="2813"/>
                  </a:cubicBezTo>
                  <a:cubicBezTo>
                    <a:pt x="8241" y="1825"/>
                    <a:pt x="7192" y="1109"/>
                    <a:pt x="6072" y="600"/>
                  </a:cubicBezTo>
                  <a:cubicBezTo>
                    <a:pt x="5284" y="243"/>
                    <a:pt x="4378" y="0"/>
                    <a:pt x="3513" y="0"/>
                  </a:cubicBezTo>
                  <a:close/>
                </a:path>
              </a:pathLst>
            </a:custGeom>
            <a:solidFill>
              <a:srgbClr val="FFD3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6"/>
            <p:cNvSpPr/>
            <p:nvPr/>
          </p:nvSpPr>
          <p:spPr>
            <a:xfrm>
              <a:off x="2597500" y="959125"/>
              <a:ext cx="267000" cy="190150"/>
            </a:xfrm>
            <a:custGeom>
              <a:avLst/>
              <a:gdLst/>
              <a:ahLst/>
              <a:cxnLst/>
              <a:rect l="l" t="t" r="r" b="b"/>
              <a:pathLst>
                <a:path w="10680" h="7606" extrusionOk="0">
                  <a:moveTo>
                    <a:pt x="3989" y="0"/>
                  </a:moveTo>
                  <a:cubicBezTo>
                    <a:pt x="3790" y="0"/>
                    <a:pt x="3594" y="13"/>
                    <a:pt x="3402" y="42"/>
                  </a:cubicBezTo>
                  <a:cubicBezTo>
                    <a:pt x="2720" y="142"/>
                    <a:pt x="2029" y="271"/>
                    <a:pt x="1417" y="589"/>
                  </a:cubicBezTo>
                  <a:cubicBezTo>
                    <a:pt x="805" y="909"/>
                    <a:pt x="459" y="2431"/>
                    <a:pt x="302" y="3103"/>
                  </a:cubicBezTo>
                  <a:cubicBezTo>
                    <a:pt x="1" y="4377"/>
                    <a:pt x="1083" y="5555"/>
                    <a:pt x="2195" y="6246"/>
                  </a:cubicBezTo>
                  <a:cubicBezTo>
                    <a:pt x="3502" y="7056"/>
                    <a:pt x="5210" y="7605"/>
                    <a:pt x="6711" y="7605"/>
                  </a:cubicBezTo>
                  <a:cubicBezTo>
                    <a:pt x="8919" y="7605"/>
                    <a:pt x="10679" y="6416"/>
                    <a:pt x="10052" y="3117"/>
                  </a:cubicBezTo>
                  <a:cubicBezTo>
                    <a:pt x="10000" y="2843"/>
                    <a:pt x="9927" y="2571"/>
                    <a:pt x="9790" y="2329"/>
                  </a:cubicBezTo>
                  <a:cubicBezTo>
                    <a:pt x="9529" y="1879"/>
                    <a:pt x="9066" y="1585"/>
                    <a:pt x="8590" y="1377"/>
                  </a:cubicBezTo>
                  <a:cubicBezTo>
                    <a:pt x="7216" y="776"/>
                    <a:pt x="5523" y="0"/>
                    <a:pt x="3989" y="0"/>
                  </a:cubicBezTo>
                  <a:close/>
                </a:path>
              </a:pathLst>
            </a:custGeom>
            <a:solidFill>
              <a:srgbClr val="FFE3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84" name="Google Shape;5284;p46"/>
          <p:cNvGrpSpPr/>
          <p:nvPr/>
        </p:nvGrpSpPr>
        <p:grpSpPr>
          <a:xfrm rot="5400000" flipH="1">
            <a:off x="5150623" y="840207"/>
            <a:ext cx="1330072" cy="1311674"/>
            <a:chOff x="493900" y="2994525"/>
            <a:chExt cx="2119975" cy="2090650"/>
          </a:xfrm>
        </p:grpSpPr>
        <p:sp>
          <p:nvSpPr>
            <p:cNvPr id="528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52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99" grpId="0"/>
      <p:bldP spid="5200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7" name="Google Shape;2857;p49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8" name="Google Shape;2858;p49"/>
          <p:cNvSpPr/>
          <p:nvPr/>
        </p:nvSpPr>
        <p:spPr>
          <a:xfrm>
            <a:off x="386721" y="459201"/>
            <a:ext cx="8199739" cy="1133856"/>
          </a:xfrm>
          <a:prstGeom prst="snip2DiagRect">
            <a:avLst>
              <a:gd name="adj1" fmla="val 0"/>
              <a:gd name="adj2" fmla="val 16667"/>
            </a:avLst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Will you decorate the house?</a:t>
            </a:r>
            <a:endParaRPr sz="4000" b="1" dirty="0">
              <a:solidFill>
                <a:srgbClr val="FFFFFF"/>
              </a:solidFill>
              <a:latin typeface="Comic Sans MS" panose="030F0702030302020204" pitchFamily="66" charset="0"/>
              <a:ea typeface="Barlow Condensed Thin"/>
              <a:cs typeface="Barlow Condensed Thin"/>
              <a:sym typeface="Barlow Condensed Thin"/>
            </a:endParaRPr>
          </a:p>
        </p:txBody>
      </p:sp>
      <p:sp>
        <p:nvSpPr>
          <p:cNvPr id="2860" name="Google Shape;2860;p49"/>
          <p:cNvSpPr/>
          <p:nvPr/>
        </p:nvSpPr>
        <p:spPr>
          <a:xfrm>
            <a:off x="4212665" y="2467008"/>
            <a:ext cx="4781992" cy="1524229"/>
          </a:xfrm>
          <a:prstGeom prst="rect">
            <a:avLst/>
          </a:prstGeom>
          <a:solidFill>
            <a:schemeClr val="accent6">
              <a:alpha val="71764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>
              <a:buClr>
                <a:srgbClr val="FFFFFF"/>
              </a:buClr>
              <a:buSzPts val="8000"/>
            </a:pPr>
            <a:r>
              <a:rPr lang="en-US" sz="4000" b="1" dirty="0">
                <a:solidFill>
                  <a:srgbClr val="FFFFFF"/>
                </a:solidFill>
                <a:latin typeface="Comic Sans MS" panose="030F0702030302020204" pitchFamily="66" charset="0"/>
                <a:ea typeface="Barlow Condensed Thin"/>
                <a:cs typeface="Barlow Condensed Thin"/>
                <a:sym typeface="Barlow Condensed Thin"/>
              </a:rPr>
              <a:t>No, I won’t. I will do the shopping.</a:t>
            </a:r>
          </a:p>
        </p:txBody>
      </p:sp>
      <p:sp>
        <p:nvSpPr>
          <p:cNvPr id="2866" name="Google Shape;2866;p49"/>
          <p:cNvSpPr/>
          <p:nvPr/>
        </p:nvSpPr>
        <p:spPr>
          <a:xfrm>
            <a:off x="188518" y="2033518"/>
            <a:ext cx="3773887" cy="2841254"/>
          </a:xfrm>
          <a:prstGeom prst="roundRect">
            <a:avLst>
              <a:gd name="adj" fmla="val 16667"/>
            </a:avLst>
          </a:prstGeom>
          <a:solidFill>
            <a:schemeClr val="accent2">
              <a:alpha val="67843"/>
            </a:schemeClr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45713" tIns="22850" rIns="45713" bIns="22850" anchor="ctr" anchorCtr="0">
            <a:noAutofit/>
          </a:bodyPr>
          <a:lstStyle/>
          <a:p>
            <a:pPr algn="ctr"/>
            <a:endParaRPr sz="90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868" name="Google Shape;2868;p49">
            <a:hlinkClick r:id="rId4" action="ppaction://hlinksldjump"/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4061" y="4423684"/>
            <a:ext cx="1010072" cy="59930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Picture 2" descr="The Most Annoying Things You Can Do at the Grocery Stor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958" y="2097454"/>
            <a:ext cx="3649006" cy="2713382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ight Arrow 15">
            <a:hlinkClick r:id="rId4" action="ppaction://hlinksldjump"/>
          </p:cNvPr>
          <p:cNvSpPr/>
          <p:nvPr/>
        </p:nvSpPr>
        <p:spPr>
          <a:xfrm flipH="1">
            <a:off x="8328133" y="4631566"/>
            <a:ext cx="791073" cy="486411"/>
          </a:xfrm>
          <a:prstGeom prst="rightArrow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45720" tIns="22860" rIns="45720" bIns="22860" rtlCol="0" anchor="ctr"/>
          <a:lstStyle/>
          <a:p>
            <a:pPr algn="ctr"/>
            <a:r>
              <a:rPr lang="en-US" sz="16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Home</a:t>
            </a:r>
          </a:p>
        </p:txBody>
      </p:sp>
    </p:spTree>
    <p:extLst>
      <p:ext uri="{BB962C8B-B14F-4D97-AF65-F5344CB8AC3E}">
        <p14:creationId xmlns:p14="http://schemas.microsoft.com/office/powerpoint/2010/main" val="1693361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8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2" name="Google Shape;382;p23" descr="No photo description available.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0"/>
            <a:ext cx="9180576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84" name="Google Shape;384;p2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-766366" y="1985909"/>
            <a:ext cx="2842091" cy="30914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85" name="Google Shape;385;p23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 rot="1656037">
            <a:off x="3044880" y="1809452"/>
            <a:ext cx="552831" cy="11936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87" name="Google Shape;387;p23" descr="Old Scroll PNG Images, Old Scroll Clipart Free Downloa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rot="-2650139">
            <a:off x="6262188" y="3758148"/>
            <a:ext cx="871781" cy="6214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88" name="Google Shape;388;p23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 rot="10800000" flipH="1">
            <a:off x="5462851" y="2051959"/>
            <a:ext cx="980667" cy="780856"/>
          </a:xfrm>
          <a:prstGeom prst="rect">
            <a:avLst/>
          </a:prstGeom>
          <a:noFill/>
          <a:ln>
            <a:noFill/>
          </a:ln>
        </p:spPr>
      </p:pic>
      <p:pic>
        <p:nvPicPr>
          <p:cNvPr id="389" name="Google Shape;389;p23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 rot="-1780305" flipH="1">
            <a:off x="2121687" y="2037588"/>
            <a:ext cx="1183751" cy="60815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0" name="Google Shape;390;p23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184452" flipH="1">
            <a:off x="6433036" y="2005966"/>
            <a:ext cx="771374" cy="872842"/>
          </a:xfrm>
          <a:prstGeom prst="rect">
            <a:avLst/>
          </a:prstGeom>
          <a:noFill/>
          <a:ln>
            <a:noFill/>
          </a:ln>
        </p:spPr>
      </p:pic>
      <p:pic>
        <p:nvPicPr>
          <p:cNvPr id="391" name="Google Shape;391;p23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 rot="19832105" flipH="1">
            <a:off x="5319713" y="4159410"/>
            <a:ext cx="1002420" cy="380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2" name="Google Shape;392;p23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-2228223" flipH="1">
            <a:off x="3791001" y="1910750"/>
            <a:ext cx="1111929" cy="1237195"/>
          </a:xfrm>
          <a:prstGeom prst="rect">
            <a:avLst/>
          </a:prstGeom>
          <a:noFill/>
          <a:ln>
            <a:noFill/>
          </a:ln>
        </p:spPr>
      </p:pic>
      <p:pic>
        <p:nvPicPr>
          <p:cNvPr id="393" name="Google Shape;393;p23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 rot="10800000" flipH="1">
            <a:off x="4729323" y="2207782"/>
            <a:ext cx="871781" cy="727937"/>
          </a:xfrm>
          <a:prstGeom prst="rect">
            <a:avLst/>
          </a:prstGeom>
          <a:noFill/>
          <a:ln>
            <a:noFill/>
          </a:ln>
        </p:spPr>
      </p:pic>
      <p:pic>
        <p:nvPicPr>
          <p:cNvPr id="394" name="Google Shape;394;p23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 rot="2816216" flipH="1">
            <a:off x="2257961" y="3840787"/>
            <a:ext cx="1224969" cy="661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5" name="Google Shape;395;p23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6916744" y="3022987"/>
            <a:ext cx="2028192" cy="2091818"/>
          </a:xfrm>
          <a:prstGeom prst="rect">
            <a:avLst/>
          </a:prstGeom>
          <a:noFill/>
          <a:ln>
            <a:noFill/>
          </a:ln>
        </p:spPr>
      </p:pic>
      <p:pic>
        <p:nvPicPr>
          <p:cNvPr id="396" name="Google Shape;396;p23" descr="Fireworks Gif - ID: 84299 - Gif Abyss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3709072" y="-639342"/>
            <a:ext cx="2909134" cy="2756404"/>
          </a:xfrm>
          <a:prstGeom prst="rect">
            <a:avLst/>
          </a:prstGeom>
          <a:noFill/>
          <a:ln>
            <a:noFill/>
          </a:ln>
        </p:spPr>
      </p:pic>
      <p:pic>
        <p:nvPicPr>
          <p:cNvPr id="397" name="Google Shape;397;p23" descr="2 – Hội nghị truyền hình, Phân phối thiết bị hội nghị truyền hình | SAVITEL"/>
          <p:cNvPicPr preferRelativeResize="0"/>
          <p:nvPr/>
        </p:nvPicPr>
        <p:blipFill rotWithShape="1">
          <a:blip r:embed="rId16">
            <a:alphaModFix/>
          </a:blip>
          <a:srcRect/>
          <a:stretch/>
        </p:blipFill>
        <p:spPr>
          <a:xfrm>
            <a:off x="3300787" y="-191796"/>
            <a:ext cx="1821026" cy="1726333"/>
          </a:xfrm>
          <a:prstGeom prst="rect">
            <a:avLst/>
          </a:prstGeom>
          <a:noFill/>
          <a:ln>
            <a:noFill/>
          </a:ln>
        </p:spPr>
      </p:pic>
      <p:pic>
        <p:nvPicPr>
          <p:cNvPr id="398" name="Google Shape;398;p23"/>
          <p:cNvPicPr preferRelativeResize="0"/>
          <p:nvPr/>
        </p:nvPicPr>
        <p:blipFill rotWithShape="1">
          <a:blip r:embed="rId17">
            <a:alphaModFix/>
          </a:blip>
          <a:srcRect/>
          <a:stretch/>
        </p:blipFill>
        <p:spPr>
          <a:xfrm>
            <a:off x="9689431" y="-801396"/>
            <a:ext cx="609600" cy="609600"/>
          </a:xfrm>
          <a:prstGeom prst="rect">
            <a:avLst/>
          </a:prstGeom>
          <a:noFill/>
          <a:ln>
            <a:noFill/>
          </a:ln>
        </p:spPr>
      </p:pic>
      <p:sp>
        <p:nvSpPr>
          <p:cNvPr id="383" name="Google Shape;383;p23"/>
          <p:cNvSpPr txBox="1"/>
          <p:nvPr/>
        </p:nvSpPr>
        <p:spPr>
          <a:xfrm>
            <a:off x="1859871" y="2691298"/>
            <a:ext cx="585067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Well done! You helped me to collect all reports. Now I will go and report good things that you </a:t>
            </a:r>
            <a:r>
              <a:rPr lang="en-US" sz="2400" i="1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did this </a:t>
            </a:r>
            <a:r>
              <a:rPr lang="en-US" sz="2400" i="1" dirty="0">
                <a:solidFill>
                  <a:srgbClr val="1F497D"/>
                </a:solidFill>
                <a:latin typeface="Comic Sans MS" panose="030F0702030302020204" pitchFamily="66" charset="0"/>
                <a:ea typeface="Barlow Condensed"/>
                <a:cs typeface="Barlow Condensed"/>
                <a:sym typeface="Barlow Condensed"/>
              </a:rPr>
              <a:t>year to the King of Heaven. Happy New Year!</a:t>
            </a:r>
            <a:endParaRPr sz="24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133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82" name="Google Shape;2682;p44"/>
          <p:cNvPicPr preferRelativeResize="0"/>
          <p:nvPr/>
        </p:nvPicPr>
        <p:blipFill rotWithShape="1">
          <a:blip r:embed="rId3">
            <a:alphaModFix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40000"/>
                    </a14:imgEffect>
                  </a14:imgLayer>
                </a14:imgProps>
              </a:ext>
            </a:extLst>
          </a:blip>
          <a:srcRect l="9001" r="2109"/>
          <a:stretch/>
        </p:blipFill>
        <p:spPr>
          <a:xfrm>
            <a:off x="0" y="-6993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3" name="Google Shape;2683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280022" y="1486640"/>
            <a:ext cx="732005" cy="385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4" name="Google Shape;2684;p44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2968019" y="1162899"/>
            <a:ext cx="501127" cy="26405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5" name="Google Shape;2685;p44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2677480" y="3751987"/>
            <a:ext cx="1049124" cy="16917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6" name="Google Shape;2686;p44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816664" y="3147431"/>
            <a:ext cx="1630265" cy="69660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7" name="Google Shape;2687;p44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586475" y="-238309"/>
            <a:ext cx="1583267" cy="1697873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8" name="Google Shape;2688;p44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32854" y="-4011"/>
            <a:ext cx="1167773" cy="1137119"/>
          </a:xfrm>
          <a:prstGeom prst="rect">
            <a:avLst/>
          </a:prstGeom>
          <a:noFill/>
          <a:ln>
            <a:noFill/>
          </a:ln>
        </p:spPr>
      </p:pic>
      <p:pic>
        <p:nvPicPr>
          <p:cNvPr id="2689" name="Google Shape;2689;p44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0" y="-6993"/>
            <a:ext cx="1316736" cy="205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3" name="Google Shape;2693;p44"/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645509" y="3694098"/>
            <a:ext cx="342309" cy="183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5" name="Google Shape;2695;p44"/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287134" y="2313919"/>
            <a:ext cx="1560748" cy="276035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44"/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4901922" y="2914135"/>
            <a:ext cx="1273971" cy="18598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0" name="Google Shape;2700;p44"/>
          <p:cNvPicPr preferRelativeResize="0"/>
          <p:nvPr/>
        </p:nvPicPr>
        <p:blipFill rotWithShape="1">
          <a:blip r:embed="rId14">
            <a:alphaModFix/>
          </a:blip>
          <a:srcRect/>
          <a:stretch/>
        </p:blipFill>
        <p:spPr>
          <a:xfrm>
            <a:off x="7424965" y="4293126"/>
            <a:ext cx="1364388" cy="79646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01" name="Google Shape;2701;p44" descr="Pin by Sama Soliman on Overlays | Fireworks gif, Fireworks animation,  Overlays picsart"/>
          <p:cNvPicPr preferRelativeResize="0"/>
          <p:nvPr/>
        </p:nvPicPr>
        <p:blipFill rotWithShape="1">
          <a:blip r:embed="rId15">
            <a:alphaModFix/>
          </a:blip>
          <a:srcRect/>
          <a:stretch/>
        </p:blipFill>
        <p:spPr>
          <a:xfrm>
            <a:off x="932581" y="15027"/>
            <a:ext cx="2286000" cy="1471613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4476;p41"/>
          <p:cNvSpPr txBox="1">
            <a:spLocks/>
          </p:cNvSpPr>
          <p:nvPr/>
        </p:nvSpPr>
        <p:spPr>
          <a:xfrm>
            <a:off x="190022" y="1456524"/>
            <a:ext cx="8059232" cy="2143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Unit 12: </a:t>
            </a:r>
          </a:p>
          <a:p>
            <a:pPr algn="ctr">
              <a:buClr>
                <a:schemeClr val="dk1"/>
              </a:buClr>
              <a:buSzPts val="1100"/>
            </a:pP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Our </a:t>
            </a:r>
            <a:r>
              <a:rPr lang="en-US" sz="4400" b="1" dirty="0" err="1">
                <a:solidFill>
                  <a:schemeClr val="bg1"/>
                </a:solidFill>
                <a:latin typeface="Comic Sans MS" panose="030F0702030302020204" pitchFamily="66" charset="0"/>
              </a:rPr>
              <a:t>Tet</a:t>
            </a:r>
            <a:r>
              <a:rPr lang="en-US" sz="4400" b="1" dirty="0">
                <a:solidFill>
                  <a:schemeClr val="bg1"/>
                </a:solidFill>
                <a:latin typeface="Comic Sans MS" panose="030F0702030302020204" pitchFamily="66" charset="0"/>
              </a:rPr>
              <a:t> holiday</a:t>
            </a:r>
          </a:p>
        </p:txBody>
      </p:sp>
    </p:spTree>
    <p:extLst>
      <p:ext uri="{BB962C8B-B14F-4D97-AF65-F5344CB8AC3E}">
        <p14:creationId xmlns:p14="http://schemas.microsoft.com/office/powerpoint/2010/main" val="1077509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32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5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891817" y="3281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98495" y="2987538"/>
            <a:ext cx="5807079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Look, listen and repeat</a:t>
            </a:r>
            <a:r>
              <a:rPr lang="en-US" sz="4000" dirty="0">
                <a:latin typeface="Comic Sans MS" panose="030F0702030302020204" pitchFamily="66" charset="0"/>
              </a:rPr>
              <a:t>. </a:t>
            </a:r>
            <a:endParaRPr sz="4000" dirty="0">
              <a:latin typeface="Comic Sans MS" panose="030F0702030302020204" pitchFamily="66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195078" y="716718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2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3CA5EF10-C5F1-9245-EEFD-1C0F846FB706}"/>
              </a:ext>
            </a:extLst>
          </p:cNvPr>
          <p:cNvSpPr txBox="1">
            <a:spLocks/>
          </p:cNvSpPr>
          <p:nvPr/>
        </p:nvSpPr>
        <p:spPr>
          <a:xfrm>
            <a:off x="-49604" y="2148254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1</a:t>
            </a:r>
          </a:p>
        </p:txBody>
      </p:sp>
    </p:spTree>
    <p:extLst>
      <p:ext uri="{BB962C8B-B14F-4D97-AF65-F5344CB8AC3E}">
        <p14:creationId xmlns:p14="http://schemas.microsoft.com/office/powerpoint/2010/main" val="2168471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175B034-2B3E-4204-9D31-DCC8E1DB15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1556" y="1352037"/>
            <a:ext cx="8287188" cy="334086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4077820" y="130006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Who are they?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-133350" y="119400"/>
            <a:ext cx="60731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can you see?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94715" y="589253"/>
            <a:ext cx="770382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dirty="0">
                <a:solidFill>
                  <a:schemeClr val="accent4"/>
                </a:solidFill>
                <a:latin typeface="Comic Sans MS" panose="030F0702030302020204" pitchFamily="66" charset="0"/>
              </a:rPr>
              <a:t>What are they talking about?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57288" y="2076163"/>
            <a:ext cx="1617400" cy="695741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2950183" y="2312273"/>
            <a:ext cx="1099253" cy="294086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1187515" y="4268476"/>
            <a:ext cx="2017364" cy="257115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121137" y="1825601"/>
            <a:ext cx="2111975" cy="501124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6">
            <a:extLst>
              <a:ext uri="{FF2B5EF4-FFF2-40B4-BE49-F238E27FC236}">
                <a16:creationId xmlns:a16="http://schemas.microsoft.com/office/drawing/2014/main" id="{D984A5D9-6CE0-46B8-8704-4F6C67F9E5CE}"/>
              </a:ext>
            </a:extLst>
          </p:cNvPr>
          <p:cNvSpPr/>
          <p:nvPr/>
        </p:nvSpPr>
        <p:spPr>
          <a:xfrm>
            <a:off x="5823114" y="4146471"/>
            <a:ext cx="2017364" cy="501123"/>
          </a:xfrm>
          <a:prstGeom prst="roundRect">
            <a:avLst/>
          </a:prstGeom>
          <a:solidFill>
            <a:srgbClr val="FEF0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790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424940" y="228600"/>
            <a:ext cx="607314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accent4"/>
                </a:solidFill>
                <a:latin typeface="Comic Sans MS" panose="030F0702030302020204" pitchFamily="66" charset="0"/>
              </a:rPr>
              <a:t>Look, listen and repeat.</a:t>
            </a:r>
          </a:p>
        </p:txBody>
      </p:sp>
      <p:pic>
        <p:nvPicPr>
          <p:cNvPr id="3" name="Track 11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7584440" y="285229"/>
            <a:ext cx="713740" cy="71374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600CF067-9A5A-4FB0-999B-DBF97D30B75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0074" y="1135178"/>
            <a:ext cx="8383852" cy="33798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1763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4669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1" name="Google Shape;4991;p45"/>
          <p:cNvGrpSpPr/>
          <p:nvPr/>
        </p:nvGrpSpPr>
        <p:grpSpPr>
          <a:xfrm>
            <a:off x="1753934" y="353804"/>
            <a:ext cx="2016559" cy="2016559"/>
            <a:chOff x="1552925" y="540000"/>
            <a:chExt cx="2984400" cy="2984400"/>
          </a:xfrm>
        </p:grpSpPr>
        <p:sp>
          <p:nvSpPr>
            <p:cNvPr id="4992" name="Google Shape;4992;p45"/>
            <p:cNvSpPr/>
            <p:nvPr/>
          </p:nvSpPr>
          <p:spPr>
            <a:xfrm rot="-2700000">
              <a:off x="1989980" y="977055"/>
              <a:ext cx="2110289" cy="2110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5"/>
            <p:cNvSpPr/>
            <p:nvPr/>
          </p:nvSpPr>
          <p:spPr>
            <a:xfrm rot="-2700000">
              <a:off x="2143355" y="1146475"/>
              <a:ext cx="1803575" cy="1771404"/>
            </a:xfrm>
            <a:custGeom>
              <a:avLst/>
              <a:gdLst/>
              <a:ahLst/>
              <a:cxnLst/>
              <a:rect l="l" t="t" r="r" b="b"/>
              <a:pathLst>
                <a:path w="32348" h="31771" fill="none" extrusionOk="0">
                  <a:moveTo>
                    <a:pt x="0" y="8314"/>
                  </a:moveTo>
                  <a:lnTo>
                    <a:pt x="0" y="3530"/>
                  </a:lnTo>
                  <a:lnTo>
                    <a:pt x="2279" y="3530"/>
                  </a:lnTo>
                  <a:lnTo>
                    <a:pt x="2279" y="1"/>
                  </a:lnTo>
                  <a:lnTo>
                    <a:pt x="0" y="1"/>
                  </a:lnTo>
                  <a:lnTo>
                    <a:pt x="0" y="2391"/>
                  </a:lnTo>
                  <a:lnTo>
                    <a:pt x="3423" y="2391"/>
                  </a:lnTo>
                  <a:lnTo>
                    <a:pt x="3423" y="1"/>
                  </a:lnTo>
                  <a:lnTo>
                    <a:pt x="7622" y="1"/>
                  </a:lnTo>
                  <a:lnTo>
                    <a:pt x="24729" y="1"/>
                  </a:lnTo>
                  <a:lnTo>
                    <a:pt x="28922" y="1"/>
                  </a:lnTo>
                  <a:lnTo>
                    <a:pt x="28922" y="2391"/>
                  </a:lnTo>
                  <a:lnTo>
                    <a:pt x="32348" y="2391"/>
                  </a:lnTo>
                  <a:lnTo>
                    <a:pt x="32348" y="1"/>
                  </a:lnTo>
                  <a:lnTo>
                    <a:pt x="30066" y="1"/>
                  </a:lnTo>
                  <a:lnTo>
                    <a:pt x="30066" y="3530"/>
                  </a:lnTo>
                  <a:lnTo>
                    <a:pt x="32348" y="3530"/>
                  </a:lnTo>
                  <a:lnTo>
                    <a:pt x="32348" y="8314"/>
                  </a:lnTo>
                  <a:lnTo>
                    <a:pt x="32348" y="23457"/>
                  </a:lnTo>
                  <a:lnTo>
                    <a:pt x="32348" y="28242"/>
                  </a:lnTo>
                  <a:lnTo>
                    <a:pt x="30066" y="28242"/>
                  </a:lnTo>
                  <a:lnTo>
                    <a:pt x="30066" y="31771"/>
                  </a:lnTo>
                  <a:lnTo>
                    <a:pt x="32348" y="31771"/>
                  </a:lnTo>
                  <a:lnTo>
                    <a:pt x="32348" y="29383"/>
                  </a:lnTo>
                  <a:lnTo>
                    <a:pt x="28922" y="29383"/>
                  </a:lnTo>
                  <a:lnTo>
                    <a:pt x="28922" y="31771"/>
                  </a:lnTo>
                  <a:lnTo>
                    <a:pt x="24729" y="31771"/>
                  </a:lnTo>
                  <a:lnTo>
                    <a:pt x="7622" y="31771"/>
                  </a:lnTo>
                  <a:lnTo>
                    <a:pt x="3423" y="31771"/>
                  </a:lnTo>
                  <a:lnTo>
                    <a:pt x="3423" y="29383"/>
                  </a:lnTo>
                  <a:lnTo>
                    <a:pt x="0" y="29383"/>
                  </a:lnTo>
                  <a:lnTo>
                    <a:pt x="0" y="31771"/>
                  </a:lnTo>
                  <a:lnTo>
                    <a:pt x="2279" y="31771"/>
                  </a:lnTo>
                  <a:lnTo>
                    <a:pt x="2279" y="28242"/>
                  </a:lnTo>
                  <a:lnTo>
                    <a:pt x="0" y="28242"/>
                  </a:lnTo>
                  <a:lnTo>
                    <a:pt x="0" y="23457"/>
                  </a:lnTo>
                  <a:close/>
                </a:path>
              </a:pathLst>
            </a:custGeom>
            <a:noFill/>
            <a:ln w="9525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94" name="Google Shape;4994;p45"/>
          <p:cNvSpPr txBox="1">
            <a:spLocks noGrp="1"/>
          </p:cNvSpPr>
          <p:nvPr>
            <p:ph type="title" idx="2"/>
          </p:nvPr>
        </p:nvSpPr>
        <p:spPr>
          <a:xfrm>
            <a:off x="-152158" y="3324555"/>
            <a:ext cx="5744437" cy="106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dirty="0">
                <a:latin typeface="Raleway" pitchFamily="2" charset="0"/>
              </a:rPr>
              <a:t>Listen, point and say.</a:t>
            </a:r>
            <a:endParaRPr sz="4000" dirty="0">
              <a:latin typeface="Raleway" pitchFamily="2" charset="0"/>
            </a:endParaRPr>
          </a:p>
        </p:txBody>
      </p:sp>
      <p:sp>
        <p:nvSpPr>
          <p:cNvPr id="4995" name="Google Shape;4995;p45"/>
          <p:cNvSpPr txBox="1">
            <a:spLocks noGrp="1"/>
          </p:cNvSpPr>
          <p:nvPr>
            <p:ph type="title"/>
          </p:nvPr>
        </p:nvSpPr>
        <p:spPr>
          <a:xfrm>
            <a:off x="2052205" y="742416"/>
            <a:ext cx="1419300" cy="123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3</a:t>
            </a:r>
            <a:endParaRPr dirty="0"/>
          </a:p>
        </p:txBody>
      </p:sp>
      <p:grpSp>
        <p:nvGrpSpPr>
          <p:cNvPr id="4997" name="Google Shape;4997;p45"/>
          <p:cNvGrpSpPr/>
          <p:nvPr/>
        </p:nvGrpSpPr>
        <p:grpSpPr>
          <a:xfrm>
            <a:off x="5199546" y="1048226"/>
            <a:ext cx="4472191" cy="4095262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6699;p55">
            <a:extLst>
              <a:ext uri="{FF2B5EF4-FFF2-40B4-BE49-F238E27FC236}">
                <a16:creationId xmlns:a16="http://schemas.microsoft.com/office/drawing/2014/main" id="{A29959CD-F9C7-D536-C975-C73EC4CF084C}"/>
              </a:ext>
            </a:extLst>
          </p:cNvPr>
          <p:cNvSpPr txBox="1">
            <a:spLocks/>
          </p:cNvSpPr>
          <p:nvPr/>
        </p:nvSpPr>
        <p:spPr>
          <a:xfrm>
            <a:off x="-337170" y="2349541"/>
            <a:ext cx="5860500" cy="106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60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Yeseva One"/>
              <a:buNone/>
              <a:defRPr sz="3600" b="0" i="0" u="none" strike="noStrike" cap="none">
                <a:solidFill>
                  <a:schemeClr val="dk2"/>
                </a:solidFill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r>
              <a:rPr lang="en-US" dirty="0"/>
              <a:t>Activity 2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8" name="Picture 4" descr="Các kiểu trang trí Tết trong nhà đơn giản mà đẹp năm 2023 - bTaske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0902" y="420570"/>
            <a:ext cx="3902197" cy="41809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ounded Rectangle 2"/>
          <p:cNvSpPr/>
          <p:nvPr/>
        </p:nvSpPr>
        <p:spPr>
          <a:xfrm>
            <a:off x="1818353" y="3900946"/>
            <a:ext cx="5507294" cy="789038"/>
          </a:xfrm>
          <a:prstGeom prst="roundRect">
            <a:avLst>
              <a:gd name="adj" fmla="val 18081"/>
            </a:avLst>
          </a:prstGeom>
          <a:solidFill>
            <a:srgbClr val="FFF0D8"/>
          </a:solidFill>
          <a:ln>
            <a:solidFill>
              <a:srgbClr val="FFF0D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chemeClr val="accent4"/>
                </a:solidFill>
                <a:latin typeface="Comic Sans MS" panose="030F0702030302020204" pitchFamily="66" charset="0"/>
              </a:rPr>
              <a:t>decorate the house</a:t>
            </a:r>
          </a:p>
        </p:txBody>
      </p:sp>
    </p:spTree>
    <p:extLst>
      <p:ext uri="{BB962C8B-B14F-4D97-AF65-F5344CB8AC3E}">
        <p14:creationId xmlns:p14="http://schemas.microsoft.com/office/powerpoint/2010/main" val="1280559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hinese New Year by Slidesgo">
  <a:themeElements>
    <a:clrScheme name="Simple Light">
      <a:dk1>
        <a:srgbClr val="B73030"/>
      </a:dk1>
      <a:lt1>
        <a:srgbClr val="F3F3F3"/>
      </a:lt1>
      <a:dk2>
        <a:srgbClr val="930000"/>
      </a:dk2>
      <a:lt2>
        <a:srgbClr val="EF8A00"/>
      </a:lt2>
      <a:accent1>
        <a:srgbClr val="FFAC00"/>
      </a:accent1>
      <a:accent2>
        <a:srgbClr val="FDDEAE"/>
      </a:accent2>
      <a:accent3>
        <a:srgbClr val="00C3B2"/>
      </a:accent3>
      <a:accent4>
        <a:srgbClr val="FF0015"/>
      </a:accent4>
      <a:accent5>
        <a:srgbClr val="D9000D"/>
      </a:accent5>
      <a:accent6>
        <a:srgbClr val="F8BE45"/>
      </a:accent6>
      <a:hlink>
        <a:srgbClr val="F3F3F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eollal: Korean New Year by Slidesgo">
  <a:themeElements>
    <a:clrScheme name="Simple Light">
      <a:dk1>
        <a:srgbClr val="1E1936"/>
      </a:dk1>
      <a:lt1>
        <a:srgbClr val="FFFFFF"/>
      </a:lt1>
      <a:dk2>
        <a:srgbClr val="2A305E"/>
      </a:dk2>
      <a:lt2>
        <a:srgbClr val="FFD86A"/>
      </a:lt2>
      <a:accent1>
        <a:srgbClr val="FF5465"/>
      </a:accent1>
      <a:accent2>
        <a:srgbClr val="97D5BB"/>
      </a:accent2>
      <a:accent3>
        <a:srgbClr val="9C6371"/>
      </a:accent3>
      <a:accent4>
        <a:srgbClr val="394179"/>
      </a:accent4>
      <a:accent5>
        <a:srgbClr val="358CD9"/>
      </a:accent5>
      <a:accent6>
        <a:srgbClr val="FAB658"/>
      </a:accent6>
      <a:hlink>
        <a:srgbClr val="FFD86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640</TotalTime>
  <Words>353</Words>
  <Application>Microsoft Office PowerPoint</Application>
  <PresentationFormat>Trình chiếu Trên màn hình (16:9)</PresentationFormat>
  <Paragraphs>64</Paragraphs>
  <Slides>31</Slides>
  <Notes>19</Notes>
  <HiddenSlides>0</HiddenSlides>
  <MMClips>2</MMClips>
  <ScaleCrop>false</ScaleCrop>
  <HeadingPairs>
    <vt:vector size="6" baseType="variant">
      <vt:variant>
        <vt:lpstr>Phông được Dùng</vt:lpstr>
      </vt:variant>
      <vt:variant>
        <vt:i4>19</vt:i4>
      </vt:variant>
      <vt:variant>
        <vt:lpstr>Chủ đề</vt:lpstr>
      </vt:variant>
      <vt:variant>
        <vt:i4>6</vt:i4>
      </vt:variant>
      <vt:variant>
        <vt:lpstr>Tiêu đề Bản chiếu</vt:lpstr>
      </vt:variant>
      <vt:variant>
        <vt:i4>31</vt:i4>
      </vt:variant>
    </vt:vector>
  </HeadingPairs>
  <TitlesOfParts>
    <vt:vector size="56" baseType="lpstr">
      <vt:lpstr>Barlow Condensed Thin</vt:lpstr>
      <vt:lpstr>Ultra</vt:lpstr>
      <vt:lpstr>Calibri</vt:lpstr>
      <vt:lpstr>Nunito Light</vt:lpstr>
      <vt:lpstr>PT Sans</vt:lpstr>
      <vt:lpstr>Yeseva One</vt:lpstr>
      <vt:lpstr>Barriecito</vt:lpstr>
      <vt:lpstr>Barlow Condensed</vt:lpstr>
      <vt:lpstr>Anaheim</vt:lpstr>
      <vt:lpstr>Barlow Light</vt:lpstr>
      <vt:lpstr>Rubik</vt:lpstr>
      <vt:lpstr>Roboto Condensed Light</vt:lpstr>
      <vt:lpstr>Twinkl</vt:lpstr>
      <vt:lpstr>Bahiana</vt:lpstr>
      <vt:lpstr>Comic Sans MS</vt:lpstr>
      <vt:lpstr>Raleway</vt:lpstr>
      <vt:lpstr>Arial</vt:lpstr>
      <vt:lpstr>Pacifico</vt:lpstr>
      <vt:lpstr>Bebas Neue</vt:lpstr>
      <vt:lpstr>Tết: Vietnamese Lunar New Year by Slidesgo</vt:lpstr>
      <vt:lpstr>Office Theme</vt:lpstr>
      <vt:lpstr>Chinese New Year by Slidesgo</vt:lpstr>
      <vt:lpstr>1_Seollal: Korean New Year by Slidesgo</vt:lpstr>
      <vt:lpstr>Seollal: Korean New Year by Slidesgo</vt:lpstr>
      <vt:lpstr>1_Office Theme</vt:lpstr>
      <vt:lpstr>Bản trình bày PowerPoint</vt:lpstr>
      <vt:lpstr>Warm-up</vt:lpstr>
      <vt:lpstr>Guess the topic.</vt:lpstr>
      <vt:lpstr>Bản trình bày PowerPoint</vt:lpstr>
      <vt:lpstr>Look, listen and repeat. </vt:lpstr>
      <vt:lpstr>Bản trình bày PowerPoint</vt:lpstr>
      <vt:lpstr>Bản trình bày PowerPoint</vt:lpstr>
      <vt:lpstr>Listen, point and say.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Listen, point and say.</vt:lpstr>
      <vt:lpstr>Bản trình bày PowerPoint</vt:lpstr>
      <vt:lpstr>Let’s talk.</vt:lpstr>
      <vt:lpstr>Bản trình bày PowerPoint</vt:lpstr>
      <vt:lpstr>Fun corner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Tết: Vietnamese Lunar New Year</dc:title>
  <dc:creator>DELL</dc:creator>
  <cp:lastModifiedBy>user</cp:lastModifiedBy>
  <cp:revision>55</cp:revision>
  <dcterms:modified xsi:type="dcterms:W3CDTF">2026-01-21T14:16:50Z</dcterms:modified>
</cp:coreProperties>
</file>