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4.wav" ContentType="audio/wav"/>
  <Override PartName="/ppt/media/audio5.wav" ContentType="audio/wav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718" r:id="rId2"/>
  </p:sldMasterIdLst>
  <p:notesMasterIdLst>
    <p:notesMasterId r:id="rId26"/>
  </p:notesMasterIdLst>
  <p:sldIdLst>
    <p:sldId id="327" r:id="rId3"/>
    <p:sldId id="259" r:id="rId4"/>
    <p:sldId id="358" r:id="rId5"/>
    <p:sldId id="342" r:id="rId6"/>
    <p:sldId id="328" r:id="rId7"/>
    <p:sldId id="332" r:id="rId8"/>
    <p:sldId id="347" r:id="rId9"/>
    <p:sldId id="329" r:id="rId10"/>
    <p:sldId id="333" r:id="rId11"/>
    <p:sldId id="357" r:id="rId12"/>
    <p:sldId id="352" r:id="rId13"/>
    <p:sldId id="359" r:id="rId14"/>
    <p:sldId id="351" r:id="rId15"/>
    <p:sldId id="353" r:id="rId16"/>
    <p:sldId id="361" r:id="rId17"/>
    <p:sldId id="360" r:id="rId18"/>
    <p:sldId id="330" r:id="rId19"/>
    <p:sldId id="334" r:id="rId20"/>
    <p:sldId id="348" r:id="rId21"/>
    <p:sldId id="297" r:id="rId22"/>
    <p:sldId id="298" r:id="rId23"/>
    <p:sldId id="299" r:id="rId24"/>
    <p:sldId id="331" r:id="rId2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fortaa Medium" panose="020B0604020202020204" charset="0"/>
      <p:regular r:id="rId32"/>
      <p:bold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Passion One" panose="020B0604020202020204" charset="0"/>
      <p:regular r:id="rId38"/>
      <p:bold r:id="rId39"/>
    </p:embeddedFont>
    <p:embeddedFont>
      <p:font typeface="Sport Day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Anh" initials="A" lastIdx="1" clrIdx="0">
    <p:extLst>
      <p:ext uri="{19B8F6BF-5375-455C-9EA6-DF929625EA0E}">
        <p15:presenceInfo xmlns:p15="http://schemas.microsoft.com/office/powerpoint/2012/main" userId="Lan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0C080C"/>
    <a:srgbClr val="FFE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39CE94-381F-4454-8E3C-7DE45AB198E3}">
  <a:tblStyle styleId="{7B39CE94-381F-4454-8E3C-7DE45AB198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7" autoAdjust="0"/>
  </p:normalViewPr>
  <p:slideViewPr>
    <p:cSldViewPr snapToGrid="0">
      <p:cViewPr varScale="1">
        <p:scale>
          <a:sx n="85" d="100"/>
          <a:sy n="8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507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2 teams.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Each pupil from each team goes to the front and touches 2 squares. If they match the right word with the correct picture, they will score one point for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their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team.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the game.</a:t>
            </a:r>
            <a:endParaRPr lang="en-US" b="0" dirty="0">
              <a:effectLst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9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2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Ask two pupils to look at the pictures and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practise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speaking with the structure of the lesson.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 pupil asks, the other answers the question. (This can be more interesting when teacher lets pupils play rock, scissors, paper. Who wins will ask, the other has to answer.)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51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4542A-897F-4193-8D46-0E6490EB1A15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5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6000" y="1121100"/>
            <a:ext cx="42429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96000" y="3773950"/>
            <a:ext cx="4410600" cy="6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088041">
            <a:off x="5165536" y="17716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48B45-EB70-4AB5-AF57-41969FEC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97B6-F3D4-4828-8331-3A697524A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522ED-0BE1-4A91-ABF7-027D5B97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A59A4-FE5D-4B32-A3EE-69AEA685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1E2B-6088-46C5-871F-21F1B14BF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80A-6D7D-4C44-9EEC-3BDE37F1E96E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BF-579C-4497-A937-A9989750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0CF75F-B835-43FE-A60E-7B47643B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5588-06AD-4B35-9F6D-5DE55C386F8E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8BE05C5-5FCB-4C5E-958E-A03FFC63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62FF726-5C11-42E1-85AF-6A20C9CA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FBA9-6B14-4E33-90AC-495771D9959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125590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949300C-DDC1-42C4-9E81-D3E06FA6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B249-7CFE-4FBD-AC89-6F1BC580A206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4CF3F13-29DC-4119-9C59-6F053F92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0D8463-D2F6-4FD2-A268-59BFB0C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E318C-EBCE-412D-A8B8-35CC70F5340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4001396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16DA530-0C9A-4907-AC7C-E4EF121A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4DFB-B0F3-49FE-9AE5-2EAE8C6E5D05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A03B52C-C2E2-4F7F-B59C-0ABF2A9C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BDDBF44-FFE3-48EB-BB5A-41898754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187D-1A2C-41B9-ABD5-A3368B08EB2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13708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3230E99-7C52-4797-A121-2381A91D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ABD3-98D8-41F1-AF75-9E90CC40FF58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6D78C3E-02FC-4D5C-8BBE-9F0F8C90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3182C7E-78CA-4EE1-9294-E7537C33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57ED-B312-43F7-BE85-25E27E73866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4166163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D0BB962E-FFED-41EC-AF7B-CA52894A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1EB-8A77-4481-81B3-CA8C79328254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F4953B1-DF4A-463A-8C76-FDFB48F3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B676E877-484F-463A-8BCB-A9B61DA4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87D49-2BF3-4B24-A32F-0132BDB4467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5281815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249B050-BC56-4ABE-863D-A0579229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F9DA-9E46-49B4-8058-E36BCE04AEE6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C668253-791E-463A-A494-BCEE1E42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35C31C5-9BF7-46BA-9164-5989BFEA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4D460-5E02-467E-8CBF-3296904C4D9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3621254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D907333D-1697-4D0D-85CA-C6389F72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5FAE-F27E-4DD8-B7FA-C3D7EE8EE8E5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CD6DBCE-CF15-4C77-ACF7-A2D55769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57D40A93-BAEE-4DAD-B761-99A77E3B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55AB-732D-4CF3-812E-58FD2C0D447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116214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499BA97-D1B0-46BC-8DD0-1555849F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89DA-F1DF-4B1E-AE2B-A9DD0E9CC2DD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1AB7229-F4EE-4B3C-BBBD-E7F5A974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C42B756-4EE6-4D6E-9042-3BCF4533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415-5F70-46A0-ACDC-9D799761BF4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518340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CE95109-B385-4D9F-94AD-B14886C6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088A-CD67-4B94-8D04-B34866CEC40A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07F9849-7DF9-4047-86A4-AE7C3435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D0CD359-4E48-4D14-9B44-17206F0A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BD142-F0EF-4D19-9C4C-A5DBF3D8A87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8250374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21A114B-33AF-40F1-8084-BE6B9357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E6FB-5058-474A-9459-29239E8231B8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5235AA8-C366-4237-BBA8-61B76CC6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FD783E9-0409-483B-96CA-561591FB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F2340-6D39-4724-802F-9D2238475EA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9480039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DE3076B-602D-49B9-9B4E-B0715319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E2D8-78D7-4172-91A4-65A39E081AC8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44B1D25-6A15-404C-9465-FA07C2C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8E86185-795D-4868-B117-93D93B5A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82F4-0521-4F77-9D29-68BC14EE0C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9206591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26575" y="1483500"/>
            <a:ext cx="4290900" cy="101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1830300" y="2502975"/>
            <a:ext cx="54834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-1320025" y="3363938"/>
            <a:ext cx="2413342" cy="2640123"/>
          </a:xfrm>
          <a:custGeom>
            <a:avLst/>
            <a:gdLst/>
            <a:ahLst/>
            <a:cxnLst/>
            <a:rect l="l" t="t" r="r" b="b"/>
            <a:pathLst>
              <a:path w="23319" h="26264" extrusionOk="0">
                <a:moveTo>
                  <a:pt x="13401" y="507"/>
                </a:moveTo>
                <a:cubicBezTo>
                  <a:pt x="14527" y="587"/>
                  <a:pt x="15653" y="949"/>
                  <a:pt x="16832" y="1646"/>
                </a:cubicBezTo>
                <a:cubicBezTo>
                  <a:pt x="20316" y="3643"/>
                  <a:pt x="22487" y="7180"/>
                  <a:pt x="22648" y="11134"/>
                </a:cubicBezTo>
                <a:cubicBezTo>
                  <a:pt x="22822" y="15114"/>
                  <a:pt x="20960" y="19281"/>
                  <a:pt x="17663" y="22283"/>
                </a:cubicBezTo>
                <a:cubicBezTo>
                  <a:pt x="14734" y="24950"/>
                  <a:pt x="12190" y="25763"/>
                  <a:pt x="10173" y="25763"/>
                </a:cubicBezTo>
                <a:cubicBezTo>
                  <a:pt x="9200" y="25763"/>
                  <a:pt x="8350" y="25574"/>
                  <a:pt x="7639" y="25312"/>
                </a:cubicBezTo>
                <a:cubicBezTo>
                  <a:pt x="4316" y="24092"/>
                  <a:pt x="1783" y="20394"/>
                  <a:pt x="1207" y="15878"/>
                </a:cubicBezTo>
                <a:cubicBezTo>
                  <a:pt x="523" y="10544"/>
                  <a:pt x="2721" y="5586"/>
                  <a:pt x="7036" y="2584"/>
                </a:cubicBezTo>
                <a:cubicBezTo>
                  <a:pt x="9006" y="1230"/>
                  <a:pt x="11056" y="507"/>
                  <a:pt x="12892" y="507"/>
                </a:cubicBezTo>
                <a:cubicBezTo>
                  <a:pt x="12999" y="507"/>
                  <a:pt x="13119" y="513"/>
                  <a:pt x="13234" y="513"/>
                </a:cubicBezTo>
                <a:cubicBezTo>
                  <a:pt x="13291" y="513"/>
                  <a:pt x="13348" y="511"/>
                  <a:pt x="13401" y="507"/>
                </a:cubicBezTo>
                <a:close/>
                <a:moveTo>
                  <a:pt x="12859" y="0"/>
                </a:moveTo>
                <a:cubicBezTo>
                  <a:pt x="10930" y="0"/>
                  <a:pt x="8798" y="770"/>
                  <a:pt x="6755" y="2168"/>
                </a:cubicBezTo>
                <a:cubicBezTo>
                  <a:pt x="2265" y="5264"/>
                  <a:pt x="1" y="10410"/>
                  <a:pt x="711" y="15931"/>
                </a:cubicBezTo>
                <a:cubicBezTo>
                  <a:pt x="1300" y="20622"/>
                  <a:pt x="3940" y="24494"/>
                  <a:pt x="7451" y="25781"/>
                </a:cubicBezTo>
                <a:cubicBezTo>
                  <a:pt x="8215" y="26062"/>
                  <a:pt x="9127" y="26263"/>
                  <a:pt x="10172" y="26263"/>
                </a:cubicBezTo>
                <a:cubicBezTo>
                  <a:pt x="12303" y="26263"/>
                  <a:pt x="14969" y="25432"/>
                  <a:pt x="17998" y="22645"/>
                </a:cubicBezTo>
                <a:cubicBezTo>
                  <a:pt x="21402" y="19549"/>
                  <a:pt x="23318" y="15248"/>
                  <a:pt x="23157" y="11120"/>
                </a:cubicBezTo>
                <a:cubicBezTo>
                  <a:pt x="22983" y="7006"/>
                  <a:pt x="20732" y="3308"/>
                  <a:pt x="17087" y="1230"/>
                </a:cubicBezTo>
                <a:cubicBezTo>
                  <a:pt x="15827" y="507"/>
                  <a:pt x="14621" y="118"/>
                  <a:pt x="13442" y="24"/>
                </a:cubicBezTo>
                <a:cubicBezTo>
                  <a:pt x="13250" y="8"/>
                  <a:pt x="13055" y="0"/>
                  <a:pt x="128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659350" y="607100"/>
            <a:ext cx="682573" cy="738804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7367515" y="3363930"/>
            <a:ext cx="1789990" cy="2640135"/>
            <a:chOff x="2874425" y="502000"/>
            <a:chExt cx="614125" cy="905800"/>
          </a:xfrm>
        </p:grpSpPr>
        <p:sp>
          <p:nvSpPr>
            <p:cNvPr id="58" name="Google Shape;58;p9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4743450" y="2422950"/>
            <a:ext cx="33123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667250" y="1494075"/>
            <a:ext cx="345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 rot="-4131449">
            <a:off x="7535689" y="-979537"/>
            <a:ext cx="1789990" cy="2640135"/>
            <a:chOff x="2874425" y="502000"/>
            <a:chExt cx="614125" cy="905800"/>
          </a:xfrm>
        </p:grpSpPr>
        <p:sp>
          <p:nvSpPr>
            <p:cNvPr id="101" name="Google Shape;101;p14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4"/>
          <p:cNvSpPr/>
          <p:nvPr/>
        </p:nvSpPr>
        <p:spPr>
          <a:xfrm>
            <a:off x="371938" y="597400"/>
            <a:ext cx="682573" cy="738804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772775" y="3108750"/>
            <a:ext cx="2413342" cy="2640123"/>
          </a:xfrm>
          <a:custGeom>
            <a:avLst/>
            <a:gdLst/>
            <a:ahLst/>
            <a:cxnLst/>
            <a:rect l="l" t="t" r="r" b="b"/>
            <a:pathLst>
              <a:path w="23319" h="26264" extrusionOk="0">
                <a:moveTo>
                  <a:pt x="13401" y="507"/>
                </a:moveTo>
                <a:cubicBezTo>
                  <a:pt x="14527" y="587"/>
                  <a:pt x="15653" y="949"/>
                  <a:pt x="16832" y="1646"/>
                </a:cubicBezTo>
                <a:cubicBezTo>
                  <a:pt x="20316" y="3643"/>
                  <a:pt x="22487" y="7180"/>
                  <a:pt x="22648" y="11134"/>
                </a:cubicBezTo>
                <a:cubicBezTo>
                  <a:pt x="22822" y="15114"/>
                  <a:pt x="20960" y="19281"/>
                  <a:pt x="17663" y="22283"/>
                </a:cubicBezTo>
                <a:cubicBezTo>
                  <a:pt x="14734" y="24950"/>
                  <a:pt x="12190" y="25763"/>
                  <a:pt x="10173" y="25763"/>
                </a:cubicBezTo>
                <a:cubicBezTo>
                  <a:pt x="9200" y="25763"/>
                  <a:pt x="8350" y="25574"/>
                  <a:pt x="7639" y="25312"/>
                </a:cubicBezTo>
                <a:cubicBezTo>
                  <a:pt x="4316" y="24092"/>
                  <a:pt x="1783" y="20394"/>
                  <a:pt x="1207" y="15878"/>
                </a:cubicBezTo>
                <a:cubicBezTo>
                  <a:pt x="523" y="10544"/>
                  <a:pt x="2721" y="5586"/>
                  <a:pt x="7036" y="2584"/>
                </a:cubicBezTo>
                <a:cubicBezTo>
                  <a:pt x="9006" y="1230"/>
                  <a:pt x="11056" y="507"/>
                  <a:pt x="12892" y="507"/>
                </a:cubicBezTo>
                <a:cubicBezTo>
                  <a:pt x="12999" y="507"/>
                  <a:pt x="13119" y="513"/>
                  <a:pt x="13234" y="513"/>
                </a:cubicBezTo>
                <a:cubicBezTo>
                  <a:pt x="13291" y="513"/>
                  <a:pt x="13348" y="511"/>
                  <a:pt x="13401" y="507"/>
                </a:cubicBezTo>
                <a:close/>
                <a:moveTo>
                  <a:pt x="12859" y="0"/>
                </a:moveTo>
                <a:cubicBezTo>
                  <a:pt x="10930" y="0"/>
                  <a:pt x="8798" y="770"/>
                  <a:pt x="6755" y="2168"/>
                </a:cubicBezTo>
                <a:cubicBezTo>
                  <a:pt x="2265" y="5264"/>
                  <a:pt x="1" y="10410"/>
                  <a:pt x="711" y="15931"/>
                </a:cubicBezTo>
                <a:cubicBezTo>
                  <a:pt x="1300" y="20622"/>
                  <a:pt x="3940" y="24494"/>
                  <a:pt x="7451" y="25781"/>
                </a:cubicBezTo>
                <a:cubicBezTo>
                  <a:pt x="8215" y="26062"/>
                  <a:pt x="9127" y="26263"/>
                  <a:pt x="10172" y="26263"/>
                </a:cubicBezTo>
                <a:cubicBezTo>
                  <a:pt x="12303" y="26263"/>
                  <a:pt x="14969" y="25432"/>
                  <a:pt x="17998" y="22645"/>
                </a:cubicBezTo>
                <a:cubicBezTo>
                  <a:pt x="21402" y="19549"/>
                  <a:pt x="23318" y="15248"/>
                  <a:pt x="23157" y="11120"/>
                </a:cubicBezTo>
                <a:cubicBezTo>
                  <a:pt x="22983" y="7006"/>
                  <a:pt x="20732" y="3308"/>
                  <a:pt x="17087" y="1230"/>
                </a:cubicBezTo>
                <a:cubicBezTo>
                  <a:pt x="15827" y="507"/>
                  <a:pt x="14621" y="118"/>
                  <a:pt x="13442" y="24"/>
                </a:cubicBezTo>
                <a:cubicBezTo>
                  <a:pt x="13250" y="8"/>
                  <a:pt x="13055" y="0"/>
                  <a:pt x="128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720000" y="1381075"/>
            <a:ext cx="7704000" cy="32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671575" y="4685493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-176975" y="-3093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Google Shape;122;p15"/>
          <p:cNvGrpSpPr/>
          <p:nvPr/>
        </p:nvGrpSpPr>
        <p:grpSpPr>
          <a:xfrm rot="-5400000">
            <a:off x="8188565" y="3128705"/>
            <a:ext cx="1789990" cy="2640135"/>
            <a:chOff x="2874425" y="502000"/>
            <a:chExt cx="614125" cy="905800"/>
          </a:xfrm>
        </p:grpSpPr>
        <p:sp>
          <p:nvSpPr>
            <p:cNvPr id="123" name="Google Shape;123;p15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988764" y="-1432556"/>
            <a:ext cx="3368144" cy="2363508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7788150" y="93387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199679" y="3051696"/>
            <a:ext cx="1789983" cy="2640124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7906361" y="378530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60" r:id="rId5"/>
    <p:sldLayoutId id="2147483661" r:id="rId6"/>
    <p:sldLayoutId id="2147483672" r:id="rId7"/>
    <p:sldLayoutId id="2147483673" r:id="rId8"/>
    <p:sldLayoutId id="2147483674" r:id="rId9"/>
    <p:sldLayoutId id="2147483730" r:id="rId10"/>
    <p:sldLayoutId id="214748373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6F3F9D62-831F-4C1C-BFBF-D3E73A89F7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2C23F360-0B8C-41B8-8FE9-46B4BB854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A5F3FB1-BFD6-4B91-BAE4-B2AB4791C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7CC4D0-613D-4E31-98CF-5BB17E2ABAB7}" type="datetimeFigureOut">
              <a:rPr lang="es-ES"/>
              <a:pPr>
                <a:defRPr/>
              </a:pPr>
              <a:t>22/01/2026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08635FB-53CB-4B94-AE4E-2C3C0681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CC05F07-30A3-4883-910F-D5000EB18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FEA058F6-CDAB-4480-A0A6-3CD2CD5F3588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887CDF17-E268-419F-92A2-54593802967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1" y="2320529"/>
            <a:ext cx="681038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5.svg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slide" Target="slide20.xml"/><Relationship Id="rId4" Type="http://schemas.openxmlformats.org/officeDocument/2006/relationships/image" Target="../media/image35.svg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1 – Period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043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77EEE-6A8F-42E1-8229-873B28C77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12" y="1469392"/>
            <a:ext cx="4318113" cy="287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F32373-A2C0-450C-AB49-F469BB688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888" y="1446798"/>
            <a:ext cx="4318112" cy="287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621D30-54EA-4685-9486-9A445125E193}"/>
              </a:ext>
            </a:extLst>
          </p:cNvPr>
          <p:cNvSpPr/>
          <p:nvPr/>
        </p:nvSpPr>
        <p:spPr>
          <a:xfrm>
            <a:off x="2223332" y="228424"/>
            <a:ext cx="47211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25123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68B1AE-BC39-4FC9-B0BC-1FBDDD3282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7568" y="1439370"/>
            <a:ext cx="4309117" cy="287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DA3D2-A395-46AF-B873-68A95AF77B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68319" y="1439371"/>
            <a:ext cx="4318113" cy="287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621D30-54EA-4685-9486-9A445125E193}"/>
              </a:ext>
            </a:extLst>
          </p:cNvPr>
          <p:cNvSpPr/>
          <p:nvPr/>
        </p:nvSpPr>
        <p:spPr>
          <a:xfrm>
            <a:off x="2223332" y="228424"/>
            <a:ext cx="47211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20098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77EEE-6A8F-42E1-8229-873B28C77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414" y="1469392"/>
            <a:ext cx="4318113" cy="287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A2E7-9FC0-4ED7-BC80-4484253E56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4473" y="1469392"/>
            <a:ext cx="4309117" cy="287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621D30-54EA-4685-9486-9A445125E193}"/>
              </a:ext>
            </a:extLst>
          </p:cNvPr>
          <p:cNvSpPr/>
          <p:nvPr/>
        </p:nvSpPr>
        <p:spPr>
          <a:xfrm>
            <a:off x="2223332" y="228424"/>
            <a:ext cx="47211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23784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DFBA94-B9E3-42AE-B969-F58281CE3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6" y="1650598"/>
            <a:ext cx="3941062" cy="2627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18B773-F662-4342-9729-A8DD93D41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446" y="1650598"/>
            <a:ext cx="3840981" cy="256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21D30-54EA-4685-9486-9A445125E193}"/>
              </a:ext>
            </a:extLst>
          </p:cNvPr>
          <p:cNvSpPr/>
          <p:nvPr/>
        </p:nvSpPr>
        <p:spPr>
          <a:xfrm>
            <a:off x="2223332" y="228424"/>
            <a:ext cx="47211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25383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A28D5F-DEB8-4A29-A0C6-A7907F77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1712046"/>
            <a:ext cx="4054198" cy="270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34FB94-B854-4447-8E91-8B6698375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193" y="1712046"/>
            <a:ext cx="4054199" cy="270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621D30-54EA-4685-9486-9A445125E193}"/>
              </a:ext>
            </a:extLst>
          </p:cNvPr>
          <p:cNvSpPr/>
          <p:nvPr/>
        </p:nvSpPr>
        <p:spPr>
          <a:xfrm>
            <a:off x="2223332" y="228424"/>
            <a:ext cx="47211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37137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550040-4C3D-4550-9C1B-7D6D0FEE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3633" y="1412375"/>
            <a:ext cx="4318113" cy="287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57E54D-7CA6-4FAF-BA1B-DA42D5536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907" y="1500346"/>
            <a:ext cx="4054198" cy="270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621D30-54EA-4685-9486-9A445125E193}"/>
              </a:ext>
            </a:extLst>
          </p:cNvPr>
          <p:cNvSpPr/>
          <p:nvPr/>
        </p:nvSpPr>
        <p:spPr>
          <a:xfrm>
            <a:off x="2223332" y="228424"/>
            <a:ext cx="47211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19682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34FB94-B854-4447-8E91-8B6698375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7" y="1539697"/>
            <a:ext cx="4054199" cy="270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50040-4C3D-4550-9C1B-7D6D0FEEAC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02564" y="1539697"/>
            <a:ext cx="4318113" cy="2878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621D30-54EA-4685-9486-9A445125E193}"/>
              </a:ext>
            </a:extLst>
          </p:cNvPr>
          <p:cNvSpPr/>
          <p:nvPr/>
        </p:nvSpPr>
        <p:spPr>
          <a:xfrm>
            <a:off x="2223332" y="228424"/>
            <a:ext cx="47211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8705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0BFE-D043-4088-B8F1-6BBC944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613" y="2196479"/>
            <a:ext cx="3975270" cy="1103399"/>
          </a:xfrm>
        </p:spPr>
        <p:txBody>
          <a:bodyPr/>
          <a:lstStyle/>
          <a:p>
            <a:pPr algn="l"/>
            <a:r>
              <a:rPr lang="en-US" sz="8000" dirty="0"/>
              <a:t>Let’s talk.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494BC-1451-4206-B1AF-925B4954424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920100" y="681600"/>
            <a:ext cx="1303800" cy="11034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8329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76A1B75-758C-48A7-AD51-21859916F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1" t="1934" r="4131"/>
          <a:stretch/>
        </p:blipFill>
        <p:spPr>
          <a:xfrm>
            <a:off x="0" y="600655"/>
            <a:ext cx="9144000" cy="390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633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7">
            <a:extLst>
              <a:ext uri="{FF2B5EF4-FFF2-40B4-BE49-F238E27FC236}">
                <a16:creationId xmlns:a16="http://schemas.microsoft.com/office/drawing/2014/main" id="{63FEBBE2-A1BA-4064-B3A1-4D7A6B58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47" y="1960582"/>
            <a:ext cx="5156818" cy="57270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Look and say.</a:t>
            </a:r>
          </a:p>
        </p:txBody>
      </p:sp>
    </p:spTree>
    <p:extLst>
      <p:ext uri="{BB962C8B-B14F-4D97-AF65-F5344CB8AC3E}">
        <p14:creationId xmlns:p14="http://schemas.microsoft.com/office/powerpoint/2010/main" val="380801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459057" y="1958550"/>
            <a:ext cx="8544265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Warm-up and review</a:t>
            </a:r>
            <a:endParaRPr sz="80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485F70F-95CF-48D1-99A3-0051E7B27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46" y="2822700"/>
            <a:ext cx="7551505" cy="7134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C080C"/>
                </a:solidFill>
              </a:rPr>
              <a:t>Game: Memory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Blue background">
            <a:extLst>
              <a:ext uri="{FF2B5EF4-FFF2-40B4-BE49-F238E27FC236}">
                <a16:creationId xmlns:a16="http://schemas.microsoft.com/office/drawing/2014/main" id="{FDC927FD-51BF-4F6B-9A62-56F28270D9C8}"/>
              </a:ext>
            </a:extLst>
          </p:cNvPr>
          <p:cNvGrpSpPr/>
          <p:nvPr/>
        </p:nvGrpSpPr>
        <p:grpSpPr>
          <a:xfrm>
            <a:off x="-304800" y="-561975"/>
            <a:ext cx="9896475" cy="6410325"/>
            <a:chOff x="-304800" y="-561975"/>
            <a:chExt cx="9896475" cy="64103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C14E952-369F-46DA-9D49-0C08E03AD5B4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>
                <a:gd name="connsiteX0" fmla="*/ 0 w 9144000"/>
                <a:gd name="connsiteY0" fmla="*/ 0 h 5143500"/>
                <a:gd name="connsiteX1" fmla="*/ 9144000 w 9144000"/>
                <a:gd name="connsiteY1" fmla="*/ 0 h 5143500"/>
                <a:gd name="connsiteX2" fmla="*/ 9144000 w 9144000"/>
                <a:gd name="connsiteY2" fmla="*/ 5143500 h 5143500"/>
                <a:gd name="connsiteX3" fmla="*/ 0 w 9144000"/>
                <a:gd name="connsiteY3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4000" y="0"/>
                  </a:lnTo>
                  <a:lnTo>
                    <a:pt x="9144000" y="5143500"/>
                  </a:lnTo>
                  <a:lnTo>
                    <a:pt x="0" y="51435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ACFB326-F5AF-4AE2-ACB0-08F390F81BA0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>
                <a:gd name="connsiteX0" fmla="*/ 0 w 9144000"/>
                <a:gd name="connsiteY0" fmla="*/ 0 h 5143500"/>
                <a:gd name="connsiteX1" fmla="*/ 9144000 w 9144000"/>
                <a:gd name="connsiteY1" fmla="*/ 0 h 5143500"/>
                <a:gd name="connsiteX2" fmla="*/ 9144000 w 9144000"/>
                <a:gd name="connsiteY2" fmla="*/ 5143500 h 5143500"/>
                <a:gd name="connsiteX3" fmla="*/ 0 w 9144000"/>
                <a:gd name="connsiteY3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4000" y="0"/>
                  </a:lnTo>
                  <a:lnTo>
                    <a:pt x="9144000" y="5143500"/>
                  </a:lnTo>
                  <a:lnTo>
                    <a:pt x="0" y="51435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4944AD-C90B-425E-9EFE-0872CD13465B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>
                <a:gd name="connsiteX0" fmla="*/ 0 w 9144000"/>
                <a:gd name="connsiteY0" fmla="*/ 0 h 5143500"/>
                <a:gd name="connsiteX1" fmla="*/ 9144000 w 9144000"/>
                <a:gd name="connsiteY1" fmla="*/ 0 h 5143500"/>
                <a:gd name="connsiteX2" fmla="*/ 9144000 w 9144000"/>
                <a:gd name="connsiteY2" fmla="*/ 5143500 h 5143500"/>
                <a:gd name="connsiteX3" fmla="*/ 0 w 9144000"/>
                <a:gd name="connsiteY3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4000" y="0"/>
                  </a:lnTo>
                  <a:lnTo>
                    <a:pt x="9144000" y="5143500"/>
                  </a:lnTo>
                  <a:lnTo>
                    <a:pt x="0" y="51435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6D410C-77F3-4483-93B4-2FFECB6C8ECC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>
                <a:gd name="connsiteX0" fmla="*/ 0 w 9144000"/>
                <a:gd name="connsiteY0" fmla="*/ 0 h 5143500"/>
                <a:gd name="connsiteX1" fmla="*/ 9144000 w 9144000"/>
                <a:gd name="connsiteY1" fmla="*/ 0 h 5143500"/>
                <a:gd name="connsiteX2" fmla="*/ 9144000 w 9144000"/>
                <a:gd name="connsiteY2" fmla="*/ 5143500 h 5143500"/>
                <a:gd name="connsiteX3" fmla="*/ 0 w 9144000"/>
                <a:gd name="connsiteY3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143500">
                  <a:moveTo>
                    <a:pt x="0" y="0"/>
                  </a:moveTo>
                  <a:lnTo>
                    <a:pt x="9144000" y="0"/>
                  </a:lnTo>
                  <a:lnTo>
                    <a:pt x="9144000" y="5143500"/>
                  </a:lnTo>
                  <a:lnTo>
                    <a:pt x="0" y="51435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BF547F-CF8E-4E58-96B3-2C1E4F7182FF}"/>
                </a:ext>
              </a:extLst>
            </p:cNvPr>
            <p:cNvSpPr/>
            <p:nvPr/>
          </p:nvSpPr>
          <p:spPr>
            <a:xfrm>
              <a:off x="0" y="-9525"/>
              <a:ext cx="9144000" cy="5153025"/>
            </a:xfrm>
            <a:custGeom>
              <a:avLst/>
              <a:gdLst>
                <a:gd name="connsiteX0" fmla="*/ 0 w 9144000"/>
                <a:gd name="connsiteY0" fmla="*/ 0 h 5153025"/>
                <a:gd name="connsiteX1" fmla="*/ 9144000 w 9144000"/>
                <a:gd name="connsiteY1" fmla="*/ 0 h 5153025"/>
                <a:gd name="connsiteX2" fmla="*/ 9144000 w 9144000"/>
                <a:gd name="connsiteY2" fmla="*/ 5153025 h 5153025"/>
                <a:gd name="connsiteX3" fmla="*/ 0 w 9144000"/>
                <a:gd name="connsiteY3" fmla="*/ 5153025 h 515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5153025">
                  <a:moveTo>
                    <a:pt x="0" y="0"/>
                  </a:moveTo>
                  <a:lnTo>
                    <a:pt x="9144000" y="0"/>
                  </a:lnTo>
                  <a:lnTo>
                    <a:pt x="9144000" y="5153025"/>
                  </a:lnTo>
                  <a:lnTo>
                    <a:pt x="0" y="515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64DDD0-D961-41CD-8E3F-1CC69E75DE9D}"/>
                </a:ext>
              </a:extLst>
            </p:cNvPr>
            <p:cNvSpPr/>
            <p:nvPr/>
          </p:nvSpPr>
          <p:spPr>
            <a:xfrm>
              <a:off x="8334375" y="4591050"/>
              <a:ext cx="1257300" cy="1257300"/>
            </a:xfrm>
            <a:custGeom>
              <a:avLst/>
              <a:gdLst>
                <a:gd name="connsiteX0" fmla="*/ 0 w 1257300"/>
                <a:gd name="connsiteY0" fmla="*/ 628650 h 1257300"/>
                <a:gd name="connsiteX1" fmla="*/ 628650 w 1257300"/>
                <a:gd name="connsiteY1" fmla="*/ 0 h 1257300"/>
                <a:gd name="connsiteX2" fmla="*/ 1257300 w 1257300"/>
                <a:gd name="connsiteY2" fmla="*/ 628650 h 1257300"/>
                <a:gd name="connsiteX3" fmla="*/ 628650 w 1257300"/>
                <a:gd name="connsiteY3" fmla="*/ 1257300 h 1257300"/>
                <a:gd name="connsiteX4" fmla="*/ 0 w 1257300"/>
                <a:gd name="connsiteY4" fmla="*/ 62865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0" y="628650"/>
                  </a:moveTo>
                  <a:cubicBezTo>
                    <a:pt x="0" y="281454"/>
                    <a:pt x="281454" y="0"/>
                    <a:pt x="628650" y="0"/>
                  </a:cubicBezTo>
                  <a:cubicBezTo>
                    <a:pt x="975856" y="0"/>
                    <a:pt x="1257300" y="281454"/>
                    <a:pt x="1257300" y="628650"/>
                  </a:cubicBezTo>
                  <a:cubicBezTo>
                    <a:pt x="1257300" y="975846"/>
                    <a:pt x="975856" y="1257300"/>
                    <a:pt x="628650" y="1257300"/>
                  </a:cubicBezTo>
                  <a:cubicBezTo>
                    <a:pt x="281454" y="1257300"/>
                    <a:pt x="0" y="975846"/>
                    <a:pt x="0" y="628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EAD8548-8611-4AE2-A0E7-AE93F5D7C0D6}"/>
                </a:ext>
              </a:extLst>
            </p:cNvPr>
            <p:cNvSpPr/>
            <p:nvPr/>
          </p:nvSpPr>
          <p:spPr>
            <a:xfrm>
              <a:off x="-171449" y="4895852"/>
              <a:ext cx="619125" cy="628648"/>
            </a:xfrm>
            <a:custGeom>
              <a:avLst/>
              <a:gdLst>
                <a:gd name="connsiteX0" fmla="*/ 614069 w 619125"/>
                <a:gd name="connsiteY0" fmla="*/ 147931 h 628648"/>
                <a:gd name="connsiteX1" fmla="*/ 580316 w 619125"/>
                <a:gd name="connsiteY1" fmla="*/ 132433 h 628648"/>
                <a:gd name="connsiteX2" fmla="*/ 398223 w 619125"/>
                <a:gd name="connsiteY2" fmla="*/ 159522 h 628648"/>
                <a:gd name="connsiteX3" fmla="*/ 287482 w 619125"/>
                <a:gd name="connsiteY3" fmla="*/ 13361 h 628648"/>
                <a:gd name="connsiteX4" fmla="*/ 252450 w 619125"/>
                <a:gd name="connsiteY4" fmla="*/ 960 h 628648"/>
                <a:gd name="connsiteX5" fmla="*/ 227157 w 619125"/>
                <a:gd name="connsiteY5" fmla="*/ 27982 h 628648"/>
                <a:gd name="connsiteX6" fmla="*/ 197007 w 619125"/>
                <a:gd name="connsiteY6" fmla="*/ 208205 h 628648"/>
                <a:gd name="connsiteX7" fmla="*/ 22792 w 619125"/>
                <a:gd name="connsiteY7" fmla="*/ 267326 h 628648"/>
                <a:gd name="connsiteX8" fmla="*/ 95 w 619125"/>
                <a:gd name="connsiteY8" fmla="*/ 296483 h 628648"/>
                <a:gd name="connsiteX9" fmla="*/ 18204 w 619125"/>
                <a:gd name="connsiteY9" fmla="*/ 328658 h 628648"/>
                <a:gd name="connsiteX10" fmla="*/ 181721 w 619125"/>
                <a:gd name="connsiteY10" fmla="*/ 412973 h 628648"/>
                <a:gd name="connsiteX11" fmla="*/ 184765 w 619125"/>
                <a:gd name="connsiteY11" fmla="*/ 595710 h 628648"/>
                <a:gd name="connsiteX12" fmla="*/ 205800 w 619125"/>
                <a:gd name="connsiteY12" fmla="*/ 626152 h 628648"/>
                <a:gd name="connsiteX13" fmla="*/ 226540 w 619125"/>
                <a:gd name="connsiteY13" fmla="*/ 627705 h 628648"/>
                <a:gd name="connsiteX14" fmla="*/ 242212 w 619125"/>
                <a:gd name="connsiteY14" fmla="*/ 618999 h 628648"/>
                <a:gd name="connsiteX15" fmla="*/ 373427 w 619125"/>
                <a:gd name="connsiteY15" fmla="*/ 490907 h 628648"/>
                <a:gd name="connsiteX16" fmla="*/ 549483 w 619125"/>
                <a:gd name="connsiteY16" fmla="*/ 544647 h 628648"/>
                <a:gd name="connsiteX17" fmla="*/ 585155 w 619125"/>
                <a:gd name="connsiteY17" fmla="*/ 534379 h 628648"/>
                <a:gd name="connsiteX18" fmla="*/ 589633 w 619125"/>
                <a:gd name="connsiteY18" fmla="*/ 497755 h 628648"/>
                <a:gd name="connsiteX19" fmla="*/ 507176 w 619125"/>
                <a:gd name="connsiteY19" fmla="*/ 334230 h 628648"/>
                <a:gd name="connsiteX20" fmla="*/ 612972 w 619125"/>
                <a:gd name="connsiteY20" fmla="*/ 184773 h 628648"/>
                <a:gd name="connsiteX21" fmla="*/ 614069 w 619125"/>
                <a:gd name="connsiteY21" fmla="*/ 147931 h 6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9125" h="628648">
                  <a:moveTo>
                    <a:pt x="614069" y="147931"/>
                  </a:moveTo>
                  <a:cubicBezTo>
                    <a:pt x="606975" y="136539"/>
                    <a:pt x="593719" y="130433"/>
                    <a:pt x="580316" y="132433"/>
                  </a:cubicBezTo>
                  <a:lnTo>
                    <a:pt x="398223" y="159522"/>
                  </a:lnTo>
                  <a:lnTo>
                    <a:pt x="287482" y="13361"/>
                  </a:lnTo>
                  <a:cubicBezTo>
                    <a:pt x="279333" y="2655"/>
                    <a:pt x="265593" y="-2221"/>
                    <a:pt x="252450" y="960"/>
                  </a:cubicBezTo>
                  <a:cubicBezTo>
                    <a:pt x="239308" y="4132"/>
                    <a:pt x="229390" y="14742"/>
                    <a:pt x="227157" y="27982"/>
                  </a:cubicBezTo>
                  <a:lnTo>
                    <a:pt x="197007" y="208205"/>
                  </a:lnTo>
                  <a:lnTo>
                    <a:pt x="22792" y="267326"/>
                  </a:lnTo>
                  <a:cubicBezTo>
                    <a:pt x="9998" y="271689"/>
                    <a:pt x="1104" y="283128"/>
                    <a:pt x="95" y="296483"/>
                  </a:cubicBezTo>
                  <a:cubicBezTo>
                    <a:pt x="-915" y="309836"/>
                    <a:pt x="6189" y="322505"/>
                    <a:pt x="18204" y="328658"/>
                  </a:cubicBezTo>
                  <a:lnTo>
                    <a:pt x="181721" y="412973"/>
                  </a:lnTo>
                  <a:lnTo>
                    <a:pt x="184765" y="595710"/>
                  </a:lnTo>
                  <a:cubicBezTo>
                    <a:pt x="185003" y="609150"/>
                    <a:pt x="193244" y="621104"/>
                    <a:pt x="205800" y="626152"/>
                  </a:cubicBezTo>
                  <a:cubicBezTo>
                    <a:pt x="212547" y="628876"/>
                    <a:pt x="219775" y="629334"/>
                    <a:pt x="226540" y="627705"/>
                  </a:cubicBezTo>
                  <a:cubicBezTo>
                    <a:pt x="232375" y="626286"/>
                    <a:pt x="237779" y="623323"/>
                    <a:pt x="242212" y="618999"/>
                  </a:cubicBezTo>
                  <a:lnTo>
                    <a:pt x="373427" y="490907"/>
                  </a:lnTo>
                  <a:lnTo>
                    <a:pt x="549483" y="544647"/>
                  </a:lnTo>
                  <a:cubicBezTo>
                    <a:pt x="562375" y="548628"/>
                    <a:pt x="576394" y="544580"/>
                    <a:pt x="585155" y="534379"/>
                  </a:cubicBezTo>
                  <a:cubicBezTo>
                    <a:pt x="593940" y="524130"/>
                    <a:pt x="595674" y="509766"/>
                    <a:pt x="589633" y="497755"/>
                  </a:cubicBezTo>
                  <a:lnTo>
                    <a:pt x="507176" y="334230"/>
                  </a:lnTo>
                  <a:lnTo>
                    <a:pt x="612972" y="184773"/>
                  </a:lnTo>
                  <a:cubicBezTo>
                    <a:pt x="620756" y="173800"/>
                    <a:pt x="621193" y="159341"/>
                    <a:pt x="614069" y="147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B953964-92C4-4D92-8446-193BA616CCE3}"/>
                </a:ext>
              </a:extLst>
            </p:cNvPr>
            <p:cNvSpPr/>
            <p:nvPr/>
          </p:nvSpPr>
          <p:spPr>
            <a:xfrm rot="10800000" flipV="1">
              <a:off x="6390608" y="342936"/>
              <a:ext cx="1285870" cy="257175"/>
            </a:xfrm>
            <a:custGeom>
              <a:avLst/>
              <a:gdLst>
                <a:gd name="connsiteX0" fmla="*/ 671 w 1285870"/>
                <a:gd name="connsiteY0" fmla="*/ 253064 h 257175"/>
                <a:gd name="connsiteX1" fmla="*/ 643602 w 1285870"/>
                <a:gd name="connsiteY1" fmla="*/ 39 h 257175"/>
                <a:gd name="connsiteX2" fmla="*/ 1286542 w 1285870"/>
                <a:gd name="connsiteY2" fmla="*/ 25721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70" h="257175">
                  <a:moveTo>
                    <a:pt x="671" y="253064"/>
                  </a:moveTo>
                  <a:cubicBezTo>
                    <a:pt x="214981" y="126204"/>
                    <a:pt x="429293" y="-652"/>
                    <a:pt x="643602" y="39"/>
                  </a:cubicBezTo>
                  <a:cubicBezTo>
                    <a:pt x="857912" y="730"/>
                    <a:pt x="1072239" y="128969"/>
                    <a:pt x="1286542" y="257212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018290-5A11-4659-A3BA-7FE48CFDA481}"/>
                </a:ext>
              </a:extLst>
            </p:cNvPr>
            <p:cNvSpPr/>
            <p:nvPr/>
          </p:nvSpPr>
          <p:spPr>
            <a:xfrm>
              <a:off x="8620125" y="-247649"/>
              <a:ext cx="914400" cy="904875"/>
            </a:xfrm>
            <a:custGeom>
              <a:avLst/>
              <a:gdLst>
                <a:gd name="connsiteX0" fmla="*/ 686675 w 914400"/>
                <a:gd name="connsiteY0" fmla="*/ 6783 h 904875"/>
                <a:gd name="connsiteX1" fmla="*/ 633031 w 914400"/>
                <a:gd name="connsiteY1" fmla="*/ 9606 h 904875"/>
                <a:gd name="connsiteX2" fmla="*/ 419014 w 914400"/>
                <a:gd name="connsiteY2" fmla="*/ 168464 h 904875"/>
                <a:gd name="connsiteX3" fmla="*/ 177993 w 914400"/>
                <a:gd name="connsiteY3" fmla="*/ 54050 h 904875"/>
                <a:gd name="connsiteX4" fmla="*/ 124815 w 914400"/>
                <a:gd name="connsiteY4" fmla="*/ 61757 h 904875"/>
                <a:gd name="connsiteX5" fmla="*/ 110936 w 914400"/>
                <a:gd name="connsiteY5" fmla="*/ 114013 h 904875"/>
                <a:gd name="connsiteX6" fmla="*/ 195309 w 914400"/>
                <a:gd name="connsiteY6" fmla="*/ 368330 h 904875"/>
                <a:gd name="connsiteX7" fmla="*/ 13191 w 914400"/>
                <a:gd name="connsiteY7" fmla="*/ 563392 h 904875"/>
                <a:gd name="connsiteX8" fmla="*/ 4085 w 914400"/>
                <a:gd name="connsiteY8" fmla="*/ 616638 h 904875"/>
                <a:gd name="connsiteX9" fmla="*/ 49139 w 914400"/>
                <a:gd name="connsiteY9" fmla="*/ 646079 h 904875"/>
                <a:gd name="connsiteX10" fmla="*/ 315391 w 914400"/>
                <a:gd name="connsiteY10" fmla="*/ 644391 h 904875"/>
                <a:gd name="connsiteX11" fmla="*/ 443855 w 914400"/>
                <a:gd name="connsiteY11" fmla="*/ 879423 h 904875"/>
                <a:gd name="connsiteX12" fmla="*/ 491451 w 914400"/>
                <a:gd name="connsiteY12" fmla="*/ 904627 h 904875"/>
                <a:gd name="connsiteX13" fmla="*/ 518988 w 914400"/>
                <a:gd name="connsiteY13" fmla="*/ 892536 h 904875"/>
                <a:gd name="connsiteX14" fmla="*/ 533056 w 914400"/>
                <a:gd name="connsiteY14" fmla="*/ 870602 h 904875"/>
                <a:gd name="connsiteX15" fmla="*/ 613266 w 914400"/>
                <a:gd name="connsiteY15" fmla="*/ 615263 h 904875"/>
                <a:gd name="connsiteX16" fmla="*/ 874689 w 914400"/>
                <a:gd name="connsiteY16" fmla="*/ 565387 h 904875"/>
                <a:gd name="connsiteX17" fmla="*/ 913256 w 914400"/>
                <a:gd name="connsiteY17" fmla="*/ 527808 h 904875"/>
                <a:gd name="connsiteX18" fmla="*/ 893968 w 914400"/>
                <a:gd name="connsiteY18" fmla="*/ 477271 h 904875"/>
                <a:gd name="connsiteX19" fmla="*/ 677208 w 914400"/>
                <a:gd name="connsiteY19" fmla="*/ 321117 h 904875"/>
                <a:gd name="connsiteX20" fmla="*/ 710383 w 914400"/>
                <a:gd name="connsiteY20" fmla="*/ 55341 h 904875"/>
                <a:gd name="connsiteX21" fmla="*/ 686675 w 914400"/>
                <a:gd name="connsiteY21" fmla="*/ 6783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400" h="904875">
                  <a:moveTo>
                    <a:pt x="686675" y="6783"/>
                  </a:moveTo>
                  <a:cubicBezTo>
                    <a:pt x="669883" y="-3197"/>
                    <a:pt x="648757" y="-2088"/>
                    <a:pt x="633031" y="9606"/>
                  </a:cubicBezTo>
                  <a:lnTo>
                    <a:pt x="419014" y="168464"/>
                  </a:lnTo>
                  <a:lnTo>
                    <a:pt x="177993" y="54050"/>
                  </a:lnTo>
                  <a:cubicBezTo>
                    <a:pt x="160295" y="45703"/>
                    <a:pt x="139426" y="48702"/>
                    <a:pt x="124815" y="61757"/>
                  </a:cubicBezTo>
                  <a:cubicBezTo>
                    <a:pt x="110203" y="74810"/>
                    <a:pt x="104755" y="95311"/>
                    <a:pt x="110936" y="114013"/>
                  </a:cubicBezTo>
                  <a:lnTo>
                    <a:pt x="195309" y="368330"/>
                  </a:lnTo>
                  <a:lnTo>
                    <a:pt x="13191" y="563392"/>
                  </a:lnTo>
                  <a:cubicBezTo>
                    <a:pt x="-163" y="577746"/>
                    <a:pt x="-3716" y="598623"/>
                    <a:pt x="4085" y="616638"/>
                  </a:cubicBezTo>
                  <a:cubicBezTo>
                    <a:pt x="11905" y="634653"/>
                    <a:pt x="29602" y="646256"/>
                    <a:pt x="49139" y="646079"/>
                  </a:cubicBezTo>
                  <a:lnTo>
                    <a:pt x="315391" y="644391"/>
                  </a:lnTo>
                  <a:lnTo>
                    <a:pt x="443855" y="879423"/>
                  </a:lnTo>
                  <a:cubicBezTo>
                    <a:pt x="453313" y="896693"/>
                    <a:pt x="471991" y="906601"/>
                    <a:pt x="491451" y="904627"/>
                  </a:cubicBezTo>
                  <a:cubicBezTo>
                    <a:pt x="501919" y="903564"/>
                    <a:pt x="511473" y="899258"/>
                    <a:pt x="518988" y="892536"/>
                  </a:cubicBezTo>
                  <a:cubicBezTo>
                    <a:pt x="525475" y="886742"/>
                    <a:pt x="530361" y="879234"/>
                    <a:pt x="533056" y="870602"/>
                  </a:cubicBezTo>
                  <a:lnTo>
                    <a:pt x="613266" y="615263"/>
                  </a:lnTo>
                  <a:lnTo>
                    <a:pt x="874689" y="565387"/>
                  </a:lnTo>
                  <a:cubicBezTo>
                    <a:pt x="893835" y="561787"/>
                    <a:pt x="908970" y="547022"/>
                    <a:pt x="913256" y="527808"/>
                  </a:cubicBezTo>
                  <a:cubicBezTo>
                    <a:pt x="917447" y="508547"/>
                    <a:pt x="909923" y="488728"/>
                    <a:pt x="893968" y="477271"/>
                  </a:cubicBezTo>
                  <a:lnTo>
                    <a:pt x="677208" y="321117"/>
                  </a:lnTo>
                  <a:lnTo>
                    <a:pt x="710383" y="55341"/>
                  </a:lnTo>
                  <a:cubicBezTo>
                    <a:pt x="712860" y="35806"/>
                    <a:pt x="703554" y="16746"/>
                    <a:pt x="686675" y="6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F60ECD-AC57-46CB-BFDE-979E9E6937E8}"/>
                </a:ext>
              </a:extLst>
            </p:cNvPr>
            <p:cNvSpPr/>
            <p:nvPr/>
          </p:nvSpPr>
          <p:spPr>
            <a:xfrm>
              <a:off x="8096250" y="228600"/>
              <a:ext cx="342900" cy="342900"/>
            </a:xfrm>
            <a:custGeom>
              <a:avLst/>
              <a:gdLst>
                <a:gd name="connsiteX0" fmla="*/ 0 w 342900"/>
                <a:gd name="connsiteY0" fmla="*/ 170818 h 342900"/>
                <a:gd name="connsiteX1" fmla="*/ 18983 w 342900"/>
                <a:gd name="connsiteY1" fmla="*/ 189797 h 342900"/>
                <a:gd name="connsiteX2" fmla="*/ 153105 w 342900"/>
                <a:gd name="connsiteY2" fmla="*/ 323921 h 342900"/>
                <a:gd name="connsiteX3" fmla="*/ 172078 w 342900"/>
                <a:gd name="connsiteY3" fmla="*/ 342900 h 342900"/>
                <a:gd name="connsiteX4" fmla="*/ 191062 w 342900"/>
                <a:gd name="connsiteY4" fmla="*/ 323921 h 342900"/>
                <a:gd name="connsiteX5" fmla="*/ 323917 w 342900"/>
                <a:gd name="connsiteY5" fmla="*/ 189797 h 342900"/>
                <a:gd name="connsiteX6" fmla="*/ 342900 w 342900"/>
                <a:gd name="connsiteY6" fmla="*/ 170818 h 342900"/>
                <a:gd name="connsiteX7" fmla="*/ 323917 w 342900"/>
                <a:gd name="connsiteY7" fmla="*/ 151838 h 342900"/>
                <a:gd name="connsiteX8" fmla="*/ 191062 w 342900"/>
                <a:gd name="connsiteY8" fmla="*/ 18980 h 342900"/>
                <a:gd name="connsiteX9" fmla="*/ 172078 w 342900"/>
                <a:gd name="connsiteY9" fmla="*/ 0 h 342900"/>
                <a:gd name="connsiteX10" fmla="*/ 153105 w 342900"/>
                <a:gd name="connsiteY10" fmla="*/ 18980 h 342900"/>
                <a:gd name="connsiteX11" fmla="*/ 18983 w 342900"/>
                <a:gd name="connsiteY11" fmla="*/ 151838 h 342900"/>
                <a:gd name="connsiteX12" fmla="*/ 0 w 342900"/>
                <a:gd name="connsiteY12" fmla="*/ 17081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342900">
                  <a:moveTo>
                    <a:pt x="0" y="170818"/>
                  </a:moveTo>
                  <a:cubicBezTo>
                    <a:pt x="0" y="181308"/>
                    <a:pt x="8487" y="189797"/>
                    <a:pt x="18983" y="189797"/>
                  </a:cubicBezTo>
                  <a:cubicBezTo>
                    <a:pt x="92230" y="189797"/>
                    <a:pt x="153105" y="250670"/>
                    <a:pt x="153105" y="323921"/>
                  </a:cubicBezTo>
                  <a:cubicBezTo>
                    <a:pt x="153105" y="334411"/>
                    <a:pt x="161592" y="342900"/>
                    <a:pt x="172078" y="342900"/>
                  </a:cubicBezTo>
                  <a:cubicBezTo>
                    <a:pt x="182575" y="342900"/>
                    <a:pt x="191062" y="334411"/>
                    <a:pt x="191062" y="323921"/>
                  </a:cubicBezTo>
                  <a:cubicBezTo>
                    <a:pt x="191062" y="250670"/>
                    <a:pt x="250670" y="189797"/>
                    <a:pt x="323917" y="189797"/>
                  </a:cubicBezTo>
                  <a:cubicBezTo>
                    <a:pt x="334413" y="189797"/>
                    <a:pt x="342900" y="181308"/>
                    <a:pt x="342900" y="170818"/>
                  </a:cubicBezTo>
                  <a:cubicBezTo>
                    <a:pt x="342900" y="160327"/>
                    <a:pt x="334413" y="151838"/>
                    <a:pt x="323917" y="151838"/>
                  </a:cubicBezTo>
                  <a:cubicBezTo>
                    <a:pt x="250670" y="151838"/>
                    <a:pt x="191062" y="92230"/>
                    <a:pt x="191062" y="18980"/>
                  </a:cubicBezTo>
                  <a:cubicBezTo>
                    <a:pt x="191062" y="8489"/>
                    <a:pt x="182575" y="0"/>
                    <a:pt x="172078" y="0"/>
                  </a:cubicBezTo>
                  <a:cubicBezTo>
                    <a:pt x="161592" y="0"/>
                    <a:pt x="153105" y="8489"/>
                    <a:pt x="153105" y="18980"/>
                  </a:cubicBezTo>
                  <a:cubicBezTo>
                    <a:pt x="153105" y="92230"/>
                    <a:pt x="92230" y="151838"/>
                    <a:pt x="18983" y="151838"/>
                  </a:cubicBezTo>
                  <a:cubicBezTo>
                    <a:pt x="8487" y="151838"/>
                    <a:pt x="0" y="160327"/>
                    <a:pt x="0" y="170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F49B904-2BB7-4469-9312-03C964A8C191}"/>
                </a:ext>
              </a:extLst>
            </p:cNvPr>
            <p:cNvSpPr/>
            <p:nvPr/>
          </p:nvSpPr>
          <p:spPr>
            <a:xfrm>
              <a:off x="-304800" y="-447675"/>
              <a:ext cx="752475" cy="752475"/>
            </a:xfrm>
            <a:custGeom>
              <a:avLst/>
              <a:gdLst>
                <a:gd name="connsiteX0" fmla="*/ 0 w 752475"/>
                <a:gd name="connsiteY0" fmla="*/ 376238 h 752475"/>
                <a:gd name="connsiteX1" fmla="*/ 376238 w 752475"/>
                <a:gd name="connsiteY1" fmla="*/ 0 h 752475"/>
                <a:gd name="connsiteX2" fmla="*/ 752475 w 752475"/>
                <a:gd name="connsiteY2" fmla="*/ 376238 h 752475"/>
                <a:gd name="connsiteX3" fmla="*/ 376238 w 752475"/>
                <a:gd name="connsiteY3" fmla="*/ 752475 h 752475"/>
                <a:gd name="connsiteX4" fmla="*/ 0 w 752475"/>
                <a:gd name="connsiteY4" fmla="*/ 37623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52475">
                  <a:moveTo>
                    <a:pt x="0" y="376238"/>
                  </a:moveTo>
                  <a:cubicBezTo>
                    <a:pt x="0" y="168448"/>
                    <a:pt x="168448" y="0"/>
                    <a:pt x="376238" y="0"/>
                  </a:cubicBezTo>
                  <a:cubicBezTo>
                    <a:pt x="584026" y="0"/>
                    <a:pt x="752475" y="168448"/>
                    <a:pt x="752475" y="376238"/>
                  </a:cubicBezTo>
                  <a:cubicBezTo>
                    <a:pt x="752475" y="584026"/>
                    <a:pt x="584026" y="752475"/>
                    <a:pt x="376238" y="752475"/>
                  </a:cubicBezTo>
                  <a:cubicBezTo>
                    <a:pt x="168448" y="752475"/>
                    <a:pt x="0" y="584026"/>
                    <a:pt x="0" y="376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35162FA-E63F-4628-9DD7-4538751F08F2}"/>
                </a:ext>
              </a:extLst>
            </p:cNvPr>
            <p:cNvSpPr/>
            <p:nvPr/>
          </p:nvSpPr>
          <p:spPr>
            <a:xfrm>
              <a:off x="904875" y="152400"/>
              <a:ext cx="257175" cy="257175"/>
            </a:xfrm>
            <a:custGeom>
              <a:avLst/>
              <a:gdLst>
                <a:gd name="connsiteX0" fmla="*/ 0 w 257175"/>
                <a:gd name="connsiteY0" fmla="*/ 128113 h 257175"/>
                <a:gd name="connsiteX1" fmla="*/ 14230 w 257175"/>
                <a:gd name="connsiteY1" fmla="*/ 142347 h 257175"/>
                <a:gd name="connsiteX2" fmla="*/ 114824 w 257175"/>
                <a:gd name="connsiteY2" fmla="*/ 242940 h 257175"/>
                <a:gd name="connsiteX3" fmla="*/ 129064 w 257175"/>
                <a:gd name="connsiteY3" fmla="*/ 257175 h 257175"/>
                <a:gd name="connsiteX4" fmla="*/ 143294 w 257175"/>
                <a:gd name="connsiteY4" fmla="*/ 242940 h 257175"/>
                <a:gd name="connsiteX5" fmla="*/ 242945 w 257175"/>
                <a:gd name="connsiteY5" fmla="*/ 142347 h 257175"/>
                <a:gd name="connsiteX6" fmla="*/ 257175 w 257175"/>
                <a:gd name="connsiteY6" fmla="*/ 128113 h 257175"/>
                <a:gd name="connsiteX7" fmla="*/ 242945 w 257175"/>
                <a:gd name="connsiteY7" fmla="*/ 113878 h 257175"/>
                <a:gd name="connsiteX8" fmla="*/ 143294 w 257175"/>
                <a:gd name="connsiteY8" fmla="*/ 14235 h 257175"/>
                <a:gd name="connsiteX9" fmla="*/ 129064 w 257175"/>
                <a:gd name="connsiteY9" fmla="*/ 0 h 257175"/>
                <a:gd name="connsiteX10" fmla="*/ 114824 w 257175"/>
                <a:gd name="connsiteY10" fmla="*/ 14235 h 257175"/>
                <a:gd name="connsiteX11" fmla="*/ 14230 w 257175"/>
                <a:gd name="connsiteY11" fmla="*/ 113878 h 257175"/>
                <a:gd name="connsiteX12" fmla="*/ 0 w 257175"/>
                <a:gd name="connsiteY12" fmla="*/ 12811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75" h="257175">
                  <a:moveTo>
                    <a:pt x="0" y="128113"/>
                  </a:moveTo>
                  <a:cubicBezTo>
                    <a:pt x="0" y="135981"/>
                    <a:pt x="6363" y="142347"/>
                    <a:pt x="14230" y="142347"/>
                  </a:cubicBezTo>
                  <a:cubicBezTo>
                    <a:pt x="69171" y="142347"/>
                    <a:pt x="114824" y="188003"/>
                    <a:pt x="114824" y="242940"/>
                  </a:cubicBezTo>
                  <a:cubicBezTo>
                    <a:pt x="114824" y="250808"/>
                    <a:pt x="121196" y="257175"/>
                    <a:pt x="129064" y="257175"/>
                  </a:cubicBezTo>
                  <a:cubicBezTo>
                    <a:pt x="136931" y="257175"/>
                    <a:pt x="143294" y="250808"/>
                    <a:pt x="143294" y="242940"/>
                  </a:cubicBezTo>
                  <a:cubicBezTo>
                    <a:pt x="143294" y="188003"/>
                    <a:pt x="188004" y="142347"/>
                    <a:pt x="242945" y="142347"/>
                  </a:cubicBezTo>
                  <a:cubicBezTo>
                    <a:pt x="250812" y="142347"/>
                    <a:pt x="257175" y="135981"/>
                    <a:pt x="257175" y="128113"/>
                  </a:cubicBezTo>
                  <a:cubicBezTo>
                    <a:pt x="257175" y="120245"/>
                    <a:pt x="250812" y="113878"/>
                    <a:pt x="242945" y="113878"/>
                  </a:cubicBezTo>
                  <a:cubicBezTo>
                    <a:pt x="188004" y="113878"/>
                    <a:pt x="143294" y="69172"/>
                    <a:pt x="143294" y="14235"/>
                  </a:cubicBezTo>
                  <a:cubicBezTo>
                    <a:pt x="143294" y="6367"/>
                    <a:pt x="136931" y="0"/>
                    <a:pt x="129064" y="0"/>
                  </a:cubicBezTo>
                  <a:cubicBezTo>
                    <a:pt x="121196" y="0"/>
                    <a:pt x="114824" y="6367"/>
                    <a:pt x="114824" y="14235"/>
                  </a:cubicBezTo>
                  <a:cubicBezTo>
                    <a:pt x="114824" y="69172"/>
                    <a:pt x="69171" y="113878"/>
                    <a:pt x="14230" y="113878"/>
                  </a:cubicBezTo>
                  <a:cubicBezTo>
                    <a:pt x="6363" y="113878"/>
                    <a:pt x="0" y="120245"/>
                    <a:pt x="0" y="1281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A0031CF-20A3-4BDC-BF77-3CCD2AFF1296}"/>
                </a:ext>
              </a:extLst>
            </p:cNvPr>
            <p:cNvSpPr/>
            <p:nvPr/>
          </p:nvSpPr>
          <p:spPr>
            <a:xfrm>
              <a:off x="3343275" y="304800"/>
              <a:ext cx="104775" cy="114300"/>
            </a:xfrm>
            <a:custGeom>
              <a:avLst/>
              <a:gdLst>
                <a:gd name="connsiteX0" fmla="*/ 0 w 104775"/>
                <a:gd name="connsiteY0" fmla="*/ 57150 h 114300"/>
                <a:gd name="connsiteX1" fmla="*/ 52388 w 104775"/>
                <a:gd name="connsiteY1" fmla="*/ 0 h 114300"/>
                <a:gd name="connsiteX2" fmla="*/ 104775 w 104775"/>
                <a:gd name="connsiteY2" fmla="*/ 57150 h 114300"/>
                <a:gd name="connsiteX3" fmla="*/ 52388 w 104775"/>
                <a:gd name="connsiteY3" fmla="*/ 114300 h 114300"/>
                <a:gd name="connsiteX4" fmla="*/ 0 w 104775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0" y="57150"/>
                  </a:moveTo>
                  <a:cubicBezTo>
                    <a:pt x="0" y="25587"/>
                    <a:pt x="23451" y="0"/>
                    <a:pt x="52388" y="0"/>
                  </a:cubicBezTo>
                  <a:cubicBezTo>
                    <a:pt x="81324" y="0"/>
                    <a:pt x="104775" y="25587"/>
                    <a:pt x="104775" y="57150"/>
                  </a:cubicBezTo>
                  <a:cubicBezTo>
                    <a:pt x="104775" y="88713"/>
                    <a:pt x="81324" y="114300"/>
                    <a:pt x="52388" y="114300"/>
                  </a:cubicBezTo>
                  <a:cubicBezTo>
                    <a:pt x="23451" y="114300"/>
                    <a:pt x="0" y="88713"/>
                    <a:pt x="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A4764A6-4C5B-4D82-8BDE-DC1C872ACFA0}"/>
                </a:ext>
              </a:extLst>
            </p:cNvPr>
            <p:cNvSpPr/>
            <p:nvPr/>
          </p:nvSpPr>
          <p:spPr>
            <a:xfrm>
              <a:off x="5181600" y="285750"/>
              <a:ext cx="114300" cy="114300"/>
            </a:xfrm>
            <a:custGeom>
              <a:avLst/>
              <a:gdLst>
                <a:gd name="connsiteX0" fmla="*/ 0 w 114300"/>
                <a:gd name="connsiteY0" fmla="*/ 57150 h 114300"/>
                <a:gd name="connsiteX1" fmla="*/ 57150 w 114300"/>
                <a:gd name="connsiteY1" fmla="*/ 0 h 114300"/>
                <a:gd name="connsiteX2" fmla="*/ 114300 w 114300"/>
                <a:gd name="connsiteY2" fmla="*/ 57150 h 114300"/>
                <a:gd name="connsiteX3" fmla="*/ 57150 w 114300"/>
                <a:gd name="connsiteY3" fmla="*/ 114300 h 114300"/>
                <a:gd name="connsiteX4" fmla="*/ 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0" y="57150"/>
                  </a:moveTo>
                  <a:cubicBezTo>
                    <a:pt x="0" y="25587"/>
                    <a:pt x="25584" y="0"/>
                    <a:pt x="57150" y="0"/>
                  </a:cubicBezTo>
                  <a:cubicBezTo>
                    <a:pt x="88716" y="0"/>
                    <a:pt x="114300" y="25587"/>
                    <a:pt x="114300" y="57150"/>
                  </a:cubicBezTo>
                  <a:cubicBezTo>
                    <a:pt x="114300" y="88713"/>
                    <a:pt x="88716" y="114300"/>
                    <a:pt x="57150" y="114300"/>
                  </a:cubicBezTo>
                  <a:cubicBezTo>
                    <a:pt x="25584" y="114300"/>
                    <a:pt x="0" y="88713"/>
                    <a:pt x="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F71AB2-BE6F-4FC3-9078-BBDA11737A7D}"/>
                </a:ext>
              </a:extLst>
            </p:cNvPr>
            <p:cNvSpPr/>
            <p:nvPr/>
          </p:nvSpPr>
          <p:spPr>
            <a:xfrm>
              <a:off x="7686675" y="133350"/>
              <a:ext cx="104775" cy="104775"/>
            </a:xfrm>
            <a:custGeom>
              <a:avLst/>
              <a:gdLst>
                <a:gd name="connsiteX0" fmla="*/ 0 w 104775"/>
                <a:gd name="connsiteY0" fmla="*/ 52388 h 104775"/>
                <a:gd name="connsiteX1" fmla="*/ 52388 w 104775"/>
                <a:gd name="connsiteY1" fmla="*/ 0 h 104775"/>
                <a:gd name="connsiteX2" fmla="*/ 104775 w 104775"/>
                <a:gd name="connsiteY2" fmla="*/ 52388 h 104775"/>
                <a:gd name="connsiteX3" fmla="*/ 52388 w 104775"/>
                <a:gd name="connsiteY3" fmla="*/ 104775 h 104775"/>
                <a:gd name="connsiteX4" fmla="*/ 0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0" y="52388"/>
                  </a:moveTo>
                  <a:cubicBezTo>
                    <a:pt x="0" y="23454"/>
                    <a:pt x="23450" y="0"/>
                    <a:pt x="52388" y="0"/>
                  </a:cubicBezTo>
                  <a:cubicBezTo>
                    <a:pt x="81325" y="0"/>
                    <a:pt x="104775" y="23454"/>
                    <a:pt x="104775" y="52388"/>
                  </a:cubicBezTo>
                  <a:cubicBezTo>
                    <a:pt x="104775" y="81321"/>
                    <a:pt x="81325" y="104775"/>
                    <a:pt x="52388" y="104775"/>
                  </a:cubicBezTo>
                  <a:cubicBezTo>
                    <a:pt x="23450" y="104775"/>
                    <a:pt x="0" y="81321"/>
                    <a:pt x="0" y="523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F808FA-6FC2-4C4F-9950-EFE5EDC856EE}"/>
                </a:ext>
              </a:extLst>
            </p:cNvPr>
            <p:cNvSpPr/>
            <p:nvPr/>
          </p:nvSpPr>
          <p:spPr>
            <a:xfrm>
              <a:off x="1704975" y="85725"/>
              <a:ext cx="104775" cy="114300"/>
            </a:xfrm>
            <a:custGeom>
              <a:avLst/>
              <a:gdLst>
                <a:gd name="connsiteX0" fmla="*/ 0 w 104775"/>
                <a:gd name="connsiteY0" fmla="*/ 57150 h 114300"/>
                <a:gd name="connsiteX1" fmla="*/ 52388 w 104775"/>
                <a:gd name="connsiteY1" fmla="*/ 0 h 114300"/>
                <a:gd name="connsiteX2" fmla="*/ 104775 w 104775"/>
                <a:gd name="connsiteY2" fmla="*/ 57150 h 114300"/>
                <a:gd name="connsiteX3" fmla="*/ 52388 w 104775"/>
                <a:gd name="connsiteY3" fmla="*/ 114300 h 114300"/>
                <a:gd name="connsiteX4" fmla="*/ 0 w 104775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0" y="57150"/>
                  </a:moveTo>
                  <a:cubicBezTo>
                    <a:pt x="0" y="25587"/>
                    <a:pt x="23451" y="0"/>
                    <a:pt x="52388" y="0"/>
                  </a:cubicBezTo>
                  <a:cubicBezTo>
                    <a:pt x="81324" y="0"/>
                    <a:pt x="104775" y="25587"/>
                    <a:pt x="104775" y="57150"/>
                  </a:cubicBezTo>
                  <a:cubicBezTo>
                    <a:pt x="104775" y="88713"/>
                    <a:pt x="81324" y="114300"/>
                    <a:pt x="52388" y="114300"/>
                  </a:cubicBezTo>
                  <a:cubicBezTo>
                    <a:pt x="23451" y="114300"/>
                    <a:pt x="0" y="88713"/>
                    <a:pt x="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E9A1341-4B87-4340-AD35-582AA965B390}"/>
                </a:ext>
              </a:extLst>
            </p:cNvPr>
            <p:cNvSpPr/>
            <p:nvPr/>
          </p:nvSpPr>
          <p:spPr>
            <a:xfrm>
              <a:off x="1333500" y="5057775"/>
              <a:ext cx="114300" cy="104775"/>
            </a:xfrm>
            <a:custGeom>
              <a:avLst/>
              <a:gdLst>
                <a:gd name="connsiteX0" fmla="*/ 0 w 114300"/>
                <a:gd name="connsiteY0" fmla="*/ 52388 h 104775"/>
                <a:gd name="connsiteX1" fmla="*/ 57150 w 114300"/>
                <a:gd name="connsiteY1" fmla="*/ 0 h 104775"/>
                <a:gd name="connsiteX2" fmla="*/ 114300 w 114300"/>
                <a:gd name="connsiteY2" fmla="*/ 52388 h 104775"/>
                <a:gd name="connsiteX3" fmla="*/ 57150 w 114300"/>
                <a:gd name="connsiteY3" fmla="*/ 104775 h 104775"/>
                <a:gd name="connsiteX4" fmla="*/ 0 w 1143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4775">
                  <a:moveTo>
                    <a:pt x="0" y="52388"/>
                  </a:moveTo>
                  <a:cubicBezTo>
                    <a:pt x="0" y="23450"/>
                    <a:pt x="25584" y="0"/>
                    <a:pt x="57150" y="0"/>
                  </a:cubicBezTo>
                  <a:cubicBezTo>
                    <a:pt x="88716" y="0"/>
                    <a:pt x="114300" y="23450"/>
                    <a:pt x="114300" y="52388"/>
                  </a:cubicBezTo>
                  <a:cubicBezTo>
                    <a:pt x="114300" y="81325"/>
                    <a:pt x="88716" y="104775"/>
                    <a:pt x="57150" y="104775"/>
                  </a:cubicBezTo>
                  <a:cubicBezTo>
                    <a:pt x="25584" y="104775"/>
                    <a:pt x="0" y="81325"/>
                    <a:pt x="0" y="523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430B95-8C74-47CB-878C-FAE5D7BE5C60}"/>
                </a:ext>
              </a:extLst>
            </p:cNvPr>
            <p:cNvSpPr/>
            <p:nvPr/>
          </p:nvSpPr>
          <p:spPr>
            <a:xfrm>
              <a:off x="5486400" y="4981575"/>
              <a:ext cx="104775" cy="114300"/>
            </a:xfrm>
            <a:custGeom>
              <a:avLst/>
              <a:gdLst>
                <a:gd name="connsiteX0" fmla="*/ 0 w 104775"/>
                <a:gd name="connsiteY0" fmla="*/ 57150 h 114300"/>
                <a:gd name="connsiteX1" fmla="*/ 52388 w 104775"/>
                <a:gd name="connsiteY1" fmla="*/ 0 h 114300"/>
                <a:gd name="connsiteX2" fmla="*/ 104775 w 104775"/>
                <a:gd name="connsiteY2" fmla="*/ 57150 h 114300"/>
                <a:gd name="connsiteX3" fmla="*/ 52388 w 104775"/>
                <a:gd name="connsiteY3" fmla="*/ 114300 h 114300"/>
                <a:gd name="connsiteX4" fmla="*/ 0 w 104775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0" y="57150"/>
                  </a:moveTo>
                  <a:cubicBezTo>
                    <a:pt x="0" y="25584"/>
                    <a:pt x="23450" y="0"/>
                    <a:pt x="52388" y="0"/>
                  </a:cubicBezTo>
                  <a:cubicBezTo>
                    <a:pt x="81325" y="0"/>
                    <a:pt x="104775" y="25584"/>
                    <a:pt x="104775" y="57150"/>
                  </a:cubicBezTo>
                  <a:cubicBezTo>
                    <a:pt x="104775" y="88716"/>
                    <a:pt x="81325" y="114300"/>
                    <a:pt x="52388" y="114300"/>
                  </a:cubicBezTo>
                  <a:cubicBezTo>
                    <a:pt x="23450" y="114300"/>
                    <a:pt x="0" y="88716"/>
                    <a:pt x="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997438-B94F-4E91-9639-E89855776BAC}"/>
                </a:ext>
              </a:extLst>
            </p:cNvPr>
            <p:cNvSpPr/>
            <p:nvPr/>
          </p:nvSpPr>
          <p:spPr>
            <a:xfrm>
              <a:off x="9077325" y="4143375"/>
              <a:ext cx="104775" cy="104775"/>
            </a:xfrm>
            <a:custGeom>
              <a:avLst/>
              <a:gdLst>
                <a:gd name="connsiteX0" fmla="*/ 0 w 104775"/>
                <a:gd name="connsiteY0" fmla="*/ 52388 h 104775"/>
                <a:gd name="connsiteX1" fmla="*/ 52388 w 104775"/>
                <a:gd name="connsiteY1" fmla="*/ 0 h 104775"/>
                <a:gd name="connsiteX2" fmla="*/ 104775 w 104775"/>
                <a:gd name="connsiteY2" fmla="*/ 52388 h 104775"/>
                <a:gd name="connsiteX3" fmla="*/ 52388 w 104775"/>
                <a:gd name="connsiteY3" fmla="*/ 104775 h 104775"/>
                <a:gd name="connsiteX4" fmla="*/ 0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0" y="52388"/>
                  </a:moveTo>
                  <a:cubicBezTo>
                    <a:pt x="0" y="23451"/>
                    <a:pt x="23450" y="0"/>
                    <a:pt x="52388" y="0"/>
                  </a:cubicBezTo>
                  <a:cubicBezTo>
                    <a:pt x="81325" y="0"/>
                    <a:pt x="104775" y="23451"/>
                    <a:pt x="104775" y="52388"/>
                  </a:cubicBezTo>
                  <a:cubicBezTo>
                    <a:pt x="104775" y="81324"/>
                    <a:pt x="81325" y="104775"/>
                    <a:pt x="52388" y="104775"/>
                  </a:cubicBezTo>
                  <a:cubicBezTo>
                    <a:pt x="23450" y="104775"/>
                    <a:pt x="0" y="81324"/>
                    <a:pt x="0" y="523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B6D68A1-2668-461A-ABF2-57662947C762}"/>
                </a:ext>
              </a:extLst>
            </p:cNvPr>
            <p:cNvSpPr/>
            <p:nvPr/>
          </p:nvSpPr>
          <p:spPr>
            <a:xfrm>
              <a:off x="-57150" y="4267200"/>
              <a:ext cx="180975" cy="190500"/>
            </a:xfrm>
            <a:custGeom>
              <a:avLst/>
              <a:gdLst>
                <a:gd name="connsiteX0" fmla="*/ 0 w 180975"/>
                <a:gd name="connsiteY0" fmla="*/ 94898 h 190500"/>
                <a:gd name="connsiteX1" fmla="*/ 10017 w 180975"/>
                <a:gd name="connsiteY1" fmla="*/ 105442 h 190500"/>
                <a:gd name="connsiteX2" fmla="*/ 80804 w 180975"/>
                <a:gd name="connsiteY2" fmla="*/ 179956 h 190500"/>
                <a:gd name="connsiteX3" fmla="*/ 90822 w 180975"/>
                <a:gd name="connsiteY3" fmla="*/ 190500 h 190500"/>
                <a:gd name="connsiteX4" fmla="*/ 100838 w 180975"/>
                <a:gd name="connsiteY4" fmla="*/ 179956 h 190500"/>
                <a:gd name="connsiteX5" fmla="*/ 170958 w 180975"/>
                <a:gd name="connsiteY5" fmla="*/ 105442 h 190500"/>
                <a:gd name="connsiteX6" fmla="*/ 180975 w 180975"/>
                <a:gd name="connsiteY6" fmla="*/ 94898 h 190500"/>
                <a:gd name="connsiteX7" fmla="*/ 170958 w 180975"/>
                <a:gd name="connsiteY7" fmla="*/ 84353 h 190500"/>
                <a:gd name="connsiteX8" fmla="*/ 100838 w 180975"/>
                <a:gd name="connsiteY8" fmla="*/ 10544 h 190500"/>
                <a:gd name="connsiteX9" fmla="*/ 90822 w 180975"/>
                <a:gd name="connsiteY9" fmla="*/ 0 h 190500"/>
                <a:gd name="connsiteX10" fmla="*/ 80804 w 180975"/>
                <a:gd name="connsiteY10" fmla="*/ 10544 h 190500"/>
                <a:gd name="connsiteX11" fmla="*/ 10017 w 180975"/>
                <a:gd name="connsiteY11" fmla="*/ 84353 h 190500"/>
                <a:gd name="connsiteX12" fmla="*/ 0 w 180975"/>
                <a:gd name="connsiteY12" fmla="*/ 9489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190500">
                  <a:moveTo>
                    <a:pt x="0" y="94898"/>
                  </a:moveTo>
                  <a:cubicBezTo>
                    <a:pt x="0" y="100727"/>
                    <a:pt x="4480" y="105442"/>
                    <a:pt x="10017" y="105442"/>
                  </a:cubicBezTo>
                  <a:cubicBezTo>
                    <a:pt x="48677" y="105442"/>
                    <a:pt x="80804" y="139265"/>
                    <a:pt x="80804" y="179956"/>
                  </a:cubicBezTo>
                  <a:cubicBezTo>
                    <a:pt x="80804" y="185785"/>
                    <a:pt x="85285" y="190500"/>
                    <a:pt x="90822" y="190500"/>
                  </a:cubicBezTo>
                  <a:cubicBezTo>
                    <a:pt x="96358" y="190500"/>
                    <a:pt x="100838" y="185785"/>
                    <a:pt x="100838" y="179956"/>
                  </a:cubicBezTo>
                  <a:cubicBezTo>
                    <a:pt x="100838" y="139265"/>
                    <a:pt x="132298" y="105442"/>
                    <a:pt x="170958" y="105442"/>
                  </a:cubicBezTo>
                  <a:cubicBezTo>
                    <a:pt x="176494" y="105442"/>
                    <a:pt x="180975" y="100727"/>
                    <a:pt x="180975" y="94898"/>
                  </a:cubicBezTo>
                  <a:cubicBezTo>
                    <a:pt x="180975" y="89068"/>
                    <a:pt x="176494" y="84353"/>
                    <a:pt x="170958" y="84353"/>
                  </a:cubicBezTo>
                  <a:cubicBezTo>
                    <a:pt x="132298" y="84353"/>
                    <a:pt x="100838" y="51235"/>
                    <a:pt x="100838" y="10544"/>
                  </a:cubicBezTo>
                  <a:cubicBezTo>
                    <a:pt x="100838" y="4715"/>
                    <a:pt x="96358" y="0"/>
                    <a:pt x="90822" y="0"/>
                  </a:cubicBezTo>
                  <a:cubicBezTo>
                    <a:pt x="85285" y="0"/>
                    <a:pt x="80804" y="4715"/>
                    <a:pt x="80804" y="10544"/>
                  </a:cubicBezTo>
                  <a:cubicBezTo>
                    <a:pt x="80804" y="51235"/>
                    <a:pt x="48677" y="84353"/>
                    <a:pt x="10017" y="84353"/>
                  </a:cubicBezTo>
                  <a:cubicBezTo>
                    <a:pt x="4480" y="84353"/>
                    <a:pt x="0" y="89068"/>
                    <a:pt x="0" y="94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058222-6BD1-4DAB-8867-79B8C1498BF5}"/>
                </a:ext>
              </a:extLst>
            </p:cNvPr>
            <p:cNvSpPr/>
            <p:nvPr/>
          </p:nvSpPr>
          <p:spPr>
            <a:xfrm>
              <a:off x="8924925" y="2286000"/>
              <a:ext cx="190500" cy="190500"/>
            </a:xfrm>
            <a:custGeom>
              <a:avLst/>
              <a:gdLst>
                <a:gd name="connsiteX0" fmla="*/ 0 w 190500"/>
                <a:gd name="connsiteY0" fmla="*/ 94898 h 190500"/>
                <a:gd name="connsiteX1" fmla="*/ 10544 w 190500"/>
                <a:gd name="connsiteY1" fmla="*/ 105442 h 190500"/>
                <a:gd name="connsiteX2" fmla="*/ 85058 w 190500"/>
                <a:gd name="connsiteY2" fmla="*/ 179956 h 190500"/>
                <a:gd name="connsiteX3" fmla="*/ 95602 w 190500"/>
                <a:gd name="connsiteY3" fmla="*/ 190500 h 190500"/>
                <a:gd name="connsiteX4" fmla="*/ 106146 w 190500"/>
                <a:gd name="connsiteY4" fmla="*/ 179956 h 190500"/>
                <a:gd name="connsiteX5" fmla="*/ 179956 w 190500"/>
                <a:gd name="connsiteY5" fmla="*/ 105442 h 190500"/>
                <a:gd name="connsiteX6" fmla="*/ 190500 w 190500"/>
                <a:gd name="connsiteY6" fmla="*/ 94898 h 190500"/>
                <a:gd name="connsiteX7" fmla="*/ 179956 w 190500"/>
                <a:gd name="connsiteY7" fmla="*/ 84353 h 190500"/>
                <a:gd name="connsiteX8" fmla="*/ 106146 w 190500"/>
                <a:gd name="connsiteY8" fmla="*/ 10544 h 190500"/>
                <a:gd name="connsiteX9" fmla="*/ 95602 w 190500"/>
                <a:gd name="connsiteY9" fmla="*/ 0 h 190500"/>
                <a:gd name="connsiteX10" fmla="*/ 85058 w 190500"/>
                <a:gd name="connsiteY10" fmla="*/ 10544 h 190500"/>
                <a:gd name="connsiteX11" fmla="*/ 10544 w 190500"/>
                <a:gd name="connsiteY11" fmla="*/ 84353 h 190500"/>
                <a:gd name="connsiteX12" fmla="*/ 0 w 190500"/>
                <a:gd name="connsiteY12" fmla="*/ 9489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0" h="190500">
                  <a:moveTo>
                    <a:pt x="0" y="94898"/>
                  </a:moveTo>
                  <a:cubicBezTo>
                    <a:pt x="0" y="100727"/>
                    <a:pt x="4715" y="105442"/>
                    <a:pt x="10544" y="105442"/>
                  </a:cubicBezTo>
                  <a:cubicBezTo>
                    <a:pt x="51235" y="105442"/>
                    <a:pt x="85058" y="139265"/>
                    <a:pt x="85058" y="179956"/>
                  </a:cubicBezTo>
                  <a:cubicBezTo>
                    <a:pt x="85058" y="185785"/>
                    <a:pt x="89773" y="190500"/>
                    <a:pt x="95602" y="190500"/>
                  </a:cubicBezTo>
                  <a:cubicBezTo>
                    <a:pt x="101432" y="190500"/>
                    <a:pt x="106146" y="185785"/>
                    <a:pt x="106146" y="179956"/>
                  </a:cubicBezTo>
                  <a:cubicBezTo>
                    <a:pt x="106146" y="139265"/>
                    <a:pt x="139265" y="105442"/>
                    <a:pt x="179956" y="105442"/>
                  </a:cubicBezTo>
                  <a:cubicBezTo>
                    <a:pt x="185785" y="105442"/>
                    <a:pt x="190500" y="100727"/>
                    <a:pt x="190500" y="94898"/>
                  </a:cubicBezTo>
                  <a:cubicBezTo>
                    <a:pt x="190500" y="89068"/>
                    <a:pt x="185785" y="84353"/>
                    <a:pt x="179956" y="84353"/>
                  </a:cubicBezTo>
                  <a:cubicBezTo>
                    <a:pt x="139265" y="84353"/>
                    <a:pt x="106146" y="51235"/>
                    <a:pt x="106146" y="10544"/>
                  </a:cubicBezTo>
                  <a:cubicBezTo>
                    <a:pt x="106146" y="4715"/>
                    <a:pt x="101432" y="0"/>
                    <a:pt x="95602" y="0"/>
                  </a:cubicBezTo>
                  <a:cubicBezTo>
                    <a:pt x="89773" y="0"/>
                    <a:pt x="85058" y="4715"/>
                    <a:pt x="85058" y="10544"/>
                  </a:cubicBezTo>
                  <a:cubicBezTo>
                    <a:pt x="85058" y="51235"/>
                    <a:pt x="51235" y="84353"/>
                    <a:pt x="10544" y="84353"/>
                  </a:cubicBezTo>
                  <a:cubicBezTo>
                    <a:pt x="4715" y="84353"/>
                    <a:pt x="0" y="89068"/>
                    <a:pt x="0" y="94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C001FB-4DDC-4D0C-BAE2-E09AB31FCFA6}"/>
                </a:ext>
              </a:extLst>
            </p:cNvPr>
            <p:cNvSpPr/>
            <p:nvPr/>
          </p:nvSpPr>
          <p:spPr>
            <a:xfrm>
              <a:off x="2162175" y="4905375"/>
              <a:ext cx="180975" cy="190500"/>
            </a:xfrm>
            <a:custGeom>
              <a:avLst/>
              <a:gdLst>
                <a:gd name="connsiteX0" fmla="*/ 0 w 180975"/>
                <a:gd name="connsiteY0" fmla="*/ 94898 h 190500"/>
                <a:gd name="connsiteX1" fmla="*/ 10020 w 180975"/>
                <a:gd name="connsiteY1" fmla="*/ 105442 h 190500"/>
                <a:gd name="connsiteX2" fmla="*/ 80801 w 180975"/>
                <a:gd name="connsiteY2" fmla="*/ 179956 h 190500"/>
                <a:gd name="connsiteX3" fmla="*/ 90821 w 180975"/>
                <a:gd name="connsiteY3" fmla="*/ 190500 h 190500"/>
                <a:gd name="connsiteX4" fmla="*/ 100841 w 180975"/>
                <a:gd name="connsiteY4" fmla="*/ 179956 h 190500"/>
                <a:gd name="connsiteX5" fmla="*/ 170955 w 180975"/>
                <a:gd name="connsiteY5" fmla="*/ 105442 h 190500"/>
                <a:gd name="connsiteX6" fmla="*/ 180975 w 180975"/>
                <a:gd name="connsiteY6" fmla="*/ 94898 h 190500"/>
                <a:gd name="connsiteX7" fmla="*/ 170955 w 180975"/>
                <a:gd name="connsiteY7" fmla="*/ 84354 h 190500"/>
                <a:gd name="connsiteX8" fmla="*/ 100841 w 180975"/>
                <a:gd name="connsiteY8" fmla="*/ 10544 h 190500"/>
                <a:gd name="connsiteX9" fmla="*/ 90821 w 180975"/>
                <a:gd name="connsiteY9" fmla="*/ 0 h 190500"/>
                <a:gd name="connsiteX10" fmla="*/ 80801 w 180975"/>
                <a:gd name="connsiteY10" fmla="*/ 10544 h 190500"/>
                <a:gd name="connsiteX11" fmla="*/ 10020 w 180975"/>
                <a:gd name="connsiteY11" fmla="*/ 84354 h 190500"/>
                <a:gd name="connsiteX12" fmla="*/ 0 w 180975"/>
                <a:gd name="connsiteY12" fmla="*/ 9489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975" h="190500">
                  <a:moveTo>
                    <a:pt x="0" y="94898"/>
                  </a:moveTo>
                  <a:cubicBezTo>
                    <a:pt x="0" y="100727"/>
                    <a:pt x="4477" y="105442"/>
                    <a:pt x="10020" y="105442"/>
                  </a:cubicBezTo>
                  <a:cubicBezTo>
                    <a:pt x="48673" y="105442"/>
                    <a:pt x="80801" y="139265"/>
                    <a:pt x="80801" y="179956"/>
                  </a:cubicBezTo>
                  <a:cubicBezTo>
                    <a:pt x="80801" y="185785"/>
                    <a:pt x="85287" y="190500"/>
                    <a:pt x="90821" y="190500"/>
                  </a:cubicBezTo>
                  <a:cubicBezTo>
                    <a:pt x="96355" y="190500"/>
                    <a:pt x="100841" y="185785"/>
                    <a:pt x="100841" y="179956"/>
                  </a:cubicBezTo>
                  <a:cubicBezTo>
                    <a:pt x="100841" y="139265"/>
                    <a:pt x="132302" y="105442"/>
                    <a:pt x="170955" y="105442"/>
                  </a:cubicBezTo>
                  <a:cubicBezTo>
                    <a:pt x="176498" y="105442"/>
                    <a:pt x="180975" y="100727"/>
                    <a:pt x="180975" y="94898"/>
                  </a:cubicBezTo>
                  <a:cubicBezTo>
                    <a:pt x="180975" y="89068"/>
                    <a:pt x="176498" y="84354"/>
                    <a:pt x="170955" y="84354"/>
                  </a:cubicBezTo>
                  <a:cubicBezTo>
                    <a:pt x="132302" y="84354"/>
                    <a:pt x="100841" y="51235"/>
                    <a:pt x="100841" y="10544"/>
                  </a:cubicBezTo>
                  <a:cubicBezTo>
                    <a:pt x="100841" y="4715"/>
                    <a:pt x="96355" y="0"/>
                    <a:pt x="90821" y="0"/>
                  </a:cubicBezTo>
                  <a:cubicBezTo>
                    <a:pt x="85287" y="0"/>
                    <a:pt x="80801" y="4715"/>
                    <a:pt x="80801" y="10544"/>
                  </a:cubicBezTo>
                  <a:cubicBezTo>
                    <a:pt x="80801" y="51235"/>
                    <a:pt x="48673" y="84354"/>
                    <a:pt x="10020" y="84354"/>
                  </a:cubicBezTo>
                  <a:cubicBezTo>
                    <a:pt x="4477" y="84354"/>
                    <a:pt x="0" y="89068"/>
                    <a:pt x="0" y="94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31BF8D-439C-4FC0-96B2-954A612755C0}"/>
                </a:ext>
              </a:extLst>
            </p:cNvPr>
            <p:cNvSpPr/>
            <p:nvPr/>
          </p:nvSpPr>
          <p:spPr>
            <a:xfrm>
              <a:off x="7562850" y="5057775"/>
              <a:ext cx="190500" cy="190500"/>
            </a:xfrm>
            <a:custGeom>
              <a:avLst/>
              <a:gdLst>
                <a:gd name="connsiteX0" fmla="*/ 0 w 190500"/>
                <a:gd name="connsiteY0" fmla="*/ 94898 h 190500"/>
                <a:gd name="connsiteX1" fmla="*/ 10544 w 190500"/>
                <a:gd name="connsiteY1" fmla="*/ 105442 h 190500"/>
                <a:gd name="connsiteX2" fmla="*/ 85058 w 190500"/>
                <a:gd name="connsiteY2" fmla="*/ 179956 h 190500"/>
                <a:gd name="connsiteX3" fmla="*/ 95602 w 190500"/>
                <a:gd name="connsiteY3" fmla="*/ 190500 h 190500"/>
                <a:gd name="connsiteX4" fmla="*/ 106146 w 190500"/>
                <a:gd name="connsiteY4" fmla="*/ 179956 h 190500"/>
                <a:gd name="connsiteX5" fmla="*/ 179956 w 190500"/>
                <a:gd name="connsiteY5" fmla="*/ 105442 h 190500"/>
                <a:gd name="connsiteX6" fmla="*/ 190500 w 190500"/>
                <a:gd name="connsiteY6" fmla="*/ 94898 h 190500"/>
                <a:gd name="connsiteX7" fmla="*/ 179956 w 190500"/>
                <a:gd name="connsiteY7" fmla="*/ 84354 h 190500"/>
                <a:gd name="connsiteX8" fmla="*/ 106146 w 190500"/>
                <a:gd name="connsiteY8" fmla="*/ 10544 h 190500"/>
                <a:gd name="connsiteX9" fmla="*/ 95602 w 190500"/>
                <a:gd name="connsiteY9" fmla="*/ 0 h 190500"/>
                <a:gd name="connsiteX10" fmla="*/ 85058 w 190500"/>
                <a:gd name="connsiteY10" fmla="*/ 10544 h 190500"/>
                <a:gd name="connsiteX11" fmla="*/ 10544 w 190500"/>
                <a:gd name="connsiteY11" fmla="*/ 84354 h 190500"/>
                <a:gd name="connsiteX12" fmla="*/ 0 w 190500"/>
                <a:gd name="connsiteY12" fmla="*/ 9489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0" h="190500">
                  <a:moveTo>
                    <a:pt x="0" y="94898"/>
                  </a:moveTo>
                  <a:cubicBezTo>
                    <a:pt x="0" y="100727"/>
                    <a:pt x="4715" y="105442"/>
                    <a:pt x="10544" y="105442"/>
                  </a:cubicBezTo>
                  <a:cubicBezTo>
                    <a:pt x="51235" y="105442"/>
                    <a:pt x="85058" y="139265"/>
                    <a:pt x="85058" y="179956"/>
                  </a:cubicBezTo>
                  <a:cubicBezTo>
                    <a:pt x="85058" y="185785"/>
                    <a:pt x="89773" y="190500"/>
                    <a:pt x="95602" y="190500"/>
                  </a:cubicBezTo>
                  <a:cubicBezTo>
                    <a:pt x="101432" y="190500"/>
                    <a:pt x="106146" y="185785"/>
                    <a:pt x="106146" y="179956"/>
                  </a:cubicBezTo>
                  <a:cubicBezTo>
                    <a:pt x="106146" y="139265"/>
                    <a:pt x="139265" y="105442"/>
                    <a:pt x="179956" y="105442"/>
                  </a:cubicBezTo>
                  <a:cubicBezTo>
                    <a:pt x="185785" y="105442"/>
                    <a:pt x="190500" y="100727"/>
                    <a:pt x="190500" y="94898"/>
                  </a:cubicBezTo>
                  <a:cubicBezTo>
                    <a:pt x="190500" y="89068"/>
                    <a:pt x="185785" y="84354"/>
                    <a:pt x="179956" y="84354"/>
                  </a:cubicBezTo>
                  <a:cubicBezTo>
                    <a:pt x="139265" y="84354"/>
                    <a:pt x="106146" y="51235"/>
                    <a:pt x="106146" y="10544"/>
                  </a:cubicBezTo>
                  <a:cubicBezTo>
                    <a:pt x="106146" y="4715"/>
                    <a:pt x="101432" y="0"/>
                    <a:pt x="95602" y="0"/>
                  </a:cubicBezTo>
                  <a:cubicBezTo>
                    <a:pt x="89773" y="0"/>
                    <a:pt x="85058" y="4715"/>
                    <a:pt x="85058" y="10544"/>
                  </a:cubicBezTo>
                  <a:cubicBezTo>
                    <a:pt x="85058" y="51235"/>
                    <a:pt x="51235" y="84354"/>
                    <a:pt x="10544" y="84354"/>
                  </a:cubicBezTo>
                  <a:cubicBezTo>
                    <a:pt x="4715" y="84354"/>
                    <a:pt x="0" y="89068"/>
                    <a:pt x="0" y="94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77D6AB9-FBC4-4298-A9ED-B4C75ECAECAB}"/>
                </a:ext>
              </a:extLst>
            </p:cNvPr>
            <p:cNvSpPr/>
            <p:nvPr/>
          </p:nvSpPr>
          <p:spPr>
            <a:xfrm>
              <a:off x="4695825" y="5010150"/>
              <a:ext cx="190500" cy="190500"/>
            </a:xfrm>
            <a:custGeom>
              <a:avLst/>
              <a:gdLst>
                <a:gd name="connsiteX0" fmla="*/ 0 w 190500"/>
                <a:gd name="connsiteY0" fmla="*/ 94898 h 190500"/>
                <a:gd name="connsiteX1" fmla="*/ 10544 w 190500"/>
                <a:gd name="connsiteY1" fmla="*/ 105442 h 190500"/>
                <a:gd name="connsiteX2" fmla="*/ 85058 w 190500"/>
                <a:gd name="connsiteY2" fmla="*/ 179956 h 190500"/>
                <a:gd name="connsiteX3" fmla="*/ 95602 w 190500"/>
                <a:gd name="connsiteY3" fmla="*/ 190500 h 190500"/>
                <a:gd name="connsiteX4" fmla="*/ 106147 w 190500"/>
                <a:gd name="connsiteY4" fmla="*/ 179956 h 190500"/>
                <a:gd name="connsiteX5" fmla="*/ 179956 w 190500"/>
                <a:gd name="connsiteY5" fmla="*/ 105442 h 190500"/>
                <a:gd name="connsiteX6" fmla="*/ 190500 w 190500"/>
                <a:gd name="connsiteY6" fmla="*/ 94898 h 190500"/>
                <a:gd name="connsiteX7" fmla="*/ 179956 w 190500"/>
                <a:gd name="connsiteY7" fmla="*/ 84354 h 190500"/>
                <a:gd name="connsiteX8" fmla="*/ 106147 w 190500"/>
                <a:gd name="connsiteY8" fmla="*/ 10544 h 190500"/>
                <a:gd name="connsiteX9" fmla="*/ 95602 w 190500"/>
                <a:gd name="connsiteY9" fmla="*/ 0 h 190500"/>
                <a:gd name="connsiteX10" fmla="*/ 85058 w 190500"/>
                <a:gd name="connsiteY10" fmla="*/ 10544 h 190500"/>
                <a:gd name="connsiteX11" fmla="*/ 10544 w 190500"/>
                <a:gd name="connsiteY11" fmla="*/ 84354 h 190500"/>
                <a:gd name="connsiteX12" fmla="*/ 0 w 190500"/>
                <a:gd name="connsiteY12" fmla="*/ 9489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00" h="190500">
                  <a:moveTo>
                    <a:pt x="0" y="94898"/>
                  </a:moveTo>
                  <a:cubicBezTo>
                    <a:pt x="0" y="100727"/>
                    <a:pt x="4715" y="105442"/>
                    <a:pt x="10544" y="105442"/>
                  </a:cubicBezTo>
                  <a:cubicBezTo>
                    <a:pt x="51235" y="105442"/>
                    <a:pt x="85058" y="139265"/>
                    <a:pt x="85058" y="179956"/>
                  </a:cubicBezTo>
                  <a:cubicBezTo>
                    <a:pt x="85058" y="185785"/>
                    <a:pt x="89773" y="190500"/>
                    <a:pt x="95602" y="190500"/>
                  </a:cubicBezTo>
                  <a:cubicBezTo>
                    <a:pt x="101432" y="190500"/>
                    <a:pt x="106147" y="185785"/>
                    <a:pt x="106147" y="179956"/>
                  </a:cubicBezTo>
                  <a:cubicBezTo>
                    <a:pt x="106147" y="139265"/>
                    <a:pt x="139265" y="105442"/>
                    <a:pt x="179956" y="105442"/>
                  </a:cubicBezTo>
                  <a:cubicBezTo>
                    <a:pt x="185785" y="105442"/>
                    <a:pt x="190500" y="100727"/>
                    <a:pt x="190500" y="94898"/>
                  </a:cubicBezTo>
                  <a:cubicBezTo>
                    <a:pt x="190500" y="89068"/>
                    <a:pt x="185785" y="84354"/>
                    <a:pt x="179956" y="84354"/>
                  </a:cubicBezTo>
                  <a:cubicBezTo>
                    <a:pt x="139265" y="84354"/>
                    <a:pt x="106147" y="51235"/>
                    <a:pt x="106147" y="10544"/>
                  </a:cubicBezTo>
                  <a:cubicBezTo>
                    <a:pt x="106147" y="4715"/>
                    <a:pt x="101432" y="0"/>
                    <a:pt x="95602" y="0"/>
                  </a:cubicBezTo>
                  <a:cubicBezTo>
                    <a:pt x="89773" y="0"/>
                    <a:pt x="85058" y="4715"/>
                    <a:pt x="85058" y="10544"/>
                  </a:cubicBezTo>
                  <a:cubicBezTo>
                    <a:pt x="85058" y="51235"/>
                    <a:pt x="51235" y="84354"/>
                    <a:pt x="10544" y="84354"/>
                  </a:cubicBezTo>
                  <a:cubicBezTo>
                    <a:pt x="4715" y="84354"/>
                    <a:pt x="0" y="89068"/>
                    <a:pt x="0" y="948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952C68-549D-44B6-8B08-94FE3F5ED2AE}"/>
                </a:ext>
              </a:extLst>
            </p:cNvPr>
            <p:cNvSpPr/>
            <p:nvPr/>
          </p:nvSpPr>
          <p:spPr>
            <a:xfrm rot="10800000" flipV="1">
              <a:off x="2990535" y="5058306"/>
              <a:ext cx="1285875" cy="247649"/>
            </a:xfrm>
            <a:custGeom>
              <a:avLst/>
              <a:gdLst>
                <a:gd name="connsiteX0" fmla="*/ 314 w 1285875"/>
                <a:gd name="connsiteY0" fmla="*/ 244185 h 247649"/>
                <a:gd name="connsiteX1" fmla="*/ 643255 w 1285875"/>
                <a:gd name="connsiteY1" fmla="*/ 534 h 247649"/>
                <a:gd name="connsiteX2" fmla="*/ 1286189 w 1285875"/>
                <a:gd name="connsiteY2" fmla="*/ 248180 h 2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75" h="247649">
                  <a:moveTo>
                    <a:pt x="314" y="244185"/>
                  </a:moveTo>
                  <a:cubicBezTo>
                    <a:pt x="214628" y="122025"/>
                    <a:pt x="428940" y="-132"/>
                    <a:pt x="643255" y="534"/>
                  </a:cubicBezTo>
                  <a:cubicBezTo>
                    <a:pt x="857567" y="1199"/>
                    <a:pt x="1071877" y="124691"/>
                    <a:pt x="1286189" y="248180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E8B843-AB7E-4252-A685-D044FA4DF49F}"/>
                </a:ext>
              </a:extLst>
            </p:cNvPr>
            <p:cNvSpPr/>
            <p:nvPr/>
          </p:nvSpPr>
          <p:spPr>
            <a:xfrm flipV="1">
              <a:off x="5944223" y="4819144"/>
              <a:ext cx="1295404" cy="247649"/>
            </a:xfrm>
            <a:custGeom>
              <a:avLst/>
              <a:gdLst>
                <a:gd name="connsiteX0" fmla="*/ 624 w 1295404"/>
                <a:gd name="connsiteY0" fmla="*/ 244163 h 247649"/>
                <a:gd name="connsiteX1" fmla="*/ 648318 w 1295404"/>
                <a:gd name="connsiteY1" fmla="*/ 509 h 247649"/>
                <a:gd name="connsiteX2" fmla="*/ 1296029 w 1295404"/>
                <a:gd name="connsiteY2" fmla="*/ 248155 h 2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4" h="247649">
                  <a:moveTo>
                    <a:pt x="624" y="244163"/>
                  </a:moveTo>
                  <a:cubicBezTo>
                    <a:pt x="216521" y="122002"/>
                    <a:pt x="432421" y="-157"/>
                    <a:pt x="648318" y="509"/>
                  </a:cubicBezTo>
                  <a:cubicBezTo>
                    <a:pt x="864217" y="1174"/>
                    <a:pt x="1080126" y="124665"/>
                    <a:pt x="1296029" y="248155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1AEEF3A-34B5-48E1-A57B-590B5162D39D}"/>
                </a:ext>
              </a:extLst>
            </p:cNvPr>
            <p:cNvSpPr/>
            <p:nvPr/>
          </p:nvSpPr>
          <p:spPr>
            <a:xfrm rot="5073552" flipV="1">
              <a:off x="8672081" y="1351347"/>
              <a:ext cx="984318" cy="191704"/>
            </a:xfrm>
            <a:custGeom>
              <a:avLst/>
              <a:gdLst>
                <a:gd name="connsiteX0" fmla="*/ 910 w 984318"/>
                <a:gd name="connsiteY0" fmla="*/ 188753 h 191704"/>
                <a:gd name="connsiteX1" fmla="*/ 493072 w 984318"/>
                <a:gd name="connsiteY1" fmla="*/ 144 h 191704"/>
                <a:gd name="connsiteX2" fmla="*/ 985229 w 984318"/>
                <a:gd name="connsiteY2" fmla="*/ 191846 h 19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318" h="191704">
                  <a:moveTo>
                    <a:pt x="910" y="188753"/>
                  </a:moveTo>
                  <a:cubicBezTo>
                    <a:pt x="164963" y="94191"/>
                    <a:pt x="329019" y="-371"/>
                    <a:pt x="493072" y="144"/>
                  </a:cubicBezTo>
                  <a:cubicBezTo>
                    <a:pt x="657125" y="659"/>
                    <a:pt x="821176" y="96253"/>
                    <a:pt x="985229" y="191846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747F841-CF0E-4E82-9FBA-8303A3FC0B24}"/>
                </a:ext>
              </a:extLst>
            </p:cNvPr>
            <p:cNvSpPr/>
            <p:nvPr/>
          </p:nvSpPr>
          <p:spPr>
            <a:xfrm rot="-4832226" flipV="1">
              <a:off x="-694991" y="1174041"/>
              <a:ext cx="1288033" cy="250855"/>
            </a:xfrm>
            <a:custGeom>
              <a:avLst/>
              <a:gdLst>
                <a:gd name="connsiteX0" fmla="*/ -73 w 1288033"/>
                <a:gd name="connsiteY0" fmla="*/ 246933 h 250855"/>
                <a:gd name="connsiteX1" fmla="*/ 643946 w 1288033"/>
                <a:gd name="connsiteY1" fmla="*/ 126 h 250855"/>
                <a:gd name="connsiteX2" fmla="*/ 1287961 w 1288033"/>
                <a:gd name="connsiteY2" fmla="*/ 250979 h 2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8033" h="250855">
                  <a:moveTo>
                    <a:pt x="-73" y="246933"/>
                  </a:moveTo>
                  <a:cubicBezTo>
                    <a:pt x="214600" y="123191"/>
                    <a:pt x="429273" y="-548"/>
                    <a:pt x="643946" y="126"/>
                  </a:cubicBezTo>
                  <a:cubicBezTo>
                    <a:pt x="858620" y="800"/>
                    <a:pt x="1073286" y="125889"/>
                    <a:pt x="1287961" y="250979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75E0EFD-4E48-46FB-93CE-CFC409886026}"/>
                </a:ext>
              </a:extLst>
            </p:cNvPr>
            <p:cNvSpPr/>
            <p:nvPr/>
          </p:nvSpPr>
          <p:spPr>
            <a:xfrm flipV="1">
              <a:off x="3076898" y="-133335"/>
              <a:ext cx="1285875" cy="247649"/>
            </a:xfrm>
            <a:custGeom>
              <a:avLst/>
              <a:gdLst>
                <a:gd name="connsiteX0" fmla="*/ 323 w 1285875"/>
                <a:gd name="connsiteY0" fmla="*/ 243643 h 247649"/>
                <a:gd name="connsiteX1" fmla="*/ 643263 w 1285875"/>
                <a:gd name="connsiteY1" fmla="*/ -11 h 247649"/>
                <a:gd name="connsiteX2" fmla="*/ 1286199 w 1285875"/>
                <a:gd name="connsiteY2" fmla="*/ 247635 h 24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75" h="247649">
                  <a:moveTo>
                    <a:pt x="323" y="243643"/>
                  </a:moveTo>
                  <a:cubicBezTo>
                    <a:pt x="214636" y="121483"/>
                    <a:pt x="428949" y="-677"/>
                    <a:pt x="643263" y="-11"/>
                  </a:cubicBezTo>
                  <a:cubicBezTo>
                    <a:pt x="857576" y="654"/>
                    <a:pt x="1071886" y="124145"/>
                    <a:pt x="1286199" y="247635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8A51CCB-959C-43A4-BD6F-603A2BDEF8CE}"/>
                </a:ext>
              </a:extLst>
            </p:cNvPr>
            <p:cNvSpPr/>
            <p:nvPr/>
          </p:nvSpPr>
          <p:spPr>
            <a:xfrm>
              <a:off x="5705475" y="123825"/>
              <a:ext cx="152400" cy="142875"/>
            </a:xfrm>
            <a:custGeom>
              <a:avLst/>
              <a:gdLst>
                <a:gd name="connsiteX0" fmla="*/ 0 w 152400"/>
                <a:gd name="connsiteY0" fmla="*/ 71174 h 142875"/>
                <a:gd name="connsiteX1" fmla="*/ 8439 w 152400"/>
                <a:gd name="connsiteY1" fmla="*/ 79082 h 142875"/>
                <a:gd name="connsiteX2" fmla="*/ 68046 w 152400"/>
                <a:gd name="connsiteY2" fmla="*/ 134966 h 142875"/>
                <a:gd name="connsiteX3" fmla="*/ 76486 w 152400"/>
                <a:gd name="connsiteY3" fmla="*/ 142875 h 142875"/>
                <a:gd name="connsiteX4" fmla="*/ 84915 w 152400"/>
                <a:gd name="connsiteY4" fmla="*/ 134966 h 142875"/>
                <a:gd name="connsiteX5" fmla="*/ 143961 w 152400"/>
                <a:gd name="connsiteY5" fmla="*/ 79082 h 142875"/>
                <a:gd name="connsiteX6" fmla="*/ 152400 w 152400"/>
                <a:gd name="connsiteY6" fmla="*/ 71174 h 142875"/>
                <a:gd name="connsiteX7" fmla="*/ 143961 w 152400"/>
                <a:gd name="connsiteY7" fmla="*/ 63266 h 142875"/>
                <a:gd name="connsiteX8" fmla="*/ 84915 w 152400"/>
                <a:gd name="connsiteY8" fmla="*/ 7909 h 142875"/>
                <a:gd name="connsiteX9" fmla="*/ 76486 w 152400"/>
                <a:gd name="connsiteY9" fmla="*/ 0 h 142875"/>
                <a:gd name="connsiteX10" fmla="*/ 68046 w 152400"/>
                <a:gd name="connsiteY10" fmla="*/ 7909 h 142875"/>
                <a:gd name="connsiteX11" fmla="*/ 8439 w 152400"/>
                <a:gd name="connsiteY11" fmla="*/ 63266 h 142875"/>
                <a:gd name="connsiteX12" fmla="*/ 0 w 152400"/>
                <a:gd name="connsiteY12" fmla="*/ 7117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142875">
                  <a:moveTo>
                    <a:pt x="0" y="71174"/>
                  </a:moveTo>
                  <a:cubicBezTo>
                    <a:pt x="0" y="75545"/>
                    <a:pt x="3772" y="79082"/>
                    <a:pt x="8439" y="79082"/>
                  </a:cubicBezTo>
                  <a:cubicBezTo>
                    <a:pt x="40986" y="79082"/>
                    <a:pt x="68046" y="104445"/>
                    <a:pt x="68046" y="134966"/>
                  </a:cubicBezTo>
                  <a:cubicBezTo>
                    <a:pt x="68046" y="139337"/>
                    <a:pt x="71818" y="142875"/>
                    <a:pt x="76486" y="142875"/>
                  </a:cubicBezTo>
                  <a:cubicBezTo>
                    <a:pt x="81143" y="142875"/>
                    <a:pt x="84915" y="139337"/>
                    <a:pt x="84915" y="134966"/>
                  </a:cubicBezTo>
                  <a:cubicBezTo>
                    <a:pt x="84915" y="104445"/>
                    <a:pt x="111414" y="79082"/>
                    <a:pt x="143961" y="79082"/>
                  </a:cubicBezTo>
                  <a:cubicBezTo>
                    <a:pt x="148628" y="79082"/>
                    <a:pt x="152400" y="75545"/>
                    <a:pt x="152400" y="71174"/>
                  </a:cubicBezTo>
                  <a:cubicBezTo>
                    <a:pt x="152400" y="66803"/>
                    <a:pt x="148628" y="63266"/>
                    <a:pt x="143961" y="63266"/>
                  </a:cubicBezTo>
                  <a:cubicBezTo>
                    <a:pt x="111414" y="63266"/>
                    <a:pt x="84915" y="38430"/>
                    <a:pt x="84915" y="7909"/>
                  </a:cubicBezTo>
                  <a:cubicBezTo>
                    <a:pt x="84915" y="3538"/>
                    <a:pt x="81143" y="0"/>
                    <a:pt x="76486" y="0"/>
                  </a:cubicBezTo>
                  <a:cubicBezTo>
                    <a:pt x="71818" y="0"/>
                    <a:pt x="68046" y="3538"/>
                    <a:pt x="68046" y="7909"/>
                  </a:cubicBezTo>
                  <a:cubicBezTo>
                    <a:pt x="68046" y="38430"/>
                    <a:pt x="40986" y="63266"/>
                    <a:pt x="8439" y="63266"/>
                  </a:cubicBezTo>
                  <a:cubicBezTo>
                    <a:pt x="3772" y="63266"/>
                    <a:pt x="0" y="66803"/>
                    <a:pt x="0" y="7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E073FE6-AE20-4F90-AC97-DE3C39415614}"/>
                </a:ext>
              </a:extLst>
            </p:cNvPr>
            <p:cNvSpPr/>
            <p:nvPr/>
          </p:nvSpPr>
          <p:spPr>
            <a:xfrm rot="5400000" flipV="1">
              <a:off x="-475928" y="3067000"/>
              <a:ext cx="1295402" cy="247650"/>
            </a:xfrm>
            <a:custGeom>
              <a:avLst/>
              <a:gdLst>
                <a:gd name="connsiteX0" fmla="*/ -50 w 1295402"/>
                <a:gd name="connsiteY0" fmla="*/ 243978 h 247650"/>
                <a:gd name="connsiteX1" fmla="*/ 647646 w 1295402"/>
                <a:gd name="connsiteY1" fmla="*/ 325 h 247650"/>
                <a:gd name="connsiteX2" fmla="*/ 1295352 w 1295402"/>
                <a:gd name="connsiteY2" fmla="*/ 24797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5402" h="247650">
                  <a:moveTo>
                    <a:pt x="-50" y="243978"/>
                  </a:moveTo>
                  <a:cubicBezTo>
                    <a:pt x="215849" y="121818"/>
                    <a:pt x="431746" y="-341"/>
                    <a:pt x="647646" y="325"/>
                  </a:cubicBezTo>
                  <a:cubicBezTo>
                    <a:pt x="863545" y="990"/>
                    <a:pt x="1079449" y="124481"/>
                    <a:pt x="1295352" y="247973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257988D-34CD-4C72-83A4-549692A19AB2}"/>
                </a:ext>
              </a:extLst>
            </p:cNvPr>
            <p:cNvSpPr/>
            <p:nvPr/>
          </p:nvSpPr>
          <p:spPr>
            <a:xfrm>
              <a:off x="76200" y="2095500"/>
              <a:ext cx="104775" cy="114300"/>
            </a:xfrm>
            <a:custGeom>
              <a:avLst/>
              <a:gdLst>
                <a:gd name="connsiteX0" fmla="*/ 0 w 104775"/>
                <a:gd name="connsiteY0" fmla="*/ 57150 h 114300"/>
                <a:gd name="connsiteX1" fmla="*/ 52388 w 104775"/>
                <a:gd name="connsiteY1" fmla="*/ 0 h 114300"/>
                <a:gd name="connsiteX2" fmla="*/ 104775 w 104775"/>
                <a:gd name="connsiteY2" fmla="*/ 57150 h 114300"/>
                <a:gd name="connsiteX3" fmla="*/ 52388 w 104775"/>
                <a:gd name="connsiteY3" fmla="*/ 114300 h 114300"/>
                <a:gd name="connsiteX4" fmla="*/ 0 w 104775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0" y="57150"/>
                  </a:moveTo>
                  <a:cubicBezTo>
                    <a:pt x="0" y="25584"/>
                    <a:pt x="23451" y="0"/>
                    <a:pt x="52388" y="0"/>
                  </a:cubicBezTo>
                  <a:cubicBezTo>
                    <a:pt x="81324" y="0"/>
                    <a:pt x="104775" y="25584"/>
                    <a:pt x="104775" y="57150"/>
                  </a:cubicBezTo>
                  <a:cubicBezTo>
                    <a:pt x="104775" y="88716"/>
                    <a:pt x="81324" y="114300"/>
                    <a:pt x="52388" y="114300"/>
                  </a:cubicBezTo>
                  <a:cubicBezTo>
                    <a:pt x="23451" y="114300"/>
                    <a:pt x="0" y="88716"/>
                    <a:pt x="0" y="571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8B0275-0859-4741-BDBF-64510ED8F984}"/>
                </a:ext>
              </a:extLst>
            </p:cNvPr>
            <p:cNvSpPr/>
            <p:nvPr/>
          </p:nvSpPr>
          <p:spPr>
            <a:xfrm>
              <a:off x="8829675" y="2800350"/>
              <a:ext cx="247648" cy="981075"/>
            </a:xfrm>
            <a:custGeom>
              <a:avLst/>
              <a:gdLst>
                <a:gd name="connsiteX0" fmla="*/ 99641 w 247648"/>
                <a:gd name="connsiteY0" fmla="*/ 0 h 981075"/>
                <a:gd name="connsiteX1" fmla="*/ 245469 w 247648"/>
                <a:gd name="connsiteY1" fmla="*/ 508597 h 981075"/>
                <a:gd name="connsiteX2" fmla="*/ 0 w 247648"/>
                <a:gd name="connsiteY2" fmla="*/ 981075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48" h="981075">
                  <a:moveTo>
                    <a:pt x="99641" y="0"/>
                  </a:moveTo>
                  <a:cubicBezTo>
                    <a:pt x="180860" y="172536"/>
                    <a:pt x="262081" y="345081"/>
                    <a:pt x="245469" y="508597"/>
                  </a:cubicBezTo>
                  <a:cubicBezTo>
                    <a:pt x="228876" y="672112"/>
                    <a:pt x="114433" y="826599"/>
                    <a:pt x="0" y="981075"/>
                  </a:cubicBezTo>
                </a:path>
              </a:pathLst>
            </a:custGeom>
            <a:grpFill/>
            <a:ln w="57150" cap="flat">
              <a:solidFill>
                <a:srgbClr val="3AA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19DAADA-359B-4279-BFCF-DF5185EA1824}"/>
                </a:ext>
              </a:extLst>
            </p:cNvPr>
            <p:cNvSpPr/>
            <p:nvPr/>
          </p:nvSpPr>
          <p:spPr>
            <a:xfrm>
              <a:off x="8401050" y="123825"/>
              <a:ext cx="152400" cy="142875"/>
            </a:xfrm>
            <a:custGeom>
              <a:avLst/>
              <a:gdLst>
                <a:gd name="connsiteX0" fmla="*/ 0 w 152400"/>
                <a:gd name="connsiteY0" fmla="*/ 71174 h 142875"/>
                <a:gd name="connsiteX1" fmla="*/ 8439 w 152400"/>
                <a:gd name="connsiteY1" fmla="*/ 79082 h 142875"/>
                <a:gd name="connsiteX2" fmla="*/ 68046 w 152400"/>
                <a:gd name="connsiteY2" fmla="*/ 134966 h 142875"/>
                <a:gd name="connsiteX3" fmla="*/ 76486 w 152400"/>
                <a:gd name="connsiteY3" fmla="*/ 142875 h 142875"/>
                <a:gd name="connsiteX4" fmla="*/ 84915 w 152400"/>
                <a:gd name="connsiteY4" fmla="*/ 134966 h 142875"/>
                <a:gd name="connsiteX5" fmla="*/ 143961 w 152400"/>
                <a:gd name="connsiteY5" fmla="*/ 79082 h 142875"/>
                <a:gd name="connsiteX6" fmla="*/ 152400 w 152400"/>
                <a:gd name="connsiteY6" fmla="*/ 71174 h 142875"/>
                <a:gd name="connsiteX7" fmla="*/ 143961 w 152400"/>
                <a:gd name="connsiteY7" fmla="*/ 63266 h 142875"/>
                <a:gd name="connsiteX8" fmla="*/ 84915 w 152400"/>
                <a:gd name="connsiteY8" fmla="*/ 7909 h 142875"/>
                <a:gd name="connsiteX9" fmla="*/ 76486 w 152400"/>
                <a:gd name="connsiteY9" fmla="*/ 0 h 142875"/>
                <a:gd name="connsiteX10" fmla="*/ 68046 w 152400"/>
                <a:gd name="connsiteY10" fmla="*/ 7909 h 142875"/>
                <a:gd name="connsiteX11" fmla="*/ 8439 w 152400"/>
                <a:gd name="connsiteY11" fmla="*/ 63266 h 142875"/>
                <a:gd name="connsiteX12" fmla="*/ 0 w 152400"/>
                <a:gd name="connsiteY12" fmla="*/ 7117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142875">
                  <a:moveTo>
                    <a:pt x="0" y="71174"/>
                  </a:moveTo>
                  <a:cubicBezTo>
                    <a:pt x="0" y="75545"/>
                    <a:pt x="3772" y="79082"/>
                    <a:pt x="8439" y="79082"/>
                  </a:cubicBezTo>
                  <a:cubicBezTo>
                    <a:pt x="40986" y="79082"/>
                    <a:pt x="68046" y="104445"/>
                    <a:pt x="68046" y="134966"/>
                  </a:cubicBezTo>
                  <a:cubicBezTo>
                    <a:pt x="68046" y="139337"/>
                    <a:pt x="71818" y="142875"/>
                    <a:pt x="76486" y="142875"/>
                  </a:cubicBezTo>
                  <a:cubicBezTo>
                    <a:pt x="81143" y="142875"/>
                    <a:pt x="84915" y="139337"/>
                    <a:pt x="84915" y="134966"/>
                  </a:cubicBezTo>
                  <a:cubicBezTo>
                    <a:pt x="84915" y="104445"/>
                    <a:pt x="111414" y="79082"/>
                    <a:pt x="143961" y="79082"/>
                  </a:cubicBezTo>
                  <a:cubicBezTo>
                    <a:pt x="148628" y="79082"/>
                    <a:pt x="152400" y="75545"/>
                    <a:pt x="152400" y="71174"/>
                  </a:cubicBezTo>
                  <a:cubicBezTo>
                    <a:pt x="152400" y="66803"/>
                    <a:pt x="148628" y="63266"/>
                    <a:pt x="143961" y="63266"/>
                  </a:cubicBezTo>
                  <a:cubicBezTo>
                    <a:pt x="111414" y="63266"/>
                    <a:pt x="84915" y="38430"/>
                    <a:pt x="84915" y="7909"/>
                  </a:cubicBezTo>
                  <a:cubicBezTo>
                    <a:pt x="84915" y="3538"/>
                    <a:pt x="81143" y="0"/>
                    <a:pt x="76486" y="0"/>
                  </a:cubicBezTo>
                  <a:cubicBezTo>
                    <a:pt x="71818" y="0"/>
                    <a:pt x="68046" y="3538"/>
                    <a:pt x="68046" y="7909"/>
                  </a:cubicBezTo>
                  <a:cubicBezTo>
                    <a:pt x="68046" y="38430"/>
                    <a:pt x="40986" y="63266"/>
                    <a:pt x="8439" y="63266"/>
                  </a:cubicBezTo>
                  <a:cubicBezTo>
                    <a:pt x="3772" y="63266"/>
                    <a:pt x="0" y="66803"/>
                    <a:pt x="0" y="7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139C62-D6F0-45C8-83E6-13C0400B8F93}"/>
                </a:ext>
              </a:extLst>
            </p:cNvPr>
            <p:cNvSpPr/>
            <p:nvPr/>
          </p:nvSpPr>
          <p:spPr>
            <a:xfrm>
              <a:off x="6172200" y="-561975"/>
              <a:ext cx="752475" cy="752475"/>
            </a:xfrm>
            <a:custGeom>
              <a:avLst/>
              <a:gdLst>
                <a:gd name="connsiteX0" fmla="*/ 0 w 752475"/>
                <a:gd name="connsiteY0" fmla="*/ 376238 h 752475"/>
                <a:gd name="connsiteX1" fmla="*/ 376238 w 752475"/>
                <a:gd name="connsiteY1" fmla="*/ 0 h 752475"/>
                <a:gd name="connsiteX2" fmla="*/ 752475 w 752475"/>
                <a:gd name="connsiteY2" fmla="*/ 376238 h 752475"/>
                <a:gd name="connsiteX3" fmla="*/ 376238 w 752475"/>
                <a:gd name="connsiteY3" fmla="*/ 752475 h 752475"/>
                <a:gd name="connsiteX4" fmla="*/ 0 w 752475"/>
                <a:gd name="connsiteY4" fmla="*/ 37623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752475">
                  <a:moveTo>
                    <a:pt x="0" y="376238"/>
                  </a:moveTo>
                  <a:cubicBezTo>
                    <a:pt x="0" y="168448"/>
                    <a:pt x="168450" y="0"/>
                    <a:pt x="376238" y="0"/>
                  </a:cubicBezTo>
                  <a:cubicBezTo>
                    <a:pt x="584025" y="0"/>
                    <a:pt x="752475" y="168448"/>
                    <a:pt x="752475" y="376238"/>
                  </a:cubicBezTo>
                  <a:cubicBezTo>
                    <a:pt x="752475" y="584026"/>
                    <a:pt x="584025" y="752475"/>
                    <a:pt x="376238" y="752475"/>
                  </a:cubicBezTo>
                  <a:cubicBezTo>
                    <a:pt x="168450" y="752475"/>
                    <a:pt x="0" y="584026"/>
                    <a:pt x="0" y="376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1B15CAF-3609-49A2-B6B2-10022F2E5C8A}"/>
                </a:ext>
              </a:extLst>
            </p:cNvPr>
            <p:cNvSpPr/>
            <p:nvPr/>
          </p:nvSpPr>
          <p:spPr>
            <a:xfrm>
              <a:off x="2000250" y="257175"/>
              <a:ext cx="1095375" cy="1104900"/>
            </a:xfrm>
            <a:custGeom>
              <a:avLst/>
              <a:gdLst>
                <a:gd name="connsiteX0" fmla="*/ 0 w 1095375"/>
                <a:gd name="connsiteY0" fmla="*/ 552451 h 1104900"/>
                <a:gd name="connsiteX1" fmla="*/ 547688 w 1095375"/>
                <a:gd name="connsiteY1" fmla="*/ 0 h 1104900"/>
                <a:gd name="connsiteX2" fmla="*/ 1095375 w 1095375"/>
                <a:gd name="connsiteY2" fmla="*/ 552451 h 1104900"/>
                <a:gd name="connsiteX3" fmla="*/ 547688 w 1095375"/>
                <a:gd name="connsiteY3" fmla="*/ 1104900 h 1104900"/>
                <a:gd name="connsiteX4" fmla="*/ 0 w 1095375"/>
                <a:gd name="connsiteY4" fmla="*/ 55245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375" h="1104900">
                  <a:moveTo>
                    <a:pt x="0" y="552451"/>
                  </a:moveTo>
                  <a:cubicBezTo>
                    <a:pt x="0" y="247341"/>
                    <a:pt x="245212" y="0"/>
                    <a:pt x="547688" y="0"/>
                  </a:cubicBezTo>
                  <a:cubicBezTo>
                    <a:pt x="850164" y="0"/>
                    <a:pt x="1095375" y="247341"/>
                    <a:pt x="1095375" y="552451"/>
                  </a:cubicBezTo>
                  <a:cubicBezTo>
                    <a:pt x="1095375" y="857555"/>
                    <a:pt x="850164" y="1104900"/>
                    <a:pt x="547688" y="1104900"/>
                  </a:cubicBezTo>
                  <a:cubicBezTo>
                    <a:pt x="245212" y="1104900"/>
                    <a:pt x="0" y="857555"/>
                    <a:pt x="0" y="552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White background">
            <a:extLst>
              <a:ext uri="{FF2B5EF4-FFF2-40B4-BE49-F238E27FC236}">
                <a16:creationId xmlns:a16="http://schemas.microsoft.com/office/drawing/2014/main" id="{176784C1-7151-4832-80E4-09AA73C716F9}"/>
              </a:ext>
            </a:extLst>
          </p:cNvPr>
          <p:cNvSpPr/>
          <p:nvPr/>
        </p:nvSpPr>
        <p:spPr>
          <a:xfrm>
            <a:off x="158886" y="339502"/>
            <a:ext cx="4197090" cy="4464496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457166"/>
            <a:endParaRPr lang="en-PH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35349" y="1303324"/>
            <a:ext cx="4139952" cy="2392798"/>
            <a:chOff x="5881134" y="1697262"/>
            <a:chExt cx="3129745" cy="174897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134" y="1697262"/>
              <a:ext cx="3129745" cy="174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51" y="2236463"/>
              <a:ext cx="1485573" cy="670571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268" r="100000">
                        <a14:foregroundMark x1="49183" y1="77843" x2="52941" y2="77843"/>
                        <a14:foregroundMark x1="57516" y1="77843" x2="56209" y2="78431"/>
                        <a14:foregroundMark x1="41830" y1="75686" x2="43464" y2="77255"/>
                        <a14:foregroundMark x1="59477" y1="24706" x2="59477" y2="24706"/>
                        <a14:foregroundMark x1="59150" y1="34118" x2="58333" y2="39608"/>
                        <a14:foregroundMark x1="64542" y1="34706" x2="64542" y2="34706"/>
                        <a14:foregroundMark x1="72222" y1="28039" x2="72222" y2="28039"/>
                        <a14:foregroundMark x1="78922" y1="27059" x2="78922" y2="27059"/>
                        <a14:foregroundMark x1="82190" y1="34510" x2="82190" y2="34510"/>
                        <a14:foregroundMark x1="46405" y1="31961" x2="46405" y2="31961"/>
                        <a14:foregroundMark x1="42484" y1="32353" x2="42484" y2="32353"/>
                        <a14:foregroundMark x1="28595" y1="29216" x2="28595" y2="29216"/>
                        <a14:foregroundMark x1="43791" y1="19216" x2="43791" y2="19216"/>
                        <a14:foregroundMark x1="49673" y1="17843" x2="49673" y2="17843"/>
                        <a14:foregroundMark x1="61928" y1="13529" x2="61928" y2="13529"/>
                        <a14:foregroundMark x1="71078" y1="17059" x2="71078" y2="17059"/>
                        <a14:foregroundMark x1="60294" y1="44118" x2="60294" y2="44118"/>
                        <a14:foregroundMark x1="44118" y1="40784" x2="44118" y2="40784"/>
                        <a14:foregroundMark x1="61275" y1="35686" x2="61275" y2="35686"/>
                        <a14:foregroundMark x1="49673" y1="37059" x2="4967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14" y="2512014"/>
            <a:ext cx="3600400" cy="300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 descr="5,475 Surprised Child Cliparts, Stock Vector and Royalty Free Surprised  Child Illustr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Left Arrow 3">
            <a:hlinkClick r:id="rId8" action="ppaction://hlinksldjump"/>
          </p:cNvPr>
          <p:cNvSpPr/>
          <p:nvPr/>
        </p:nvSpPr>
        <p:spPr>
          <a:xfrm>
            <a:off x="8520827" y="4703566"/>
            <a:ext cx="539552" cy="390878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opic 1 (Text)">
            <a:extLst>
              <a:ext uri="{FF2B5EF4-FFF2-40B4-BE49-F238E27FC236}">
                <a16:creationId xmlns:a16="http://schemas.microsoft.com/office/drawing/2014/main" id="{2F6E4C3C-0B83-4660-9475-787559E83381}"/>
              </a:ext>
            </a:extLst>
          </p:cNvPr>
          <p:cNvSpPr txBox="1"/>
          <p:nvPr/>
        </p:nvSpPr>
        <p:spPr>
          <a:xfrm>
            <a:off x="155575" y="476318"/>
            <a:ext cx="4035012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457166"/>
            <a:r>
              <a:rPr lang="en-PH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her job?</a:t>
            </a:r>
          </a:p>
        </p:txBody>
      </p:sp>
      <p:sp>
        <p:nvSpPr>
          <p:cNvPr id="14" name="Topic 1 (Text)">
            <a:extLst>
              <a:ext uri="{FF2B5EF4-FFF2-40B4-BE49-F238E27FC236}">
                <a16:creationId xmlns:a16="http://schemas.microsoft.com/office/drawing/2014/main" id="{49FF5A6E-5158-4033-8ED0-2874F44F2CBD}"/>
              </a:ext>
            </a:extLst>
          </p:cNvPr>
          <p:cNvSpPr txBox="1"/>
          <p:nvPr/>
        </p:nvSpPr>
        <p:spPr>
          <a:xfrm>
            <a:off x="233655" y="3864617"/>
            <a:ext cx="4035012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457166"/>
            <a:r>
              <a:rPr lang="en-PH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a doctor.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009" y="1060693"/>
            <a:ext cx="2656463" cy="2839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36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3.61111E-6 0.22871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9753E-6 L -5.55556E-7 0.22871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lue background">
            <a:extLst>
              <a:ext uri="{FF2B5EF4-FFF2-40B4-BE49-F238E27FC236}">
                <a16:creationId xmlns:a16="http://schemas.microsoft.com/office/drawing/2014/main" id="{F7FC2C8E-0D6E-4B8A-A431-30F592A9A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White background">
            <a:extLst>
              <a:ext uri="{FF2B5EF4-FFF2-40B4-BE49-F238E27FC236}">
                <a16:creationId xmlns:a16="http://schemas.microsoft.com/office/drawing/2014/main" id="{176784C1-7151-4832-80E4-09AA73C716F9}"/>
              </a:ext>
            </a:extLst>
          </p:cNvPr>
          <p:cNvSpPr/>
          <p:nvPr/>
        </p:nvSpPr>
        <p:spPr>
          <a:xfrm>
            <a:off x="158886" y="339502"/>
            <a:ext cx="4197090" cy="4464496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457166"/>
            <a:endParaRPr lang="en-PH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50651" y="373661"/>
            <a:ext cx="4139952" cy="2392798"/>
            <a:chOff x="4650651" y="373661"/>
            <a:chExt cx="4139952" cy="239279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651" y="373661"/>
              <a:ext cx="4139952" cy="2392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65" y="1230082"/>
              <a:ext cx="1757012" cy="751354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268" r="100000">
                        <a14:foregroundMark x1="49183" y1="77843" x2="52941" y2="77843"/>
                        <a14:foregroundMark x1="57516" y1="77843" x2="56209" y2="78431"/>
                        <a14:foregroundMark x1="41830" y1="75686" x2="43464" y2="77255"/>
                        <a14:foregroundMark x1="59477" y1="24706" x2="59477" y2="24706"/>
                        <a14:foregroundMark x1="59150" y1="34118" x2="58333" y2="39608"/>
                        <a14:foregroundMark x1="64542" y1="34706" x2="64542" y2="34706"/>
                        <a14:foregroundMark x1="72222" y1="28039" x2="72222" y2="28039"/>
                        <a14:foregroundMark x1="78922" y1="27059" x2="78922" y2="27059"/>
                        <a14:foregroundMark x1="82190" y1="34510" x2="82190" y2="34510"/>
                        <a14:foregroundMark x1="46405" y1="31961" x2="46405" y2="31961"/>
                        <a14:foregroundMark x1="42484" y1="32353" x2="42484" y2="32353"/>
                        <a14:foregroundMark x1="28595" y1="29216" x2="28595" y2="29216"/>
                        <a14:foregroundMark x1="43791" y1="19216" x2="43791" y2="19216"/>
                        <a14:foregroundMark x1="49673" y1="17843" x2="49673" y2="17843"/>
                        <a14:foregroundMark x1="61928" y1="13529" x2="61928" y2="13529"/>
                        <a14:foregroundMark x1="71078" y1="17059" x2="71078" y2="17059"/>
                        <a14:foregroundMark x1="60294" y1="44118" x2="60294" y2="44118"/>
                        <a14:foregroundMark x1="44118" y1="40784" x2="44118" y2="40784"/>
                        <a14:foregroundMark x1="61275" y1="35686" x2="61275" y2="35686"/>
                        <a14:foregroundMark x1="49673" y1="37059" x2="4967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51" y="2094112"/>
            <a:ext cx="3600400" cy="300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 descr="5,475 Surprised Child Cliparts, Stock Vector and Royalty Free Surprised  Child Illustr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2" name="Left Arrow 11">
            <a:hlinkClick r:id="rId9" action="ppaction://hlinksldjump"/>
          </p:cNvPr>
          <p:cNvSpPr/>
          <p:nvPr/>
        </p:nvSpPr>
        <p:spPr>
          <a:xfrm>
            <a:off x="8520827" y="4703566"/>
            <a:ext cx="539552" cy="390878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opic 1 (Text)">
            <a:extLst>
              <a:ext uri="{FF2B5EF4-FFF2-40B4-BE49-F238E27FC236}">
                <a16:creationId xmlns:a16="http://schemas.microsoft.com/office/drawing/2014/main" id="{16FD54E1-FE5F-4836-83F0-C4257D5305A5}"/>
              </a:ext>
            </a:extLst>
          </p:cNvPr>
          <p:cNvSpPr txBox="1"/>
          <p:nvPr/>
        </p:nvSpPr>
        <p:spPr>
          <a:xfrm>
            <a:off x="60159" y="339502"/>
            <a:ext cx="4035012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457166"/>
            <a:r>
              <a:rPr lang="en-PH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job?</a:t>
            </a:r>
          </a:p>
        </p:txBody>
      </p:sp>
      <p:sp>
        <p:nvSpPr>
          <p:cNvPr id="14" name="Topic 1 (Text)">
            <a:extLst>
              <a:ext uri="{FF2B5EF4-FFF2-40B4-BE49-F238E27FC236}">
                <a16:creationId xmlns:a16="http://schemas.microsoft.com/office/drawing/2014/main" id="{F7530322-C476-410F-BF1A-02FB5E2C8CC5}"/>
              </a:ext>
            </a:extLst>
          </p:cNvPr>
          <p:cNvSpPr txBox="1"/>
          <p:nvPr/>
        </p:nvSpPr>
        <p:spPr>
          <a:xfrm>
            <a:off x="155575" y="4141876"/>
            <a:ext cx="4035012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457166"/>
            <a:r>
              <a:rPr lang="en-PH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a driver.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912" y="1386993"/>
            <a:ext cx="3485982" cy="2415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31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3.05556E-6 0.2287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5679E-6 L -3.61111E-6 0.2287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lue background">
            <a:extLst>
              <a:ext uri="{FF2B5EF4-FFF2-40B4-BE49-F238E27FC236}">
                <a16:creationId xmlns:a16="http://schemas.microsoft.com/office/drawing/2014/main" id="{F7FC2C8E-0D6E-4B8A-A431-30F592A9A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White background">
            <a:extLst>
              <a:ext uri="{FF2B5EF4-FFF2-40B4-BE49-F238E27FC236}">
                <a16:creationId xmlns:a16="http://schemas.microsoft.com/office/drawing/2014/main" id="{176784C1-7151-4832-80E4-09AA73C716F9}"/>
              </a:ext>
            </a:extLst>
          </p:cNvPr>
          <p:cNvSpPr/>
          <p:nvPr/>
        </p:nvSpPr>
        <p:spPr>
          <a:xfrm>
            <a:off x="158886" y="339502"/>
            <a:ext cx="4197090" cy="4464496"/>
          </a:xfrm>
          <a:prstGeom prst="roundRect">
            <a:avLst>
              <a:gd name="adj" fmla="val 44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457166"/>
            <a:endParaRPr lang="en-PH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68" r="100000">
                        <a14:foregroundMark x1="49183" y1="77843" x2="52941" y2="77843"/>
                        <a14:foregroundMark x1="57516" y1="77843" x2="56209" y2="78431"/>
                        <a14:foregroundMark x1="41830" y1="75686" x2="43464" y2="77255"/>
                        <a14:foregroundMark x1="59477" y1="24706" x2="59477" y2="24706"/>
                        <a14:foregroundMark x1="59150" y1="34118" x2="58333" y2="39608"/>
                        <a14:foregroundMark x1="64542" y1="34706" x2="64542" y2="34706"/>
                        <a14:foregroundMark x1="72222" y1="28039" x2="72222" y2="28039"/>
                        <a14:foregroundMark x1="78922" y1="27059" x2="78922" y2="27059"/>
                        <a14:foregroundMark x1="82190" y1="34510" x2="82190" y2="34510"/>
                        <a14:foregroundMark x1="46405" y1="31961" x2="46405" y2="31961"/>
                        <a14:foregroundMark x1="42484" y1="32353" x2="42484" y2="32353"/>
                        <a14:foregroundMark x1="28595" y1="29216" x2="28595" y2="29216"/>
                        <a14:foregroundMark x1="43791" y1="19216" x2="43791" y2="19216"/>
                        <a14:foregroundMark x1="49673" y1="17843" x2="49673" y2="17843"/>
                        <a14:foregroundMark x1="61928" y1="13529" x2="61928" y2="13529"/>
                        <a14:foregroundMark x1="71078" y1="17059" x2="71078" y2="17059"/>
                        <a14:foregroundMark x1="60294" y1="44118" x2="60294" y2="44118"/>
                        <a14:foregroundMark x1="44118" y1="40784" x2="44118" y2="40784"/>
                        <a14:foregroundMark x1="61275" y1="35686" x2="61275" y2="35686"/>
                        <a14:foregroundMark x1="49673" y1="37059" x2="49673" y2="3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51" y="2094112"/>
            <a:ext cx="3600400" cy="300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6" descr="5,475 Surprised Child Cliparts, Stock Vector and Royalty Free Surprised  Child Illustr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50651" y="373661"/>
            <a:ext cx="4139952" cy="2392798"/>
            <a:chOff x="4650651" y="373661"/>
            <a:chExt cx="4139952" cy="239279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651" y="373661"/>
              <a:ext cx="4139952" cy="2392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00" b="99800" l="0" r="97400">
                          <a14:foregroundMark x1="68200" y1="65300" x2="92800" y2="88300"/>
                          <a14:foregroundMark x1="21400" y1="16300" x2="15600" y2="21700"/>
                          <a14:foregroundMark x1="30600" y1="12300" x2="5300" y2="32400"/>
                          <a14:foregroundMark x1="30600" y1="11500" x2="17200" y2="19400"/>
                          <a14:foregroundMark x1="37700" y1="8800" x2="35200" y2="15500"/>
                          <a14:foregroundMark x1="32700" y1="8400" x2="31600" y2="13800"/>
                          <a14:foregroundMark x1="11800" y1="26900" x2="7600" y2="43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792" y="934027"/>
              <a:ext cx="1703669" cy="1703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Left Arrow 13">
            <a:hlinkClick r:id="rId10" action="ppaction://hlinksldjump"/>
          </p:cNvPr>
          <p:cNvSpPr/>
          <p:nvPr/>
        </p:nvSpPr>
        <p:spPr>
          <a:xfrm>
            <a:off x="8520827" y="4703566"/>
            <a:ext cx="539552" cy="390878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opic 1 (Text)">
            <a:extLst>
              <a:ext uri="{FF2B5EF4-FFF2-40B4-BE49-F238E27FC236}">
                <a16:creationId xmlns:a16="http://schemas.microsoft.com/office/drawing/2014/main" id="{67C26FDE-B397-47C6-B4AF-05FD55CB58BF}"/>
              </a:ext>
            </a:extLst>
          </p:cNvPr>
          <p:cNvSpPr txBox="1"/>
          <p:nvPr/>
        </p:nvSpPr>
        <p:spPr>
          <a:xfrm>
            <a:off x="214684" y="3852172"/>
            <a:ext cx="4035012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457166"/>
            <a:r>
              <a:rPr lang="en-PH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a teacher.</a:t>
            </a:r>
          </a:p>
        </p:txBody>
      </p:sp>
      <p:sp>
        <p:nvSpPr>
          <p:cNvPr id="17" name="Topic 1 (Text)">
            <a:extLst>
              <a:ext uri="{FF2B5EF4-FFF2-40B4-BE49-F238E27FC236}">
                <a16:creationId xmlns:a16="http://schemas.microsoft.com/office/drawing/2014/main" id="{23DAB262-66B7-47DF-91AB-C1AA3A97267C}"/>
              </a:ext>
            </a:extLst>
          </p:cNvPr>
          <p:cNvSpPr txBox="1"/>
          <p:nvPr/>
        </p:nvSpPr>
        <p:spPr>
          <a:xfrm>
            <a:off x="155575" y="476318"/>
            <a:ext cx="4035012" cy="56169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457166"/>
            <a:r>
              <a:rPr lang="en-PH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her job?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348" y="1094281"/>
            <a:ext cx="3571956" cy="268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80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3.61111E-6 0.22871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93827E-6 L 2.77778E-6 0.2287 " pathEditMode="relative" rAng="0" ptsTypes="AA">
                                      <p:cBhvr>
                                        <p:cTn id="16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2008-AA19-49AB-B470-7B71532F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29" y="1594484"/>
            <a:ext cx="5046542" cy="2085975"/>
          </a:xfrm>
        </p:spPr>
        <p:txBody>
          <a:bodyPr/>
          <a:lstStyle/>
          <a:p>
            <a:r>
              <a:rPr lang="en-US" sz="8000" dirty="0"/>
              <a:t>Fun corner and wrap-up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6A952-CD68-4998-9AB2-32FF8086D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0332" y="658813"/>
            <a:ext cx="1303337" cy="1103312"/>
          </a:xfrm>
        </p:spPr>
        <p:txBody>
          <a:bodyPr/>
          <a:lstStyle/>
          <a:p>
            <a:pPr algn="ctr"/>
            <a:r>
              <a:rPr lang="en-US" sz="85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301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03843" y="1423618"/>
            <a:ext cx="1019585" cy="11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252725" y="1423618"/>
            <a:ext cx="1188132" cy="113412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aixaDeTexto 2"/>
          <p:cNvSpPr txBox="1"/>
          <p:nvPr/>
        </p:nvSpPr>
        <p:spPr>
          <a:xfrm>
            <a:off x="2662707" y="1918777"/>
            <a:ext cx="11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father</a:t>
            </a:r>
          </a:p>
        </p:txBody>
      </p:sp>
      <p:pic>
        <p:nvPicPr>
          <p:cNvPr id="11" name="Imagem 10"/>
          <p:cNvPicPr/>
          <p:nvPr/>
        </p:nvPicPr>
        <p:blipFill>
          <a:blip r:embed="rId3"/>
          <a:srcRect/>
          <a:stretch/>
        </p:blipFill>
        <p:spPr bwMode="auto">
          <a:xfrm>
            <a:off x="4009777" y="1423962"/>
            <a:ext cx="1163390" cy="1192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de cantos arredondados 11"/>
          <p:cNvSpPr/>
          <p:nvPr/>
        </p:nvSpPr>
        <p:spPr>
          <a:xfrm>
            <a:off x="2628387" y="1415497"/>
            <a:ext cx="1188132" cy="113412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025635" y="1452926"/>
            <a:ext cx="1188132" cy="113412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CaixaDeTexto 4"/>
          <p:cNvSpPr txBox="1"/>
          <p:nvPr/>
        </p:nvSpPr>
        <p:spPr>
          <a:xfrm>
            <a:off x="5409987" y="1758379"/>
            <a:ext cx="133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brother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446783" y="1497183"/>
            <a:ext cx="1188132" cy="11341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CaixaDeTexto 14"/>
          <p:cNvSpPr txBox="1"/>
          <p:nvPr/>
        </p:nvSpPr>
        <p:spPr>
          <a:xfrm>
            <a:off x="1196611" y="3191810"/>
            <a:ext cx="117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grandpa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601379" y="2940887"/>
            <a:ext cx="1147719" cy="11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903844" y="3152334"/>
            <a:ext cx="135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mother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55432" y="3250426"/>
            <a:ext cx="127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grandma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43187" y="2940887"/>
            <a:ext cx="1188132" cy="113412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596538" y="2965841"/>
            <a:ext cx="1188132" cy="113412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4333" y="2976334"/>
            <a:ext cx="1188132" cy="113412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491092" y="2961775"/>
            <a:ext cx="1188132" cy="11341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4" name="Imagem 23"/>
          <p:cNvPicPr/>
          <p:nvPr/>
        </p:nvPicPr>
        <p:blipFill>
          <a:blip r:embed="rId5"/>
          <a:srcRect/>
          <a:stretch/>
        </p:blipFill>
        <p:spPr bwMode="auto">
          <a:xfrm>
            <a:off x="6913353" y="1470869"/>
            <a:ext cx="1109894" cy="11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tângulo de cantos arredondados 28"/>
          <p:cNvSpPr/>
          <p:nvPr/>
        </p:nvSpPr>
        <p:spPr>
          <a:xfrm>
            <a:off x="6908531" y="1452926"/>
            <a:ext cx="1188132" cy="1134126"/>
          </a:xfrm>
          <a:prstGeom prst="roundRect">
            <a:avLst/>
          </a:prstGeom>
          <a:solidFill>
            <a:schemeClr val="accent6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CaixaDeTexto 24"/>
          <p:cNvSpPr txBox="1"/>
          <p:nvPr/>
        </p:nvSpPr>
        <p:spPr>
          <a:xfrm>
            <a:off x="6923776" y="3079254"/>
            <a:ext cx="981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940150" y="2895778"/>
            <a:ext cx="1275105" cy="1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de cantos arredondados 39"/>
          <p:cNvSpPr/>
          <p:nvPr/>
        </p:nvSpPr>
        <p:spPr>
          <a:xfrm>
            <a:off x="6978059" y="2961775"/>
            <a:ext cx="1188132" cy="11341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1 Rectángulo redondeado">
            <a:extLst>
              <a:ext uri="{FF2B5EF4-FFF2-40B4-BE49-F238E27FC236}">
                <a16:creationId xmlns:a16="http://schemas.microsoft.com/office/drawing/2014/main" id="{933A211A-2615-4C6F-A161-5FE84E4D17A0}"/>
              </a:ext>
            </a:extLst>
          </p:cNvPr>
          <p:cNvSpPr/>
          <p:nvPr/>
        </p:nvSpPr>
        <p:spPr>
          <a:xfrm>
            <a:off x="1547665" y="357504"/>
            <a:ext cx="6024460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MEMORY GAME</a:t>
            </a:r>
            <a:endParaRPr lang="es-ES" sz="18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9" grpId="0" animBg="1"/>
      <p:bldP spid="2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B715D54-8A64-4F5C-A886-7798BAF6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1" y="391687"/>
            <a:ext cx="1070174" cy="1084768"/>
          </a:xfrm>
          <a:prstGeom prst="roundRect">
            <a:avLst/>
          </a:prstGeom>
          <a:noFill/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 redondeado">
            <a:extLst>
              <a:ext uri="{FF2B5EF4-FFF2-40B4-BE49-F238E27FC236}">
                <a16:creationId xmlns:a16="http://schemas.microsoft.com/office/drawing/2014/main" id="{6707AF5B-40EE-458F-904A-C6C988A2A860}"/>
              </a:ext>
            </a:extLst>
          </p:cNvPr>
          <p:cNvSpPr/>
          <p:nvPr/>
        </p:nvSpPr>
        <p:spPr>
          <a:xfrm>
            <a:off x="2343745" y="3337029"/>
            <a:ext cx="1098947" cy="10858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prstClr val="black"/>
                </a:solidFill>
                <a:latin typeface="Calibri"/>
              </a:rPr>
              <a:t>grandpa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22 Rectángulo redondeado">
            <a:extLst>
              <a:ext uri="{FF2B5EF4-FFF2-40B4-BE49-F238E27FC236}">
                <a16:creationId xmlns:a16="http://schemas.microsoft.com/office/drawing/2014/main" id="{F08F7B83-DFED-481B-A1BE-A761E10C8CD2}"/>
              </a:ext>
            </a:extLst>
          </p:cNvPr>
          <p:cNvSpPr/>
          <p:nvPr/>
        </p:nvSpPr>
        <p:spPr>
          <a:xfrm>
            <a:off x="7849034" y="3010546"/>
            <a:ext cx="1166856" cy="1084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 err="1">
                <a:solidFill>
                  <a:prstClr val="black"/>
                </a:solidFill>
                <a:latin typeface="Calibri"/>
              </a:rPr>
              <a:t>grandma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24 Rectángulo redondeado">
            <a:extLst>
              <a:ext uri="{FF2B5EF4-FFF2-40B4-BE49-F238E27FC236}">
                <a16:creationId xmlns:a16="http://schemas.microsoft.com/office/drawing/2014/main" id="{5F797BBE-4D31-4F9D-9659-F0A9D9A49DA4}"/>
              </a:ext>
            </a:extLst>
          </p:cNvPr>
          <p:cNvSpPr/>
          <p:nvPr/>
        </p:nvSpPr>
        <p:spPr>
          <a:xfrm>
            <a:off x="2343745" y="1893847"/>
            <a:ext cx="1098947" cy="10846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 err="1">
                <a:solidFill>
                  <a:prstClr val="black"/>
                </a:solidFill>
                <a:latin typeface="Calibri"/>
              </a:rPr>
              <a:t>brother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26 Rectángulo redondeado">
            <a:extLst>
              <a:ext uri="{FF2B5EF4-FFF2-40B4-BE49-F238E27FC236}">
                <a16:creationId xmlns:a16="http://schemas.microsoft.com/office/drawing/2014/main" id="{90613B52-8B62-478B-B477-1BEA4F0D3B5E}"/>
              </a:ext>
            </a:extLst>
          </p:cNvPr>
          <p:cNvSpPr/>
          <p:nvPr/>
        </p:nvSpPr>
        <p:spPr>
          <a:xfrm>
            <a:off x="7849034" y="1122209"/>
            <a:ext cx="1141365" cy="10060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prstClr val="black"/>
                </a:solidFill>
                <a:latin typeface="Calibri"/>
              </a:rPr>
              <a:t>father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Rectángulo redondeado">
            <a:extLst>
              <a:ext uri="{FF2B5EF4-FFF2-40B4-BE49-F238E27FC236}">
                <a16:creationId xmlns:a16="http://schemas.microsoft.com/office/drawing/2014/main" id="{C61A497C-061E-4FBF-A5C6-9B45EE73F5C9}"/>
              </a:ext>
            </a:extLst>
          </p:cNvPr>
          <p:cNvSpPr/>
          <p:nvPr/>
        </p:nvSpPr>
        <p:spPr>
          <a:xfrm>
            <a:off x="2343745" y="450665"/>
            <a:ext cx="1098947" cy="10846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>
                <a:solidFill>
                  <a:prstClr val="black"/>
                </a:solidFill>
                <a:latin typeface="Calibri"/>
              </a:rPr>
              <a:t>mother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A2917B7C-B83C-46C5-AB8B-ECFB5ADD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412" y="1094726"/>
            <a:ext cx="1039769" cy="106851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925A5047-9CC6-477E-A4C1-EF915A58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55" y="3280887"/>
            <a:ext cx="1152281" cy="11419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483E43B-83BE-4952-A16E-EA3AC48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48" y="1819093"/>
            <a:ext cx="1126697" cy="11419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E8BF6305-6469-4BF1-8756-07DE4D61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412" y="2961085"/>
            <a:ext cx="1108461" cy="113412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91FEDE5-BD6F-4E54-BF2F-693CB285F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t="13326" b="13326"/>
          <a:stretch/>
        </p:blipFill>
        <p:spPr bwMode="auto">
          <a:xfrm>
            <a:off x="3604079" y="1539023"/>
            <a:ext cx="2514600" cy="18692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Botón de acción: Personalizar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16E6F07-6E93-4607-B23A-3EB0E8F06996}"/>
              </a:ext>
            </a:extLst>
          </p:cNvPr>
          <p:cNvSpPr/>
          <p:nvPr/>
        </p:nvSpPr>
        <p:spPr>
          <a:xfrm>
            <a:off x="8218743" y="36474"/>
            <a:ext cx="864096" cy="432048"/>
          </a:xfrm>
          <a:prstGeom prst="actionButtonBlank">
            <a:avLst/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EXIT</a:t>
            </a:r>
            <a:endParaRPr lang="es-ES" sz="18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3CE6DF-BBFD-417F-ADC2-0EA493F2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84" y="1867454"/>
            <a:ext cx="4775835" cy="1980645"/>
          </a:xfrm>
        </p:spPr>
        <p:txBody>
          <a:bodyPr/>
          <a:lstStyle/>
          <a:p>
            <a:pPr algn="l"/>
            <a:r>
              <a:rPr lang="en-US" sz="8000" dirty="0"/>
              <a:t>Look, listen and repeat.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B97E65C-6E74-47AB-BA39-8C0248C10095}"/>
              </a:ext>
            </a:extLst>
          </p:cNvPr>
          <p:cNvSpPr txBox="1">
            <a:spLocks/>
          </p:cNvSpPr>
          <p:nvPr/>
        </p:nvSpPr>
        <p:spPr>
          <a:xfrm>
            <a:off x="3724275" y="693975"/>
            <a:ext cx="1695450" cy="13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9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-US" sz="85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651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4D2502-702D-4461-B29F-0686EAAD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4B413-1100-4ACC-9A7C-94211777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66"/>
          <a:stretch/>
        </p:blipFill>
        <p:spPr>
          <a:xfrm>
            <a:off x="0" y="942535"/>
            <a:ext cx="4529797" cy="3226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96">
                        <a14:foregroundMark x1="1408" y1="13832" x2="3944" y2="13832"/>
                        <a14:foregroundMark x1="4225" y1="11963" x2="5211" y2="11963"/>
                        <a14:foregroundMark x1="1408" y1="11589" x2="3239" y2="9907"/>
                        <a14:foregroundMark x1="84507" y1="15888" x2="98169" y2="29159"/>
                        <a14:foregroundMark x1="95211" y1="53271" x2="95915" y2="80000"/>
                        <a14:foregroundMark x1="95634" y1="34206" x2="95634" y2="51028"/>
                        <a14:foregroundMark x1="92676" y1="55701" x2="90563" y2="85047"/>
                        <a14:foregroundMark x1="89296" y1="89720" x2="97465" y2="92897"/>
                        <a14:foregroundMark x1="80986" y1="63925" x2="80000" y2="77944"/>
                        <a14:foregroundMark x1="83803" y1="63925" x2="83803" y2="71776"/>
                        <a14:foregroundMark x1="71127" y1="63551" x2="75634" y2="63178"/>
                        <a14:foregroundMark x1="70845" y1="60374" x2="64507" y2="65421"/>
                        <a14:foregroundMark x1="73380" y1="57570" x2="73662" y2="58879"/>
                        <a14:foregroundMark x1="78169" y1="61121" x2="80000" y2="58131"/>
                        <a14:foregroundMark x1="69859" y1="79065" x2="80986" y2="82617"/>
                        <a14:foregroundMark x1="83803" y1="80748" x2="81690" y2="82617"/>
                        <a14:foregroundMark x1="60000" y1="78692" x2="63239" y2="77570"/>
                        <a14:foregroundMark x1="4507" y1="79626" x2="14366" y2="91963"/>
                        <a14:foregroundMark x1="15352" y1="94019" x2="19718" y2="98318"/>
                        <a14:foregroundMark x1="3944" y1="67850" x2="986" y2="73271"/>
                        <a14:foregroundMark x1="8028" y1="49533" x2="7324" y2="55701"/>
                        <a14:foregroundMark x1="17465" y1="40000" x2="25493" y2="34206"/>
                        <a14:foregroundMark x1="13662" y1="65794" x2="8592" y2="74393"/>
                        <a14:foregroundMark x1="89577" y1="95888" x2="93380" y2="96822"/>
                        <a14:foregroundMark x1="77887" y1="17009" x2="83521" y2="19439"/>
                        <a14:foregroundMark x1="89296" y1="14766" x2="95915" y2="17383"/>
                        <a14:foregroundMark x1="58451" y1="12710" x2="71127" y2="17009"/>
                        <a14:foregroundMark x1="65493" y1="44673" x2="68873" y2="49533"/>
                        <a14:foregroundMark x1="46761" y1="45981" x2="43521" y2="54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0" y="568709"/>
            <a:ext cx="4432759" cy="36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3166"/>
          <a:stretch/>
        </p:blipFill>
        <p:spPr>
          <a:xfrm>
            <a:off x="86474" y="1065605"/>
            <a:ext cx="4529797" cy="32266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96">
                        <a14:foregroundMark x1="1408" y1="13832" x2="3944" y2="13832"/>
                        <a14:foregroundMark x1="4225" y1="11963" x2="5211" y2="11963"/>
                        <a14:foregroundMark x1="1408" y1="11589" x2="3239" y2="9907"/>
                        <a14:foregroundMark x1="84507" y1="15888" x2="98169" y2="29159"/>
                        <a14:foregroundMark x1="95211" y1="53271" x2="95915" y2="80000"/>
                        <a14:foregroundMark x1="95634" y1="34206" x2="95634" y2="51028"/>
                        <a14:foregroundMark x1="92676" y1="55701" x2="90563" y2="85047"/>
                        <a14:foregroundMark x1="89296" y1="89720" x2="97465" y2="92897"/>
                        <a14:foregroundMark x1="80986" y1="63925" x2="80000" y2="77944"/>
                        <a14:foregroundMark x1="83803" y1="63925" x2="83803" y2="71776"/>
                        <a14:foregroundMark x1="71127" y1="63551" x2="75634" y2="63178"/>
                        <a14:foregroundMark x1="70845" y1="60374" x2="64507" y2="65421"/>
                        <a14:foregroundMark x1="73380" y1="57570" x2="73662" y2="58879"/>
                        <a14:foregroundMark x1="78169" y1="61121" x2="80000" y2="58131"/>
                        <a14:foregroundMark x1="69859" y1="79065" x2="80986" y2="82617"/>
                        <a14:foregroundMark x1="83803" y1="80748" x2="81690" y2="82617"/>
                        <a14:foregroundMark x1="60000" y1="78692" x2="63239" y2="77570"/>
                        <a14:foregroundMark x1="4507" y1="79626" x2="14366" y2="91963"/>
                        <a14:foregroundMark x1="15352" y1="94019" x2="19718" y2="98318"/>
                        <a14:foregroundMark x1="3944" y1="67850" x2="986" y2="73271"/>
                        <a14:foregroundMark x1="8028" y1="49533" x2="7324" y2="55701"/>
                        <a14:foregroundMark x1="17465" y1="40000" x2="25493" y2="34206"/>
                        <a14:foregroundMark x1="13662" y1="65794" x2="8592" y2="74393"/>
                        <a14:foregroundMark x1="89577" y1="95888" x2="93380" y2="96822"/>
                        <a14:foregroundMark x1="77887" y1="17009" x2="83521" y2="19439"/>
                        <a14:foregroundMark x1="89296" y1="14766" x2="95915" y2="17383"/>
                        <a14:foregroundMark x1="58451" y1="12710" x2="71127" y2="17009"/>
                        <a14:foregroundMark x1="65493" y1="44673" x2="68873" y2="49533"/>
                        <a14:foregroundMark x1="46761" y1="45981" x2="43521" y2="54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271" y="691779"/>
            <a:ext cx="4432759" cy="36004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0EBD88-DE42-48F0-862B-D6587AE7546A}"/>
              </a:ext>
            </a:extLst>
          </p:cNvPr>
          <p:cNvSpPr/>
          <p:nvPr/>
        </p:nvSpPr>
        <p:spPr>
          <a:xfrm>
            <a:off x="1907239" y="1201860"/>
            <a:ext cx="1891037" cy="292215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6D01A4-1ECE-4012-9A93-479E0D3A3411}"/>
              </a:ext>
            </a:extLst>
          </p:cNvPr>
          <p:cNvSpPr/>
          <p:nvPr/>
        </p:nvSpPr>
        <p:spPr>
          <a:xfrm>
            <a:off x="468195" y="3421171"/>
            <a:ext cx="1543485" cy="236429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C76DB8-B715-409E-8846-86BA6DB7C84C}"/>
              </a:ext>
            </a:extLst>
          </p:cNvPr>
          <p:cNvSpPr/>
          <p:nvPr/>
        </p:nvSpPr>
        <p:spPr>
          <a:xfrm>
            <a:off x="2589646" y="3820510"/>
            <a:ext cx="1518120" cy="210122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24E62-48A2-4E60-9D73-409C55113F8D}"/>
              </a:ext>
            </a:extLst>
          </p:cNvPr>
          <p:cNvSpPr/>
          <p:nvPr/>
        </p:nvSpPr>
        <p:spPr>
          <a:xfrm>
            <a:off x="6534879" y="755777"/>
            <a:ext cx="1656022" cy="204343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AE2026-5F5C-4A5F-823B-BED053742734}"/>
              </a:ext>
            </a:extLst>
          </p:cNvPr>
          <p:cNvSpPr/>
          <p:nvPr/>
        </p:nvSpPr>
        <p:spPr>
          <a:xfrm>
            <a:off x="4867423" y="1494075"/>
            <a:ext cx="1481288" cy="253942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EE7D6-D2AF-42EA-9760-AFCEBE20715E}"/>
              </a:ext>
            </a:extLst>
          </p:cNvPr>
          <p:cNvSpPr/>
          <p:nvPr/>
        </p:nvSpPr>
        <p:spPr>
          <a:xfrm>
            <a:off x="6224605" y="3820510"/>
            <a:ext cx="1434614" cy="228255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D7918-3EB4-4A02-B445-CB9253758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960" y="1781625"/>
            <a:ext cx="4965660" cy="2667900"/>
          </a:xfrm>
        </p:spPr>
        <p:txBody>
          <a:bodyPr/>
          <a:lstStyle/>
          <a:p>
            <a:pPr algn="ctr"/>
            <a:r>
              <a:rPr lang="en-US" dirty="0"/>
              <a:t>Listen, point and say.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9397750-AD29-4C1A-87C5-60EEF905D110}"/>
              </a:ext>
            </a:extLst>
          </p:cNvPr>
          <p:cNvSpPr txBox="1">
            <a:spLocks/>
          </p:cNvSpPr>
          <p:nvPr/>
        </p:nvSpPr>
        <p:spPr>
          <a:xfrm>
            <a:off x="3724275" y="693975"/>
            <a:ext cx="1695450" cy="13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9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l"/>
            <a:r>
              <a:rPr lang="en-US" sz="85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258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17B5-9501-419D-A360-3B0394A1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68070-A7A5-4055-9979-C286AD02744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3B892A-621E-45C0-A62B-8CBA96426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785"/>
            <a:ext cx="9268595" cy="422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0885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229</Words>
  <Application>Microsoft Office PowerPoint</Application>
  <PresentationFormat>On-screen Show (16:9)</PresentationFormat>
  <Paragraphs>46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Black</vt:lpstr>
      <vt:lpstr>Calibri</vt:lpstr>
      <vt:lpstr>Arial</vt:lpstr>
      <vt:lpstr>Passion One</vt:lpstr>
      <vt:lpstr>Comic Sans MS</vt:lpstr>
      <vt:lpstr>Darker Grotesque SemiBold</vt:lpstr>
      <vt:lpstr>Sport Day</vt:lpstr>
      <vt:lpstr>Comfortaa Medium</vt:lpstr>
      <vt:lpstr>Times New Roman</vt:lpstr>
      <vt:lpstr>Adventure Seeker Workshop by Slidesgo</vt:lpstr>
      <vt:lpstr>1_Tema de Office</vt:lpstr>
      <vt:lpstr>PowerPoint Presentation</vt:lpstr>
      <vt:lpstr>Warm-up and review</vt:lpstr>
      <vt:lpstr>PowerPoint Presentation</vt:lpstr>
      <vt:lpstr>PowerPoint Presentation</vt:lpstr>
      <vt:lpstr>Look, listen and repeat. </vt:lpstr>
      <vt:lpstr>PowerPoint Presentation</vt:lpstr>
      <vt:lpstr>PowerPoint Presentation</vt:lpstr>
      <vt:lpstr>Listen, point and say.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  <vt:lpstr>Look and say.</vt:lpstr>
      <vt:lpstr>PowerPoint Presentation</vt:lpstr>
      <vt:lpstr>PowerPoint Presentation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48</cp:revision>
  <dcterms:modified xsi:type="dcterms:W3CDTF">2026-01-21T22:40:05Z</dcterms:modified>
</cp:coreProperties>
</file>