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0" r:id="rId2"/>
    <p:sldId id="274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66CC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122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907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422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610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858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471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01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910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369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555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410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ACEBE-87AE-4E2B-A3BD-035575D40FFD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058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39910" y="2773827"/>
            <a:ext cx="7516801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Chủ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đề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6: 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SÁNG TẠO TỪ NHỮNG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KHỐI CƠ BẢN 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(Tiết 3)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2580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6CCFF"/>
            </a:gs>
            <a:gs pos="74000">
              <a:schemeClr val="bg1"/>
            </a:gs>
            <a:gs pos="100000">
              <a:srgbClr val="66CC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274320" y="390548"/>
            <a:ext cx="5029199" cy="953036"/>
            <a:chOff x="1136720" y="1435393"/>
            <a:chExt cx="3061794" cy="953036"/>
          </a:xfrm>
        </p:grpSpPr>
        <p:sp>
          <p:nvSpPr>
            <p:cNvPr id="6" name="Rounded Rectangle 5"/>
            <p:cNvSpPr/>
            <p:nvPr/>
          </p:nvSpPr>
          <p:spPr>
            <a:xfrm>
              <a:off x="1882504" y="1653178"/>
              <a:ext cx="2316010" cy="517467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latin typeface="UTM Avo" panose="02040603050506020204" pitchFamily="18" charset="0"/>
                </a:rPr>
                <a:t>     </a:t>
              </a:r>
              <a:r>
                <a:rPr lang="en-US" sz="2400" dirty="0" err="1" smtClean="0">
                  <a:latin typeface="UTM Avo" panose="02040603050506020204" pitchFamily="18" charset="0"/>
                </a:rPr>
                <a:t>Thảo</a:t>
              </a:r>
              <a:r>
                <a:rPr lang="en-US" sz="2400" dirty="0" smtClean="0">
                  <a:latin typeface="UTM Avo" panose="02040603050506020204" pitchFamily="18" charset="0"/>
                </a:rPr>
                <a:t> </a:t>
              </a:r>
              <a:r>
                <a:rPr lang="en-US" sz="2400" dirty="0" err="1" smtClean="0">
                  <a:latin typeface="UTM Avo" panose="02040603050506020204" pitchFamily="18" charset="0"/>
                </a:rPr>
                <a:t>luận</a:t>
              </a:r>
              <a:endParaRPr lang="en-US" sz="2400" dirty="0">
                <a:latin typeface="UTM Avo" panose="02040603050506020204" pitchFamily="18" charset="0"/>
              </a:endParaRPr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2207"/>
            <a:stretch/>
          </p:blipFill>
          <p:spPr>
            <a:xfrm>
              <a:off x="1136720" y="1435393"/>
              <a:ext cx="1155718" cy="953036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49" t="9276" r="8966" b="77089"/>
          <a:stretch/>
        </p:blipFill>
        <p:spPr>
          <a:xfrm>
            <a:off x="0" y="1343584"/>
            <a:ext cx="9144000" cy="5648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3021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398</TotalTime>
  <Words>18</Words>
  <Application>Microsoft Office PowerPoint</Application>
  <PresentationFormat>On-screen Show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UTM Avo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Admin</cp:lastModifiedBy>
  <cp:revision>97</cp:revision>
  <dcterms:created xsi:type="dcterms:W3CDTF">2020-11-02T00:50:28Z</dcterms:created>
  <dcterms:modified xsi:type="dcterms:W3CDTF">2025-01-30T14:09:23Z</dcterms:modified>
</cp:coreProperties>
</file>