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wdp" ContentType="image/vnd.ms-photo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85" r:id="rId3"/>
    <p:sldId id="256" r:id="rId4"/>
    <p:sldId id="290" r:id="rId6"/>
    <p:sldId id="291" r:id="rId7"/>
    <p:sldId id="293" r:id="rId8"/>
    <p:sldId id="292" r:id="rId9"/>
    <p:sldId id="266" r:id="rId10"/>
    <p:sldId id="268" r:id="rId11"/>
    <p:sldId id="286" r:id="rId12"/>
    <p:sldId id="287" r:id="rId13"/>
    <p:sldId id="288" r:id="rId14"/>
    <p:sldId id="289" r:id="rId15"/>
    <p:sldId id="269" r:id="rId16"/>
    <p:sldId id="282" r:id="rId17"/>
    <p:sldId id="294" r:id="rId18"/>
    <p:sldId id="264" r:id="rId19"/>
    <p:sldId id="322" r:id="rId20"/>
    <p:sldId id="323" r:id="rId21"/>
    <p:sldId id="32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E59F"/>
    <a:srgbClr val="A9DA74"/>
    <a:srgbClr val="AFDC7E"/>
    <a:srgbClr val="F6C6E3"/>
    <a:srgbClr val="FF0066"/>
    <a:srgbClr val="FF33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09" autoAdjust="0"/>
    <p:restoredTop sz="80479" autoAdjust="0"/>
  </p:normalViewPr>
  <p:slideViewPr>
    <p:cSldViewPr showGuides="1">
      <p:cViewPr varScale="1">
        <p:scale>
          <a:sx n="58" d="100"/>
          <a:sy n="58" d="100"/>
        </p:scale>
        <p:origin x="163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68E7C-2E0D-4225-8786-A48541B06C5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9BC6D-6A59-433B-A3C0-652FCC141E6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dirty="0"/>
              <a:t>Teacher says </a:t>
            </a:r>
            <a:r>
              <a:rPr lang="en-US" b="0" i="1" dirty="0"/>
              <a:t>“Hello, everyone. How are you? How’s the weather? Is it sunny? Great! Now, let’s sing a song with me.”</a:t>
            </a:r>
            <a:endParaRPr lang="en-US" b="0" i="1" dirty="0"/>
          </a:p>
          <a:p>
            <a:pPr marL="228600" indent="-228600">
              <a:buAutoNum type="arabicPeriod"/>
            </a:pPr>
            <a:r>
              <a:rPr lang="en-US" dirty="0"/>
              <a:t>Warm up: Sing </a:t>
            </a:r>
            <a:r>
              <a:rPr lang="en-US" i="1" dirty="0"/>
              <a:t>“Hello song” – “Excellent! You sing very well.”</a:t>
            </a:r>
            <a:endParaRPr lang="en-US" i="1" dirty="0"/>
          </a:p>
          <a:p>
            <a:pPr marL="228600" indent="-228600">
              <a:buAutoNum type="arabicPeriod"/>
            </a:pPr>
            <a:r>
              <a:rPr lang="en-US" dirty="0"/>
              <a:t>Divide class into 2 groups (optional) – </a:t>
            </a:r>
            <a:r>
              <a:rPr lang="en-US" i="1" dirty="0"/>
              <a:t>“Today, we will have 2 groups – Group 1 and Group 2. You are Group 1, you are Group 2.”</a:t>
            </a:r>
            <a:endParaRPr 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i="1" dirty="0"/>
              <a:t>“What is it? Yes, h. Where is h? Great.”</a:t>
            </a:r>
            <a:endParaRPr 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i="1" dirty="0"/>
              <a:t>“What is it? Yes, horse. Where is horse? Great.”</a:t>
            </a:r>
            <a:endParaRPr 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asks students to open their books, hold up the book and point to the letter, sound and words. – </a:t>
            </a:r>
            <a:r>
              <a:rPr lang="en-US" i="1" dirty="0"/>
              <a:t>“Open your book page 36”</a:t>
            </a:r>
            <a:endParaRPr lang="en-US" i="1" dirty="0"/>
          </a:p>
          <a:p>
            <a:pPr marL="171450" indent="-171450">
              <a:buFontTx/>
              <a:buChar char="-"/>
            </a:pPr>
            <a:r>
              <a:rPr lang="en-US" dirty="0"/>
              <a:t>Teacher has the class listen again, and for this time. Students follow by pointing to them on the page and repeat. – </a:t>
            </a:r>
            <a:r>
              <a:rPr lang="en-US" i="1" dirty="0"/>
              <a:t>“Listen and point”</a:t>
            </a:r>
            <a:endParaRPr lang="en-US" i="1" dirty="0"/>
          </a:p>
          <a:p>
            <a:pPr marL="171450" indent="-171450">
              <a:buFontTx/>
              <a:buChar char="-"/>
            </a:pPr>
            <a:r>
              <a:rPr lang="en-US" dirty="0"/>
              <a:t>Teacher has them practice in pairs or groups or by individual. – </a:t>
            </a:r>
            <a:r>
              <a:rPr lang="en-US" i="1" dirty="0"/>
              <a:t>“Let’s work with your friends.”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leads in the chant. – </a:t>
            </a:r>
            <a:r>
              <a:rPr lang="en-US" i="1" dirty="0"/>
              <a:t>“Let’s chant with me.”</a:t>
            </a:r>
            <a:endParaRPr lang="en-US" i="1" dirty="0"/>
          </a:p>
          <a:p>
            <a:pPr marL="171450" indent="-171450">
              <a:buFontTx/>
              <a:buChar char="-"/>
            </a:pPr>
            <a:r>
              <a:rPr lang="en-US" dirty="0"/>
              <a:t>Teacher asks students to listen twice, while teacher follows the chant with gestures. – </a:t>
            </a:r>
            <a:r>
              <a:rPr lang="en-US" i="1" dirty="0"/>
              <a:t>“Look and listen 2 times”</a:t>
            </a:r>
            <a:endParaRPr lang="en-US" i="1" dirty="0"/>
          </a:p>
          <a:p>
            <a:pPr marL="171450" indent="-171450">
              <a:buFontTx/>
              <a:buChar char="-"/>
            </a:pPr>
            <a:r>
              <a:rPr lang="en-US" dirty="0"/>
              <a:t>Teacher asks students to listen and repeat each line of the chant. </a:t>
            </a:r>
            <a:r>
              <a:rPr lang="en-US" i="1" dirty="0"/>
              <a:t>– “Listen and repeat.”</a:t>
            </a:r>
            <a:endParaRPr lang="en-US" i="1" dirty="0"/>
          </a:p>
          <a:p>
            <a:pPr marL="171450" indent="-171450">
              <a:buFontTx/>
              <a:buChar char="-"/>
            </a:pPr>
            <a:r>
              <a:rPr lang="en-US" dirty="0"/>
              <a:t>Teacher mutes the sound and have students say each line along by group. </a:t>
            </a:r>
            <a:r>
              <a:rPr lang="en-US" i="1" dirty="0"/>
              <a:t>“Now, again please.”</a:t>
            </a:r>
            <a:endParaRPr lang="en-US" i="1" dirty="0"/>
          </a:p>
          <a:p>
            <a:pPr marL="171450" indent="-171450">
              <a:buFontTx/>
              <a:buChar char="-"/>
            </a:pPr>
            <a:r>
              <a:rPr lang="en-US" dirty="0"/>
              <a:t>Teacher groups students and ask them to sit face to face and practice chanting with gestures. Offer help if necessary. </a:t>
            </a:r>
            <a:r>
              <a:rPr lang="en-US" i="1" dirty="0"/>
              <a:t>“Let’s chant with your friends.”</a:t>
            </a:r>
            <a:endParaRPr lang="en-US" i="1" dirty="0"/>
          </a:p>
          <a:p>
            <a:pPr marL="171450" indent="-171450">
              <a:buFontTx/>
              <a:buChar char="-"/>
            </a:pPr>
            <a:r>
              <a:rPr lang="en-US" dirty="0"/>
              <a:t>Teacher asks the class to chant along with music and do gestures. – </a:t>
            </a:r>
            <a:r>
              <a:rPr lang="en-US" i="1" dirty="0"/>
              <a:t>“Class, let’s chant with me.”</a:t>
            </a:r>
            <a:endParaRPr lang="en-US" i="1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leads in the review section.  - </a:t>
            </a:r>
            <a:r>
              <a:rPr lang="en-US" i="1" dirty="0"/>
              <a:t>“Now, listen and choose the correct answer.”</a:t>
            </a:r>
            <a:endParaRPr lang="en-US" i="1" dirty="0"/>
          </a:p>
          <a:p>
            <a:pPr marL="171450" indent="-171450">
              <a:buFontTx/>
              <a:buChar char="-"/>
            </a:pPr>
            <a:r>
              <a:rPr lang="en-US" dirty="0"/>
              <a:t>Teacher asks students to listen to each audio for one time. 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Teacher asks for answers, collects and confirms and shows the correct answer. </a:t>
            </a:r>
            <a:r>
              <a:rPr lang="en-US" i="1" dirty="0"/>
              <a:t>“Listen, A or B. Great, B - h. Next, what is it? Good - H.”</a:t>
            </a:r>
            <a:endParaRPr lang="en-US" i="1" dirty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asks students to look at the picture and asks </a:t>
            </a:r>
            <a:r>
              <a:rPr lang="en-US" i="1" dirty="0"/>
              <a:t>“What is it?”.</a:t>
            </a:r>
            <a:endParaRPr lang="en-US" i="1" dirty="0"/>
          </a:p>
          <a:p>
            <a:pPr marL="171450" indent="-171450">
              <a:buFontTx/>
              <a:buChar char="-"/>
            </a:pPr>
            <a:r>
              <a:rPr lang="en-US" dirty="0"/>
              <a:t>Teacher asks for answers, collects and confirms, and shows the correct answer. – </a:t>
            </a:r>
            <a:r>
              <a:rPr lang="en-US" i="1" dirty="0"/>
              <a:t>“Yes, A. Good job. Next, what is it? Great, B”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gives praises: </a:t>
            </a:r>
            <a:r>
              <a:rPr lang="en-US" i="1" dirty="0"/>
              <a:t>“Good job.”</a:t>
            </a:r>
            <a:endParaRPr lang="en-US" i="1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en-US" dirty="0"/>
              <a:t>Teacher asks students to ask and answer again: </a:t>
            </a:r>
            <a:r>
              <a:rPr lang="en-US" altLang="en-US" i="1" dirty="0"/>
              <a:t>“So class, what is it? Good. And what is it? Well done. How about the animals. What is it? Great. And what is it? Nice.”</a:t>
            </a:r>
            <a:endParaRPr lang="en-US" altLang="en-US" i="1" dirty="0"/>
          </a:p>
          <a:p>
            <a:pPr marL="171450" indent="-171450">
              <a:buFontTx/>
              <a:buChar char="-"/>
            </a:pPr>
            <a:r>
              <a:rPr lang="en-US" altLang="en-US" dirty="0"/>
              <a:t>Teacher gives comments of the class’s performance: </a:t>
            </a:r>
            <a:r>
              <a:rPr lang="en-US" altLang="en-US" i="1" dirty="0"/>
              <a:t>“Class, you did so well today.”</a:t>
            </a:r>
            <a:endParaRPr lang="en-US" altLang="en-US" i="1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en-US" dirty="0"/>
              <a:t>Teacher says Goodbye. – </a:t>
            </a:r>
            <a:r>
              <a:rPr lang="en-US" altLang="en-US" i="1" dirty="0"/>
              <a:t>“It’s time to say Goodbye. Goodbye, and see you.”</a:t>
            </a:r>
            <a:endParaRPr lang="en-US" altLang="en-US" i="1" dirty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Teacher gives instructions of this activity: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have them listen to each audio and ask them to point their finger as the same as the direction of the animal in the picture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(e.g. if it is the dog, students point their finger to the left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if it is the chicken, students point to finger up to the sky.)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Teacher makes sure all students understand the game’s rule.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“Now, class, what is it? Let’s listen and point at the correct place.”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“Where is dog? Yes! And chicken? Great!”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“Where is egg? Yes! And elephant? Great!”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“Where is duck? Yes! And bird? Great!”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“Where is donkey? Yes! And cow? Great!”</a:t>
            </a:r>
            <a:endParaRPr lang="en-US" i="1" dirty="0"/>
          </a:p>
          <a:p>
            <a:pPr marL="171450" indent="-171450">
              <a:buFontTx/>
              <a:buChar char="-"/>
            </a:pPr>
            <a:r>
              <a:rPr lang="en-US" dirty="0"/>
              <a:t>The game ends, teacher gives praises to the whole class. – </a:t>
            </a:r>
            <a:r>
              <a:rPr lang="en-US" i="1" dirty="0"/>
              <a:t>“Good job”.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gives students some hints of today’s lesson by pointing the horse and hippo, possibly saying </a:t>
            </a:r>
            <a:r>
              <a:rPr lang="en-US" i="1" dirty="0"/>
              <a:t>“We have two more friends today. Let’s find out who they are.”</a:t>
            </a:r>
            <a:endParaRPr 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asks students to listen twice for each letter, sound and words. </a:t>
            </a:r>
            <a:r>
              <a:rPr lang="en-US" i="1" dirty="0"/>
              <a:t>“Listen 2 times”</a:t>
            </a:r>
            <a:endParaRPr lang="en-US" i="1" dirty="0"/>
          </a:p>
          <a:p>
            <a:pPr marL="171450" indent="-171450">
              <a:buFontTx/>
              <a:buChar char="-"/>
            </a:pPr>
            <a:r>
              <a:rPr lang="en-US" dirty="0"/>
              <a:t>Teacher asks students to repeat twice after one-by-one listening, and checks pronunciation. – </a:t>
            </a:r>
            <a:r>
              <a:rPr lang="en-US" i="1" dirty="0"/>
              <a:t>”Listen and repeat.”</a:t>
            </a:r>
            <a:endParaRPr lang="en-US" i="1" dirty="0"/>
          </a:p>
          <a:p>
            <a:pPr marL="171450" indent="-171450">
              <a:buFontTx/>
              <a:buChar char="-"/>
            </a:pPr>
            <a:r>
              <a:rPr lang="en-US" dirty="0"/>
              <a:t>Teacher does the gestures of the letter, sound and words, and has students do the same while repeating. – </a:t>
            </a:r>
            <a:r>
              <a:rPr lang="en-US" i="1" dirty="0"/>
              <a:t>“Look at me, listen and repeat.”</a:t>
            </a:r>
            <a:endParaRPr lang="en-US" i="1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leads in the game and gives instructions:</a:t>
            </a: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+ have them listen to the audio.</a:t>
            </a: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+ collect and confirm their answer, and show the answer on the slide.</a:t>
            </a: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Teacher gives praises.</a:t>
            </a:r>
            <a:endParaRPr lang="en-US" dirty="0"/>
          </a:p>
          <a:p>
            <a:pPr marL="0" indent="0">
              <a:buFontTx/>
              <a:buNone/>
            </a:pPr>
            <a:r>
              <a:rPr lang="en-US" i="1" dirty="0"/>
              <a:t>“Listen and show me what it is? What is it? Yes, hippo. Where is hippo? Great.”</a:t>
            </a:r>
            <a:endParaRPr lang="en-US" i="1" dirty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u="none" dirty="0"/>
              <a:t>“What is it? Yes, H. Where is H? Great.”</a:t>
            </a:r>
            <a:endParaRPr lang="en-US" i="1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microsoft.com/office/2007/relationships/media" Target="../media/media11.mp3"/><Relationship Id="rId8" Type="http://schemas.openxmlformats.org/officeDocument/2006/relationships/audio" Target="../media/media11.mp3"/><Relationship Id="rId7" Type="http://schemas.openxmlformats.org/officeDocument/2006/relationships/image" Target="../media/image11.png"/><Relationship Id="rId6" Type="http://schemas.microsoft.com/office/2007/relationships/media" Target="../media/media16.mp3"/><Relationship Id="rId5" Type="http://schemas.openxmlformats.org/officeDocument/2006/relationships/audio" Target="../media/media16.mp3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43.jpeg"/><Relationship Id="rId12" Type="http://schemas.openxmlformats.org/officeDocument/2006/relationships/notesSlide" Target="../notesSlides/notesSlide9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6.png"/><Relationship Id="rId1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media" Target="../media/media12.mp3"/><Relationship Id="rId8" Type="http://schemas.openxmlformats.org/officeDocument/2006/relationships/audio" Target="../media/media12.mp3"/><Relationship Id="rId7" Type="http://schemas.openxmlformats.org/officeDocument/2006/relationships/image" Target="../media/image11.png"/><Relationship Id="rId6" Type="http://schemas.microsoft.com/office/2007/relationships/media" Target="../media/media16.mp3"/><Relationship Id="rId5" Type="http://schemas.openxmlformats.org/officeDocument/2006/relationships/audio" Target="../media/media16.mp3"/><Relationship Id="rId4" Type="http://schemas.openxmlformats.org/officeDocument/2006/relationships/image" Target="../media/image45.jpeg"/><Relationship Id="rId3" Type="http://schemas.openxmlformats.org/officeDocument/2006/relationships/image" Target="../media/image40.jpeg"/><Relationship Id="rId2" Type="http://schemas.openxmlformats.org/officeDocument/2006/relationships/image" Target="../media/image43.jpeg"/><Relationship Id="rId12" Type="http://schemas.openxmlformats.org/officeDocument/2006/relationships/notesSlide" Target="../notesSlides/notesSlide10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6.png"/><Relationship Id="rId1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9" Type="http://schemas.microsoft.com/office/2007/relationships/media" Target="../media/media14.mp3"/><Relationship Id="rId8" Type="http://schemas.openxmlformats.org/officeDocument/2006/relationships/audio" Target="../media/media14.mp3"/><Relationship Id="rId7" Type="http://schemas.openxmlformats.org/officeDocument/2006/relationships/image" Target="../media/image11.png"/><Relationship Id="rId6" Type="http://schemas.microsoft.com/office/2007/relationships/media" Target="../media/media16.mp3"/><Relationship Id="rId5" Type="http://schemas.openxmlformats.org/officeDocument/2006/relationships/audio" Target="../media/media16.mp3"/><Relationship Id="rId4" Type="http://schemas.openxmlformats.org/officeDocument/2006/relationships/image" Target="../media/image47.jpeg"/><Relationship Id="rId3" Type="http://schemas.openxmlformats.org/officeDocument/2006/relationships/image" Target="../media/image40.jpeg"/><Relationship Id="rId2" Type="http://schemas.openxmlformats.org/officeDocument/2006/relationships/image" Target="../media/image46.jpeg"/><Relationship Id="rId12" Type="http://schemas.openxmlformats.org/officeDocument/2006/relationships/notesSlide" Target="../notesSlides/notesSlide11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6.png"/><Relationship Id="rId1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audio" Target="../media/media20.mp3"/><Relationship Id="rId8" Type="http://schemas.microsoft.com/office/2007/relationships/media" Target="../media/media19.mp3"/><Relationship Id="rId7" Type="http://schemas.openxmlformats.org/officeDocument/2006/relationships/audio" Target="../media/media19.mp3"/><Relationship Id="rId6" Type="http://schemas.microsoft.com/office/2007/relationships/media" Target="../media/media18.mp3"/><Relationship Id="rId5" Type="http://schemas.openxmlformats.org/officeDocument/2006/relationships/audio" Target="../media/media18.mp3"/><Relationship Id="rId4" Type="http://schemas.openxmlformats.org/officeDocument/2006/relationships/image" Target="../media/image6.png"/><Relationship Id="rId3" Type="http://schemas.microsoft.com/office/2007/relationships/media" Target="../media/media17.mp3"/><Relationship Id="rId2" Type="http://schemas.openxmlformats.org/officeDocument/2006/relationships/audio" Target="../media/media17.mp3"/><Relationship Id="rId16" Type="http://schemas.openxmlformats.org/officeDocument/2006/relationships/notesSlide" Target="../notesSlides/notesSlide13.xml"/><Relationship Id="rId15" Type="http://schemas.openxmlformats.org/officeDocument/2006/relationships/slideLayout" Target="../slideLayouts/slideLayout12.xml"/><Relationship Id="rId14" Type="http://schemas.microsoft.com/office/2007/relationships/media" Target="../media/media22.mp3"/><Relationship Id="rId13" Type="http://schemas.openxmlformats.org/officeDocument/2006/relationships/audio" Target="../media/media22.mp3"/><Relationship Id="rId12" Type="http://schemas.microsoft.com/office/2007/relationships/media" Target="../media/media21.mp3"/><Relationship Id="rId11" Type="http://schemas.openxmlformats.org/officeDocument/2006/relationships/audio" Target="../media/media21.mp3"/><Relationship Id="rId10" Type="http://schemas.microsoft.com/office/2007/relationships/media" Target="../media/media20.mp3"/><Relationship Id="rId1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jpeg"/><Relationship Id="rId8" Type="http://schemas.microsoft.com/office/2007/relationships/media" Target="../media/media11.mp3"/><Relationship Id="rId7" Type="http://schemas.openxmlformats.org/officeDocument/2006/relationships/audio" Target="../media/media11.mp3"/><Relationship Id="rId6" Type="http://schemas.openxmlformats.org/officeDocument/2006/relationships/image" Target="../media/image6.png"/><Relationship Id="rId5" Type="http://schemas.microsoft.com/office/2007/relationships/media" Target="../media/media12.mp3"/><Relationship Id="rId4" Type="http://schemas.openxmlformats.org/officeDocument/2006/relationships/audio" Target="../media/media12.mp3"/><Relationship Id="rId3" Type="http://schemas.openxmlformats.org/officeDocument/2006/relationships/image" Target="../media/image11.png"/><Relationship Id="rId2" Type="http://schemas.microsoft.com/office/2007/relationships/media" Target="../media/media16.mp3"/><Relationship Id="rId11" Type="http://schemas.openxmlformats.org/officeDocument/2006/relationships/notesSlide" Target="../notesSlides/notesSlide14.xml"/><Relationship Id="rId10" Type="http://schemas.openxmlformats.org/officeDocument/2006/relationships/slideLayout" Target="../slideLayouts/slideLayout7.xml"/><Relationship Id="rId1" Type="http://schemas.openxmlformats.org/officeDocument/2006/relationships/audio" Target="../media/media16.mp3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media" Target="../media/media16.mp3"/><Relationship Id="rId4" Type="http://schemas.openxmlformats.org/officeDocument/2006/relationships/audio" Target="../media/media16.mp3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1.wav"/><Relationship Id="rId1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audio" Target="../media/media3.mp3"/><Relationship Id="rId8" Type="http://schemas.microsoft.com/office/2007/relationships/hdphoto" Target="../media/image10.wdp"/><Relationship Id="rId7" Type="http://schemas.openxmlformats.org/officeDocument/2006/relationships/image" Target="../media/image9.png"/><Relationship Id="rId6" Type="http://schemas.microsoft.com/office/2007/relationships/hdphoto" Target="../media/image8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12.xml"/><Relationship Id="rId13" Type="http://schemas.openxmlformats.org/officeDocument/2006/relationships/image" Target="../media/image11.png"/><Relationship Id="rId12" Type="http://schemas.microsoft.com/office/2007/relationships/media" Target="../media/media4.mp3"/><Relationship Id="rId11" Type="http://schemas.openxmlformats.org/officeDocument/2006/relationships/audio" Target="../media/media4.mp3"/><Relationship Id="rId10" Type="http://schemas.microsoft.com/office/2007/relationships/media" Target="../media/media3.mp3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microsoft.com/office/2007/relationships/hdphoto" Target="../media/image14.wdp"/><Relationship Id="rId7" Type="http://schemas.openxmlformats.org/officeDocument/2006/relationships/image" Target="../media/image13.png"/><Relationship Id="rId6" Type="http://schemas.microsoft.com/office/2007/relationships/media" Target="../media/media6.mp3"/><Relationship Id="rId5" Type="http://schemas.openxmlformats.org/officeDocument/2006/relationships/audio" Target="../media/media6.mp3"/><Relationship Id="rId4" Type="http://schemas.openxmlformats.org/officeDocument/2006/relationships/image" Target="../media/image6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5" Type="http://schemas.openxmlformats.org/officeDocument/2006/relationships/notesSlide" Target="../notesSlides/notesSlide3.xml"/><Relationship Id="rId14" Type="http://schemas.openxmlformats.org/officeDocument/2006/relationships/slideLayout" Target="../slideLayouts/slideLayout12.xml"/><Relationship Id="rId13" Type="http://schemas.openxmlformats.org/officeDocument/2006/relationships/image" Target="../media/image11.png"/><Relationship Id="rId12" Type="http://schemas.microsoft.com/office/2007/relationships/media" Target="../media/media4.mp3"/><Relationship Id="rId11" Type="http://schemas.openxmlformats.org/officeDocument/2006/relationships/audio" Target="../media/media4.mp3"/><Relationship Id="rId10" Type="http://schemas.microsoft.com/office/2007/relationships/hdphoto" Target="../media/image16.wdp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media" Target="../media/media8.mp3"/><Relationship Id="rId8" Type="http://schemas.openxmlformats.org/officeDocument/2006/relationships/audio" Target="NULL" TargetMode="External"/><Relationship Id="rId7" Type="http://schemas.openxmlformats.org/officeDocument/2006/relationships/image" Target="../media/image6.png"/><Relationship Id="rId6" Type="http://schemas.microsoft.com/office/2007/relationships/media" Target="../media/media7.mp3"/><Relationship Id="rId5" Type="http://schemas.openxmlformats.org/officeDocument/2006/relationships/audio" Target="../media/media7.mp3"/><Relationship Id="rId4" Type="http://schemas.openxmlformats.org/officeDocument/2006/relationships/image" Target="../media/image17.jpeg"/><Relationship Id="rId3" Type="http://schemas.openxmlformats.org/officeDocument/2006/relationships/image" Target="../media/image11.png"/><Relationship Id="rId2" Type="http://schemas.microsoft.com/office/2007/relationships/media" Target="../media/media4.mp3"/><Relationship Id="rId17" Type="http://schemas.openxmlformats.org/officeDocument/2006/relationships/notesSlide" Target="../notesSlides/notesSlide4.xml"/><Relationship Id="rId16" Type="http://schemas.openxmlformats.org/officeDocument/2006/relationships/slideLayout" Target="../slideLayouts/slideLayout12.xml"/><Relationship Id="rId15" Type="http://schemas.microsoft.com/office/2007/relationships/hdphoto" Target="../media/image23.wdp"/><Relationship Id="rId14" Type="http://schemas.openxmlformats.org/officeDocument/2006/relationships/image" Target="../media/image22.png"/><Relationship Id="rId13" Type="http://schemas.microsoft.com/office/2007/relationships/hdphoto" Target="../media/image21.wdp"/><Relationship Id="rId12" Type="http://schemas.openxmlformats.org/officeDocument/2006/relationships/image" Target="../media/image20.png"/><Relationship Id="rId11" Type="http://schemas.microsoft.com/office/2007/relationships/hdphoto" Target="../media/image19.wdp"/><Relationship Id="rId10" Type="http://schemas.openxmlformats.org/officeDocument/2006/relationships/image" Target="../media/image18.png"/><Relationship Id="rId1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microsoft.com/office/2007/relationships/hdphoto" Target="../media/image28.wdp"/><Relationship Id="rId7" Type="http://schemas.openxmlformats.org/officeDocument/2006/relationships/image" Target="../media/image27.png"/><Relationship Id="rId6" Type="http://schemas.microsoft.com/office/2007/relationships/hdphoto" Target="../media/image26.wdp"/><Relationship Id="rId5" Type="http://schemas.openxmlformats.org/officeDocument/2006/relationships/image" Target="../media/image25.png"/><Relationship Id="rId4" Type="http://schemas.openxmlformats.org/officeDocument/2006/relationships/image" Target="../media/image6.png"/><Relationship Id="rId3" Type="http://schemas.microsoft.com/office/2007/relationships/media" Target="../media/media9.mp3"/><Relationship Id="rId2" Type="http://schemas.openxmlformats.org/officeDocument/2006/relationships/audio" Target="../media/media9.mp3"/><Relationship Id="rId19" Type="http://schemas.openxmlformats.org/officeDocument/2006/relationships/notesSlide" Target="../notesSlides/notesSlide5.xml"/><Relationship Id="rId18" Type="http://schemas.openxmlformats.org/officeDocument/2006/relationships/slideLayout" Target="../slideLayouts/slideLayout12.xml"/><Relationship Id="rId17" Type="http://schemas.microsoft.com/office/2007/relationships/hdphoto" Target="../media/image32.wdp"/><Relationship Id="rId16" Type="http://schemas.openxmlformats.org/officeDocument/2006/relationships/image" Target="../media/image31.png"/><Relationship Id="rId15" Type="http://schemas.openxmlformats.org/officeDocument/2006/relationships/image" Target="../media/image11.png"/><Relationship Id="rId14" Type="http://schemas.microsoft.com/office/2007/relationships/media" Target="../media/media4.mp3"/><Relationship Id="rId13" Type="http://schemas.openxmlformats.org/officeDocument/2006/relationships/audio" Target="../media/media4.mp3"/><Relationship Id="rId12" Type="http://schemas.microsoft.com/office/2007/relationships/media" Target="../media/media10.mp3"/><Relationship Id="rId11" Type="http://schemas.openxmlformats.org/officeDocument/2006/relationships/audio" Target="../media/media10.mp3"/><Relationship Id="rId10" Type="http://schemas.microsoft.com/office/2007/relationships/hdphoto" Target="../media/image30.wdp"/><Relationship Id="rId1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2.xml"/><Relationship Id="rId5" Type="http://schemas.microsoft.com/office/2007/relationships/hdphoto" Target="../media/image36.wdp"/><Relationship Id="rId4" Type="http://schemas.openxmlformats.org/officeDocument/2006/relationships/image" Target="../media/image35.png"/><Relationship Id="rId3" Type="http://schemas.microsoft.com/office/2007/relationships/hdphoto" Target="../media/image34.wdp"/><Relationship Id="rId2" Type="http://schemas.openxmlformats.org/officeDocument/2006/relationships/image" Target="../media/image33.png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media13.mp3"/><Relationship Id="rId8" Type="http://schemas.microsoft.com/office/2007/relationships/media" Target="../media/media12.mp3"/><Relationship Id="rId7" Type="http://schemas.openxmlformats.org/officeDocument/2006/relationships/audio" Target="../media/media12.mp3"/><Relationship Id="rId6" Type="http://schemas.openxmlformats.org/officeDocument/2006/relationships/image" Target="../media/image6.png"/><Relationship Id="rId5" Type="http://schemas.microsoft.com/office/2007/relationships/media" Target="../media/media11.mp3"/><Relationship Id="rId4" Type="http://schemas.openxmlformats.org/officeDocument/2006/relationships/audio" Target="../media/media11.mp3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6" Type="http://schemas.openxmlformats.org/officeDocument/2006/relationships/notesSlide" Target="../notesSlides/notesSlide7.xml"/><Relationship Id="rId15" Type="http://schemas.openxmlformats.org/officeDocument/2006/relationships/slideLayout" Target="../slideLayouts/slideLayout12.xml"/><Relationship Id="rId14" Type="http://schemas.microsoft.com/office/2007/relationships/media" Target="../media/media15.mp3"/><Relationship Id="rId13" Type="http://schemas.openxmlformats.org/officeDocument/2006/relationships/audio" Target="../media/media15.mp3"/><Relationship Id="rId12" Type="http://schemas.microsoft.com/office/2007/relationships/media" Target="../media/media14.mp3"/><Relationship Id="rId11" Type="http://schemas.openxmlformats.org/officeDocument/2006/relationships/audio" Target="../media/media14.mp3"/><Relationship Id="rId10" Type="http://schemas.microsoft.com/office/2007/relationships/media" Target="../media/media13.mp3"/><Relationship Id="rId1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microsoft.com/office/2007/relationships/media" Target="../media/media16.mp3"/><Relationship Id="rId7" Type="http://schemas.openxmlformats.org/officeDocument/2006/relationships/audio" Target="../media/media16.mp3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6.png"/><Relationship Id="rId3" Type="http://schemas.microsoft.com/office/2007/relationships/media" Target="../media/media13.mp3"/><Relationship Id="rId2" Type="http://schemas.openxmlformats.org/officeDocument/2006/relationships/audio" Target="../media/media13.mp3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 b="61983"/>
          <a:stretch>
            <a:fillRect/>
          </a:stretch>
        </p:blipFill>
        <p:spPr bwMode="auto">
          <a:xfrm>
            <a:off x="260320" y="2612570"/>
            <a:ext cx="8634184" cy="355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00741"/>
            <a:ext cx="759817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20182" y="101736"/>
            <a:ext cx="68918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Look, listen and repeat.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817" y="2339979"/>
            <a:ext cx="3070465" cy="2002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" y="4735666"/>
            <a:ext cx="3181371" cy="200199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454497" y="2452693"/>
            <a:ext cx="187743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500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Hh</a:t>
            </a:r>
            <a:endParaRPr lang="en-US" sz="960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18306" y="4816440"/>
            <a:ext cx="97654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50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h</a:t>
            </a:r>
            <a:endParaRPr lang="en-US" sz="960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260574" y="1194030"/>
            <a:ext cx="2878038" cy="954444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Game: </a:t>
            </a:r>
            <a:endParaRPr lang="en-US" sz="28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Let’s guess</a:t>
            </a:r>
            <a:endParaRPr lang="en-US" sz="28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" y="2393595"/>
            <a:ext cx="3276600" cy="23094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238" y="4460229"/>
            <a:ext cx="3070465" cy="2295605"/>
          </a:xfrm>
          <a:prstGeom prst="rect">
            <a:avLst/>
          </a:prstGeom>
        </p:spPr>
      </p:pic>
      <p:pic>
        <p:nvPicPr>
          <p:cNvPr id="30" name="ClappingSound-VA-5417386 (mp3cut.net)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2482" y="76200"/>
            <a:ext cx="355600" cy="355600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5979721" y="2085152"/>
            <a:ext cx="2884008" cy="2438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H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56493" y="396817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5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20182" y="101736"/>
            <a:ext cx="68918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Look, listen and repeat.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637" y="2967176"/>
            <a:ext cx="2911376" cy="2002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665" y="4754265"/>
            <a:ext cx="3181371" cy="200199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723217" y="2845282"/>
            <a:ext cx="187743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500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Hh</a:t>
            </a:r>
            <a:endParaRPr lang="en-US" sz="960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278953" y="4858417"/>
            <a:ext cx="97654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50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h</a:t>
            </a:r>
            <a:endParaRPr lang="en-US" sz="960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88969" y="1217084"/>
            <a:ext cx="2878038" cy="954444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Game: </a:t>
            </a:r>
            <a:endParaRPr lang="en-US" sz="28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Let’s guess!</a:t>
            </a:r>
            <a:endParaRPr lang="en-US" sz="28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78" y="1057829"/>
            <a:ext cx="3276600" cy="23094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8" y="2833991"/>
            <a:ext cx="3008446" cy="2176664"/>
          </a:xfrm>
          <a:prstGeom prst="rect">
            <a:avLst/>
          </a:prstGeom>
        </p:spPr>
      </p:pic>
      <p:pic>
        <p:nvPicPr>
          <p:cNvPr id="30" name="ClappingSound-VA-5417386 (mp3cut.net)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2567" y="0"/>
            <a:ext cx="421854" cy="421854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3419180" y="4674723"/>
            <a:ext cx="2448220" cy="21867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 (2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62427" y="361752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5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20182" y="101736"/>
            <a:ext cx="68918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Look, listen and repeat.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12" y="3650596"/>
            <a:ext cx="3070465" cy="2002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292910"/>
            <a:ext cx="3181371" cy="230947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341979" y="1509945"/>
            <a:ext cx="187743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500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Hh</a:t>
            </a:r>
            <a:endParaRPr lang="en-US" sz="960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21969" y="3720572"/>
            <a:ext cx="97654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50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h</a:t>
            </a:r>
            <a:endParaRPr lang="en-US" sz="960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994399" y="5811253"/>
            <a:ext cx="2878038" cy="954444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Game: </a:t>
            </a:r>
            <a:endParaRPr lang="en-US" sz="28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Let’s guess!</a:t>
            </a:r>
            <a:endParaRPr lang="en-US" sz="28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1292910"/>
            <a:ext cx="3276600" cy="23094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3649237"/>
            <a:ext cx="2878038" cy="2050929"/>
          </a:xfrm>
          <a:prstGeom prst="rect">
            <a:avLst/>
          </a:prstGeom>
        </p:spPr>
      </p:pic>
      <p:pic>
        <p:nvPicPr>
          <p:cNvPr id="30" name="ClappingSound-VA-5417386 (mp3cut.net)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8899" y="76200"/>
            <a:ext cx="382258" cy="382258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152400" y="1211667"/>
            <a:ext cx="2785209" cy="23094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or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02567" y="2599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5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4" b="31111"/>
          <a:stretch>
            <a:fillRect/>
          </a:stretch>
        </p:blipFill>
        <p:spPr>
          <a:xfrm>
            <a:off x="1540910" y="2362200"/>
            <a:ext cx="5876711" cy="38772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8: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7779" y="2375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21565" y="237530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</a:t>
            </a:r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5798" y="998768"/>
            <a:ext cx="68918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Look, listen and repeat.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-1071685" y="2961976"/>
            <a:ext cx="364831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1" i="1" dirty="0">
                <a:latin typeface="Comic Sans MS" panose="030F0702030302020204" pitchFamily="66" charset="0"/>
              </a:rPr>
              <a:t>LOOK</a:t>
            </a:r>
            <a:endParaRPr lang="en-US" altLang="en-US" sz="2400" b="1" i="1" dirty="0">
              <a:latin typeface="Comic Sans MS" panose="030F0702030302020204" pitchFamily="66" charset="0"/>
            </a:endParaRPr>
          </a:p>
          <a:p>
            <a:pPr algn="ctr"/>
            <a:r>
              <a:rPr lang="en-US" altLang="en-US" sz="2400" b="1" i="1" dirty="0">
                <a:latin typeface="Comic Sans MS" panose="030F0702030302020204" pitchFamily="66" charset="0"/>
              </a:rPr>
              <a:t> </a:t>
            </a:r>
            <a:endParaRPr lang="en-US" altLang="en-US" sz="2400" b="1" i="1" dirty="0">
              <a:latin typeface="Comic Sans MS" panose="030F0702030302020204" pitchFamily="66" charset="0"/>
            </a:endParaRPr>
          </a:p>
          <a:p>
            <a:pPr algn="ctr"/>
            <a:r>
              <a:rPr lang="en-US" altLang="en-US" sz="2400" b="1" i="1" dirty="0">
                <a:latin typeface="Comic Sans MS" panose="030F0702030302020204" pitchFamily="66" charset="0"/>
              </a:rPr>
              <a:t>AT </a:t>
            </a:r>
            <a:endParaRPr lang="en-US" altLang="en-US" sz="2400" b="1" i="1" dirty="0">
              <a:latin typeface="Comic Sans MS" panose="030F0702030302020204" pitchFamily="66" charset="0"/>
            </a:endParaRPr>
          </a:p>
          <a:p>
            <a:pPr algn="ctr"/>
            <a:endParaRPr lang="en-US" altLang="en-US" sz="2400" b="1" i="1" dirty="0">
              <a:latin typeface="Comic Sans MS" panose="030F0702030302020204" pitchFamily="66" charset="0"/>
            </a:endParaRPr>
          </a:p>
          <a:p>
            <a:pPr algn="ctr"/>
            <a:r>
              <a:rPr lang="en-US" altLang="en-US" sz="2400" b="1" i="1" dirty="0">
                <a:latin typeface="Comic Sans MS" panose="030F0702030302020204" pitchFamily="66" charset="0"/>
              </a:rPr>
              <a:t>YOUR</a:t>
            </a:r>
            <a:endParaRPr lang="en-US" altLang="en-US" sz="2400" b="1" i="1" dirty="0">
              <a:latin typeface="Comic Sans MS" panose="030F0702030302020204" pitchFamily="66" charset="0"/>
            </a:endParaRPr>
          </a:p>
          <a:p>
            <a:pPr algn="ctr"/>
            <a:r>
              <a:rPr lang="en-US" altLang="en-US" sz="2400" b="1" i="1" dirty="0">
                <a:latin typeface="Comic Sans MS" panose="030F0702030302020204" pitchFamily="66" charset="0"/>
              </a:rPr>
              <a:t> </a:t>
            </a:r>
            <a:endParaRPr lang="en-US" altLang="en-US" sz="2400" b="1" i="1" dirty="0">
              <a:latin typeface="Comic Sans MS" panose="030F0702030302020204" pitchFamily="66" charset="0"/>
            </a:endParaRPr>
          </a:p>
          <a:p>
            <a:pPr algn="ctr"/>
            <a:r>
              <a:rPr lang="en-US" altLang="en-US" sz="2400" b="1" i="1" dirty="0">
                <a:latin typeface="Comic Sans MS" panose="030F0702030302020204" pitchFamily="66" charset="0"/>
              </a:rPr>
              <a:t>BOOK!</a:t>
            </a:r>
            <a:endParaRPr lang="en-US" altLang="en-US" sz="2000" b="1" i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521565" y="3331308"/>
            <a:ext cx="364831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1" i="1" dirty="0">
                <a:latin typeface="Comic Sans MS" panose="030F0702030302020204" pitchFamily="66" charset="0"/>
              </a:rPr>
              <a:t>POINT</a:t>
            </a:r>
            <a:endParaRPr lang="en-US" altLang="en-US" sz="2400" b="1" i="1" dirty="0">
              <a:latin typeface="Comic Sans MS" panose="030F0702030302020204" pitchFamily="66" charset="0"/>
            </a:endParaRPr>
          </a:p>
          <a:p>
            <a:pPr algn="ctr"/>
            <a:endParaRPr lang="en-US" altLang="en-US" sz="2400" b="1" i="1" dirty="0">
              <a:latin typeface="Comic Sans MS" panose="030F0702030302020204" pitchFamily="66" charset="0"/>
            </a:endParaRPr>
          </a:p>
          <a:p>
            <a:pPr algn="ctr"/>
            <a:r>
              <a:rPr lang="en-US" altLang="en-US" sz="2400" b="1" i="1" dirty="0">
                <a:latin typeface="Comic Sans MS" panose="030F0702030302020204" pitchFamily="66" charset="0"/>
              </a:rPr>
              <a:t>AND</a:t>
            </a:r>
            <a:endParaRPr lang="en-US" altLang="en-US" sz="2400" b="1" i="1" dirty="0">
              <a:latin typeface="Comic Sans MS" panose="030F0702030302020204" pitchFamily="66" charset="0"/>
            </a:endParaRPr>
          </a:p>
          <a:p>
            <a:pPr algn="ctr"/>
            <a:endParaRPr lang="en-US" altLang="en-US" sz="2400" b="1" i="1" dirty="0">
              <a:latin typeface="Comic Sans MS" panose="030F0702030302020204" pitchFamily="66" charset="0"/>
            </a:endParaRPr>
          </a:p>
          <a:p>
            <a:pPr algn="ctr"/>
            <a:r>
              <a:rPr lang="en-US" altLang="en-US" sz="2400" b="1" i="1" dirty="0">
                <a:latin typeface="Comic Sans MS" panose="030F0702030302020204" pitchFamily="66" charset="0"/>
              </a:rPr>
              <a:t>SAY.</a:t>
            </a:r>
            <a:endParaRPr lang="en-US" altLang="en-US" sz="2400" b="1" i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63813" y="76200"/>
            <a:ext cx="2117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8: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20609" y="85130"/>
            <a:ext cx="2820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1: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16568" y="85130"/>
            <a:ext cx="1151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</a:t>
            </a:r>
            <a:r>
              <a:rPr lang="en-US" sz="5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577" y="1143000"/>
            <a:ext cx="68918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Look, listen and repeat.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1905394"/>
            <a:ext cx="370095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Let’s chant.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1" t="75065" r="19490" b="6046"/>
          <a:stretch>
            <a:fillRect/>
          </a:stretch>
        </p:blipFill>
        <p:spPr>
          <a:xfrm>
            <a:off x="0" y="2895600"/>
            <a:ext cx="9144000" cy="3962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8" t="75662" r="19613" b="20342"/>
          <a:stretch>
            <a:fillRect/>
          </a:stretch>
        </p:blipFill>
        <p:spPr>
          <a:xfrm>
            <a:off x="609600" y="3052934"/>
            <a:ext cx="8534400" cy="838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1" t="79787" r="19490" b="16217"/>
          <a:stretch>
            <a:fillRect/>
          </a:stretch>
        </p:blipFill>
        <p:spPr>
          <a:xfrm>
            <a:off x="0" y="3815328"/>
            <a:ext cx="9144000" cy="838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8" t="75662" r="19613" b="20342"/>
          <a:stretch>
            <a:fillRect/>
          </a:stretch>
        </p:blipFill>
        <p:spPr>
          <a:xfrm>
            <a:off x="577500" y="4544928"/>
            <a:ext cx="8566500" cy="838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1" t="87052" r="19490" b="8952"/>
          <a:stretch>
            <a:fillRect/>
          </a:stretch>
        </p:blipFill>
        <p:spPr>
          <a:xfrm>
            <a:off x="-35170" y="5403849"/>
            <a:ext cx="9144000" cy="838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1" t="91048" r="19490" b="5683"/>
          <a:stretch>
            <a:fillRect/>
          </a:stretch>
        </p:blipFill>
        <p:spPr>
          <a:xfrm>
            <a:off x="577500" y="6252219"/>
            <a:ext cx="8531330" cy="685800"/>
          </a:xfrm>
          <a:prstGeom prst="rect">
            <a:avLst/>
          </a:prstGeom>
        </p:spPr>
      </p:pic>
      <p:pic>
        <p:nvPicPr>
          <p:cNvPr id="28" name="Track 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4741" y="2064364"/>
            <a:ext cx="609600" cy="609600"/>
          </a:xfrm>
          <a:prstGeom prst="rect">
            <a:avLst/>
          </a:prstGeom>
        </p:spPr>
      </p:pic>
      <p:pic>
        <p:nvPicPr>
          <p:cNvPr id="29" name="Track 49 (mp3cut.net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4213" y="3205728"/>
            <a:ext cx="609600" cy="609600"/>
          </a:xfrm>
          <a:prstGeom prst="rect">
            <a:avLst/>
          </a:prstGeom>
        </p:spPr>
      </p:pic>
      <p:pic>
        <p:nvPicPr>
          <p:cNvPr id="30" name="Track 49 (mp3cut.net) (1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4213" y="3927583"/>
            <a:ext cx="609600" cy="609600"/>
          </a:xfrm>
          <a:prstGeom prst="rect">
            <a:avLst/>
          </a:prstGeom>
        </p:spPr>
      </p:pic>
      <p:pic>
        <p:nvPicPr>
          <p:cNvPr id="32" name="Track 49 (mp3cut.net) (4)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1201" y="4773528"/>
            <a:ext cx="609600" cy="609600"/>
          </a:xfrm>
          <a:prstGeom prst="rect">
            <a:avLst/>
          </a:prstGeom>
        </p:spPr>
      </p:pic>
      <p:pic>
        <p:nvPicPr>
          <p:cNvPr id="35" name="Track 49 (mp3cut.net) (2)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4213" y="5501112"/>
            <a:ext cx="609600" cy="609600"/>
          </a:xfrm>
          <a:prstGeom prst="rect">
            <a:avLst/>
          </a:prstGeom>
        </p:spPr>
      </p:pic>
      <p:pic>
        <p:nvPicPr>
          <p:cNvPr id="36" name="Track 49 (mp3cut.net) (3)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1201" y="6246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95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3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3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34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26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65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483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8: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9779" y="2375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83565" y="237530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</a:t>
            </a:r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2" name="Rounded Rectangle 6"/>
          <p:cNvSpPr/>
          <p:nvPr/>
        </p:nvSpPr>
        <p:spPr bwMode="auto">
          <a:xfrm>
            <a:off x="2536320" y="1886519"/>
            <a:ext cx="3700950" cy="797642"/>
          </a:xfrm>
          <a:prstGeom prst="roundRect">
            <a:avLst/>
          </a:prstGeom>
          <a:solidFill>
            <a:srgbClr val="A9DA74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Let’s review!</a:t>
            </a:r>
            <a:endParaRPr lang="en-US" sz="40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45" name="ClappingSound-VA-5417386 (mp3cut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720850" y="156568"/>
            <a:ext cx="402048" cy="402048"/>
          </a:xfrm>
          <a:prstGeom prst="rect">
            <a:avLst/>
          </a:prstGeom>
        </p:spPr>
      </p:pic>
      <p:pic>
        <p:nvPicPr>
          <p:cNvPr id="46" name="ClappingSound-VA-5417386 (mp3cut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741952" y="543669"/>
            <a:ext cx="402048" cy="402048"/>
          </a:xfrm>
          <a:prstGeom prst="rect">
            <a:avLst/>
          </a:prstGeom>
        </p:spPr>
      </p:pic>
      <p:pic>
        <p:nvPicPr>
          <p:cNvPr id="19" name="h (2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9459" y="3825534"/>
            <a:ext cx="609600" cy="609600"/>
          </a:xfrm>
          <a:prstGeom prst="rect">
            <a:avLst/>
          </a:prstGeom>
        </p:spPr>
      </p:pic>
      <p:pic>
        <p:nvPicPr>
          <p:cNvPr id="20" name="H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9459" y="564193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031" y="3397975"/>
            <a:ext cx="2327588" cy="1600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367" y="5119427"/>
            <a:ext cx="2327588" cy="16005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88284" y="3474307"/>
            <a:ext cx="148149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Hh</a:t>
            </a:r>
            <a:endParaRPr lang="en-US" sz="800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18267" y="5150327"/>
            <a:ext cx="83227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h</a:t>
            </a:r>
            <a:endParaRPr lang="en-US" sz="960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/>
          <p:cNvCxnSpPr>
            <a:endCxn id="30" idx="1"/>
          </p:cNvCxnSpPr>
          <p:nvPr/>
        </p:nvCxnSpPr>
        <p:spPr>
          <a:xfrm>
            <a:off x="2141482" y="4130334"/>
            <a:ext cx="2813960" cy="16949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29" idx="1"/>
          </p:cNvCxnSpPr>
          <p:nvPr/>
        </p:nvCxnSpPr>
        <p:spPr>
          <a:xfrm flipV="1">
            <a:off x="2148928" y="4197582"/>
            <a:ext cx="2760827" cy="17221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909755" y="3905194"/>
            <a:ext cx="545149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A.</a:t>
            </a:r>
            <a:endParaRPr lang="en-US" sz="3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55442" y="5532913"/>
            <a:ext cx="524504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B.</a:t>
            </a:r>
            <a:endParaRPr lang="en-US" sz="3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5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35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483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8: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9779" y="2375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83565" y="237530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</a:t>
            </a:r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22" y="3429000"/>
            <a:ext cx="2348788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33" y="3672778"/>
            <a:ext cx="2043567" cy="154780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913" y="3393829"/>
            <a:ext cx="2348788" cy="3429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452" y="3649146"/>
            <a:ext cx="2039710" cy="1524970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 flipV="1">
            <a:off x="1185074" y="5477404"/>
            <a:ext cx="347072" cy="3137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5729031" y="5791200"/>
            <a:ext cx="3810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173351" y="5393874"/>
            <a:ext cx="2056342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sz="2400" b="1" dirty="0">
                <a:ln w="11430"/>
                <a:solidFill>
                  <a:srgbClr val="7030A0"/>
                </a:solidFill>
              </a:rPr>
              <a:t>horse</a:t>
            </a:r>
            <a:endParaRPr lang="en-US" sz="2400" b="1" dirty="0">
              <a:ln w="11430"/>
              <a:solidFill>
                <a:srgbClr val="7030A0"/>
              </a:solidFill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sz="2400" b="1" dirty="0">
                <a:ln w="11430"/>
                <a:solidFill>
                  <a:srgbClr val="7030A0"/>
                </a:solidFill>
              </a:rPr>
              <a:t>donkey</a:t>
            </a:r>
            <a:endParaRPr lang="en-US" sz="2400" b="1" dirty="0">
              <a:ln w="11430"/>
              <a:solidFill>
                <a:srgbClr val="7030A0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sz="2400" b="1" dirty="0">
                <a:ln w="11430"/>
                <a:solidFill>
                  <a:srgbClr val="7030A0"/>
                </a:solidFill>
              </a:rPr>
              <a:t>elephant</a:t>
            </a:r>
            <a:endParaRPr lang="en-US" sz="2400" b="1" cap="none" spc="0" dirty="0">
              <a:ln w="11430"/>
              <a:solidFill>
                <a:srgbClr val="7030A0"/>
              </a:solidFill>
            </a:endParaRPr>
          </a:p>
          <a:p>
            <a:pPr algn="ctr"/>
            <a:endParaRPr lang="en-US" sz="3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729031" y="5335482"/>
            <a:ext cx="2229895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b="1" dirty="0">
                <a:ln w="11430"/>
                <a:solidFill>
                  <a:srgbClr val="7030A0"/>
                </a:solidFill>
              </a:rPr>
              <a:t>dog</a:t>
            </a:r>
            <a:endParaRPr lang="en-US" sz="2400" b="1" dirty="0">
              <a:ln w="11430"/>
              <a:solidFill>
                <a:srgbClr val="7030A0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sz="2400" b="1" dirty="0">
                <a:ln w="11430"/>
                <a:solidFill>
                  <a:srgbClr val="7030A0"/>
                </a:solidFill>
              </a:rPr>
              <a:t>hippo</a:t>
            </a:r>
            <a:endParaRPr lang="en-US" sz="2400" b="1" cap="none" spc="0" dirty="0">
              <a:ln w="11430"/>
              <a:solidFill>
                <a:srgbClr val="7030A0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sz="2400" b="1" dirty="0">
                <a:ln w="11430"/>
                <a:solidFill>
                  <a:srgbClr val="7030A0"/>
                </a:solidFill>
              </a:rPr>
              <a:t>chicken</a:t>
            </a:r>
            <a:endParaRPr lang="en-US" sz="2400" b="1" dirty="0">
              <a:ln w="11430"/>
              <a:solidFill>
                <a:srgbClr val="7030A0"/>
              </a:solidFill>
            </a:endParaRPr>
          </a:p>
          <a:p>
            <a:pPr algn="ctr"/>
            <a:endParaRPr lang="en-US" sz="3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5" name="ClappingSound-VA-5417386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0850" y="156568"/>
            <a:ext cx="402048" cy="402048"/>
          </a:xfrm>
          <a:prstGeom prst="rect">
            <a:avLst/>
          </a:prstGeom>
        </p:spPr>
      </p:pic>
      <p:pic>
        <p:nvPicPr>
          <p:cNvPr id="46" name="ClappingSound-VA-5417386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1952" y="543669"/>
            <a:ext cx="402048" cy="402048"/>
          </a:xfrm>
          <a:prstGeom prst="rect">
            <a:avLst/>
          </a:prstGeom>
        </p:spPr>
      </p:pic>
      <p:sp>
        <p:nvSpPr>
          <p:cNvPr id="48" name="Rectangle: Rounded Corners 47"/>
          <p:cNvSpPr/>
          <p:nvPr/>
        </p:nvSpPr>
        <p:spPr>
          <a:xfrm>
            <a:off x="1229940" y="3023131"/>
            <a:ext cx="1943163" cy="510778"/>
          </a:xfrm>
          <a:prstGeom prst="roundRect">
            <a:avLst/>
          </a:prstGeom>
          <a:solidFill>
            <a:srgbClr val="C4E59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What is it?</a:t>
            </a:r>
            <a:endParaRPr lang="en-US" sz="2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Rectangle: Rounded Corners 49"/>
          <p:cNvSpPr/>
          <p:nvPr/>
        </p:nvSpPr>
        <p:spPr>
          <a:xfrm>
            <a:off x="5658725" y="3008987"/>
            <a:ext cx="1943163" cy="510778"/>
          </a:xfrm>
          <a:prstGeom prst="roundRect">
            <a:avLst/>
          </a:prstGeom>
          <a:solidFill>
            <a:srgbClr val="C4E59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What is it?</a:t>
            </a:r>
            <a:endParaRPr lang="en-US" sz="2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Rounded Rectangle 6"/>
          <p:cNvSpPr/>
          <p:nvPr/>
        </p:nvSpPr>
        <p:spPr bwMode="auto">
          <a:xfrm>
            <a:off x="2536320" y="1706771"/>
            <a:ext cx="3700950" cy="797642"/>
          </a:xfrm>
          <a:prstGeom prst="roundRect">
            <a:avLst/>
          </a:prstGeom>
          <a:solidFill>
            <a:srgbClr val="A9DA74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Let’s review!</a:t>
            </a:r>
            <a:endParaRPr lang="en-US" sz="40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35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535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8" grpId="0" animBg="1"/>
      <p:bldP spid="40" grpId="0" animBg="1"/>
      <p:bldP spid="33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0"/>
            <a:ext cx="5181600" cy="288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83030" y="228599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5: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86116" y="228599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2: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12770" y="228599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 h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ounded Rectangle 6"/>
          <p:cNvSpPr/>
          <p:nvPr/>
        </p:nvSpPr>
        <p:spPr bwMode="auto">
          <a:xfrm>
            <a:off x="2536320" y="1706771"/>
            <a:ext cx="3700950" cy="797642"/>
          </a:xfrm>
          <a:prstGeom prst="roundRect">
            <a:avLst/>
          </a:prstGeom>
          <a:solidFill>
            <a:srgbClr val="A9DA74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Let’s review!</a:t>
            </a:r>
            <a:endParaRPr lang="en-US" sz="40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83030" y="228599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5: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86116" y="228599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2: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12770" y="228599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 h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5592" y="1346765"/>
            <a:ext cx="68918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Look, listen and repeat.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2185103"/>
            <a:ext cx="370095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Let’s chant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4" b="31111"/>
          <a:stretch>
            <a:fillRect/>
          </a:stretch>
        </p:blipFill>
        <p:spPr>
          <a:xfrm>
            <a:off x="1906496" y="3193342"/>
            <a:ext cx="5221399" cy="344486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83030" y="228599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5: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86116" y="228599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2: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12770" y="228599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 h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45720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IENG ANH PHONICS -SMART\PHONICS - SMART LEVEL 1\BO SACH PHONICS SMART - LEVEL 1\5.1.2020_SGK LOP 1 SUA MOI\Trang 4-5s-02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8649" r="10546" b="41937"/>
          <a:stretch>
            <a:fillRect/>
          </a:stretch>
        </p:blipFill>
        <p:spPr bwMode="auto">
          <a:xfrm>
            <a:off x="1" y="30480"/>
            <a:ext cx="9155082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30480"/>
            <a:ext cx="917555" cy="917555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1"/>
          <a:stretch>
            <a:fillRect/>
          </a:stretch>
        </p:blipFill>
        <p:spPr>
          <a:xfrm>
            <a:off x="2746136" y="3714058"/>
            <a:ext cx="4214446" cy="31439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79968" y="70388"/>
            <a:ext cx="43540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Let’s review!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Rounded Rectangle 6"/>
          <p:cNvSpPr/>
          <p:nvPr/>
        </p:nvSpPr>
        <p:spPr bwMode="auto">
          <a:xfrm>
            <a:off x="2320074" y="1243820"/>
            <a:ext cx="4873864" cy="830889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Game: Can you point?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2" name="Track 28 (do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2993" y="5385580"/>
            <a:ext cx="535814" cy="5358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4774" y1="22018" x2="24192" y2="31324"/>
                        <a14:backgroundMark x1="82456" y1="24115" x2="73684" y2="84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447" y="4627127"/>
            <a:ext cx="2553053" cy="17994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77843" y1="44367" x2="71275" y2="84562"/>
                        <a14:backgroundMark x1="15196" y1="71210" x2="21765" y2="85675"/>
                        <a14:backgroundMark x1="35588" y1="17524" x2="47941" y2="16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980" y="2023592"/>
            <a:ext cx="2519882" cy="1776110"/>
          </a:xfrm>
          <a:prstGeom prst="rect">
            <a:avLst/>
          </a:prstGeom>
        </p:spPr>
      </p:pic>
      <p:pic>
        <p:nvPicPr>
          <p:cNvPr id="16" name="Track 28 (chicken)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44862" y="5526872"/>
            <a:ext cx="571727" cy="571727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>
            <a:off x="1851666" y="5614179"/>
            <a:ext cx="134873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5004936" y="3498542"/>
            <a:ext cx="1139926" cy="21156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8" name="43133323_cartoon-movement-fast-01.mp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08292" y="68232"/>
            <a:ext cx="406400" cy="406400"/>
          </a:xfrm>
          <a:prstGeom prst="rect">
            <a:avLst/>
          </a:prstGeom>
        </p:spPr>
      </p:pic>
      <p:pic>
        <p:nvPicPr>
          <p:cNvPr id="29" name="43133323_cartoon-movement-fast-01.mp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08292" y="474632"/>
            <a:ext cx="406400" cy="4064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174152" y="5598617"/>
            <a:ext cx="378569" cy="415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2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92518" y="5453432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1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/>
          <p:cNvSpPr/>
          <p:nvPr/>
        </p:nvSpPr>
        <p:spPr bwMode="auto">
          <a:xfrm>
            <a:off x="2484006" y="207929"/>
            <a:ext cx="4644797" cy="830889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Game: Can you point?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Less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0" t="8524" r="30847" b="32837"/>
          <a:stretch>
            <a:fillRect/>
          </a:stretch>
        </p:blipFill>
        <p:spPr>
          <a:xfrm>
            <a:off x="1253915" y="1053534"/>
            <a:ext cx="5528260" cy="434952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>
            <a:off x="4071509" y="4173973"/>
            <a:ext cx="1088226" cy="16304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125055" y="4173973"/>
            <a:ext cx="2961545" cy="6055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7" name="Track 31 (eg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3000" y="3722194"/>
            <a:ext cx="609600" cy="609600"/>
          </a:xfrm>
          <a:prstGeom prst="rect">
            <a:avLst/>
          </a:prstGeom>
        </p:spPr>
      </p:pic>
      <p:pic>
        <p:nvPicPr>
          <p:cNvPr id="18" name="Track 31 (elephant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9569" y="4501773"/>
            <a:ext cx="555486" cy="5554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213" b="84840" l="13750" r="58226">
                        <a14:backgroundMark x1="50847" y1="18707" x2="55565" y2="25973"/>
                        <a14:backgroundMark x1="19073" y1="79005" x2="20806" y2="82037"/>
                        <a14:backgroundMark x1="53427" y1="82037" x2="55565" y2="75343"/>
                        <a14:backgroundMark x1="19960" y1="19279" x2="22540" y2="18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9808" r="36985" b="11729"/>
          <a:stretch>
            <a:fillRect/>
          </a:stretch>
        </p:blipFill>
        <p:spPr>
          <a:xfrm>
            <a:off x="3381915" y="5680487"/>
            <a:ext cx="949875" cy="10131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91" b="89922" l="5936" r="899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05827" y="2400613"/>
            <a:ext cx="3664106" cy="265664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029200" y="3842328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1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02588" y="4572854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2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0" name="43133323_cartoon-movement-fast-01.mp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08292" y="68232"/>
            <a:ext cx="406400" cy="406400"/>
          </a:xfrm>
          <a:prstGeom prst="rect">
            <a:avLst/>
          </a:prstGeom>
        </p:spPr>
      </p:pic>
      <p:pic>
        <p:nvPicPr>
          <p:cNvPr id="31" name="43133323_cartoon-movement-fast-01.mp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37600" y="42017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/>
          <p:cNvSpPr/>
          <p:nvPr/>
        </p:nvSpPr>
        <p:spPr bwMode="auto">
          <a:xfrm>
            <a:off x="2466841" y="264289"/>
            <a:ext cx="4671750" cy="830889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Game: Can you point?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0" name="43133323_cartoon-movement-fast-0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708292" y="68232"/>
            <a:ext cx="406400" cy="406400"/>
          </a:xfrm>
          <a:prstGeom prst="rect">
            <a:avLst/>
          </a:prstGeom>
        </p:spPr>
      </p:pic>
      <p:pic>
        <p:nvPicPr>
          <p:cNvPr id="31" name="43133323_cartoon-movement-fast-0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737600" y="420174"/>
            <a:ext cx="406400" cy="40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3"/>
          <a:stretch>
            <a:fillRect/>
          </a:stretch>
        </p:blipFill>
        <p:spPr>
          <a:xfrm>
            <a:off x="2484426" y="2869254"/>
            <a:ext cx="4935109" cy="3787714"/>
          </a:xfrm>
          <a:prstGeom prst="rect">
            <a:avLst/>
          </a:prstGeom>
        </p:spPr>
      </p:pic>
      <p:pic>
        <p:nvPicPr>
          <p:cNvPr id="10" name="Duck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15000" y="4648200"/>
            <a:ext cx="609600" cy="609600"/>
          </a:xfrm>
          <a:prstGeom prst="rect">
            <a:avLst/>
          </a:prstGeom>
        </p:spPr>
      </p:pic>
      <p:pic>
        <p:nvPicPr>
          <p:cNvPr id="11" name="Track 1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14461.000000" end="3743.40820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97088" y="2869254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309" y="1385829"/>
            <a:ext cx="2409798" cy="16985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7" b="89989" l="6613" r="68065">
                        <a14:foregroundMark x1="44035" y1="28661" x2="44035" y2="28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3" y="4747871"/>
            <a:ext cx="2821894" cy="198898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>
            <a:off x="1752600" y="4953000"/>
            <a:ext cx="3962400" cy="914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406688" y="2438400"/>
            <a:ext cx="2012847" cy="762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787645" y="4720051"/>
            <a:ext cx="336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1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30392" y="2948798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2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5" y="1289334"/>
            <a:ext cx="3385641" cy="238581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/>
          <p:cNvSpPr/>
          <p:nvPr/>
        </p:nvSpPr>
        <p:spPr bwMode="auto">
          <a:xfrm>
            <a:off x="2456217" y="234837"/>
            <a:ext cx="4615479" cy="830889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Game: Can you point?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>
            <a:fillRect/>
          </a:stretch>
        </p:blipFill>
        <p:spPr>
          <a:xfrm>
            <a:off x="2105128" y="1523392"/>
            <a:ext cx="4933743" cy="3503451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 flipV="1">
            <a:off x="1905000" y="3595141"/>
            <a:ext cx="3888032" cy="9556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113335" y="4615778"/>
            <a:ext cx="2220665" cy="7502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Track 27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3735" y="4215559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989" l="10000" r="98952">
                        <a14:foregroundMark x1="71774" y1="22883" x2="70847" y2="31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6481" y="4810114"/>
            <a:ext cx="3474720" cy="24491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387" b="88158" l="7218" r="691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86" t="14245" r="27822" b="12814"/>
          <a:stretch>
            <a:fillRect/>
          </a:stretch>
        </p:blipFill>
        <p:spPr>
          <a:xfrm>
            <a:off x="193982" y="2883613"/>
            <a:ext cx="1911146" cy="15978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12" b="89130" l="11371" r="66089">
                        <a14:backgroundMark x1="15242" y1="21453" x2="31250" y2="32380"/>
                        <a14:backgroundMark x1="51532" y1="55950" x2="59718" y2="84325"/>
                        <a14:backgroundMark x1="16331" y1="69279" x2="16331" y2="84783"/>
                        <a14:backgroundMark x1="20605" y1="32437" x2="25968" y2="35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21" t="8028" r="33412" b="8028"/>
          <a:stretch>
            <a:fillRect/>
          </a:stretch>
        </p:blipFill>
        <p:spPr>
          <a:xfrm flipH="1">
            <a:off x="7362239" y="2748292"/>
            <a:ext cx="1722613" cy="1722613"/>
          </a:xfrm>
          <a:prstGeom prst="rect">
            <a:avLst/>
          </a:prstGeom>
        </p:spPr>
      </p:pic>
      <p:pic>
        <p:nvPicPr>
          <p:cNvPr id="21" name="Donkey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4241" y="4274204"/>
            <a:ext cx="609600" cy="6096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540077" y="4325836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1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81281" y="4358648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2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8" name="43133323_cartoon-movement-fast-01.mp3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708292" y="68232"/>
            <a:ext cx="406400" cy="406400"/>
          </a:xfrm>
          <a:prstGeom prst="rect">
            <a:avLst/>
          </a:prstGeom>
        </p:spPr>
      </p:pic>
      <p:pic>
        <p:nvPicPr>
          <p:cNvPr id="39" name="43133323_cartoon-movement-fast-01.mp3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708292" y="500062"/>
            <a:ext cx="406400" cy="4064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46" b="89873" l="6775" r="89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413" y="5192984"/>
            <a:ext cx="2491362" cy="186264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3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1"/>
          <a:stretch>
            <a:fillRect/>
          </a:stretch>
        </p:blipFill>
        <p:spPr>
          <a:xfrm>
            <a:off x="29308" y="33595"/>
            <a:ext cx="9114692" cy="67994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7654" y="762000"/>
            <a:ext cx="21194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8</a:t>
            </a:r>
            <a:endParaRPr lang="en-US" sz="60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2600" y="1600200"/>
            <a:ext cx="317426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</a:t>
            </a:r>
            <a:endParaRPr lang="en-US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165" b="66074" l="64245" r="100000">
                        <a14:backgroundMark x1="89931" y1="47796" x2="95881" y2="50627"/>
                        <a14:backgroundMark x1="68249" y1="63162" x2="92620" y2="63000"/>
                        <a14:backgroundMark x1="75744" y1="45168" x2="94908" y2="46138"/>
                        <a14:backgroundMark x1="84954" y1="48322" x2="94737" y2="49292"/>
                        <a14:backgroundMark x1="84725" y1="49009" x2="98627" y2="45936"/>
                        <a14:backgroundMark x1="78490" y1="47634" x2="92048" y2="45693"/>
                        <a14:backgroundMark x1="79005" y1="46017" x2="97654" y2="50546"/>
                        <a14:backgroundMark x1="97368" y1="45410" x2="97025" y2="51031"/>
                        <a14:backgroundMark x1="98970" y1="45693" x2="98970" y2="50789"/>
                        <a14:backgroundMark x1="96396" y1="51233" x2="86213" y2="48928"/>
                        <a14:backgroundMark x1="78947" y1="48160" x2="83810" y2="48605"/>
                        <a14:backgroundMark x1="83181" y1="50505" x2="88787" y2="49009"/>
                        <a14:backgroundMark x1="74027" y1="49131" x2="73970" y2="50101"/>
                        <a14:backgroundMark x1="77460" y1="61666" x2="92277" y2="61585"/>
                        <a14:backgroundMark x1="65389" y1="62192" x2="99085" y2="62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47" t="47008" r="-301" b="38444"/>
          <a:stretch>
            <a:fillRect/>
          </a:stretch>
        </p:blipFill>
        <p:spPr>
          <a:xfrm>
            <a:off x="5867400" y="3276600"/>
            <a:ext cx="3276600" cy="18651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12" b="89130" l="11371" r="66089">
                        <a14:backgroundMark x1="15242" y1="21453" x2="31250" y2="32380"/>
                        <a14:backgroundMark x1="51532" y1="55950" x2="59718" y2="84325"/>
                        <a14:backgroundMark x1="16331" y1="69279" x2="16331" y2="84783"/>
                        <a14:backgroundMark x1="20605" y1="32437" x2="25968" y2="35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21" t="8028" r="33412" b="8028"/>
          <a:stretch>
            <a:fillRect/>
          </a:stretch>
        </p:blipFill>
        <p:spPr>
          <a:xfrm>
            <a:off x="2362200" y="3170413"/>
            <a:ext cx="2438400" cy="24384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8: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7779" y="2375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21565" y="237530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</a:t>
            </a:r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3823" y="1131965"/>
            <a:ext cx="68918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Look, listen and repeat.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04" y="2375094"/>
            <a:ext cx="2840365" cy="2002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831" y="2425504"/>
            <a:ext cx="2840364" cy="200199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638053" y="2425504"/>
            <a:ext cx="187743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500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Hh</a:t>
            </a:r>
            <a:endParaRPr lang="en-US" sz="960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81451" y="2425504"/>
            <a:ext cx="97654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50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h</a:t>
            </a:r>
            <a:endParaRPr lang="en-US" sz="960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011" y="4689061"/>
            <a:ext cx="2804005" cy="200246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04" y="4689061"/>
            <a:ext cx="2878038" cy="2028553"/>
          </a:xfrm>
          <a:prstGeom prst="rect">
            <a:avLst/>
          </a:prstGeom>
        </p:spPr>
      </p:pic>
      <p:pic>
        <p:nvPicPr>
          <p:cNvPr id="30" name="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1274" y="2425504"/>
            <a:ext cx="609600" cy="609600"/>
          </a:xfrm>
          <a:prstGeom prst="rect">
            <a:avLst/>
          </a:prstGeom>
        </p:spPr>
      </p:pic>
      <p:pic>
        <p:nvPicPr>
          <p:cNvPr id="31" name="h (2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4042" y="2425504"/>
            <a:ext cx="609600" cy="609600"/>
          </a:xfrm>
          <a:prstGeom prst="rect">
            <a:avLst/>
          </a:prstGeom>
        </p:spPr>
      </p:pic>
      <p:pic>
        <p:nvPicPr>
          <p:cNvPr id="32" name="hippo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7041" y="4695877"/>
            <a:ext cx="609600" cy="609600"/>
          </a:xfrm>
          <a:prstGeom prst="rect">
            <a:avLst/>
          </a:prstGeom>
        </p:spPr>
      </p:pic>
      <p:pic>
        <p:nvPicPr>
          <p:cNvPr id="33" name="horse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4042" y="4695877"/>
            <a:ext cx="609600" cy="609600"/>
          </a:xfrm>
          <a:prstGeom prst="rect">
            <a:avLst/>
          </a:prstGeom>
        </p:spPr>
      </p:pic>
      <p:pic>
        <p:nvPicPr>
          <p:cNvPr id="34" name="Track 48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12426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8: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7779" y="2375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1: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21565" y="237530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</a:t>
            </a:r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3823" y="1131965"/>
            <a:ext cx="68918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Look, listen and repeat.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8325"/>
            <a:ext cx="2840365" cy="2002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051" y="2340190"/>
            <a:ext cx="2840364" cy="200199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08743" y="2480141"/>
            <a:ext cx="187743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500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Hh</a:t>
            </a:r>
            <a:endParaRPr lang="en-US" sz="960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283453" y="2438301"/>
            <a:ext cx="97654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50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h</a:t>
            </a:r>
            <a:endParaRPr lang="en-US" sz="960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106604" y="2892103"/>
            <a:ext cx="2878038" cy="954444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Game: </a:t>
            </a:r>
            <a:endParaRPr lang="en-US" sz="28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Let’s guess!</a:t>
            </a:r>
            <a:endParaRPr lang="en-US" sz="28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8" name="hipp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2814" y="3995549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401" y="4450536"/>
            <a:ext cx="3276600" cy="23094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99" y="4464405"/>
            <a:ext cx="3070465" cy="2295605"/>
          </a:xfrm>
          <a:prstGeom prst="rect">
            <a:avLst/>
          </a:prstGeom>
        </p:spPr>
      </p:pic>
      <p:pic>
        <p:nvPicPr>
          <p:cNvPr id="30" name="ClappingSound-VA-5417386 (mp3cut.net)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3001" y="0"/>
            <a:ext cx="420999" cy="420999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1046356" y="4419600"/>
            <a:ext cx="2884008" cy="2438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5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750</Words>
  <Application>WPS Presentation</Application>
  <PresentationFormat>On-screen Show (4:3)</PresentationFormat>
  <Paragraphs>178</Paragraphs>
  <Slides>19</Slides>
  <Notes>19</Notes>
  <HiddenSlides>0</HiddenSlides>
  <MMClips>42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8" baseType="lpstr">
      <vt:lpstr>Arial</vt:lpstr>
      <vt:lpstr>SimSun</vt:lpstr>
      <vt:lpstr>Wingdings</vt:lpstr>
      <vt:lpstr>Comic Sans MS</vt:lpstr>
      <vt:lpstr>Times New Roman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Ngoc Hoa</dc:creator>
  <cp:lastModifiedBy>37.Lương Thị Yến</cp:lastModifiedBy>
  <cp:revision>65</cp:revision>
  <dcterms:created xsi:type="dcterms:W3CDTF">2006-08-16T00:00:00Z</dcterms:created>
  <dcterms:modified xsi:type="dcterms:W3CDTF">2026-01-21T13:35:49Z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B2E52C079222453CA1CDAB00F5429CBC_12</vt:lpwstr>
  </property>
  <property fmtid="{D5CDD505-2E9C-101B-9397-08002B2CF9AE}" pid="3" name="KSOProductBuildVer">
    <vt:lpwstr>1033-12.2.0.23196</vt:lpwstr>
  </property>
</Properties>
</file>