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80" r:id="rId3"/>
    <p:sldId id="256" r:id="rId4"/>
    <p:sldId id="267" r:id="rId5"/>
    <p:sldId id="268" r:id="rId6"/>
    <p:sldId id="269" r:id="rId7"/>
    <p:sldId id="270" r:id="rId8"/>
    <p:sldId id="271" r:id="rId9"/>
    <p:sldId id="272" r:id="rId10"/>
    <p:sldId id="273" r:id="rId11"/>
    <p:sldId id="275" r:id="rId12"/>
    <p:sldId id="281" r:id="rId13"/>
    <p:sldId id="28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DEAB37-9212-4636-9A31-FC70EB222ADC}" type="datetimeFigureOut">
              <a:rPr lang="en-US" smtClean="0"/>
              <a:t>1/26/2026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30CA11-3503-490E-A1BF-83036A9F4901}" type="slidenum">
              <a:rPr lang="en-US" smtClean="0"/>
              <a:t>‹#›</a:t>
            </a:fld>
            <a:endParaRPr lang="en-US"/>
          </a:p>
        </p:txBody>
      </p:sp>
    </p:spTree>
    <p:extLst>
      <p:ext uri="{BB962C8B-B14F-4D97-AF65-F5344CB8AC3E}">
        <p14:creationId xmlns:p14="http://schemas.microsoft.com/office/powerpoint/2010/main" val="1977676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30152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D6095-67F9-4222-952B-AE7C229BE1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E9A9D6-FE6E-4942-8F0D-4F81BA1D70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751A5E-A236-4272-85AD-CD38A377281B}"/>
              </a:ext>
            </a:extLst>
          </p:cNvPr>
          <p:cNvSpPr>
            <a:spLocks noGrp="1"/>
          </p:cNvSpPr>
          <p:nvPr>
            <p:ph type="dt" sz="half" idx="10"/>
          </p:nvPr>
        </p:nvSpPr>
        <p:spPr/>
        <p:txBody>
          <a:bodyPr/>
          <a:lstStyle/>
          <a:p>
            <a:fld id="{2CFE34B7-07D1-4BE3-8BD7-2F7FBAF8ED35}" type="datetimeFigureOut">
              <a:rPr lang="en-US" smtClean="0"/>
              <a:t>1/26/2026</a:t>
            </a:fld>
            <a:endParaRPr lang="en-US"/>
          </a:p>
        </p:txBody>
      </p:sp>
      <p:sp>
        <p:nvSpPr>
          <p:cNvPr id="5" name="Footer Placeholder 4">
            <a:extLst>
              <a:ext uri="{FF2B5EF4-FFF2-40B4-BE49-F238E27FC236}">
                <a16:creationId xmlns:a16="http://schemas.microsoft.com/office/drawing/2014/main" id="{F718DC95-90BE-4C1F-BDF9-EA7B876463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B61754-50D9-4567-88AB-AF38F1275FD4}"/>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66830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3120-9667-4AAC-92C2-D0B00A06483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F877E5-5DBC-458F-8B08-AFD2B98742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F2B8B8-D626-4F03-AD82-7C40E12CF856}"/>
              </a:ext>
            </a:extLst>
          </p:cNvPr>
          <p:cNvSpPr>
            <a:spLocks noGrp="1"/>
          </p:cNvSpPr>
          <p:nvPr>
            <p:ph type="dt" sz="half" idx="10"/>
          </p:nvPr>
        </p:nvSpPr>
        <p:spPr/>
        <p:txBody>
          <a:bodyPr/>
          <a:lstStyle/>
          <a:p>
            <a:fld id="{2CFE34B7-07D1-4BE3-8BD7-2F7FBAF8ED35}" type="datetimeFigureOut">
              <a:rPr lang="en-US" smtClean="0"/>
              <a:t>1/26/2026</a:t>
            </a:fld>
            <a:endParaRPr lang="en-US"/>
          </a:p>
        </p:txBody>
      </p:sp>
      <p:sp>
        <p:nvSpPr>
          <p:cNvPr id="5" name="Footer Placeholder 4">
            <a:extLst>
              <a:ext uri="{FF2B5EF4-FFF2-40B4-BE49-F238E27FC236}">
                <a16:creationId xmlns:a16="http://schemas.microsoft.com/office/drawing/2014/main" id="{EDF7F6F2-1C60-43F9-8295-8F5090AA30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819004-0287-4CCF-9911-6136F6ACD01F}"/>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056966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EA2FDC-AA74-47D6-B7D4-AFC4F37E2F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C90D8A-4D14-47F7-97A3-A696949382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0A3263-20B3-4971-8261-13EAE6BB72CD}"/>
              </a:ext>
            </a:extLst>
          </p:cNvPr>
          <p:cNvSpPr>
            <a:spLocks noGrp="1"/>
          </p:cNvSpPr>
          <p:nvPr>
            <p:ph type="dt" sz="half" idx="10"/>
          </p:nvPr>
        </p:nvSpPr>
        <p:spPr/>
        <p:txBody>
          <a:bodyPr/>
          <a:lstStyle/>
          <a:p>
            <a:fld id="{2CFE34B7-07D1-4BE3-8BD7-2F7FBAF8ED35}" type="datetimeFigureOut">
              <a:rPr lang="en-US" smtClean="0"/>
              <a:t>1/26/2026</a:t>
            </a:fld>
            <a:endParaRPr lang="en-US"/>
          </a:p>
        </p:txBody>
      </p:sp>
      <p:sp>
        <p:nvSpPr>
          <p:cNvPr id="5" name="Footer Placeholder 4">
            <a:extLst>
              <a:ext uri="{FF2B5EF4-FFF2-40B4-BE49-F238E27FC236}">
                <a16:creationId xmlns:a16="http://schemas.microsoft.com/office/drawing/2014/main" id="{57C45FAD-F0AC-4F75-8941-63A0614F96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375BE8-CB33-4230-9E47-CC90D4484AE3}"/>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612243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chemeClr val="accent1"/>
        </a:solidFill>
        <a:effectLst/>
      </p:bgPr>
    </p:bg>
    <p:spTree>
      <p:nvGrpSpPr>
        <p:cNvPr id="1" name="Shape 8"/>
        <p:cNvGrpSpPr/>
        <p:nvPr/>
      </p:nvGrpSpPr>
      <p:grpSpPr>
        <a:xfrm>
          <a:off x="0" y="0"/>
          <a:ext cx="0" cy="0"/>
          <a:chOff x="0" y="0"/>
          <a:chExt cx="0" cy="0"/>
        </a:xfrm>
      </p:grpSpPr>
      <p:sp>
        <p:nvSpPr>
          <p:cNvPr id="9" name="Google Shape;9;p2"/>
          <p:cNvSpPr/>
          <p:nvPr/>
        </p:nvSpPr>
        <p:spPr>
          <a:xfrm>
            <a:off x="953467" y="1112800"/>
            <a:ext cx="10285200" cy="46324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 name="Google Shape;10;p2"/>
          <p:cNvSpPr txBox="1">
            <a:spLocks noGrp="1"/>
          </p:cNvSpPr>
          <p:nvPr>
            <p:ph type="ctrTitle"/>
          </p:nvPr>
        </p:nvSpPr>
        <p:spPr>
          <a:xfrm>
            <a:off x="1614967" y="1614084"/>
            <a:ext cx="7840800" cy="2907200"/>
          </a:xfrm>
          <a:prstGeom prst="rect">
            <a:avLst/>
          </a:prstGeom>
        </p:spPr>
        <p:txBody>
          <a:bodyPr spcFirstLastPara="1" wrap="square" lIns="91425" tIns="91425" rIns="91425" bIns="91425" anchor="ctr" anchorCtr="0">
            <a:noAutofit/>
          </a:bodyPr>
          <a:lstStyle>
            <a:lvl1pPr lvl="0">
              <a:lnSpc>
                <a:spcPct val="90000"/>
              </a:lnSpc>
              <a:spcBef>
                <a:spcPts val="0"/>
              </a:spcBef>
              <a:spcAft>
                <a:spcPts val="0"/>
              </a:spcAft>
              <a:buClr>
                <a:srgbClr val="191919"/>
              </a:buClr>
              <a:buSzPts val="5200"/>
              <a:buNone/>
              <a:defRPr sz="5333">
                <a:solidFill>
                  <a:srgbClr val="191919"/>
                </a:solidFill>
              </a:defRPr>
            </a:lvl1pPr>
            <a:lvl2pPr lvl="1" algn="ctr">
              <a:spcBef>
                <a:spcPts val="0"/>
              </a:spcBef>
              <a:spcAft>
                <a:spcPts val="0"/>
              </a:spcAft>
              <a:buClr>
                <a:srgbClr val="191919"/>
              </a:buClr>
              <a:buSzPts val="5200"/>
              <a:buNone/>
              <a:defRPr sz="6933">
                <a:solidFill>
                  <a:srgbClr val="191919"/>
                </a:solidFill>
              </a:defRPr>
            </a:lvl2pPr>
            <a:lvl3pPr lvl="2" algn="ctr">
              <a:spcBef>
                <a:spcPts val="0"/>
              </a:spcBef>
              <a:spcAft>
                <a:spcPts val="0"/>
              </a:spcAft>
              <a:buClr>
                <a:srgbClr val="191919"/>
              </a:buClr>
              <a:buSzPts val="5200"/>
              <a:buNone/>
              <a:defRPr sz="6933">
                <a:solidFill>
                  <a:srgbClr val="191919"/>
                </a:solidFill>
              </a:defRPr>
            </a:lvl3pPr>
            <a:lvl4pPr lvl="3" algn="ctr">
              <a:spcBef>
                <a:spcPts val="0"/>
              </a:spcBef>
              <a:spcAft>
                <a:spcPts val="0"/>
              </a:spcAft>
              <a:buClr>
                <a:srgbClr val="191919"/>
              </a:buClr>
              <a:buSzPts val="5200"/>
              <a:buNone/>
              <a:defRPr sz="6933">
                <a:solidFill>
                  <a:srgbClr val="191919"/>
                </a:solidFill>
              </a:defRPr>
            </a:lvl4pPr>
            <a:lvl5pPr lvl="4" algn="ctr">
              <a:spcBef>
                <a:spcPts val="0"/>
              </a:spcBef>
              <a:spcAft>
                <a:spcPts val="0"/>
              </a:spcAft>
              <a:buClr>
                <a:srgbClr val="191919"/>
              </a:buClr>
              <a:buSzPts val="5200"/>
              <a:buNone/>
              <a:defRPr sz="6933">
                <a:solidFill>
                  <a:srgbClr val="191919"/>
                </a:solidFill>
              </a:defRPr>
            </a:lvl5pPr>
            <a:lvl6pPr lvl="5" algn="ctr">
              <a:spcBef>
                <a:spcPts val="0"/>
              </a:spcBef>
              <a:spcAft>
                <a:spcPts val="0"/>
              </a:spcAft>
              <a:buClr>
                <a:srgbClr val="191919"/>
              </a:buClr>
              <a:buSzPts val="5200"/>
              <a:buNone/>
              <a:defRPr sz="6933">
                <a:solidFill>
                  <a:srgbClr val="191919"/>
                </a:solidFill>
              </a:defRPr>
            </a:lvl6pPr>
            <a:lvl7pPr lvl="6" algn="ctr">
              <a:spcBef>
                <a:spcPts val="0"/>
              </a:spcBef>
              <a:spcAft>
                <a:spcPts val="0"/>
              </a:spcAft>
              <a:buClr>
                <a:srgbClr val="191919"/>
              </a:buClr>
              <a:buSzPts val="5200"/>
              <a:buNone/>
              <a:defRPr sz="6933">
                <a:solidFill>
                  <a:srgbClr val="191919"/>
                </a:solidFill>
              </a:defRPr>
            </a:lvl7pPr>
            <a:lvl8pPr lvl="7" algn="ctr">
              <a:spcBef>
                <a:spcPts val="0"/>
              </a:spcBef>
              <a:spcAft>
                <a:spcPts val="0"/>
              </a:spcAft>
              <a:buClr>
                <a:srgbClr val="191919"/>
              </a:buClr>
              <a:buSzPts val="5200"/>
              <a:buNone/>
              <a:defRPr sz="6933">
                <a:solidFill>
                  <a:srgbClr val="191919"/>
                </a:solidFill>
              </a:defRPr>
            </a:lvl8pPr>
            <a:lvl9pPr lvl="8" algn="ctr">
              <a:spcBef>
                <a:spcPts val="0"/>
              </a:spcBef>
              <a:spcAft>
                <a:spcPts val="0"/>
              </a:spcAft>
              <a:buClr>
                <a:srgbClr val="191919"/>
              </a:buClr>
              <a:buSzPts val="5200"/>
              <a:buNone/>
              <a:defRPr sz="6933">
                <a:solidFill>
                  <a:srgbClr val="191919"/>
                </a:solidFill>
              </a:defRPr>
            </a:lvl9pPr>
          </a:lstStyle>
          <a:p>
            <a:endParaRPr/>
          </a:p>
        </p:txBody>
      </p:sp>
      <p:sp>
        <p:nvSpPr>
          <p:cNvPr id="11" name="Google Shape;11;p2"/>
          <p:cNvSpPr txBox="1">
            <a:spLocks noGrp="1"/>
          </p:cNvSpPr>
          <p:nvPr>
            <p:ph type="subTitle" idx="1"/>
          </p:nvPr>
        </p:nvSpPr>
        <p:spPr>
          <a:xfrm>
            <a:off x="1614967" y="4596317"/>
            <a:ext cx="5812000" cy="5460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400"/>
              <a:buNone/>
              <a:defRPr sz="2133"/>
            </a:lvl1pPr>
            <a:lvl2pPr lvl="1" algn="ctr">
              <a:lnSpc>
                <a:spcPct val="100000"/>
              </a:lnSpc>
              <a:spcBef>
                <a:spcPts val="0"/>
              </a:spcBef>
              <a:spcAft>
                <a:spcPts val="0"/>
              </a:spcAft>
              <a:buSzPts val="1800"/>
              <a:buNone/>
              <a:defRPr sz="2400"/>
            </a:lvl2pPr>
            <a:lvl3pPr lvl="2" algn="ctr">
              <a:lnSpc>
                <a:spcPct val="100000"/>
              </a:lnSpc>
              <a:spcBef>
                <a:spcPts val="0"/>
              </a:spcBef>
              <a:spcAft>
                <a:spcPts val="0"/>
              </a:spcAft>
              <a:buSzPts val="1800"/>
              <a:buNone/>
              <a:defRPr sz="2400"/>
            </a:lvl3pPr>
            <a:lvl4pPr lvl="3" algn="ctr">
              <a:lnSpc>
                <a:spcPct val="100000"/>
              </a:lnSpc>
              <a:spcBef>
                <a:spcPts val="0"/>
              </a:spcBef>
              <a:spcAft>
                <a:spcPts val="0"/>
              </a:spcAft>
              <a:buSzPts val="1800"/>
              <a:buNone/>
              <a:defRPr sz="2400"/>
            </a:lvl4pPr>
            <a:lvl5pPr lvl="4" algn="ctr">
              <a:lnSpc>
                <a:spcPct val="100000"/>
              </a:lnSpc>
              <a:spcBef>
                <a:spcPts val="0"/>
              </a:spcBef>
              <a:spcAft>
                <a:spcPts val="0"/>
              </a:spcAft>
              <a:buSzPts val="1800"/>
              <a:buNone/>
              <a:defRPr sz="2400"/>
            </a:lvl5pPr>
            <a:lvl6pPr lvl="5" algn="ctr">
              <a:lnSpc>
                <a:spcPct val="100000"/>
              </a:lnSpc>
              <a:spcBef>
                <a:spcPts val="0"/>
              </a:spcBef>
              <a:spcAft>
                <a:spcPts val="0"/>
              </a:spcAft>
              <a:buSzPts val="1800"/>
              <a:buNone/>
              <a:defRPr sz="2400"/>
            </a:lvl6pPr>
            <a:lvl7pPr lvl="6" algn="ctr">
              <a:lnSpc>
                <a:spcPct val="100000"/>
              </a:lnSpc>
              <a:spcBef>
                <a:spcPts val="0"/>
              </a:spcBef>
              <a:spcAft>
                <a:spcPts val="0"/>
              </a:spcAft>
              <a:buSzPts val="1800"/>
              <a:buNone/>
              <a:defRPr sz="2400"/>
            </a:lvl7pPr>
            <a:lvl8pPr lvl="7" algn="ctr">
              <a:lnSpc>
                <a:spcPct val="100000"/>
              </a:lnSpc>
              <a:spcBef>
                <a:spcPts val="0"/>
              </a:spcBef>
              <a:spcAft>
                <a:spcPts val="0"/>
              </a:spcAft>
              <a:buSzPts val="1800"/>
              <a:buNone/>
              <a:defRPr sz="2400"/>
            </a:lvl8pPr>
            <a:lvl9pPr lvl="8" algn="ctr">
              <a:lnSpc>
                <a:spcPct val="100000"/>
              </a:lnSpc>
              <a:spcBef>
                <a:spcPts val="0"/>
              </a:spcBef>
              <a:spcAft>
                <a:spcPts val="0"/>
              </a:spcAft>
              <a:buSzPts val="1800"/>
              <a:buNone/>
              <a:defRPr sz="2400"/>
            </a:lvl9pPr>
          </a:lstStyle>
          <a:p>
            <a:endParaRPr/>
          </a:p>
        </p:txBody>
      </p:sp>
    </p:spTree>
    <p:extLst>
      <p:ext uri="{BB962C8B-B14F-4D97-AF65-F5344CB8AC3E}">
        <p14:creationId xmlns:p14="http://schemas.microsoft.com/office/powerpoint/2010/main" val="11579815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bg>
      <p:bgPr>
        <a:solidFill>
          <a:schemeClr val="dk2"/>
        </a:solidFill>
        <a:effectLst/>
      </p:bgPr>
    </p:bg>
    <p:spTree>
      <p:nvGrpSpPr>
        <p:cNvPr id="1" name="Shape 12"/>
        <p:cNvGrpSpPr/>
        <p:nvPr/>
      </p:nvGrpSpPr>
      <p:grpSpPr>
        <a:xfrm>
          <a:off x="0" y="0"/>
          <a:ext cx="0" cy="0"/>
          <a:chOff x="0" y="0"/>
          <a:chExt cx="0" cy="0"/>
        </a:xfrm>
      </p:grpSpPr>
      <p:sp>
        <p:nvSpPr>
          <p:cNvPr id="13" name="Google Shape;13;p3"/>
          <p:cNvSpPr/>
          <p:nvPr/>
        </p:nvSpPr>
        <p:spPr>
          <a:xfrm>
            <a:off x="1162400" y="1129533"/>
            <a:ext cx="9867600" cy="4599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 name="Google Shape;14;p3"/>
          <p:cNvSpPr txBox="1">
            <a:spLocks noGrp="1"/>
          </p:cNvSpPr>
          <p:nvPr>
            <p:ph type="title"/>
          </p:nvPr>
        </p:nvSpPr>
        <p:spPr>
          <a:xfrm>
            <a:off x="2314567" y="3570667"/>
            <a:ext cx="7562800" cy="1122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a:solidFill>
                  <a:schemeClr val="dk2"/>
                </a:solidFill>
              </a:defRPr>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5" name="Google Shape;15;p3"/>
          <p:cNvSpPr txBox="1">
            <a:spLocks noGrp="1"/>
          </p:cNvSpPr>
          <p:nvPr>
            <p:ph type="title" idx="2" hasCustomPrompt="1"/>
          </p:nvPr>
        </p:nvSpPr>
        <p:spPr>
          <a:xfrm>
            <a:off x="5082933" y="2091267"/>
            <a:ext cx="2026000" cy="937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400">
                <a:solidFill>
                  <a:schemeClr val="lt1"/>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16" name="Google Shape;16;p3"/>
          <p:cNvSpPr txBox="1">
            <a:spLocks noGrp="1"/>
          </p:cNvSpPr>
          <p:nvPr>
            <p:ph type="subTitle" idx="1"/>
          </p:nvPr>
        </p:nvSpPr>
        <p:spPr>
          <a:xfrm>
            <a:off x="3189233" y="4693067"/>
            <a:ext cx="5813600" cy="52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29972163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bg>
      <p:bgPr>
        <a:solidFill>
          <a:schemeClr val="accent3"/>
        </a:solidFill>
        <a:effectLst/>
      </p:bgPr>
    </p:bg>
    <p:spTree>
      <p:nvGrpSpPr>
        <p:cNvPr id="1" name="Shape 17"/>
        <p:cNvGrpSpPr/>
        <p:nvPr/>
      </p:nvGrpSpPr>
      <p:grpSpPr>
        <a:xfrm>
          <a:off x="0" y="0"/>
          <a:ext cx="0" cy="0"/>
          <a:chOff x="0" y="0"/>
          <a:chExt cx="0" cy="0"/>
        </a:xfrm>
      </p:grpSpPr>
      <p:sp>
        <p:nvSpPr>
          <p:cNvPr id="18" name="Google Shape;18;p4"/>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9" name="Google Shape;19;p4"/>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3"/>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0" name="Google Shape;20;p4"/>
          <p:cNvSpPr txBox="1">
            <a:spLocks noGrp="1"/>
          </p:cNvSpPr>
          <p:nvPr>
            <p:ph type="body" idx="1"/>
          </p:nvPr>
        </p:nvSpPr>
        <p:spPr>
          <a:xfrm>
            <a:off x="960000" y="1536633"/>
            <a:ext cx="10272000" cy="4555200"/>
          </a:xfrm>
          <a:prstGeom prst="rect">
            <a:avLst/>
          </a:prstGeom>
        </p:spPr>
        <p:txBody>
          <a:bodyPr spcFirstLastPara="1" wrap="square" lIns="91425" tIns="91425" rIns="91425" bIns="91425" anchor="t" anchorCtr="0">
            <a:noAutofit/>
          </a:bodyPr>
          <a:lstStyle>
            <a:lvl1pPr marL="609585" lvl="0" indent="-406390" rtl="0">
              <a:lnSpc>
                <a:spcPct val="100000"/>
              </a:lnSpc>
              <a:spcBef>
                <a:spcPts val="0"/>
              </a:spcBef>
              <a:spcAft>
                <a:spcPts val="0"/>
              </a:spcAft>
              <a:buClr>
                <a:schemeClr val="accent3"/>
              </a:buClr>
              <a:buSzPts val="1200"/>
              <a:buAutoNum type="arabicPeriod"/>
              <a:defRPr sz="1533">
                <a:solidFill>
                  <a:srgbClr val="434343"/>
                </a:solidFill>
              </a:defRPr>
            </a:lvl1pPr>
            <a:lvl2pPr marL="1219170" lvl="1" indent="-406390" rtl="0">
              <a:lnSpc>
                <a:spcPct val="115000"/>
              </a:lnSpc>
              <a:spcBef>
                <a:spcPts val="0"/>
              </a:spcBef>
              <a:spcAft>
                <a:spcPts val="0"/>
              </a:spcAft>
              <a:buClr>
                <a:srgbClr val="434343"/>
              </a:buClr>
              <a:buSzPts val="1200"/>
              <a:buFont typeface="Roboto Condensed Light"/>
              <a:buAutoNum type="alphaLcPeriod"/>
              <a:defRPr>
                <a:solidFill>
                  <a:srgbClr val="434343"/>
                </a:solidFill>
              </a:defRPr>
            </a:lvl2pPr>
            <a:lvl3pPr marL="1828754" lvl="2" indent="-406390" rtl="0">
              <a:lnSpc>
                <a:spcPct val="115000"/>
              </a:lnSpc>
              <a:spcBef>
                <a:spcPts val="0"/>
              </a:spcBef>
              <a:spcAft>
                <a:spcPts val="0"/>
              </a:spcAft>
              <a:buClr>
                <a:srgbClr val="434343"/>
              </a:buClr>
              <a:buSzPts val="1200"/>
              <a:buFont typeface="Roboto Condensed Light"/>
              <a:buAutoNum type="romanLcPeriod"/>
              <a:defRPr>
                <a:solidFill>
                  <a:srgbClr val="434343"/>
                </a:solidFill>
              </a:defRPr>
            </a:lvl3pPr>
            <a:lvl4pPr marL="2438339" lvl="3" indent="-406390" rtl="0">
              <a:lnSpc>
                <a:spcPct val="115000"/>
              </a:lnSpc>
              <a:spcBef>
                <a:spcPts val="0"/>
              </a:spcBef>
              <a:spcAft>
                <a:spcPts val="0"/>
              </a:spcAft>
              <a:buClr>
                <a:srgbClr val="434343"/>
              </a:buClr>
              <a:buSzPts val="1200"/>
              <a:buFont typeface="Roboto Condensed Light"/>
              <a:buAutoNum type="arabicPeriod"/>
              <a:defRPr>
                <a:solidFill>
                  <a:srgbClr val="434343"/>
                </a:solidFill>
              </a:defRPr>
            </a:lvl4pPr>
            <a:lvl5pPr marL="3047924" lvl="4" indent="-406390" rtl="0">
              <a:lnSpc>
                <a:spcPct val="115000"/>
              </a:lnSpc>
              <a:spcBef>
                <a:spcPts val="0"/>
              </a:spcBef>
              <a:spcAft>
                <a:spcPts val="0"/>
              </a:spcAft>
              <a:buClr>
                <a:srgbClr val="434343"/>
              </a:buClr>
              <a:buSzPts val="1200"/>
              <a:buFont typeface="Roboto Condensed Light"/>
              <a:buAutoNum type="alphaLcPeriod"/>
              <a:defRPr>
                <a:solidFill>
                  <a:srgbClr val="434343"/>
                </a:solidFill>
              </a:defRPr>
            </a:lvl5pPr>
            <a:lvl6pPr marL="3657509" lvl="5" indent="-406390" rtl="0">
              <a:lnSpc>
                <a:spcPct val="115000"/>
              </a:lnSpc>
              <a:spcBef>
                <a:spcPts val="0"/>
              </a:spcBef>
              <a:spcAft>
                <a:spcPts val="0"/>
              </a:spcAft>
              <a:buClr>
                <a:srgbClr val="434343"/>
              </a:buClr>
              <a:buSzPts val="1200"/>
              <a:buFont typeface="Roboto Condensed Light"/>
              <a:buAutoNum type="romanLcPeriod"/>
              <a:defRPr>
                <a:solidFill>
                  <a:srgbClr val="434343"/>
                </a:solidFill>
              </a:defRPr>
            </a:lvl6pPr>
            <a:lvl7pPr marL="4267093" lvl="6" indent="-406390" rtl="0">
              <a:lnSpc>
                <a:spcPct val="115000"/>
              </a:lnSpc>
              <a:spcBef>
                <a:spcPts val="0"/>
              </a:spcBef>
              <a:spcAft>
                <a:spcPts val="0"/>
              </a:spcAft>
              <a:buClr>
                <a:srgbClr val="434343"/>
              </a:buClr>
              <a:buSzPts val="1200"/>
              <a:buFont typeface="Roboto Condensed Light"/>
              <a:buAutoNum type="arabicPeriod"/>
              <a:defRPr>
                <a:solidFill>
                  <a:srgbClr val="434343"/>
                </a:solidFill>
              </a:defRPr>
            </a:lvl7pPr>
            <a:lvl8pPr marL="4876678" lvl="7" indent="-406390" rtl="0">
              <a:lnSpc>
                <a:spcPct val="115000"/>
              </a:lnSpc>
              <a:spcBef>
                <a:spcPts val="0"/>
              </a:spcBef>
              <a:spcAft>
                <a:spcPts val="0"/>
              </a:spcAft>
              <a:buClr>
                <a:srgbClr val="434343"/>
              </a:buClr>
              <a:buSzPts val="1200"/>
              <a:buFont typeface="Roboto Condensed Light"/>
              <a:buAutoNum type="alphaLcPeriod"/>
              <a:defRPr>
                <a:solidFill>
                  <a:srgbClr val="434343"/>
                </a:solidFill>
              </a:defRPr>
            </a:lvl8pPr>
            <a:lvl9pPr marL="5486263" lvl="8" indent="-406390" rtl="0">
              <a:lnSpc>
                <a:spcPct val="115000"/>
              </a:lnSpc>
              <a:spcBef>
                <a:spcPts val="0"/>
              </a:spcBef>
              <a:spcAft>
                <a:spcPts val="0"/>
              </a:spcAft>
              <a:buClr>
                <a:srgbClr val="434343"/>
              </a:buClr>
              <a:buSzPts val="1200"/>
              <a:buFont typeface="Roboto Condensed Light"/>
              <a:buAutoNum type="romanLcPeriod"/>
              <a:defRPr>
                <a:solidFill>
                  <a:srgbClr val="434343"/>
                </a:solidFill>
              </a:defRPr>
            </a:lvl9pPr>
          </a:lstStyle>
          <a:p>
            <a:endParaRPr/>
          </a:p>
        </p:txBody>
      </p:sp>
    </p:spTree>
    <p:extLst>
      <p:ext uri="{BB962C8B-B14F-4D97-AF65-F5344CB8AC3E}">
        <p14:creationId xmlns:p14="http://schemas.microsoft.com/office/powerpoint/2010/main" val="13608413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bg>
      <p:bgPr>
        <a:solidFill>
          <a:schemeClr val="accent1"/>
        </a:solidFill>
        <a:effectLst/>
      </p:bgPr>
    </p:bg>
    <p:spTree>
      <p:nvGrpSpPr>
        <p:cNvPr id="1" name="Shape 21"/>
        <p:cNvGrpSpPr/>
        <p:nvPr/>
      </p:nvGrpSpPr>
      <p:grpSpPr>
        <a:xfrm>
          <a:off x="0" y="0"/>
          <a:ext cx="0" cy="0"/>
          <a:chOff x="0" y="0"/>
          <a:chExt cx="0" cy="0"/>
        </a:xfrm>
      </p:grpSpPr>
      <p:sp>
        <p:nvSpPr>
          <p:cNvPr id="22" name="Google Shape;22;p5"/>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3" name="Google Shape;23;p5"/>
          <p:cNvSpPr txBox="1">
            <a:spLocks noGrp="1"/>
          </p:cNvSpPr>
          <p:nvPr>
            <p:ph type="subTitle" idx="1"/>
          </p:nvPr>
        </p:nvSpPr>
        <p:spPr>
          <a:xfrm>
            <a:off x="1782249" y="3671900"/>
            <a:ext cx="3822400" cy="763600"/>
          </a:xfrm>
          <a:prstGeom prst="rect">
            <a:avLst/>
          </a:prstGeom>
        </p:spPr>
        <p:txBody>
          <a:bodyPr spcFirstLastPara="1" wrap="square" lIns="91425" tIns="91425" rIns="91425" bIns="91425" anchor="b" anchorCtr="0">
            <a:noAutofit/>
          </a:bodyPr>
          <a:lstStyle>
            <a:lvl1pPr lvl="0" algn="ctr">
              <a:lnSpc>
                <a:spcPct val="100000"/>
              </a:lnSpc>
              <a:spcBef>
                <a:spcPts val="0"/>
              </a:spcBef>
              <a:spcAft>
                <a:spcPts val="0"/>
              </a:spcAft>
              <a:buSzPts val="2500"/>
              <a:buFont typeface="Bebas Neue"/>
              <a:buNone/>
              <a:defRPr sz="3333">
                <a:solidFill>
                  <a:schemeClr val="dk2"/>
                </a:solidFill>
                <a:latin typeface="Fredoka One"/>
                <a:ea typeface="Fredoka One"/>
                <a:cs typeface="Fredoka One"/>
                <a:sym typeface="Fredoka One"/>
              </a:defRPr>
            </a:lvl1pPr>
            <a:lvl2pPr lvl="1" algn="ctr">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24" name="Google Shape;24;p5"/>
          <p:cNvSpPr txBox="1">
            <a:spLocks noGrp="1"/>
          </p:cNvSpPr>
          <p:nvPr>
            <p:ph type="subTitle" idx="2"/>
          </p:nvPr>
        </p:nvSpPr>
        <p:spPr>
          <a:xfrm>
            <a:off x="6587356" y="3671900"/>
            <a:ext cx="3822400" cy="7636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500"/>
              <a:buFont typeface="Bebas Neue"/>
              <a:buNone/>
              <a:defRPr sz="3333">
                <a:solidFill>
                  <a:schemeClr val="lt2"/>
                </a:solidFill>
                <a:latin typeface="Fredoka One"/>
                <a:ea typeface="Fredoka One"/>
                <a:cs typeface="Fredoka One"/>
                <a:sym typeface="Fredoka One"/>
              </a:defRPr>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25" name="Google Shape;25;p5"/>
          <p:cNvSpPr txBox="1">
            <a:spLocks noGrp="1"/>
          </p:cNvSpPr>
          <p:nvPr>
            <p:ph type="subTitle" idx="3"/>
          </p:nvPr>
        </p:nvSpPr>
        <p:spPr>
          <a:xfrm>
            <a:off x="1782249" y="4333900"/>
            <a:ext cx="3822400" cy="123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6" name="Google Shape;26;p5"/>
          <p:cNvSpPr txBox="1">
            <a:spLocks noGrp="1"/>
          </p:cNvSpPr>
          <p:nvPr>
            <p:ph type="subTitle" idx="4"/>
          </p:nvPr>
        </p:nvSpPr>
        <p:spPr>
          <a:xfrm>
            <a:off x="6587356" y="4333900"/>
            <a:ext cx="3822400" cy="123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7" name="Google Shape;27;p5"/>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1"/>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920826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 only">
    <p:bg>
      <p:bgPr>
        <a:solidFill>
          <a:schemeClr val="accent3"/>
        </a:solidFill>
        <a:effectLst/>
      </p:bgPr>
    </p:bg>
    <p:spTree>
      <p:nvGrpSpPr>
        <p:cNvPr id="1" name="Shape 28"/>
        <p:cNvGrpSpPr/>
        <p:nvPr/>
      </p:nvGrpSpPr>
      <p:grpSpPr>
        <a:xfrm>
          <a:off x="0" y="0"/>
          <a:ext cx="0" cy="0"/>
          <a:chOff x="0" y="0"/>
          <a:chExt cx="0" cy="0"/>
        </a:xfrm>
      </p:grpSpPr>
      <p:sp>
        <p:nvSpPr>
          <p:cNvPr id="29" name="Google Shape;29;p6"/>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 name="Google Shape;30;p6"/>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3"/>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547594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 column text">
    <p:bg>
      <p:bgPr>
        <a:solidFill>
          <a:schemeClr val="dk2"/>
        </a:solidFill>
        <a:effectLst/>
      </p:bgPr>
    </p:bg>
    <p:spTree>
      <p:nvGrpSpPr>
        <p:cNvPr id="1" name="Shape 31"/>
        <p:cNvGrpSpPr/>
        <p:nvPr/>
      </p:nvGrpSpPr>
      <p:grpSpPr>
        <a:xfrm>
          <a:off x="0" y="0"/>
          <a:ext cx="0" cy="0"/>
          <a:chOff x="0" y="0"/>
          <a:chExt cx="0" cy="0"/>
        </a:xfrm>
      </p:grpSpPr>
      <p:sp>
        <p:nvSpPr>
          <p:cNvPr id="32" name="Google Shape;32;p7"/>
          <p:cNvSpPr/>
          <p:nvPr/>
        </p:nvSpPr>
        <p:spPr>
          <a:xfrm>
            <a:off x="756333" y="355000"/>
            <a:ext cx="106792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 name="Google Shape;33;p7"/>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dk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4" name="Google Shape;34;p7"/>
          <p:cNvSpPr txBox="1">
            <a:spLocks noGrp="1"/>
          </p:cNvSpPr>
          <p:nvPr>
            <p:ph type="body" idx="1"/>
          </p:nvPr>
        </p:nvSpPr>
        <p:spPr>
          <a:xfrm>
            <a:off x="1458567" y="1536633"/>
            <a:ext cx="4429600" cy="4555200"/>
          </a:xfrm>
          <a:prstGeom prst="rect">
            <a:avLst/>
          </a:prstGeom>
        </p:spPr>
        <p:txBody>
          <a:bodyPr spcFirstLastPara="1" wrap="square" lIns="91425" tIns="91425" rIns="91425" bIns="91425" anchor="ctr" anchorCtr="0">
            <a:noAutofit/>
          </a:bodyPr>
          <a:lstStyle>
            <a:lvl1pPr marL="609585" lvl="0" indent="-389457" rtl="0">
              <a:lnSpc>
                <a:spcPct val="100000"/>
              </a:lnSpc>
              <a:spcBef>
                <a:spcPts val="0"/>
              </a:spcBef>
              <a:spcAft>
                <a:spcPts val="0"/>
              </a:spcAft>
              <a:buClr>
                <a:srgbClr val="595959"/>
              </a:buClr>
              <a:buSzPts val="1000"/>
              <a:buFont typeface="Anaheim"/>
              <a:buChar char="●"/>
              <a:defRPr sz="1867">
                <a:solidFill>
                  <a:srgbClr val="434343"/>
                </a:solidFill>
              </a:defRPr>
            </a:lvl1pPr>
            <a:lvl2pPr marL="1219170" lvl="1" indent="-423323" rtl="0">
              <a:lnSpc>
                <a:spcPct val="115000"/>
              </a:lnSpc>
              <a:spcBef>
                <a:spcPts val="0"/>
              </a:spcBef>
              <a:spcAft>
                <a:spcPts val="0"/>
              </a:spcAft>
              <a:buClr>
                <a:srgbClr val="595959"/>
              </a:buClr>
              <a:buSzPts val="1400"/>
              <a:buFont typeface="Anaheim"/>
              <a:buChar char="○"/>
              <a:defRPr>
                <a:solidFill>
                  <a:srgbClr val="434343"/>
                </a:solidFill>
              </a:defRPr>
            </a:lvl2pPr>
            <a:lvl3pPr marL="1828754" lvl="2" indent="-423323" rtl="0">
              <a:lnSpc>
                <a:spcPct val="115000"/>
              </a:lnSpc>
              <a:spcBef>
                <a:spcPts val="0"/>
              </a:spcBef>
              <a:spcAft>
                <a:spcPts val="0"/>
              </a:spcAft>
              <a:buClr>
                <a:srgbClr val="595959"/>
              </a:buClr>
              <a:buSzPts val="1400"/>
              <a:buFont typeface="Anaheim"/>
              <a:buChar char="■"/>
              <a:defRPr>
                <a:solidFill>
                  <a:srgbClr val="434343"/>
                </a:solidFill>
              </a:defRPr>
            </a:lvl3pPr>
            <a:lvl4pPr marL="2438339" lvl="3" indent="-423323" rtl="0">
              <a:lnSpc>
                <a:spcPct val="115000"/>
              </a:lnSpc>
              <a:spcBef>
                <a:spcPts val="0"/>
              </a:spcBef>
              <a:spcAft>
                <a:spcPts val="0"/>
              </a:spcAft>
              <a:buClr>
                <a:srgbClr val="595959"/>
              </a:buClr>
              <a:buSzPts val="1400"/>
              <a:buFont typeface="Anaheim"/>
              <a:buChar char="●"/>
              <a:defRPr>
                <a:solidFill>
                  <a:srgbClr val="434343"/>
                </a:solidFill>
              </a:defRPr>
            </a:lvl4pPr>
            <a:lvl5pPr marL="3047924" lvl="4" indent="-423323" rtl="0">
              <a:lnSpc>
                <a:spcPct val="115000"/>
              </a:lnSpc>
              <a:spcBef>
                <a:spcPts val="0"/>
              </a:spcBef>
              <a:spcAft>
                <a:spcPts val="0"/>
              </a:spcAft>
              <a:buClr>
                <a:srgbClr val="595959"/>
              </a:buClr>
              <a:buSzPts val="1400"/>
              <a:buFont typeface="Anaheim"/>
              <a:buChar char="○"/>
              <a:defRPr>
                <a:solidFill>
                  <a:srgbClr val="434343"/>
                </a:solidFill>
              </a:defRPr>
            </a:lvl5pPr>
            <a:lvl6pPr marL="3657509" lvl="5" indent="-423323" rtl="0">
              <a:lnSpc>
                <a:spcPct val="115000"/>
              </a:lnSpc>
              <a:spcBef>
                <a:spcPts val="0"/>
              </a:spcBef>
              <a:spcAft>
                <a:spcPts val="0"/>
              </a:spcAft>
              <a:buClr>
                <a:srgbClr val="595959"/>
              </a:buClr>
              <a:buSzPts val="1400"/>
              <a:buFont typeface="Anaheim"/>
              <a:buChar char="■"/>
              <a:defRPr>
                <a:solidFill>
                  <a:srgbClr val="434343"/>
                </a:solidFill>
              </a:defRPr>
            </a:lvl6pPr>
            <a:lvl7pPr marL="4267093" lvl="6" indent="-423323" rtl="0">
              <a:lnSpc>
                <a:spcPct val="115000"/>
              </a:lnSpc>
              <a:spcBef>
                <a:spcPts val="0"/>
              </a:spcBef>
              <a:spcAft>
                <a:spcPts val="0"/>
              </a:spcAft>
              <a:buClr>
                <a:srgbClr val="595959"/>
              </a:buClr>
              <a:buSzPts val="1400"/>
              <a:buFont typeface="Anaheim"/>
              <a:buChar char="●"/>
              <a:defRPr>
                <a:solidFill>
                  <a:srgbClr val="434343"/>
                </a:solidFill>
              </a:defRPr>
            </a:lvl7pPr>
            <a:lvl8pPr marL="4876678" lvl="7" indent="-423323" rtl="0">
              <a:lnSpc>
                <a:spcPct val="115000"/>
              </a:lnSpc>
              <a:spcBef>
                <a:spcPts val="0"/>
              </a:spcBef>
              <a:spcAft>
                <a:spcPts val="0"/>
              </a:spcAft>
              <a:buClr>
                <a:srgbClr val="595959"/>
              </a:buClr>
              <a:buSzPts val="1400"/>
              <a:buFont typeface="Anaheim"/>
              <a:buChar char="○"/>
              <a:defRPr>
                <a:solidFill>
                  <a:srgbClr val="434343"/>
                </a:solidFill>
              </a:defRPr>
            </a:lvl8pPr>
            <a:lvl9pPr marL="5486263" lvl="8" indent="-423323" rtl="0">
              <a:lnSpc>
                <a:spcPct val="115000"/>
              </a:lnSpc>
              <a:spcBef>
                <a:spcPts val="0"/>
              </a:spcBef>
              <a:spcAft>
                <a:spcPts val="0"/>
              </a:spcAft>
              <a:buClr>
                <a:srgbClr val="595959"/>
              </a:buClr>
              <a:buSzPts val="1400"/>
              <a:buFont typeface="Anaheim"/>
              <a:buChar char="■"/>
              <a:defRPr>
                <a:solidFill>
                  <a:srgbClr val="434343"/>
                </a:solidFill>
              </a:defRPr>
            </a:lvl9pPr>
          </a:lstStyle>
          <a:p>
            <a:endParaRPr/>
          </a:p>
        </p:txBody>
      </p:sp>
    </p:spTree>
    <p:extLst>
      <p:ext uri="{BB962C8B-B14F-4D97-AF65-F5344CB8AC3E}">
        <p14:creationId xmlns:p14="http://schemas.microsoft.com/office/powerpoint/2010/main" val="23391047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bg>
      <p:bgPr>
        <a:solidFill>
          <a:schemeClr val="accent1"/>
        </a:solidFill>
        <a:effectLst/>
      </p:bgPr>
    </p:bg>
    <p:spTree>
      <p:nvGrpSpPr>
        <p:cNvPr id="1" name="Shape 38"/>
        <p:cNvGrpSpPr/>
        <p:nvPr/>
      </p:nvGrpSpPr>
      <p:grpSpPr>
        <a:xfrm>
          <a:off x="0" y="0"/>
          <a:ext cx="0" cy="0"/>
          <a:chOff x="0" y="0"/>
          <a:chExt cx="0" cy="0"/>
        </a:xfrm>
      </p:grpSpPr>
      <p:sp>
        <p:nvSpPr>
          <p:cNvPr id="39" name="Google Shape;39;p9"/>
          <p:cNvSpPr/>
          <p:nvPr/>
        </p:nvSpPr>
        <p:spPr>
          <a:xfrm>
            <a:off x="1265667" y="962133"/>
            <a:ext cx="7086000" cy="4206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 name="Google Shape;40;p9"/>
          <p:cNvSpPr txBox="1">
            <a:spLocks noGrp="1"/>
          </p:cNvSpPr>
          <p:nvPr>
            <p:ph type="title"/>
          </p:nvPr>
        </p:nvSpPr>
        <p:spPr>
          <a:xfrm>
            <a:off x="1881548" y="1570979"/>
            <a:ext cx="5853200" cy="1194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6000">
                <a:solidFill>
                  <a:schemeClr val="accent1"/>
                </a:solidFill>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41" name="Google Shape;41;p9"/>
          <p:cNvSpPr txBox="1">
            <a:spLocks noGrp="1"/>
          </p:cNvSpPr>
          <p:nvPr>
            <p:ph type="subTitle" idx="1"/>
          </p:nvPr>
        </p:nvSpPr>
        <p:spPr>
          <a:xfrm>
            <a:off x="1881941" y="2765469"/>
            <a:ext cx="5853200" cy="17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2133"/>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Tree>
    <p:extLst>
      <p:ext uri="{BB962C8B-B14F-4D97-AF65-F5344CB8AC3E}">
        <p14:creationId xmlns:p14="http://schemas.microsoft.com/office/powerpoint/2010/main" val="1135479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ig number">
  <p:cSld name="Big number">
    <p:bg>
      <p:bgPr>
        <a:solidFill>
          <a:schemeClr val="dk2"/>
        </a:solidFill>
        <a:effectLst/>
      </p:bgPr>
    </p:bg>
    <p:spTree>
      <p:nvGrpSpPr>
        <p:cNvPr id="1" name="Shape 45"/>
        <p:cNvGrpSpPr/>
        <p:nvPr/>
      </p:nvGrpSpPr>
      <p:grpSpPr>
        <a:xfrm>
          <a:off x="0" y="0"/>
          <a:ext cx="0" cy="0"/>
          <a:chOff x="0" y="0"/>
          <a:chExt cx="0" cy="0"/>
        </a:xfrm>
      </p:grpSpPr>
      <p:sp>
        <p:nvSpPr>
          <p:cNvPr id="46" name="Google Shape;46;p11"/>
          <p:cNvSpPr/>
          <p:nvPr/>
        </p:nvSpPr>
        <p:spPr>
          <a:xfrm>
            <a:off x="2067567" y="1037867"/>
            <a:ext cx="8056800" cy="47824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 name="Google Shape;47;p11"/>
          <p:cNvSpPr txBox="1">
            <a:spLocks noGrp="1"/>
          </p:cNvSpPr>
          <p:nvPr>
            <p:ph type="title" hasCustomPrompt="1"/>
          </p:nvPr>
        </p:nvSpPr>
        <p:spPr>
          <a:xfrm>
            <a:off x="2678300" y="2077967"/>
            <a:ext cx="6835600" cy="2014800"/>
          </a:xfrm>
          <a:prstGeom prst="rect">
            <a:avLst/>
          </a:prstGeom>
        </p:spPr>
        <p:txBody>
          <a:bodyPr spcFirstLastPara="1" wrap="square" lIns="91425" tIns="91425" rIns="91425" bIns="91425" anchor="b" anchorCtr="0">
            <a:noAutofit/>
          </a:bodyPr>
          <a:lstStyle>
            <a:lvl1pPr lvl="0" algn="ctr">
              <a:spcBef>
                <a:spcPts val="0"/>
              </a:spcBef>
              <a:spcAft>
                <a:spcPts val="0"/>
              </a:spcAft>
              <a:buSzPts val="9600"/>
              <a:buNone/>
              <a:defRPr sz="12800">
                <a:solidFill>
                  <a:schemeClr val="dk2"/>
                </a:solidFill>
              </a:defRPr>
            </a:lvl1pPr>
            <a:lvl2pPr lvl="1" algn="ctr">
              <a:spcBef>
                <a:spcPts val="0"/>
              </a:spcBef>
              <a:spcAft>
                <a:spcPts val="0"/>
              </a:spcAft>
              <a:buSzPts val="9600"/>
              <a:buNone/>
              <a:defRPr sz="12800"/>
            </a:lvl2pPr>
            <a:lvl3pPr lvl="2" algn="ctr">
              <a:spcBef>
                <a:spcPts val="0"/>
              </a:spcBef>
              <a:spcAft>
                <a:spcPts val="0"/>
              </a:spcAft>
              <a:buSzPts val="9600"/>
              <a:buNone/>
              <a:defRPr sz="12800"/>
            </a:lvl3pPr>
            <a:lvl4pPr lvl="3" algn="ctr">
              <a:spcBef>
                <a:spcPts val="0"/>
              </a:spcBef>
              <a:spcAft>
                <a:spcPts val="0"/>
              </a:spcAft>
              <a:buSzPts val="9600"/>
              <a:buNone/>
              <a:defRPr sz="12800"/>
            </a:lvl4pPr>
            <a:lvl5pPr lvl="4" algn="ctr">
              <a:spcBef>
                <a:spcPts val="0"/>
              </a:spcBef>
              <a:spcAft>
                <a:spcPts val="0"/>
              </a:spcAft>
              <a:buSzPts val="9600"/>
              <a:buNone/>
              <a:defRPr sz="12800"/>
            </a:lvl5pPr>
            <a:lvl6pPr lvl="5" algn="ctr">
              <a:spcBef>
                <a:spcPts val="0"/>
              </a:spcBef>
              <a:spcAft>
                <a:spcPts val="0"/>
              </a:spcAft>
              <a:buSzPts val="9600"/>
              <a:buNone/>
              <a:defRPr sz="12800"/>
            </a:lvl6pPr>
            <a:lvl7pPr lvl="6" algn="ctr">
              <a:spcBef>
                <a:spcPts val="0"/>
              </a:spcBef>
              <a:spcAft>
                <a:spcPts val="0"/>
              </a:spcAft>
              <a:buSzPts val="9600"/>
              <a:buNone/>
              <a:defRPr sz="12800"/>
            </a:lvl7pPr>
            <a:lvl8pPr lvl="7" algn="ctr">
              <a:spcBef>
                <a:spcPts val="0"/>
              </a:spcBef>
              <a:spcAft>
                <a:spcPts val="0"/>
              </a:spcAft>
              <a:buSzPts val="9600"/>
              <a:buNone/>
              <a:defRPr sz="12800"/>
            </a:lvl8pPr>
            <a:lvl9pPr lvl="8" algn="ctr">
              <a:spcBef>
                <a:spcPts val="0"/>
              </a:spcBef>
              <a:spcAft>
                <a:spcPts val="0"/>
              </a:spcAft>
              <a:buSzPts val="9600"/>
              <a:buNone/>
              <a:defRPr sz="12800"/>
            </a:lvl9pPr>
          </a:lstStyle>
          <a:p>
            <a:r>
              <a:t>xx%</a:t>
            </a:r>
          </a:p>
        </p:txBody>
      </p:sp>
      <p:sp>
        <p:nvSpPr>
          <p:cNvPr id="48" name="Google Shape;48;p11"/>
          <p:cNvSpPr txBox="1">
            <a:spLocks noGrp="1"/>
          </p:cNvSpPr>
          <p:nvPr>
            <p:ph type="subTitle" idx="1"/>
          </p:nvPr>
        </p:nvSpPr>
        <p:spPr>
          <a:xfrm>
            <a:off x="2678300" y="4092833"/>
            <a:ext cx="6835600" cy="951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2133"/>
            </a:lvl1pPr>
            <a:lvl2pPr lvl="1" algn="ctr" rtl="0">
              <a:lnSpc>
                <a:spcPct val="100000"/>
              </a:lnSpc>
              <a:spcBef>
                <a:spcPts val="0"/>
              </a:spcBef>
              <a:spcAft>
                <a:spcPts val="0"/>
              </a:spcAft>
              <a:buSzPts val="1600"/>
              <a:buNone/>
              <a:defRPr sz="2133"/>
            </a:lvl2pPr>
            <a:lvl3pPr lvl="2" algn="ctr" rtl="0">
              <a:lnSpc>
                <a:spcPct val="100000"/>
              </a:lnSpc>
              <a:spcBef>
                <a:spcPts val="0"/>
              </a:spcBef>
              <a:spcAft>
                <a:spcPts val="0"/>
              </a:spcAft>
              <a:buSzPts val="1600"/>
              <a:buNone/>
              <a:defRPr sz="2133"/>
            </a:lvl3pPr>
            <a:lvl4pPr lvl="3" algn="ctr" rtl="0">
              <a:lnSpc>
                <a:spcPct val="100000"/>
              </a:lnSpc>
              <a:spcBef>
                <a:spcPts val="0"/>
              </a:spcBef>
              <a:spcAft>
                <a:spcPts val="0"/>
              </a:spcAft>
              <a:buSzPts val="1600"/>
              <a:buNone/>
              <a:defRPr sz="2133"/>
            </a:lvl4pPr>
            <a:lvl5pPr lvl="4" algn="ctr" rtl="0">
              <a:lnSpc>
                <a:spcPct val="100000"/>
              </a:lnSpc>
              <a:spcBef>
                <a:spcPts val="0"/>
              </a:spcBef>
              <a:spcAft>
                <a:spcPts val="0"/>
              </a:spcAft>
              <a:buSzPts val="1600"/>
              <a:buNone/>
              <a:defRPr sz="2133"/>
            </a:lvl5pPr>
            <a:lvl6pPr lvl="5" algn="ctr" rtl="0">
              <a:lnSpc>
                <a:spcPct val="100000"/>
              </a:lnSpc>
              <a:spcBef>
                <a:spcPts val="0"/>
              </a:spcBef>
              <a:spcAft>
                <a:spcPts val="0"/>
              </a:spcAft>
              <a:buSzPts val="1600"/>
              <a:buNone/>
              <a:defRPr sz="2133"/>
            </a:lvl6pPr>
            <a:lvl7pPr lvl="6" algn="ctr" rtl="0">
              <a:lnSpc>
                <a:spcPct val="100000"/>
              </a:lnSpc>
              <a:spcBef>
                <a:spcPts val="0"/>
              </a:spcBef>
              <a:spcAft>
                <a:spcPts val="0"/>
              </a:spcAft>
              <a:buSzPts val="1600"/>
              <a:buNone/>
              <a:defRPr sz="2133"/>
            </a:lvl7pPr>
            <a:lvl8pPr lvl="7" algn="ctr" rtl="0">
              <a:lnSpc>
                <a:spcPct val="100000"/>
              </a:lnSpc>
              <a:spcBef>
                <a:spcPts val="0"/>
              </a:spcBef>
              <a:spcAft>
                <a:spcPts val="0"/>
              </a:spcAft>
              <a:buSzPts val="1600"/>
              <a:buNone/>
              <a:defRPr sz="2133"/>
            </a:lvl8pPr>
            <a:lvl9pPr lvl="8" algn="ctr" rtl="0">
              <a:lnSpc>
                <a:spcPct val="100000"/>
              </a:lnSpc>
              <a:spcBef>
                <a:spcPts val="0"/>
              </a:spcBef>
              <a:spcAft>
                <a:spcPts val="0"/>
              </a:spcAft>
              <a:buSzPts val="1600"/>
              <a:buNone/>
              <a:defRPr sz="2133"/>
            </a:lvl9pPr>
          </a:lstStyle>
          <a:p>
            <a:endParaRPr/>
          </a:p>
        </p:txBody>
      </p:sp>
    </p:spTree>
    <p:extLst>
      <p:ext uri="{BB962C8B-B14F-4D97-AF65-F5344CB8AC3E}">
        <p14:creationId xmlns:p14="http://schemas.microsoft.com/office/powerpoint/2010/main" val="8424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4E478-F1B2-499A-BFF6-0526C04335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8AE724-029B-4579-BF87-35B47495D4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90C7D5-6853-409C-BB93-E11D72B81073}"/>
              </a:ext>
            </a:extLst>
          </p:cNvPr>
          <p:cNvSpPr>
            <a:spLocks noGrp="1"/>
          </p:cNvSpPr>
          <p:nvPr>
            <p:ph type="dt" sz="half" idx="10"/>
          </p:nvPr>
        </p:nvSpPr>
        <p:spPr/>
        <p:txBody>
          <a:bodyPr/>
          <a:lstStyle/>
          <a:p>
            <a:fld id="{2CFE34B7-07D1-4BE3-8BD7-2F7FBAF8ED35}" type="datetimeFigureOut">
              <a:rPr lang="en-US" smtClean="0"/>
              <a:t>1/26/2026</a:t>
            </a:fld>
            <a:endParaRPr lang="en-US"/>
          </a:p>
        </p:txBody>
      </p:sp>
      <p:sp>
        <p:nvSpPr>
          <p:cNvPr id="5" name="Footer Placeholder 4">
            <a:extLst>
              <a:ext uri="{FF2B5EF4-FFF2-40B4-BE49-F238E27FC236}">
                <a16:creationId xmlns:a16="http://schemas.microsoft.com/office/drawing/2014/main" id="{A4C25EE9-8FF2-451B-AF9F-ABCAA37F0E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408139-466C-4893-819D-C3D954484C99}"/>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0361209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9"/>
        <p:cNvGrpSpPr/>
        <p:nvPr/>
      </p:nvGrpSpPr>
      <p:grpSpPr>
        <a:xfrm>
          <a:off x="0" y="0"/>
          <a:ext cx="0" cy="0"/>
          <a:chOff x="0" y="0"/>
          <a:chExt cx="0" cy="0"/>
        </a:xfrm>
      </p:grpSpPr>
    </p:spTree>
    <p:extLst>
      <p:ext uri="{BB962C8B-B14F-4D97-AF65-F5344CB8AC3E}">
        <p14:creationId xmlns:p14="http://schemas.microsoft.com/office/powerpoint/2010/main" val="42776022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able of contents">
  <p:cSld name="Table of contents">
    <p:bg>
      <p:bgPr>
        <a:solidFill>
          <a:schemeClr val="accent2"/>
        </a:solidFill>
        <a:effectLst/>
      </p:bgPr>
    </p:bg>
    <p:spTree>
      <p:nvGrpSpPr>
        <p:cNvPr id="1" name="Shape 50"/>
        <p:cNvGrpSpPr/>
        <p:nvPr/>
      </p:nvGrpSpPr>
      <p:grpSpPr>
        <a:xfrm>
          <a:off x="0" y="0"/>
          <a:ext cx="0" cy="0"/>
          <a:chOff x="0" y="0"/>
          <a:chExt cx="0" cy="0"/>
        </a:xfrm>
      </p:grpSpPr>
      <p:sp>
        <p:nvSpPr>
          <p:cNvPr id="51" name="Google Shape;51;p13"/>
          <p:cNvSpPr/>
          <p:nvPr/>
        </p:nvSpPr>
        <p:spPr>
          <a:xfrm>
            <a:off x="756333" y="355000"/>
            <a:ext cx="106792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2" name="Google Shape;52;p13"/>
          <p:cNvSpPr txBox="1">
            <a:spLocks noGrp="1"/>
          </p:cNvSpPr>
          <p:nvPr>
            <p:ph type="title"/>
          </p:nvPr>
        </p:nvSpPr>
        <p:spPr>
          <a:xfrm>
            <a:off x="4061469" y="1415933"/>
            <a:ext cx="55004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dk2"/>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53" name="Google Shape;53;p13"/>
          <p:cNvSpPr txBox="1">
            <a:spLocks noGrp="1"/>
          </p:cNvSpPr>
          <p:nvPr>
            <p:ph type="title" idx="2" hasCustomPrompt="1"/>
          </p:nvPr>
        </p:nvSpPr>
        <p:spPr>
          <a:xfrm>
            <a:off x="2630217" y="1712400"/>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4" name="Google Shape;54;p13"/>
          <p:cNvSpPr txBox="1">
            <a:spLocks noGrp="1"/>
          </p:cNvSpPr>
          <p:nvPr>
            <p:ph type="subTitle" idx="1"/>
          </p:nvPr>
        </p:nvSpPr>
        <p:spPr>
          <a:xfrm>
            <a:off x="4061251" y="2015133"/>
            <a:ext cx="55004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55" name="Google Shape;55;p13"/>
          <p:cNvSpPr txBox="1">
            <a:spLocks noGrp="1"/>
          </p:cNvSpPr>
          <p:nvPr>
            <p:ph type="title" idx="3"/>
          </p:nvPr>
        </p:nvSpPr>
        <p:spPr>
          <a:xfrm>
            <a:off x="4061151" y="3741044"/>
            <a:ext cx="55000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accent1"/>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56" name="Google Shape;56;p13"/>
          <p:cNvSpPr txBox="1">
            <a:spLocks noGrp="1"/>
          </p:cNvSpPr>
          <p:nvPr>
            <p:ph type="title" idx="4" hasCustomPrompt="1"/>
          </p:nvPr>
        </p:nvSpPr>
        <p:spPr>
          <a:xfrm>
            <a:off x="2630151" y="2888367"/>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7" name="Google Shape;57;p13"/>
          <p:cNvSpPr txBox="1">
            <a:spLocks noGrp="1"/>
          </p:cNvSpPr>
          <p:nvPr>
            <p:ph type="subTitle" idx="5"/>
          </p:nvPr>
        </p:nvSpPr>
        <p:spPr>
          <a:xfrm>
            <a:off x="4061151" y="4346617"/>
            <a:ext cx="55000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58" name="Google Shape;58;p13"/>
          <p:cNvSpPr txBox="1">
            <a:spLocks noGrp="1"/>
          </p:cNvSpPr>
          <p:nvPr>
            <p:ph type="title" idx="6"/>
          </p:nvPr>
        </p:nvSpPr>
        <p:spPr>
          <a:xfrm>
            <a:off x="4061368" y="2578489"/>
            <a:ext cx="55000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lt2"/>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59" name="Google Shape;59;p13"/>
          <p:cNvSpPr txBox="1">
            <a:spLocks noGrp="1"/>
          </p:cNvSpPr>
          <p:nvPr>
            <p:ph type="title" idx="7" hasCustomPrompt="1"/>
          </p:nvPr>
        </p:nvSpPr>
        <p:spPr>
          <a:xfrm>
            <a:off x="2630217" y="4064367"/>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60" name="Google Shape;60;p13"/>
          <p:cNvSpPr txBox="1">
            <a:spLocks noGrp="1"/>
          </p:cNvSpPr>
          <p:nvPr>
            <p:ph type="subTitle" idx="8"/>
          </p:nvPr>
        </p:nvSpPr>
        <p:spPr>
          <a:xfrm>
            <a:off x="4061151" y="3186303"/>
            <a:ext cx="55000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61" name="Google Shape;61;p13"/>
          <p:cNvSpPr txBox="1">
            <a:spLocks noGrp="1"/>
          </p:cNvSpPr>
          <p:nvPr>
            <p:ph type="title" idx="9"/>
          </p:nvPr>
        </p:nvSpPr>
        <p:spPr>
          <a:xfrm>
            <a:off x="4061151" y="4903600"/>
            <a:ext cx="55000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accent3"/>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62" name="Google Shape;62;p13"/>
          <p:cNvSpPr txBox="1">
            <a:spLocks noGrp="1"/>
          </p:cNvSpPr>
          <p:nvPr>
            <p:ph type="title" idx="13" hasCustomPrompt="1"/>
          </p:nvPr>
        </p:nvSpPr>
        <p:spPr>
          <a:xfrm>
            <a:off x="2630117" y="5240333"/>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63" name="Google Shape;63;p13"/>
          <p:cNvSpPr txBox="1">
            <a:spLocks noGrp="1"/>
          </p:cNvSpPr>
          <p:nvPr>
            <p:ph type="subTitle" idx="14"/>
          </p:nvPr>
        </p:nvSpPr>
        <p:spPr>
          <a:xfrm>
            <a:off x="4060767" y="5513345"/>
            <a:ext cx="55004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64" name="Google Shape;64;p13"/>
          <p:cNvSpPr txBox="1">
            <a:spLocks noGrp="1"/>
          </p:cNvSpPr>
          <p:nvPr>
            <p:ph type="title" idx="15"/>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0596155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ection header 1">
  <p:cSld name="Section header 1">
    <p:bg>
      <p:bgPr>
        <a:solidFill>
          <a:schemeClr val="lt2"/>
        </a:solidFill>
        <a:effectLst/>
      </p:bgPr>
    </p:bg>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5912084" y="3154500"/>
            <a:ext cx="48952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600"/>
              <a:buNone/>
              <a:defRPr sz="4800">
                <a:solidFill>
                  <a:schemeClr val="lt2"/>
                </a:solidFill>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71" name="Google Shape;71;p15"/>
          <p:cNvSpPr txBox="1">
            <a:spLocks noGrp="1"/>
          </p:cNvSpPr>
          <p:nvPr>
            <p:ph type="title" idx="2" hasCustomPrompt="1"/>
          </p:nvPr>
        </p:nvSpPr>
        <p:spPr>
          <a:xfrm>
            <a:off x="7346684" y="1541833"/>
            <a:ext cx="2026000" cy="937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400">
                <a:solidFill>
                  <a:schemeClr val="lt1"/>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72" name="Google Shape;72;p15"/>
          <p:cNvSpPr txBox="1">
            <a:spLocks noGrp="1"/>
          </p:cNvSpPr>
          <p:nvPr>
            <p:ph type="subTitle" idx="1"/>
          </p:nvPr>
        </p:nvSpPr>
        <p:spPr>
          <a:xfrm>
            <a:off x="5912284" y="4757900"/>
            <a:ext cx="4894800" cy="52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5455782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only 1">
  <p:cSld name="Title only 1">
    <p:bg>
      <p:bgPr>
        <a:solidFill>
          <a:schemeClr val="lt2"/>
        </a:solidFill>
        <a:effectLst/>
      </p:bgPr>
    </p:bg>
    <p:spTree>
      <p:nvGrpSpPr>
        <p:cNvPr id="1" name="Shape 73"/>
        <p:cNvGrpSpPr/>
        <p:nvPr/>
      </p:nvGrpSpPr>
      <p:grpSpPr>
        <a:xfrm>
          <a:off x="0" y="0"/>
          <a:ext cx="0" cy="0"/>
          <a:chOff x="0" y="0"/>
          <a:chExt cx="0" cy="0"/>
        </a:xfrm>
      </p:grpSpPr>
      <p:sp>
        <p:nvSpPr>
          <p:cNvPr id="74" name="Google Shape;74;p16"/>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 name="Google Shape;75;p16"/>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500"/>
              <a:buNone/>
              <a:defRPr>
                <a:solidFill>
                  <a:schemeClr val="l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9727117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only 2">
  <p:cSld name="Title only 2">
    <p:bg>
      <p:bgPr>
        <a:solidFill>
          <a:schemeClr val="dk2"/>
        </a:solidFill>
        <a:effectLst/>
      </p:bgPr>
    </p:bg>
    <p:spTree>
      <p:nvGrpSpPr>
        <p:cNvPr id="1" name="Shape 76"/>
        <p:cNvGrpSpPr/>
        <p:nvPr/>
      </p:nvGrpSpPr>
      <p:grpSpPr>
        <a:xfrm>
          <a:off x="0" y="0"/>
          <a:ext cx="0" cy="0"/>
          <a:chOff x="0" y="0"/>
          <a:chExt cx="0" cy="0"/>
        </a:xfrm>
      </p:grpSpPr>
      <p:sp>
        <p:nvSpPr>
          <p:cNvPr id="77" name="Google Shape;77;p17"/>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8" name="Google Shape;78;p17"/>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3500"/>
              <a:buNone/>
              <a:defRPr>
                <a:solidFill>
                  <a:schemeClr val="dk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9081789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only 3">
  <p:cSld name="Title only 3">
    <p:bg>
      <p:bgPr>
        <a:solidFill>
          <a:schemeClr val="accent1"/>
        </a:solidFill>
        <a:effectLst/>
      </p:bgPr>
    </p:bg>
    <p:spTree>
      <p:nvGrpSpPr>
        <p:cNvPr id="1" name="Shape 79"/>
        <p:cNvGrpSpPr/>
        <p:nvPr/>
      </p:nvGrpSpPr>
      <p:grpSpPr>
        <a:xfrm>
          <a:off x="0" y="0"/>
          <a:ext cx="0" cy="0"/>
          <a:chOff x="0" y="0"/>
          <a:chExt cx="0" cy="0"/>
        </a:xfrm>
      </p:grpSpPr>
      <p:sp>
        <p:nvSpPr>
          <p:cNvPr id="80" name="Google Shape;80;p18"/>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1" name="Google Shape;81;p18"/>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3500"/>
              <a:buNone/>
              <a:defRPr>
                <a:solidFill>
                  <a:schemeClr val="accent1"/>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4642304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4">
  <p:cSld name="Title only 4">
    <p:bg>
      <p:bgPr>
        <a:solidFill>
          <a:schemeClr val="accent2"/>
        </a:solidFill>
        <a:effectLst/>
      </p:bgPr>
    </p:bg>
    <p:spTree>
      <p:nvGrpSpPr>
        <p:cNvPr id="1" name="Shape 82"/>
        <p:cNvGrpSpPr/>
        <p:nvPr/>
      </p:nvGrpSpPr>
      <p:grpSpPr>
        <a:xfrm>
          <a:off x="0" y="0"/>
          <a:ext cx="0" cy="0"/>
          <a:chOff x="0" y="0"/>
          <a:chExt cx="0" cy="0"/>
        </a:xfrm>
      </p:grpSpPr>
      <p:sp>
        <p:nvSpPr>
          <p:cNvPr id="83" name="Google Shape;83;p19"/>
          <p:cNvSpPr/>
          <p:nvPr/>
        </p:nvSpPr>
        <p:spPr>
          <a:xfrm>
            <a:off x="953467" y="355000"/>
            <a:ext cx="102852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4" name="Google Shape;84;p19"/>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9590395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text">
  <p:cSld name="Title and text">
    <p:bg>
      <p:bgPr>
        <a:solidFill>
          <a:schemeClr val="accent3"/>
        </a:solidFill>
        <a:effectLst/>
      </p:bgPr>
    </p:bg>
    <p:spTree>
      <p:nvGrpSpPr>
        <p:cNvPr id="1" name="Shape 85"/>
        <p:cNvGrpSpPr/>
        <p:nvPr/>
      </p:nvGrpSpPr>
      <p:grpSpPr>
        <a:xfrm>
          <a:off x="0" y="0"/>
          <a:ext cx="0" cy="0"/>
          <a:chOff x="0" y="0"/>
          <a:chExt cx="0" cy="0"/>
        </a:xfrm>
      </p:grpSpPr>
      <p:sp>
        <p:nvSpPr>
          <p:cNvPr id="86" name="Google Shape;86;p20"/>
          <p:cNvSpPr/>
          <p:nvPr/>
        </p:nvSpPr>
        <p:spPr>
          <a:xfrm>
            <a:off x="1297033" y="845200"/>
            <a:ext cx="9598000" cy="51676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7" name="Google Shape;87;p20"/>
          <p:cNvSpPr txBox="1">
            <a:spLocks noGrp="1"/>
          </p:cNvSpPr>
          <p:nvPr>
            <p:ph type="subTitle" idx="1"/>
          </p:nvPr>
        </p:nvSpPr>
        <p:spPr>
          <a:xfrm>
            <a:off x="2303800" y="2374984"/>
            <a:ext cx="7584400" cy="304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8" name="Google Shape;88;p20"/>
          <p:cNvSpPr txBox="1">
            <a:spLocks noGrp="1"/>
          </p:cNvSpPr>
          <p:nvPr>
            <p:ph type="title"/>
          </p:nvPr>
        </p:nvSpPr>
        <p:spPr>
          <a:xfrm>
            <a:off x="2303800" y="1076533"/>
            <a:ext cx="75844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3"/>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3583602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and text 4">
  <p:cSld name="Title and text 4">
    <p:bg>
      <p:bgPr>
        <a:solidFill>
          <a:schemeClr val="accent2"/>
        </a:solidFill>
        <a:effectLst/>
      </p:bgPr>
    </p:bg>
    <p:spTree>
      <p:nvGrpSpPr>
        <p:cNvPr id="1" name="Shape 101"/>
        <p:cNvGrpSpPr/>
        <p:nvPr/>
      </p:nvGrpSpPr>
      <p:grpSpPr>
        <a:xfrm>
          <a:off x="0" y="0"/>
          <a:ext cx="0" cy="0"/>
          <a:chOff x="0" y="0"/>
          <a:chExt cx="0" cy="0"/>
        </a:xfrm>
      </p:grpSpPr>
      <p:sp>
        <p:nvSpPr>
          <p:cNvPr id="102" name="Google Shape;102;p24"/>
          <p:cNvSpPr/>
          <p:nvPr/>
        </p:nvSpPr>
        <p:spPr>
          <a:xfrm>
            <a:off x="661367" y="559100"/>
            <a:ext cx="10869600" cy="57396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3" name="Google Shape;103;p24"/>
          <p:cNvSpPr txBox="1">
            <a:spLocks noGrp="1"/>
          </p:cNvSpPr>
          <p:nvPr>
            <p:ph type="subTitle" idx="1"/>
          </p:nvPr>
        </p:nvSpPr>
        <p:spPr>
          <a:xfrm>
            <a:off x="3447600" y="4582995"/>
            <a:ext cx="5296800" cy="12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04" name="Google Shape;104;p24"/>
          <p:cNvSpPr txBox="1">
            <a:spLocks noGrp="1"/>
          </p:cNvSpPr>
          <p:nvPr>
            <p:ph type="title"/>
          </p:nvPr>
        </p:nvSpPr>
        <p:spPr>
          <a:xfrm>
            <a:off x="2657967" y="3819400"/>
            <a:ext cx="6876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5180238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and text 5">
  <p:cSld name="Title and text 5">
    <p:bg>
      <p:bgPr>
        <a:solidFill>
          <a:schemeClr val="lt2"/>
        </a:solidFill>
        <a:effectLst/>
      </p:bgPr>
    </p:bg>
    <p:spTree>
      <p:nvGrpSpPr>
        <p:cNvPr id="1" name="Shape 105"/>
        <p:cNvGrpSpPr/>
        <p:nvPr/>
      </p:nvGrpSpPr>
      <p:grpSpPr>
        <a:xfrm>
          <a:off x="0" y="0"/>
          <a:ext cx="0" cy="0"/>
          <a:chOff x="0" y="0"/>
          <a:chExt cx="0" cy="0"/>
        </a:xfrm>
      </p:grpSpPr>
      <p:sp>
        <p:nvSpPr>
          <p:cNvPr id="106" name="Google Shape;106;p25"/>
          <p:cNvSpPr/>
          <p:nvPr/>
        </p:nvSpPr>
        <p:spPr>
          <a:xfrm>
            <a:off x="1482933" y="1226800"/>
            <a:ext cx="9226000" cy="44048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7" name="Google Shape;107;p25"/>
          <p:cNvSpPr txBox="1">
            <a:spLocks noGrp="1"/>
          </p:cNvSpPr>
          <p:nvPr>
            <p:ph type="subTitle" idx="1"/>
          </p:nvPr>
        </p:nvSpPr>
        <p:spPr>
          <a:xfrm>
            <a:off x="3024267" y="3697781"/>
            <a:ext cx="6143600" cy="12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08" name="Google Shape;108;p25"/>
          <p:cNvSpPr txBox="1">
            <a:spLocks noGrp="1"/>
          </p:cNvSpPr>
          <p:nvPr>
            <p:ph type="title"/>
          </p:nvPr>
        </p:nvSpPr>
        <p:spPr>
          <a:xfrm>
            <a:off x="3024267" y="1872217"/>
            <a:ext cx="6143600" cy="1825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500"/>
              <a:buNone/>
              <a:defRPr sz="9600">
                <a:solidFill>
                  <a:schemeClr val="l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477195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583B-AE81-4505-836F-27DC719823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0DFF76-78E6-4E19-823F-FFBE4DB513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296710-40F0-41A0-AC8C-4A4B9BD8B468}"/>
              </a:ext>
            </a:extLst>
          </p:cNvPr>
          <p:cNvSpPr>
            <a:spLocks noGrp="1"/>
          </p:cNvSpPr>
          <p:nvPr>
            <p:ph type="dt" sz="half" idx="10"/>
          </p:nvPr>
        </p:nvSpPr>
        <p:spPr/>
        <p:txBody>
          <a:bodyPr/>
          <a:lstStyle/>
          <a:p>
            <a:fld id="{2CFE34B7-07D1-4BE3-8BD7-2F7FBAF8ED35}" type="datetimeFigureOut">
              <a:rPr lang="en-US" smtClean="0"/>
              <a:t>1/26/2026</a:t>
            </a:fld>
            <a:endParaRPr lang="en-US"/>
          </a:p>
        </p:txBody>
      </p:sp>
      <p:sp>
        <p:nvSpPr>
          <p:cNvPr id="5" name="Footer Placeholder 4">
            <a:extLst>
              <a:ext uri="{FF2B5EF4-FFF2-40B4-BE49-F238E27FC236}">
                <a16:creationId xmlns:a16="http://schemas.microsoft.com/office/drawing/2014/main" id="{8F967627-C49B-4A2A-9C9C-896D109DC9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F4BD50-0796-4F5E-B892-5F9E04E48F90}"/>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8606163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two columns 2">
  <p:cSld name="Title and two columns 2">
    <p:bg>
      <p:bgPr>
        <a:solidFill>
          <a:schemeClr val="accent2"/>
        </a:solidFill>
        <a:effectLst/>
      </p:bgPr>
    </p:bg>
    <p:spTree>
      <p:nvGrpSpPr>
        <p:cNvPr id="1" name="Shape 128"/>
        <p:cNvGrpSpPr/>
        <p:nvPr/>
      </p:nvGrpSpPr>
      <p:grpSpPr>
        <a:xfrm>
          <a:off x="0" y="0"/>
          <a:ext cx="0" cy="0"/>
          <a:chOff x="0" y="0"/>
          <a:chExt cx="0" cy="0"/>
        </a:xfrm>
      </p:grpSpPr>
      <p:sp>
        <p:nvSpPr>
          <p:cNvPr id="129" name="Google Shape;129;p30"/>
          <p:cNvSpPr/>
          <p:nvPr/>
        </p:nvSpPr>
        <p:spPr>
          <a:xfrm>
            <a:off x="960067" y="355000"/>
            <a:ext cx="102720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0" name="Google Shape;130;p30"/>
          <p:cNvSpPr txBox="1">
            <a:spLocks noGrp="1"/>
          </p:cNvSpPr>
          <p:nvPr>
            <p:ph type="subTitle" idx="1"/>
          </p:nvPr>
        </p:nvSpPr>
        <p:spPr>
          <a:xfrm>
            <a:off x="2625767" y="2086467"/>
            <a:ext cx="6940400" cy="646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500"/>
              <a:buFont typeface="Bebas Neue"/>
              <a:buNone/>
              <a:defRPr sz="3333">
                <a:solidFill>
                  <a:schemeClr val="lt2"/>
                </a:solidFill>
                <a:latin typeface="Fredoka One"/>
                <a:ea typeface="Fredoka One"/>
                <a:cs typeface="Fredoka One"/>
                <a:sym typeface="Fredoka One"/>
              </a:defRPr>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131" name="Google Shape;131;p30"/>
          <p:cNvSpPr txBox="1">
            <a:spLocks noGrp="1"/>
          </p:cNvSpPr>
          <p:nvPr>
            <p:ph type="subTitle" idx="2"/>
          </p:nvPr>
        </p:nvSpPr>
        <p:spPr>
          <a:xfrm>
            <a:off x="2625767" y="4242367"/>
            <a:ext cx="6940400" cy="646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500"/>
              <a:buFont typeface="Bebas Neue"/>
              <a:buNone/>
              <a:defRPr sz="3333">
                <a:solidFill>
                  <a:schemeClr val="accent3"/>
                </a:solidFill>
                <a:latin typeface="Fredoka One"/>
                <a:ea typeface="Fredoka One"/>
                <a:cs typeface="Fredoka One"/>
                <a:sym typeface="Fredoka One"/>
              </a:defRPr>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132" name="Google Shape;132;p30"/>
          <p:cNvSpPr txBox="1">
            <a:spLocks noGrp="1"/>
          </p:cNvSpPr>
          <p:nvPr>
            <p:ph type="subTitle" idx="3"/>
          </p:nvPr>
        </p:nvSpPr>
        <p:spPr>
          <a:xfrm>
            <a:off x="2625767" y="2616200"/>
            <a:ext cx="6940400" cy="142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3" name="Google Shape;133;p30"/>
          <p:cNvSpPr txBox="1">
            <a:spLocks noGrp="1"/>
          </p:cNvSpPr>
          <p:nvPr>
            <p:ph type="subTitle" idx="4"/>
          </p:nvPr>
        </p:nvSpPr>
        <p:spPr>
          <a:xfrm>
            <a:off x="2625767" y="4772100"/>
            <a:ext cx="6940400" cy="142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4" name="Google Shape;134;p30"/>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439253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Numbers and text">
  <p:cSld name="Numbers and text">
    <p:bg>
      <p:bgPr>
        <a:solidFill>
          <a:schemeClr val="accent1"/>
        </a:solidFill>
        <a:effectLst/>
      </p:bgPr>
    </p:bg>
    <p:spTree>
      <p:nvGrpSpPr>
        <p:cNvPr id="1" name="Shape 179"/>
        <p:cNvGrpSpPr/>
        <p:nvPr/>
      </p:nvGrpSpPr>
      <p:grpSpPr>
        <a:xfrm>
          <a:off x="0" y="0"/>
          <a:ext cx="0" cy="0"/>
          <a:chOff x="0" y="0"/>
          <a:chExt cx="0" cy="0"/>
        </a:xfrm>
      </p:grpSpPr>
      <p:sp>
        <p:nvSpPr>
          <p:cNvPr id="180" name="Google Shape;180;p35"/>
          <p:cNvSpPr/>
          <p:nvPr/>
        </p:nvSpPr>
        <p:spPr>
          <a:xfrm>
            <a:off x="1436733" y="304800"/>
            <a:ext cx="9318400" cy="6197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1" name="Google Shape;181;p35"/>
          <p:cNvSpPr txBox="1">
            <a:spLocks noGrp="1"/>
          </p:cNvSpPr>
          <p:nvPr>
            <p:ph type="title" hasCustomPrompt="1"/>
          </p:nvPr>
        </p:nvSpPr>
        <p:spPr>
          <a:xfrm>
            <a:off x="3400733" y="863533"/>
            <a:ext cx="5390400" cy="80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200"/>
              <a:buNone/>
              <a:defRPr sz="6400">
                <a:solidFill>
                  <a:schemeClr val="dk2"/>
                </a:solidFill>
              </a:defRPr>
            </a:lvl1pPr>
            <a:lvl2pPr lvl="1" algn="ctr" rtl="0">
              <a:spcBef>
                <a:spcPts val="0"/>
              </a:spcBef>
              <a:spcAft>
                <a:spcPts val="0"/>
              </a:spcAft>
              <a:buSzPts val="6200"/>
              <a:buNone/>
              <a:defRPr sz="8266"/>
            </a:lvl2pPr>
            <a:lvl3pPr lvl="2" algn="ctr" rtl="0">
              <a:spcBef>
                <a:spcPts val="0"/>
              </a:spcBef>
              <a:spcAft>
                <a:spcPts val="0"/>
              </a:spcAft>
              <a:buSzPts val="6200"/>
              <a:buNone/>
              <a:defRPr sz="8266"/>
            </a:lvl3pPr>
            <a:lvl4pPr lvl="3" algn="ctr" rtl="0">
              <a:spcBef>
                <a:spcPts val="0"/>
              </a:spcBef>
              <a:spcAft>
                <a:spcPts val="0"/>
              </a:spcAft>
              <a:buSzPts val="6200"/>
              <a:buNone/>
              <a:defRPr sz="8266"/>
            </a:lvl4pPr>
            <a:lvl5pPr lvl="4" algn="ctr" rtl="0">
              <a:spcBef>
                <a:spcPts val="0"/>
              </a:spcBef>
              <a:spcAft>
                <a:spcPts val="0"/>
              </a:spcAft>
              <a:buSzPts val="6200"/>
              <a:buNone/>
              <a:defRPr sz="8266"/>
            </a:lvl5pPr>
            <a:lvl6pPr lvl="5" algn="ctr" rtl="0">
              <a:spcBef>
                <a:spcPts val="0"/>
              </a:spcBef>
              <a:spcAft>
                <a:spcPts val="0"/>
              </a:spcAft>
              <a:buSzPts val="6200"/>
              <a:buNone/>
              <a:defRPr sz="8266"/>
            </a:lvl6pPr>
            <a:lvl7pPr lvl="6" algn="ctr" rtl="0">
              <a:spcBef>
                <a:spcPts val="0"/>
              </a:spcBef>
              <a:spcAft>
                <a:spcPts val="0"/>
              </a:spcAft>
              <a:buSzPts val="6200"/>
              <a:buNone/>
              <a:defRPr sz="8266"/>
            </a:lvl7pPr>
            <a:lvl8pPr lvl="7" algn="ctr" rtl="0">
              <a:spcBef>
                <a:spcPts val="0"/>
              </a:spcBef>
              <a:spcAft>
                <a:spcPts val="0"/>
              </a:spcAft>
              <a:buSzPts val="6200"/>
              <a:buNone/>
              <a:defRPr sz="8266"/>
            </a:lvl8pPr>
            <a:lvl9pPr lvl="8" algn="ctr" rtl="0">
              <a:spcBef>
                <a:spcPts val="0"/>
              </a:spcBef>
              <a:spcAft>
                <a:spcPts val="0"/>
              </a:spcAft>
              <a:buSzPts val="6200"/>
              <a:buNone/>
              <a:defRPr sz="8266"/>
            </a:lvl9pPr>
          </a:lstStyle>
          <a:p>
            <a:r>
              <a:t>xx%</a:t>
            </a:r>
          </a:p>
        </p:txBody>
      </p:sp>
      <p:sp>
        <p:nvSpPr>
          <p:cNvPr id="182" name="Google Shape;182;p35"/>
          <p:cNvSpPr txBox="1">
            <a:spLocks noGrp="1"/>
          </p:cNvSpPr>
          <p:nvPr>
            <p:ph type="subTitle" idx="1"/>
          </p:nvPr>
        </p:nvSpPr>
        <p:spPr>
          <a:xfrm>
            <a:off x="3400733" y="1565136"/>
            <a:ext cx="5390400" cy="5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3" name="Google Shape;183;p35"/>
          <p:cNvSpPr txBox="1">
            <a:spLocks noGrp="1"/>
          </p:cNvSpPr>
          <p:nvPr>
            <p:ph type="title" idx="2" hasCustomPrompt="1"/>
          </p:nvPr>
        </p:nvSpPr>
        <p:spPr>
          <a:xfrm>
            <a:off x="3400733" y="2755873"/>
            <a:ext cx="5390400" cy="80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200"/>
              <a:buNone/>
              <a:defRPr sz="6400">
                <a:solidFill>
                  <a:schemeClr val="lt2"/>
                </a:solidFill>
              </a:defRPr>
            </a:lvl1pPr>
            <a:lvl2pPr lvl="1" algn="ctr" rtl="0">
              <a:spcBef>
                <a:spcPts val="0"/>
              </a:spcBef>
              <a:spcAft>
                <a:spcPts val="0"/>
              </a:spcAft>
              <a:buSzPts val="6200"/>
              <a:buNone/>
              <a:defRPr sz="8266"/>
            </a:lvl2pPr>
            <a:lvl3pPr lvl="2" algn="ctr" rtl="0">
              <a:spcBef>
                <a:spcPts val="0"/>
              </a:spcBef>
              <a:spcAft>
                <a:spcPts val="0"/>
              </a:spcAft>
              <a:buSzPts val="6200"/>
              <a:buNone/>
              <a:defRPr sz="8266"/>
            </a:lvl3pPr>
            <a:lvl4pPr lvl="3" algn="ctr" rtl="0">
              <a:spcBef>
                <a:spcPts val="0"/>
              </a:spcBef>
              <a:spcAft>
                <a:spcPts val="0"/>
              </a:spcAft>
              <a:buSzPts val="6200"/>
              <a:buNone/>
              <a:defRPr sz="8266"/>
            </a:lvl4pPr>
            <a:lvl5pPr lvl="4" algn="ctr" rtl="0">
              <a:spcBef>
                <a:spcPts val="0"/>
              </a:spcBef>
              <a:spcAft>
                <a:spcPts val="0"/>
              </a:spcAft>
              <a:buSzPts val="6200"/>
              <a:buNone/>
              <a:defRPr sz="8266"/>
            </a:lvl5pPr>
            <a:lvl6pPr lvl="5" algn="ctr" rtl="0">
              <a:spcBef>
                <a:spcPts val="0"/>
              </a:spcBef>
              <a:spcAft>
                <a:spcPts val="0"/>
              </a:spcAft>
              <a:buSzPts val="6200"/>
              <a:buNone/>
              <a:defRPr sz="8266"/>
            </a:lvl6pPr>
            <a:lvl7pPr lvl="6" algn="ctr" rtl="0">
              <a:spcBef>
                <a:spcPts val="0"/>
              </a:spcBef>
              <a:spcAft>
                <a:spcPts val="0"/>
              </a:spcAft>
              <a:buSzPts val="6200"/>
              <a:buNone/>
              <a:defRPr sz="8266"/>
            </a:lvl7pPr>
            <a:lvl8pPr lvl="7" algn="ctr" rtl="0">
              <a:spcBef>
                <a:spcPts val="0"/>
              </a:spcBef>
              <a:spcAft>
                <a:spcPts val="0"/>
              </a:spcAft>
              <a:buSzPts val="6200"/>
              <a:buNone/>
              <a:defRPr sz="8266"/>
            </a:lvl8pPr>
            <a:lvl9pPr lvl="8" algn="ctr" rtl="0">
              <a:spcBef>
                <a:spcPts val="0"/>
              </a:spcBef>
              <a:spcAft>
                <a:spcPts val="0"/>
              </a:spcAft>
              <a:buSzPts val="6200"/>
              <a:buNone/>
              <a:defRPr sz="8266"/>
            </a:lvl9pPr>
          </a:lstStyle>
          <a:p>
            <a:r>
              <a:t>xx%</a:t>
            </a:r>
          </a:p>
        </p:txBody>
      </p:sp>
      <p:sp>
        <p:nvSpPr>
          <p:cNvPr id="184" name="Google Shape;184;p35"/>
          <p:cNvSpPr txBox="1">
            <a:spLocks noGrp="1"/>
          </p:cNvSpPr>
          <p:nvPr>
            <p:ph type="subTitle" idx="3"/>
          </p:nvPr>
        </p:nvSpPr>
        <p:spPr>
          <a:xfrm>
            <a:off x="3400733" y="3457460"/>
            <a:ext cx="5390400" cy="5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5" name="Google Shape;185;p35"/>
          <p:cNvSpPr txBox="1">
            <a:spLocks noGrp="1"/>
          </p:cNvSpPr>
          <p:nvPr>
            <p:ph type="title" idx="4" hasCustomPrompt="1"/>
          </p:nvPr>
        </p:nvSpPr>
        <p:spPr>
          <a:xfrm>
            <a:off x="3400733" y="4648209"/>
            <a:ext cx="5390400" cy="80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200"/>
              <a:buNone/>
              <a:defRPr sz="6400">
                <a:solidFill>
                  <a:schemeClr val="accent3"/>
                </a:solidFill>
              </a:defRPr>
            </a:lvl1pPr>
            <a:lvl2pPr lvl="1" algn="ctr" rtl="0">
              <a:spcBef>
                <a:spcPts val="0"/>
              </a:spcBef>
              <a:spcAft>
                <a:spcPts val="0"/>
              </a:spcAft>
              <a:buSzPts val="6200"/>
              <a:buNone/>
              <a:defRPr sz="8266"/>
            </a:lvl2pPr>
            <a:lvl3pPr lvl="2" algn="ctr" rtl="0">
              <a:spcBef>
                <a:spcPts val="0"/>
              </a:spcBef>
              <a:spcAft>
                <a:spcPts val="0"/>
              </a:spcAft>
              <a:buSzPts val="6200"/>
              <a:buNone/>
              <a:defRPr sz="8266"/>
            </a:lvl3pPr>
            <a:lvl4pPr lvl="3" algn="ctr" rtl="0">
              <a:spcBef>
                <a:spcPts val="0"/>
              </a:spcBef>
              <a:spcAft>
                <a:spcPts val="0"/>
              </a:spcAft>
              <a:buSzPts val="6200"/>
              <a:buNone/>
              <a:defRPr sz="8266"/>
            </a:lvl4pPr>
            <a:lvl5pPr lvl="4" algn="ctr" rtl="0">
              <a:spcBef>
                <a:spcPts val="0"/>
              </a:spcBef>
              <a:spcAft>
                <a:spcPts val="0"/>
              </a:spcAft>
              <a:buSzPts val="6200"/>
              <a:buNone/>
              <a:defRPr sz="8266"/>
            </a:lvl5pPr>
            <a:lvl6pPr lvl="5" algn="ctr" rtl="0">
              <a:spcBef>
                <a:spcPts val="0"/>
              </a:spcBef>
              <a:spcAft>
                <a:spcPts val="0"/>
              </a:spcAft>
              <a:buSzPts val="6200"/>
              <a:buNone/>
              <a:defRPr sz="8266"/>
            </a:lvl6pPr>
            <a:lvl7pPr lvl="6" algn="ctr" rtl="0">
              <a:spcBef>
                <a:spcPts val="0"/>
              </a:spcBef>
              <a:spcAft>
                <a:spcPts val="0"/>
              </a:spcAft>
              <a:buSzPts val="6200"/>
              <a:buNone/>
              <a:defRPr sz="8266"/>
            </a:lvl7pPr>
            <a:lvl8pPr lvl="7" algn="ctr" rtl="0">
              <a:spcBef>
                <a:spcPts val="0"/>
              </a:spcBef>
              <a:spcAft>
                <a:spcPts val="0"/>
              </a:spcAft>
              <a:buSzPts val="6200"/>
              <a:buNone/>
              <a:defRPr sz="8266"/>
            </a:lvl8pPr>
            <a:lvl9pPr lvl="8" algn="ctr" rtl="0">
              <a:spcBef>
                <a:spcPts val="0"/>
              </a:spcBef>
              <a:spcAft>
                <a:spcPts val="0"/>
              </a:spcAft>
              <a:buSzPts val="6200"/>
              <a:buNone/>
              <a:defRPr sz="8266"/>
            </a:lvl9pPr>
          </a:lstStyle>
          <a:p>
            <a:r>
              <a:t>xx%</a:t>
            </a:r>
          </a:p>
        </p:txBody>
      </p:sp>
      <p:sp>
        <p:nvSpPr>
          <p:cNvPr id="186" name="Google Shape;186;p35"/>
          <p:cNvSpPr txBox="1">
            <a:spLocks noGrp="1"/>
          </p:cNvSpPr>
          <p:nvPr>
            <p:ph type="subTitle" idx="5"/>
          </p:nvPr>
        </p:nvSpPr>
        <p:spPr>
          <a:xfrm>
            <a:off x="3400733" y="5349667"/>
            <a:ext cx="5390400" cy="5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42089140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ackground">
  <p:cSld name="Background">
    <p:bg>
      <p:bgPr>
        <a:solidFill>
          <a:schemeClr val="dk2"/>
        </a:solidFill>
        <a:effectLst/>
      </p:bgPr>
    </p:bg>
    <p:spTree>
      <p:nvGrpSpPr>
        <p:cNvPr id="1" name="Shape 192"/>
        <p:cNvGrpSpPr/>
        <p:nvPr/>
      </p:nvGrpSpPr>
      <p:grpSpPr>
        <a:xfrm>
          <a:off x="0" y="0"/>
          <a:ext cx="0" cy="0"/>
          <a:chOff x="0" y="0"/>
          <a:chExt cx="0" cy="0"/>
        </a:xfrm>
      </p:grpSpPr>
      <p:sp>
        <p:nvSpPr>
          <p:cNvPr id="193" name="Google Shape;193;p37"/>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2202176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Background 1">
  <p:cSld name="Background 1">
    <p:bg>
      <p:bgPr>
        <a:solidFill>
          <a:schemeClr val="accent3"/>
        </a:solidFill>
        <a:effectLst/>
      </p:bgPr>
    </p:bg>
    <p:spTree>
      <p:nvGrpSpPr>
        <p:cNvPr id="1" name="Shape 194"/>
        <p:cNvGrpSpPr/>
        <p:nvPr/>
      </p:nvGrpSpPr>
      <p:grpSpPr>
        <a:xfrm>
          <a:off x="0" y="0"/>
          <a:ext cx="0" cy="0"/>
          <a:chOff x="0" y="0"/>
          <a:chExt cx="0" cy="0"/>
        </a:xfrm>
      </p:grpSpPr>
      <p:sp>
        <p:nvSpPr>
          <p:cNvPr id="195" name="Google Shape;195;p38"/>
          <p:cNvSpPr/>
          <p:nvPr/>
        </p:nvSpPr>
        <p:spPr>
          <a:xfrm>
            <a:off x="4111133" y="713333"/>
            <a:ext cx="7416400" cy="5431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96" name="Google Shape;196;p38"/>
          <p:cNvSpPr/>
          <p:nvPr/>
        </p:nvSpPr>
        <p:spPr>
          <a:xfrm rot="-2301926">
            <a:off x="11008944" y="5699186"/>
            <a:ext cx="802432" cy="890969"/>
          </a:xfrm>
          <a:custGeom>
            <a:avLst/>
            <a:gdLst/>
            <a:ahLst/>
            <a:cxnLst/>
            <a:rect l="l" t="t" r="r" b="b"/>
            <a:pathLst>
              <a:path w="24072" h="26728" extrusionOk="0">
                <a:moveTo>
                  <a:pt x="12817" y="1"/>
                </a:moveTo>
                <a:cubicBezTo>
                  <a:pt x="12618" y="1"/>
                  <a:pt x="12416" y="18"/>
                  <a:pt x="12212" y="54"/>
                </a:cubicBezTo>
                <a:cubicBezTo>
                  <a:pt x="10566" y="345"/>
                  <a:pt x="9433" y="1746"/>
                  <a:pt x="9686" y="3185"/>
                </a:cubicBezTo>
                <a:cubicBezTo>
                  <a:pt x="9824" y="3897"/>
                  <a:pt x="10260" y="4517"/>
                  <a:pt x="10888" y="4877"/>
                </a:cubicBezTo>
                <a:lnTo>
                  <a:pt x="1" y="4877"/>
                </a:lnTo>
                <a:lnTo>
                  <a:pt x="1" y="26728"/>
                </a:lnTo>
                <a:lnTo>
                  <a:pt x="24072" y="26728"/>
                </a:lnTo>
                <a:lnTo>
                  <a:pt x="24072" y="4877"/>
                </a:lnTo>
                <a:lnTo>
                  <a:pt x="14234" y="4877"/>
                </a:lnTo>
                <a:cubicBezTo>
                  <a:pt x="15252" y="4295"/>
                  <a:pt x="15857" y="3223"/>
                  <a:pt x="15665" y="2136"/>
                </a:cubicBezTo>
                <a:cubicBezTo>
                  <a:pt x="15444" y="874"/>
                  <a:pt x="14228" y="1"/>
                  <a:pt x="12817" y="1"/>
                </a:cubicBez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97" name="Google Shape;197;p38"/>
          <p:cNvGrpSpPr/>
          <p:nvPr/>
        </p:nvGrpSpPr>
        <p:grpSpPr>
          <a:xfrm>
            <a:off x="287983" y="278015"/>
            <a:ext cx="1030557" cy="1078971"/>
            <a:chOff x="4458798" y="3801637"/>
            <a:chExt cx="942698" cy="986984"/>
          </a:xfrm>
        </p:grpSpPr>
        <p:sp>
          <p:nvSpPr>
            <p:cNvPr id="198" name="Google Shape;198;p38"/>
            <p:cNvSpPr/>
            <p:nvPr/>
          </p:nvSpPr>
          <p:spPr>
            <a:xfrm>
              <a:off x="4459027" y="3801637"/>
              <a:ext cx="942470" cy="921763"/>
            </a:xfrm>
            <a:custGeom>
              <a:avLst/>
              <a:gdLst/>
              <a:ahLst/>
              <a:cxnLst/>
              <a:rect l="l" t="t" r="r" b="b"/>
              <a:pathLst>
                <a:path w="28857" h="28223" extrusionOk="0">
                  <a:moveTo>
                    <a:pt x="6939" y="1"/>
                  </a:moveTo>
                  <a:lnTo>
                    <a:pt x="6910" y="8"/>
                  </a:lnTo>
                  <a:cubicBezTo>
                    <a:pt x="6800" y="8"/>
                    <a:pt x="6684" y="16"/>
                    <a:pt x="6567" y="37"/>
                  </a:cubicBezTo>
                  <a:cubicBezTo>
                    <a:pt x="6450" y="59"/>
                    <a:pt x="6326" y="103"/>
                    <a:pt x="6209" y="147"/>
                  </a:cubicBezTo>
                  <a:cubicBezTo>
                    <a:pt x="6100" y="191"/>
                    <a:pt x="5990" y="249"/>
                    <a:pt x="5881" y="315"/>
                  </a:cubicBezTo>
                  <a:cubicBezTo>
                    <a:pt x="5662" y="439"/>
                    <a:pt x="5458" y="592"/>
                    <a:pt x="5268" y="767"/>
                  </a:cubicBezTo>
                  <a:cubicBezTo>
                    <a:pt x="5078" y="949"/>
                    <a:pt x="4903" y="1146"/>
                    <a:pt x="4750" y="1365"/>
                  </a:cubicBezTo>
                  <a:cubicBezTo>
                    <a:pt x="4597" y="1577"/>
                    <a:pt x="4458" y="1796"/>
                    <a:pt x="4334" y="2029"/>
                  </a:cubicBezTo>
                  <a:cubicBezTo>
                    <a:pt x="4072" y="2540"/>
                    <a:pt x="3853" y="3080"/>
                    <a:pt x="3692" y="3634"/>
                  </a:cubicBezTo>
                  <a:cubicBezTo>
                    <a:pt x="3532" y="4218"/>
                    <a:pt x="3400" y="4809"/>
                    <a:pt x="3305" y="5407"/>
                  </a:cubicBezTo>
                  <a:cubicBezTo>
                    <a:pt x="3225" y="5940"/>
                    <a:pt x="3160" y="6502"/>
                    <a:pt x="3116" y="7122"/>
                  </a:cubicBezTo>
                  <a:cubicBezTo>
                    <a:pt x="3087" y="7611"/>
                    <a:pt x="3072" y="8121"/>
                    <a:pt x="3072" y="8625"/>
                  </a:cubicBezTo>
                  <a:cubicBezTo>
                    <a:pt x="3072" y="9106"/>
                    <a:pt x="3109" y="9617"/>
                    <a:pt x="3167" y="10237"/>
                  </a:cubicBezTo>
                  <a:lnTo>
                    <a:pt x="3189" y="10500"/>
                  </a:lnTo>
                  <a:cubicBezTo>
                    <a:pt x="3203" y="10675"/>
                    <a:pt x="3225" y="10850"/>
                    <a:pt x="3240" y="11025"/>
                  </a:cubicBezTo>
                  <a:lnTo>
                    <a:pt x="3240" y="10989"/>
                  </a:lnTo>
                  <a:lnTo>
                    <a:pt x="3240" y="10989"/>
                  </a:lnTo>
                  <a:cubicBezTo>
                    <a:pt x="3276" y="11361"/>
                    <a:pt x="3276" y="11733"/>
                    <a:pt x="3233" y="12098"/>
                  </a:cubicBezTo>
                  <a:cubicBezTo>
                    <a:pt x="3203" y="12222"/>
                    <a:pt x="3167" y="12346"/>
                    <a:pt x="3116" y="12463"/>
                  </a:cubicBezTo>
                  <a:cubicBezTo>
                    <a:pt x="3079" y="12550"/>
                    <a:pt x="3028" y="12630"/>
                    <a:pt x="2970" y="12703"/>
                  </a:cubicBezTo>
                  <a:cubicBezTo>
                    <a:pt x="2890" y="12791"/>
                    <a:pt x="2809" y="12864"/>
                    <a:pt x="2715" y="12937"/>
                  </a:cubicBezTo>
                  <a:cubicBezTo>
                    <a:pt x="2547" y="13039"/>
                    <a:pt x="2364" y="13127"/>
                    <a:pt x="2182" y="13192"/>
                  </a:cubicBezTo>
                  <a:cubicBezTo>
                    <a:pt x="1890" y="13294"/>
                    <a:pt x="1584" y="13360"/>
                    <a:pt x="1277" y="13411"/>
                  </a:cubicBezTo>
                  <a:lnTo>
                    <a:pt x="1095" y="13433"/>
                  </a:lnTo>
                  <a:cubicBezTo>
                    <a:pt x="912" y="13455"/>
                    <a:pt x="730" y="13491"/>
                    <a:pt x="548" y="13550"/>
                  </a:cubicBezTo>
                  <a:cubicBezTo>
                    <a:pt x="489" y="13564"/>
                    <a:pt x="438" y="13586"/>
                    <a:pt x="380" y="13615"/>
                  </a:cubicBezTo>
                  <a:cubicBezTo>
                    <a:pt x="336" y="13637"/>
                    <a:pt x="285" y="13666"/>
                    <a:pt x="241" y="13703"/>
                  </a:cubicBezTo>
                  <a:cubicBezTo>
                    <a:pt x="146" y="13783"/>
                    <a:pt x="81" y="13878"/>
                    <a:pt x="37" y="13995"/>
                  </a:cubicBezTo>
                  <a:cubicBezTo>
                    <a:pt x="22" y="14046"/>
                    <a:pt x="8" y="14097"/>
                    <a:pt x="8" y="14148"/>
                  </a:cubicBezTo>
                  <a:lnTo>
                    <a:pt x="8" y="14170"/>
                  </a:lnTo>
                  <a:cubicBezTo>
                    <a:pt x="0" y="14221"/>
                    <a:pt x="0" y="14272"/>
                    <a:pt x="8" y="14330"/>
                  </a:cubicBezTo>
                  <a:cubicBezTo>
                    <a:pt x="15" y="14498"/>
                    <a:pt x="51" y="14666"/>
                    <a:pt x="95" y="14827"/>
                  </a:cubicBezTo>
                  <a:cubicBezTo>
                    <a:pt x="190" y="15118"/>
                    <a:pt x="351" y="15396"/>
                    <a:pt x="562" y="15622"/>
                  </a:cubicBezTo>
                  <a:cubicBezTo>
                    <a:pt x="788" y="15877"/>
                    <a:pt x="1051" y="16103"/>
                    <a:pt x="1328" y="16300"/>
                  </a:cubicBezTo>
                  <a:cubicBezTo>
                    <a:pt x="1854" y="16672"/>
                    <a:pt x="2408" y="16986"/>
                    <a:pt x="2999" y="17242"/>
                  </a:cubicBezTo>
                  <a:cubicBezTo>
                    <a:pt x="3181" y="17322"/>
                    <a:pt x="3364" y="17387"/>
                    <a:pt x="3539" y="17446"/>
                  </a:cubicBezTo>
                  <a:cubicBezTo>
                    <a:pt x="3714" y="17504"/>
                    <a:pt x="3875" y="17563"/>
                    <a:pt x="4050" y="17621"/>
                  </a:cubicBezTo>
                  <a:lnTo>
                    <a:pt x="4276" y="17694"/>
                  </a:lnTo>
                  <a:cubicBezTo>
                    <a:pt x="4772" y="17862"/>
                    <a:pt x="5341" y="18051"/>
                    <a:pt x="5866" y="18292"/>
                  </a:cubicBezTo>
                  <a:cubicBezTo>
                    <a:pt x="6063" y="18372"/>
                    <a:pt x="6246" y="18482"/>
                    <a:pt x="6421" y="18613"/>
                  </a:cubicBezTo>
                  <a:cubicBezTo>
                    <a:pt x="6443" y="18628"/>
                    <a:pt x="6450" y="18635"/>
                    <a:pt x="6457" y="18650"/>
                  </a:cubicBezTo>
                  <a:cubicBezTo>
                    <a:pt x="6392" y="18679"/>
                    <a:pt x="6326" y="18708"/>
                    <a:pt x="6253" y="18737"/>
                  </a:cubicBezTo>
                  <a:cubicBezTo>
                    <a:pt x="6005" y="18817"/>
                    <a:pt x="5750" y="18876"/>
                    <a:pt x="5494" y="18920"/>
                  </a:cubicBezTo>
                  <a:cubicBezTo>
                    <a:pt x="5297" y="18956"/>
                    <a:pt x="5078" y="18978"/>
                    <a:pt x="4808" y="19007"/>
                  </a:cubicBezTo>
                  <a:lnTo>
                    <a:pt x="4575" y="19022"/>
                  </a:lnTo>
                  <a:cubicBezTo>
                    <a:pt x="4181" y="19044"/>
                    <a:pt x="3780" y="19095"/>
                    <a:pt x="3393" y="19160"/>
                  </a:cubicBezTo>
                  <a:cubicBezTo>
                    <a:pt x="3181" y="19197"/>
                    <a:pt x="2977" y="19263"/>
                    <a:pt x="2787" y="19357"/>
                  </a:cubicBezTo>
                  <a:cubicBezTo>
                    <a:pt x="2612" y="19430"/>
                    <a:pt x="2459" y="19562"/>
                    <a:pt x="2364" y="19729"/>
                  </a:cubicBezTo>
                  <a:cubicBezTo>
                    <a:pt x="2262" y="19912"/>
                    <a:pt x="2233" y="20123"/>
                    <a:pt x="2291" y="20328"/>
                  </a:cubicBezTo>
                  <a:cubicBezTo>
                    <a:pt x="2364" y="20590"/>
                    <a:pt x="2503" y="20838"/>
                    <a:pt x="2678" y="21043"/>
                  </a:cubicBezTo>
                  <a:cubicBezTo>
                    <a:pt x="2751" y="21145"/>
                    <a:pt x="2831" y="21240"/>
                    <a:pt x="2926" y="21327"/>
                  </a:cubicBezTo>
                  <a:cubicBezTo>
                    <a:pt x="2977" y="21386"/>
                    <a:pt x="3043" y="21437"/>
                    <a:pt x="3109" y="21488"/>
                  </a:cubicBezTo>
                  <a:cubicBezTo>
                    <a:pt x="3233" y="21575"/>
                    <a:pt x="3364" y="21663"/>
                    <a:pt x="3502" y="21743"/>
                  </a:cubicBezTo>
                  <a:cubicBezTo>
                    <a:pt x="3882" y="21962"/>
                    <a:pt x="4276" y="22159"/>
                    <a:pt x="4684" y="22356"/>
                  </a:cubicBezTo>
                  <a:cubicBezTo>
                    <a:pt x="5159" y="22582"/>
                    <a:pt x="5648" y="22816"/>
                    <a:pt x="6122" y="23027"/>
                  </a:cubicBezTo>
                  <a:cubicBezTo>
                    <a:pt x="6596" y="23239"/>
                    <a:pt x="7041" y="23450"/>
                    <a:pt x="7486" y="23662"/>
                  </a:cubicBezTo>
                  <a:lnTo>
                    <a:pt x="7508" y="23677"/>
                  </a:lnTo>
                  <a:cubicBezTo>
                    <a:pt x="7836" y="23823"/>
                    <a:pt x="8150" y="23998"/>
                    <a:pt x="8457" y="24180"/>
                  </a:cubicBezTo>
                  <a:cubicBezTo>
                    <a:pt x="8500" y="24209"/>
                    <a:pt x="8544" y="24238"/>
                    <a:pt x="8581" y="24275"/>
                  </a:cubicBezTo>
                  <a:lnTo>
                    <a:pt x="8610" y="24304"/>
                  </a:lnTo>
                  <a:cubicBezTo>
                    <a:pt x="8610" y="24319"/>
                    <a:pt x="8602" y="24326"/>
                    <a:pt x="8602" y="24333"/>
                  </a:cubicBezTo>
                  <a:cubicBezTo>
                    <a:pt x="8595" y="24341"/>
                    <a:pt x="8595" y="24348"/>
                    <a:pt x="8588" y="24355"/>
                  </a:cubicBezTo>
                  <a:cubicBezTo>
                    <a:pt x="8581" y="24370"/>
                    <a:pt x="8559" y="24384"/>
                    <a:pt x="8544" y="24392"/>
                  </a:cubicBezTo>
                  <a:cubicBezTo>
                    <a:pt x="8493" y="24428"/>
                    <a:pt x="8442" y="24450"/>
                    <a:pt x="8384" y="24472"/>
                  </a:cubicBezTo>
                  <a:cubicBezTo>
                    <a:pt x="8245" y="24516"/>
                    <a:pt x="8099" y="24552"/>
                    <a:pt x="7960" y="24581"/>
                  </a:cubicBezTo>
                  <a:cubicBezTo>
                    <a:pt x="7887" y="24596"/>
                    <a:pt x="7814" y="24611"/>
                    <a:pt x="7734" y="24632"/>
                  </a:cubicBezTo>
                  <a:cubicBezTo>
                    <a:pt x="7508" y="24691"/>
                    <a:pt x="7282" y="24764"/>
                    <a:pt x="7114" y="24924"/>
                  </a:cubicBezTo>
                  <a:cubicBezTo>
                    <a:pt x="7034" y="25012"/>
                    <a:pt x="6968" y="25121"/>
                    <a:pt x="6932" y="25231"/>
                  </a:cubicBezTo>
                  <a:cubicBezTo>
                    <a:pt x="6888" y="25347"/>
                    <a:pt x="6873" y="25464"/>
                    <a:pt x="6873" y="25581"/>
                  </a:cubicBezTo>
                  <a:cubicBezTo>
                    <a:pt x="6888" y="25814"/>
                    <a:pt x="6983" y="26026"/>
                    <a:pt x="7136" y="26194"/>
                  </a:cubicBezTo>
                  <a:cubicBezTo>
                    <a:pt x="7216" y="26281"/>
                    <a:pt x="7296" y="26362"/>
                    <a:pt x="7391" y="26435"/>
                  </a:cubicBezTo>
                  <a:cubicBezTo>
                    <a:pt x="7493" y="26515"/>
                    <a:pt x="7596" y="26588"/>
                    <a:pt x="7712" y="26653"/>
                  </a:cubicBezTo>
                  <a:cubicBezTo>
                    <a:pt x="7946" y="26785"/>
                    <a:pt x="8187" y="26901"/>
                    <a:pt x="8435" y="27004"/>
                  </a:cubicBezTo>
                  <a:cubicBezTo>
                    <a:pt x="8894" y="27179"/>
                    <a:pt x="9369" y="27332"/>
                    <a:pt x="9850" y="27456"/>
                  </a:cubicBezTo>
                  <a:cubicBezTo>
                    <a:pt x="11287" y="27835"/>
                    <a:pt x="12768" y="28069"/>
                    <a:pt x="14257" y="28164"/>
                  </a:cubicBezTo>
                  <a:cubicBezTo>
                    <a:pt x="14841" y="28200"/>
                    <a:pt x="15424" y="28222"/>
                    <a:pt x="15979" y="28222"/>
                  </a:cubicBezTo>
                  <a:cubicBezTo>
                    <a:pt x="16949" y="28222"/>
                    <a:pt x="17912" y="28164"/>
                    <a:pt x="18868" y="28032"/>
                  </a:cubicBezTo>
                  <a:cubicBezTo>
                    <a:pt x="19422" y="27952"/>
                    <a:pt x="19962" y="27843"/>
                    <a:pt x="20502" y="27704"/>
                  </a:cubicBezTo>
                  <a:cubicBezTo>
                    <a:pt x="20860" y="27697"/>
                    <a:pt x="21225" y="27646"/>
                    <a:pt x="21575" y="27551"/>
                  </a:cubicBezTo>
                  <a:cubicBezTo>
                    <a:pt x="21874" y="27471"/>
                    <a:pt x="22173" y="27368"/>
                    <a:pt x="22458" y="27252"/>
                  </a:cubicBezTo>
                  <a:cubicBezTo>
                    <a:pt x="22757" y="27135"/>
                    <a:pt x="23049" y="26996"/>
                    <a:pt x="23326" y="26843"/>
                  </a:cubicBezTo>
                  <a:cubicBezTo>
                    <a:pt x="23931" y="26529"/>
                    <a:pt x="24508" y="26157"/>
                    <a:pt x="25048" y="25749"/>
                  </a:cubicBezTo>
                  <a:cubicBezTo>
                    <a:pt x="25573" y="25369"/>
                    <a:pt x="26069" y="24946"/>
                    <a:pt x="26536" y="24494"/>
                  </a:cubicBezTo>
                  <a:cubicBezTo>
                    <a:pt x="26952" y="24100"/>
                    <a:pt x="27331" y="23677"/>
                    <a:pt x="27674" y="23217"/>
                  </a:cubicBezTo>
                  <a:cubicBezTo>
                    <a:pt x="27806" y="23042"/>
                    <a:pt x="27922" y="22859"/>
                    <a:pt x="28032" y="22662"/>
                  </a:cubicBezTo>
                  <a:cubicBezTo>
                    <a:pt x="28141" y="22444"/>
                    <a:pt x="28243" y="22210"/>
                    <a:pt x="28331" y="21977"/>
                  </a:cubicBezTo>
                  <a:cubicBezTo>
                    <a:pt x="28703" y="20875"/>
                    <a:pt x="28856" y="19715"/>
                    <a:pt x="28776" y="18562"/>
                  </a:cubicBezTo>
                  <a:cubicBezTo>
                    <a:pt x="28754" y="18263"/>
                    <a:pt x="28710" y="17971"/>
                    <a:pt x="28652" y="17679"/>
                  </a:cubicBezTo>
                  <a:cubicBezTo>
                    <a:pt x="28586" y="17402"/>
                    <a:pt x="28499" y="17132"/>
                    <a:pt x="28389" y="16869"/>
                  </a:cubicBezTo>
                  <a:cubicBezTo>
                    <a:pt x="28287" y="16621"/>
                    <a:pt x="28149" y="16388"/>
                    <a:pt x="27988" y="16176"/>
                  </a:cubicBezTo>
                  <a:cubicBezTo>
                    <a:pt x="27828" y="15965"/>
                    <a:pt x="27645" y="15782"/>
                    <a:pt x="27434" y="15636"/>
                  </a:cubicBezTo>
                  <a:cubicBezTo>
                    <a:pt x="27317" y="15556"/>
                    <a:pt x="27193" y="15483"/>
                    <a:pt x="27061" y="15425"/>
                  </a:cubicBezTo>
                  <a:cubicBezTo>
                    <a:pt x="26945" y="15381"/>
                    <a:pt x="26821" y="15345"/>
                    <a:pt x="26697" y="15323"/>
                  </a:cubicBezTo>
                  <a:cubicBezTo>
                    <a:pt x="26587" y="15301"/>
                    <a:pt x="26478" y="15286"/>
                    <a:pt x="26376" y="15286"/>
                  </a:cubicBezTo>
                  <a:lnTo>
                    <a:pt x="26325" y="15286"/>
                  </a:lnTo>
                  <a:cubicBezTo>
                    <a:pt x="26186" y="15293"/>
                    <a:pt x="26055" y="15308"/>
                    <a:pt x="25923" y="15337"/>
                  </a:cubicBezTo>
                  <a:cubicBezTo>
                    <a:pt x="25683" y="15396"/>
                    <a:pt x="25449" y="15476"/>
                    <a:pt x="25230" y="15585"/>
                  </a:cubicBezTo>
                  <a:cubicBezTo>
                    <a:pt x="25062" y="15666"/>
                    <a:pt x="24902" y="15753"/>
                    <a:pt x="24741" y="15833"/>
                  </a:cubicBezTo>
                  <a:lnTo>
                    <a:pt x="24617" y="15899"/>
                  </a:lnTo>
                  <a:cubicBezTo>
                    <a:pt x="24457" y="15987"/>
                    <a:pt x="24296" y="16060"/>
                    <a:pt x="24128" y="16125"/>
                  </a:cubicBezTo>
                  <a:cubicBezTo>
                    <a:pt x="24041" y="16162"/>
                    <a:pt x="23953" y="16176"/>
                    <a:pt x="23858" y="16191"/>
                  </a:cubicBezTo>
                  <a:lnTo>
                    <a:pt x="23829" y="16191"/>
                  </a:lnTo>
                  <a:cubicBezTo>
                    <a:pt x="23800" y="16191"/>
                    <a:pt x="23764" y="16191"/>
                    <a:pt x="23734" y="16184"/>
                  </a:cubicBezTo>
                  <a:cubicBezTo>
                    <a:pt x="23698" y="16176"/>
                    <a:pt x="23669" y="16169"/>
                    <a:pt x="23640" y="16154"/>
                  </a:cubicBezTo>
                  <a:cubicBezTo>
                    <a:pt x="23610" y="16140"/>
                    <a:pt x="23581" y="16118"/>
                    <a:pt x="23552" y="16096"/>
                  </a:cubicBezTo>
                  <a:cubicBezTo>
                    <a:pt x="23501" y="16052"/>
                    <a:pt x="23457" y="16001"/>
                    <a:pt x="23413" y="15943"/>
                  </a:cubicBezTo>
                  <a:cubicBezTo>
                    <a:pt x="23348" y="15848"/>
                    <a:pt x="23297" y="15753"/>
                    <a:pt x="23253" y="15644"/>
                  </a:cubicBezTo>
                  <a:cubicBezTo>
                    <a:pt x="23216" y="15505"/>
                    <a:pt x="23187" y="15359"/>
                    <a:pt x="23180" y="15213"/>
                  </a:cubicBezTo>
                  <a:cubicBezTo>
                    <a:pt x="23151" y="14863"/>
                    <a:pt x="23143" y="14513"/>
                    <a:pt x="23143" y="14126"/>
                  </a:cubicBezTo>
                  <a:lnTo>
                    <a:pt x="23143" y="13652"/>
                  </a:lnTo>
                  <a:lnTo>
                    <a:pt x="23143" y="12776"/>
                  </a:lnTo>
                  <a:cubicBezTo>
                    <a:pt x="23143" y="12251"/>
                    <a:pt x="23114" y="11777"/>
                    <a:pt x="23078" y="11332"/>
                  </a:cubicBezTo>
                  <a:cubicBezTo>
                    <a:pt x="23049" y="10901"/>
                    <a:pt x="22976" y="10471"/>
                    <a:pt x="22866" y="10055"/>
                  </a:cubicBezTo>
                  <a:cubicBezTo>
                    <a:pt x="22808" y="9858"/>
                    <a:pt x="22735" y="9661"/>
                    <a:pt x="22655" y="9471"/>
                  </a:cubicBezTo>
                  <a:cubicBezTo>
                    <a:pt x="22574" y="9303"/>
                    <a:pt x="22472" y="9143"/>
                    <a:pt x="22356" y="8997"/>
                  </a:cubicBezTo>
                  <a:cubicBezTo>
                    <a:pt x="22137" y="8712"/>
                    <a:pt x="21830" y="8523"/>
                    <a:pt x="21480" y="8450"/>
                  </a:cubicBezTo>
                  <a:cubicBezTo>
                    <a:pt x="21385" y="8428"/>
                    <a:pt x="21283" y="8413"/>
                    <a:pt x="21188" y="8413"/>
                  </a:cubicBezTo>
                  <a:lnTo>
                    <a:pt x="21144" y="8413"/>
                  </a:lnTo>
                  <a:cubicBezTo>
                    <a:pt x="21042" y="8413"/>
                    <a:pt x="20947" y="8421"/>
                    <a:pt x="20845" y="8435"/>
                  </a:cubicBezTo>
                  <a:cubicBezTo>
                    <a:pt x="20743" y="8450"/>
                    <a:pt x="20641" y="8479"/>
                    <a:pt x="20546" y="8515"/>
                  </a:cubicBezTo>
                  <a:cubicBezTo>
                    <a:pt x="20444" y="8559"/>
                    <a:pt x="20342" y="8610"/>
                    <a:pt x="20254" y="8676"/>
                  </a:cubicBezTo>
                  <a:cubicBezTo>
                    <a:pt x="20086" y="8815"/>
                    <a:pt x="19933" y="8968"/>
                    <a:pt x="19809" y="9143"/>
                  </a:cubicBezTo>
                  <a:cubicBezTo>
                    <a:pt x="19671" y="9333"/>
                    <a:pt x="19547" y="9522"/>
                    <a:pt x="19437" y="9727"/>
                  </a:cubicBezTo>
                  <a:cubicBezTo>
                    <a:pt x="19328" y="9916"/>
                    <a:pt x="19225" y="10106"/>
                    <a:pt x="19123" y="10303"/>
                  </a:cubicBezTo>
                  <a:cubicBezTo>
                    <a:pt x="19065" y="10420"/>
                    <a:pt x="18999" y="10544"/>
                    <a:pt x="18934" y="10660"/>
                  </a:cubicBezTo>
                  <a:cubicBezTo>
                    <a:pt x="18802" y="10923"/>
                    <a:pt x="18642" y="11179"/>
                    <a:pt x="18459" y="11419"/>
                  </a:cubicBezTo>
                  <a:cubicBezTo>
                    <a:pt x="18394" y="11500"/>
                    <a:pt x="18313" y="11580"/>
                    <a:pt x="18226" y="11645"/>
                  </a:cubicBezTo>
                  <a:cubicBezTo>
                    <a:pt x="18182" y="11667"/>
                    <a:pt x="18138" y="11689"/>
                    <a:pt x="18095" y="11711"/>
                  </a:cubicBezTo>
                  <a:cubicBezTo>
                    <a:pt x="18065" y="11718"/>
                    <a:pt x="18036" y="11726"/>
                    <a:pt x="18007" y="11733"/>
                  </a:cubicBezTo>
                  <a:cubicBezTo>
                    <a:pt x="17978" y="11733"/>
                    <a:pt x="17941" y="11733"/>
                    <a:pt x="17912" y="11726"/>
                  </a:cubicBezTo>
                  <a:cubicBezTo>
                    <a:pt x="17876" y="11718"/>
                    <a:pt x="17839" y="11711"/>
                    <a:pt x="17803" y="11697"/>
                  </a:cubicBezTo>
                  <a:cubicBezTo>
                    <a:pt x="17774" y="11675"/>
                    <a:pt x="17737" y="11660"/>
                    <a:pt x="17715" y="11638"/>
                  </a:cubicBezTo>
                  <a:cubicBezTo>
                    <a:pt x="17679" y="11602"/>
                    <a:pt x="17642" y="11565"/>
                    <a:pt x="17613" y="11529"/>
                  </a:cubicBezTo>
                  <a:cubicBezTo>
                    <a:pt x="17562" y="11441"/>
                    <a:pt x="17511" y="11346"/>
                    <a:pt x="17482" y="11251"/>
                  </a:cubicBezTo>
                  <a:cubicBezTo>
                    <a:pt x="17394" y="10989"/>
                    <a:pt x="17343" y="10712"/>
                    <a:pt x="17329" y="10442"/>
                  </a:cubicBezTo>
                  <a:lnTo>
                    <a:pt x="17329" y="10420"/>
                  </a:lnTo>
                  <a:cubicBezTo>
                    <a:pt x="17270" y="9690"/>
                    <a:pt x="17314" y="8939"/>
                    <a:pt x="17358" y="8224"/>
                  </a:cubicBezTo>
                  <a:cubicBezTo>
                    <a:pt x="17372" y="7946"/>
                    <a:pt x="17387" y="7662"/>
                    <a:pt x="17401" y="7385"/>
                  </a:cubicBezTo>
                  <a:cubicBezTo>
                    <a:pt x="17409" y="7217"/>
                    <a:pt x="17409" y="7012"/>
                    <a:pt x="17401" y="6808"/>
                  </a:cubicBezTo>
                  <a:cubicBezTo>
                    <a:pt x="17394" y="6721"/>
                    <a:pt x="17387" y="6626"/>
                    <a:pt x="17380" y="6531"/>
                  </a:cubicBezTo>
                  <a:cubicBezTo>
                    <a:pt x="17358" y="6429"/>
                    <a:pt x="17336" y="6327"/>
                    <a:pt x="17307" y="6217"/>
                  </a:cubicBezTo>
                  <a:cubicBezTo>
                    <a:pt x="17212" y="5867"/>
                    <a:pt x="17059" y="5531"/>
                    <a:pt x="16862" y="5218"/>
                  </a:cubicBezTo>
                  <a:cubicBezTo>
                    <a:pt x="16694" y="4948"/>
                    <a:pt x="16468" y="4714"/>
                    <a:pt x="16198" y="4546"/>
                  </a:cubicBezTo>
                  <a:cubicBezTo>
                    <a:pt x="16015" y="4444"/>
                    <a:pt x="15811" y="4379"/>
                    <a:pt x="15599" y="4364"/>
                  </a:cubicBezTo>
                  <a:lnTo>
                    <a:pt x="15534" y="4364"/>
                  </a:lnTo>
                  <a:cubicBezTo>
                    <a:pt x="15329" y="4371"/>
                    <a:pt x="15125" y="4422"/>
                    <a:pt x="14943" y="4517"/>
                  </a:cubicBezTo>
                  <a:cubicBezTo>
                    <a:pt x="14833" y="4576"/>
                    <a:pt x="14724" y="4641"/>
                    <a:pt x="14629" y="4722"/>
                  </a:cubicBezTo>
                  <a:cubicBezTo>
                    <a:pt x="14512" y="4809"/>
                    <a:pt x="14410" y="4911"/>
                    <a:pt x="14315" y="5021"/>
                  </a:cubicBezTo>
                  <a:cubicBezTo>
                    <a:pt x="14213" y="5145"/>
                    <a:pt x="14111" y="5276"/>
                    <a:pt x="14023" y="5400"/>
                  </a:cubicBezTo>
                  <a:cubicBezTo>
                    <a:pt x="13929" y="5524"/>
                    <a:pt x="13848" y="5634"/>
                    <a:pt x="13746" y="5758"/>
                  </a:cubicBezTo>
                  <a:cubicBezTo>
                    <a:pt x="13578" y="5962"/>
                    <a:pt x="13389" y="6152"/>
                    <a:pt x="13177" y="6305"/>
                  </a:cubicBezTo>
                  <a:cubicBezTo>
                    <a:pt x="13090" y="6363"/>
                    <a:pt x="13002" y="6414"/>
                    <a:pt x="12907" y="6451"/>
                  </a:cubicBezTo>
                  <a:cubicBezTo>
                    <a:pt x="12841" y="6473"/>
                    <a:pt x="12783" y="6487"/>
                    <a:pt x="12717" y="6494"/>
                  </a:cubicBezTo>
                  <a:lnTo>
                    <a:pt x="12681" y="6494"/>
                  </a:lnTo>
                  <a:cubicBezTo>
                    <a:pt x="12637" y="6494"/>
                    <a:pt x="12601" y="6494"/>
                    <a:pt x="12564" y="6487"/>
                  </a:cubicBezTo>
                  <a:cubicBezTo>
                    <a:pt x="12499" y="6473"/>
                    <a:pt x="12433" y="6451"/>
                    <a:pt x="12367" y="6429"/>
                  </a:cubicBezTo>
                  <a:cubicBezTo>
                    <a:pt x="12258" y="6370"/>
                    <a:pt x="12156" y="6305"/>
                    <a:pt x="12061" y="6232"/>
                  </a:cubicBezTo>
                  <a:cubicBezTo>
                    <a:pt x="11813" y="5998"/>
                    <a:pt x="11587" y="5736"/>
                    <a:pt x="11390" y="5451"/>
                  </a:cubicBezTo>
                  <a:cubicBezTo>
                    <a:pt x="11200" y="5174"/>
                    <a:pt x="11047" y="4926"/>
                    <a:pt x="10915" y="4700"/>
                  </a:cubicBezTo>
                  <a:cubicBezTo>
                    <a:pt x="10813" y="4517"/>
                    <a:pt x="10726" y="4335"/>
                    <a:pt x="10631" y="4152"/>
                  </a:cubicBezTo>
                  <a:lnTo>
                    <a:pt x="10623" y="4131"/>
                  </a:lnTo>
                  <a:lnTo>
                    <a:pt x="10507" y="3904"/>
                  </a:lnTo>
                  <a:cubicBezTo>
                    <a:pt x="10317" y="3518"/>
                    <a:pt x="10113" y="3124"/>
                    <a:pt x="9908" y="2744"/>
                  </a:cubicBezTo>
                  <a:cubicBezTo>
                    <a:pt x="9646" y="2248"/>
                    <a:pt x="9339" y="1774"/>
                    <a:pt x="9011" y="1322"/>
                  </a:cubicBezTo>
                  <a:cubicBezTo>
                    <a:pt x="8858" y="1117"/>
                    <a:pt x="8690" y="928"/>
                    <a:pt x="8515" y="752"/>
                  </a:cubicBezTo>
                  <a:cubicBezTo>
                    <a:pt x="8340" y="577"/>
                    <a:pt x="8143" y="424"/>
                    <a:pt x="7931" y="293"/>
                  </a:cubicBezTo>
                  <a:cubicBezTo>
                    <a:pt x="7742" y="176"/>
                    <a:pt x="7530" y="89"/>
                    <a:pt x="7311" y="45"/>
                  </a:cubicBezTo>
                  <a:cubicBezTo>
                    <a:pt x="7187" y="16"/>
                    <a:pt x="7063" y="1"/>
                    <a:pt x="69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9" name="Google Shape;199;p38"/>
            <p:cNvSpPr/>
            <p:nvPr/>
          </p:nvSpPr>
          <p:spPr>
            <a:xfrm>
              <a:off x="4458798" y="3807124"/>
              <a:ext cx="732988" cy="916276"/>
            </a:xfrm>
            <a:custGeom>
              <a:avLst/>
              <a:gdLst/>
              <a:ahLst/>
              <a:cxnLst/>
              <a:rect l="l" t="t" r="r" b="b"/>
              <a:pathLst>
                <a:path w="22443" h="28055" extrusionOk="0">
                  <a:moveTo>
                    <a:pt x="6158" y="1"/>
                  </a:moveTo>
                  <a:lnTo>
                    <a:pt x="6158" y="1"/>
                  </a:lnTo>
                  <a:cubicBezTo>
                    <a:pt x="6063" y="37"/>
                    <a:pt x="5976" y="88"/>
                    <a:pt x="5888" y="139"/>
                  </a:cubicBezTo>
                  <a:cubicBezTo>
                    <a:pt x="5662" y="263"/>
                    <a:pt x="5458" y="417"/>
                    <a:pt x="5275" y="592"/>
                  </a:cubicBezTo>
                  <a:cubicBezTo>
                    <a:pt x="5078" y="774"/>
                    <a:pt x="4903" y="978"/>
                    <a:pt x="4750" y="1190"/>
                  </a:cubicBezTo>
                  <a:cubicBezTo>
                    <a:pt x="4597" y="1402"/>
                    <a:pt x="4458" y="1628"/>
                    <a:pt x="4334" y="1854"/>
                  </a:cubicBezTo>
                  <a:cubicBezTo>
                    <a:pt x="4071" y="2372"/>
                    <a:pt x="3852" y="2912"/>
                    <a:pt x="3699" y="3466"/>
                  </a:cubicBezTo>
                  <a:cubicBezTo>
                    <a:pt x="3531" y="4050"/>
                    <a:pt x="3400" y="4641"/>
                    <a:pt x="3312" y="5239"/>
                  </a:cubicBezTo>
                  <a:cubicBezTo>
                    <a:pt x="3225" y="5779"/>
                    <a:pt x="3159" y="6341"/>
                    <a:pt x="3123" y="6947"/>
                  </a:cubicBezTo>
                  <a:cubicBezTo>
                    <a:pt x="3086" y="7443"/>
                    <a:pt x="3072" y="7953"/>
                    <a:pt x="3072" y="8450"/>
                  </a:cubicBezTo>
                  <a:cubicBezTo>
                    <a:pt x="3072" y="8924"/>
                    <a:pt x="3108" y="9442"/>
                    <a:pt x="3167" y="10069"/>
                  </a:cubicBezTo>
                  <a:lnTo>
                    <a:pt x="3188" y="10325"/>
                  </a:lnTo>
                  <a:cubicBezTo>
                    <a:pt x="3210" y="10500"/>
                    <a:pt x="3225" y="10675"/>
                    <a:pt x="3240" y="10850"/>
                  </a:cubicBezTo>
                  <a:lnTo>
                    <a:pt x="3247" y="10821"/>
                  </a:lnTo>
                  <a:lnTo>
                    <a:pt x="3247" y="10821"/>
                  </a:lnTo>
                  <a:cubicBezTo>
                    <a:pt x="3276" y="11193"/>
                    <a:pt x="3276" y="11558"/>
                    <a:pt x="3232" y="11930"/>
                  </a:cubicBezTo>
                  <a:cubicBezTo>
                    <a:pt x="3210" y="12054"/>
                    <a:pt x="3174" y="12178"/>
                    <a:pt x="3123" y="12295"/>
                  </a:cubicBezTo>
                  <a:cubicBezTo>
                    <a:pt x="3079" y="12375"/>
                    <a:pt x="3028" y="12455"/>
                    <a:pt x="2970" y="12535"/>
                  </a:cubicBezTo>
                  <a:cubicBezTo>
                    <a:pt x="2897" y="12616"/>
                    <a:pt x="2809" y="12696"/>
                    <a:pt x="2714" y="12762"/>
                  </a:cubicBezTo>
                  <a:cubicBezTo>
                    <a:pt x="2554" y="12871"/>
                    <a:pt x="2371" y="12959"/>
                    <a:pt x="2189" y="13024"/>
                  </a:cubicBezTo>
                  <a:cubicBezTo>
                    <a:pt x="1890" y="13119"/>
                    <a:pt x="1591" y="13192"/>
                    <a:pt x="1284" y="13236"/>
                  </a:cubicBezTo>
                  <a:cubicBezTo>
                    <a:pt x="1233" y="13243"/>
                    <a:pt x="1189" y="13250"/>
                    <a:pt x="1138" y="13258"/>
                  </a:cubicBezTo>
                  <a:lnTo>
                    <a:pt x="1094" y="13265"/>
                  </a:lnTo>
                  <a:cubicBezTo>
                    <a:pt x="912" y="13287"/>
                    <a:pt x="730" y="13323"/>
                    <a:pt x="547" y="13374"/>
                  </a:cubicBezTo>
                  <a:cubicBezTo>
                    <a:pt x="489" y="13396"/>
                    <a:pt x="438" y="13418"/>
                    <a:pt x="379" y="13440"/>
                  </a:cubicBezTo>
                  <a:cubicBezTo>
                    <a:pt x="336" y="13469"/>
                    <a:pt x="292" y="13498"/>
                    <a:pt x="248" y="13528"/>
                  </a:cubicBezTo>
                  <a:cubicBezTo>
                    <a:pt x="153" y="13601"/>
                    <a:pt x="80" y="13710"/>
                    <a:pt x="37" y="13827"/>
                  </a:cubicBezTo>
                  <a:cubicBezTo>
                    <a:pt x="22" y="13871"/>
                    <a:pt x="15" y="13922"/>
                    <a:pt x="7" y="13973"/>
                  </a:cubicBezTo>
                  <a:lnTo>
                    <a:pt x="7" y="14002"/>
                  </a:lnTo>
                  <a:cubicBezTo>
                    <a:pt x="0" y="14053"/>
                    <a:pt x="0" y="14104"/>
                    <a:pt x="7" y="14155"/>
                  </a:cubicBezTo>
                  <a:cubicBezTo>
                    <a:pt x="37" y="14644"/>
                    <a:pt x="234" y="15096"/>
                    <a:pt x="569" y="15454"/>
                  </a:cubicBezTo>
                  <a:cubicBezTo>
                    <a:pt x="795" y="15709"/>
                    <a:pt x="1051" y="15935"/>
                    <a:pt x="1335" y="16132"/>
                  </a:cubicBezTo>
                  <a:cubicBezTo>
                    <a:pt x="1853" y="16504"/>
                    <a:pt x="2415" y="16818"/>
                    <a:pt x="3006" y="17074"/>
                  </a:cubicBezTo>
                  <a:cubicBezTo>
                    <a:pt x="3188" y="17154"/>
                    <a:pt x="3378" y="17219"/>
                    <a:pt x="3546" y="17278"/>
                  </a:cubicBezTo>
                  <a:cubicBezTo>
                    <a:pt x="3714" y="17336"/>
                    <a:pt x="3882" y="17395"/>
                    <a:pt x="4049" y="17453"/>
                  </a:cubicBezTo>
                  <a:lnTo>
                    <a:pt x="4283" y="17526"/>
                  </a:lnTo>
                  <a:cubicBezTo>
                    <a:pt x="4779" y="17694"/>
                    <a:pt x="5348" y="17883"/>
                    <a:pt x="5873" y="18124"/>
                  </a:cubicBezTo>
                  <a:cubicBezTo>
                    <a:pt x="6070" y="18204"/>
                    <a:pt x="6253" y="18314"/>
                    <a:pt x="6428" y="18445"/>
                  </a:cubicBezTo>
                  <a:lnTo>
                    <a:pt x="6443" y="18460"/>
                  </a:lnTo>
                  <a:cubicBezTo>
                    <a:pt x="6450" y="18467"/>
                    <a:pt x="6457" y="18474"/>
                    <a:pt x="6464" y="18482"/>
                  </a:cubicBezTo>
                  <a:cubicBezTo>
                    <a:pt x="6406" y="18504"/>
                    <a:pt x="6340" y="18533"/>
                    <a:pt x="6260" y="18569"/>
                  </a:cubicBezTo>
                  <a:cubicBezTo>
                    <a:pt x="6012" y="18649"/>
                    <a:pt x="5757" y="18708"/>
                    <a:pt x="5501" y="18744"/>
                  </a:cubicBezTo>
                  <a:cubicBezTo>
                    <a:pt x="5297" y="18781"/>
                    <a:pt x="5078" y="18810"/>
                    <a:pt x="4815" y="18832"/>
                  </a:cubicBezTo>
                  <a:lnTo>
                    <a:pt x="4582" y="18846"/>
                  </a:lnTo>
                  <a:cubicBezTo>
                    <a:pt x="4188" y="18876"/>
                    <a:pt x="3787" y="18919"/>
                    <a:pt x="3400" y="18992"/>
                  </a:cubicBezTo>
                  <a:cubicBezTo>
                    <a:pt x="3188" y="19029"/>
                    <a:pt x="2984" y="19095"/>
                    <a:pt x="2787" y="19182"/>
                  </a:cubicBezTo>
                  <a:cubicBezTo>
                    <a:pt x="2612" y="19262"/>
                    <a:pt x="2466" y="19394"/>
                    <a:pt x="2364" y="19554"/>
                  </a:cubicBezTo>
                  <a:cubicBezTo>
                    <a:pt x="2284" y="19707"/>
                    <a:pt x="2247" y="19875"/>
                    <a:pt x="2276" y="20043"/>
                  </a:cubicBezTo>
                  <a:lnTo>
                    <a:pt x="2276" y="20087"/>
                  </a:lnTo>
                  <a:cubicBezTo>
                    <a:pt x="2276" y="20225"/>
                    <a:pt x="2313" y="20357"/>
                    <a:pt x="2379" y="20481"/>
                  </a:cubicBezTo>
                  <a:cubicBezTo>
                    <a:pt x="2452" y="20619"/>
                    <a:pt x="2539" y="20751"/>
                    <a:pt x="2641" y="20867"/>
                  </a:cubicBezTo>
                  <a:cubicBezTo>
                    <a:pt x="2860" y="21123"/>
                    <a:pt x="3108" y="21356"/>
                    <a:pt x="3371" y="21561"/>
                  </a:cubicBezTo>
                  <a:cubicBezTo>
                    <a:pt x="3458" y="21634"/>
                    <a:pt x="3568" y="21714"/>
                    <a:pt x="3699" y="21809"/>
                  </a:cubicBezTo>
                  <a:cubicBezTo>
                    <a:pt x="3801" y="21882"/>
                    <a:pt x="3903" y="21947"/>
                    <a:pt x="4013" y="22013"/>
                  </a:cubicBezTo>
                  <a:cubicBezTo>
                    <a:pt x="4494" y="22312"/>
                    <a:pt x="4969" y="22604"/>
                    <a:pt x="5436" y="22874"/>
                  </a:cubicBezTo>
                  <a:cubicBezTo>
                    <a:pt x="6019" y="23209"/>
                    <a:pt x="6501" y="23472"/>
                    <a:pt x="6939" y="23691"/>
                  </a:cubicBezTo>
                  <a:cubicBezTo>
                    <a:pt x="7187" y="23822"/>
                    <a:pt x="7435" y="23946"/>
                    <a:pt x="7690" y="24063"/>
                  </a:cubicBezTo>
                  <a:cubicBezTo>
                    <a:pt x="7887" y="24158"/>
                    <a:pt x="8084" y="24246"/>
                    <a:pt x="8281" y="24340"/>
                  </a:cubicBezTo>
                  <a:cubicBezTo>
                    <a:pt x="8201" y="24355"/>
                    <a:pt x="8128" y="24370"/>
                    <a:pt x="8048" y="24384"/>
                  </a:cubicBezTo>
                  <a:lnTo>
                    <a:pt x="7975" y="24406"/>
                  </a:lnTo>
                  <a:cubicBezTo>
                    <a:pt x="7894" y="24421"/>
                    <a:pt x="7821" y="24435"/>
                    <a:pt x="7749" y="24457"/>
                  </a:cubicBezTo>
                  <a:cubicBezTo>
                    <a:pt x="7522" y="24515"/>
                    <a:pt x="7289" y="24588"/>
                    <a:pt x="7121" y="24749"/>
                  </a:cubicBezTo>
                  <a:cubicBezTo>
                    <a:pt x="7041" y="24844"/>
                    <a:pt x="6975" y="24946"/>
                    <a:pt x="6939" y="25063"/>
                  </a:cubicBezTo>
                  <a:cubicBezTo>
                    <a:pt x="6895" y="25172"/>
                    <a:pt x="6873" y="25289"/>
                    <a:pt x="6880" y="25413"/>
                  </a:cubicBezTo>
                  <a:cubicBezTo>
                    <a:pt x="6895" y="25639"/>
                    <a:pt x="6990" y="25858"/>
                    <a:pt x="7143" y="26026"/>
                  </a:cubicBezTo>
                  <a:cubicBezTo>
                    <a:pt x="7223" y="26113"/>
                    <a:pt x="7303" y="26194"/>
                    <a:pt x="7398" y="26267"/>
                  </a:cubicBezTo>
                  <a:cubicBezTo>
                    <a:pt x="7500" y="26347"/>
                    <a:pt x="7610" y="26420"/>
                    <a:pt x="7719" y="26485"/>
                  </a:cubicBezTo>
                  <a:cubicBezTo>
                    <a:pt x="7953" y="26617"/>
                    <a:pt x="8194" y="26733"/>
                    <a:pt x="8442" y="26836"/>
                  </a:cubicBezTo>
                  <a:cubicBezTo>
                    <a:pt x="8909" y="27011"/>
                    <a:pt x="9376" y="27164"/>
                    <a:pt x="9857" y="27288"/>
                  </a:cubicBezTo>
                  <a:cubicBezTo>
                    <a:pt x="11302" y="27667"/>
                    <a:pt x="12775" y="27901"/>
                    <a:pt x="14264" y="27996"/>
                  </a:cubicBezTo>
                  <a:cubicBezTo>
                    <a:pt x="14862" y="28032"/>
                    <a:pt x="15439" y="28054"/>
                    <a:pt x="15993" y="28054"/>
                  </a:cubicBezTo>
                  <a:cubicBezTo>
                    <a:pt x="16041" y="28054"/>
                    <a:pt x="16090" y="28055"/>
                    <a:pt x="16138" y="28055"/>
                  </a:cubicBezTo>
                  <a:cubicBezTo>
                    <a:pt x="17053" y="28055"/>
                    <a:pt x="17974" y="27989"/>
                    <a:pt x="18882" y="27864"/>
                  </a:cubicBezTo>
                  <a:cubicBezTo>
                    <a:pt x="19429" y="27784"/>
                    <a:pt x="19977" y="27675"/>
                    <a:pt x="20509" y="27536"/>
                  </a:cubicBezTo>
                  <a:cubicBezTo>
                    <a:pt x="20874" y="27529"/>
                    <a:pt x="21232" y="27478"/>
                    <a:pt x="21582" y="27383"/>
                  </a:cubicBezTo>
                  <a:cubicBezTo>
                    <a:pt x="21874" y="27310"/>
                    <a:pt x="22158" y="27215"/>
                    <a:pt x="22443" y="27098"/>
                  </a:cubicBezTo>
                  <a:cubicBezTo>
                    <a:pt x="21881" y="26726"/>
                    <a:pt x="21341" y="26347"/>
                    <a:pt x="20808" y="25960"/>
                  </a:cubicBezTo>
                  <a:cubicBezTo>
                    <a:pt x="19437" y="24961"/>
                    <a:pt x="18138" y="23866"/>
                    <a:pt x="16934" y="22677"/>
                  </a:cubicBezTo>
                  <a:cubicBezTo>
                    <a:pt x="16635" y="22370"/>
                    <a:pt x="16336" y="22064"/>
                    <a:pt x="16051" y="21743"/>
                  </a:cubicBezTo>
                  <a:cubicBezTo>
                    <a:pt x="15760" y="21429"/>
                    <a:pt x="15460" y="21101"/>
                    <a:pt x="15176" y="20773"/>
                  </a:cubicBezTo>
                  <a:cubicBezTo>
                    <a:pt x="14600" y="20116"/>
                    <a:pt x="14038" y="19445"/>
                    <a:pt x="13498" y="18766"/>
                  </a:cubicBezTo>
                  <a:cubicBezTo>
                    <a:pt x="12418" y="17402"/>
                    <a:pt x="11418" y="15965"/>
                    <a:pt x="10514" y="14476"/>
                  </a:cubicBezTo>
                  <a:cubicBezTo>
                    <a:pt x="9631" y="13032"/>
                    <a:pt x="8850" y="11521"/>
                    <a:pt x="8186" y="9960"/>
                  </a:cubicBezTo>
                  <a:cubicBezTo>
                    <a:pt x="7858" y="9172"/>
                    <a:pt x="7559" y="8377"/>
                    <a:pt x="7296" y="7559"/>
                  </a:cubicBezTo>
                  <a:cubicBezTo>
                    <a:pt x="7041" y="6750"/>
                    <a:pt x="6822" y="5932"/>
                    <a:pt x="6647" y="5101"/>
                  </a:cubicBezTo>
                  <a:cubicBezTo>
                    <a:pt x="6457" y="4225"/>
                    <a:pt x="6318" y="3342"/>
                    <a:pt x="6231" y="2452"/>
                  </a:cubicBezTo>
                  <a:cubicBezTo>
                    <a:pt x="6187" y="2015"/>
                    <a:pt x="6158" y="1569"/>
                    <a:pt x="6151" y="1132"/>
                  </a:cubicBezTo>
                  <a:cubicBezTo>
                    <a:pt x="6136" y="752"/>
                    <a:pt x="6143" y="373"/>
                    <a:pt x="615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0" name="Google Shape;200;p38"/>
            <p:cNvSpPr/>
            <p:nvPr/>
          </p:nvSpPr>
          <p:spPr>
            <a:xfrm>
              <a:off x="4531465" y="3870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1" name="Google Shape;201;p38"/>
            <p:cNvSpPr/>
            <p:nvPr/>
          </p:nvSpPr>
          <p:spPr>
            <a:xfrm>
              <a:off x="4684212" y="4001348"/>
              <a:ext cx="33" cy="33"/>
            </a:xfrm>
            <a:custGeom>
              <a:avLst/>
              <a:gdLst/>
              <a:ahLst/>
              <a:cxnLst/>
              <a:rect l="l" t="t" r="r" b="b"/>
              <a:pathLst>
                <a:path w="1" h="1" extrusionOk="0">
                  <a:moveTo>
                    <a:pt x="0" y="0"/>
                  </a:moveTo>
                  <a:close/>
                </a:path>
              </a:pathLst>
            </a:custGeom>
            <a:solidFill>
              <a:srgbClr val="939A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2" name="Google Shape;202;p38"/>
            <p:cNvSpPr/>
            <p:nvPr/>
          </p:nvSpPr>
          <p:spPr>
            <a:xfrm>
              <a:off x="4684212" y="4001348"/>
              <a:ext cx="261" cy="490"/>
            </a:xfrm>
            <a:custGeom>
              <a:avLst/>
              <a:gdLst/>
              <a:ahLst/>
              <a:cxnLst/>
              <a:rect l="l" t="t" r="r" b="b"/>
              <a:pathLst>
                <a:path w="8" h="15" extrusionOk="0">
                  <a:moveTo>
                    <a:pt x="7" y="15"/>
                  </a:moveTo>
                  <a:lnTo>
                    <a:pt x="7" y="0"/>
                  </a:lnTo>
                  <a:lnTo>
                    <a:pt x="7" y="15"/>
                  </a:lnTo>
                  <a:cubicBezTo>
                    <a:pt x="0" y="15"/>
                    <a:pt x="0" y="15"/>
                    <a:pt x="7" y="15"/>
                  </a:cubicBezTo>
                  <a:close/>
                </a:path>
              </a:pathLst>
            </a:custGeom>
            <a:solidFill>
              <a:srgbClr val="939A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3" name="Google Shape;203;p38"/>
            <p:cNvSpPr/>
            <p:nvPr/>
          </p:nvSpPr>
          <p:spPr>
            <a:xfrm>
              <a:off x="4531465" y="3870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rgbClr val="191919">
                <a:alpha val="112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04" name="Google Shape;204;p38"/>
          <p:cNvGrpSpPr/>
          <p:nvPr/>
        </p:nvGrpSpPr>
        <p:grpSpPr>
          <a:xfrm>
            <a:off x="10683968" y="182764"/>
            <a:ext cx="1317273" cy="1269469"/>
            <a:chOff x="5155400" y="1692223"/>
            <a:chExt cx="987955" cy="952102"/>
          </a:xfrm>
        </p:grpSpPr>
        <p:sp>
          <p:nvSpPr>
            <p:cNvPr id="205" name="Google Shape;205;p38"/>
            <p:cNvSpPr/>
            <p:nvPr/>
          </p:nvSpPr>
          <p:spPr>
            <a:xfrm>
              <a:off x="5524972" y="1692223"/>
              <a:ext cx="493525" cy="809543"/>
            </a:xfrm>
            <a:custGeom>
              <a:avLst/>
              <a:gdLst/>
              <a:ahLst/>
              <a:cxnLst/>
              <a:rect l="l" t="t" r="r" b="b"/>
              <a:pathLst>
                <a:path w="15111" h="24787" extrusionOk="0">
                  <a:moveTo>
                    <a:pt x="271" y="1"/>
                  </a:moveTo>
                  <a:cubicBezTo>
                    <a:pt x="241" y="1"/>
                    <a:pt x="212" y="8"/>
                    <a:pt x="190" y="15"/>
                  </a:cubicBezTo>
                  <a:cubicBezTo>
                    <a:pt x="66" y="59"/>
                    <a:pt x="1" y="198"/>
                    <a:pt x="44" y="322"/>
                  </a:cubicBezTo>
                  <a:cubicBezTo>
                    <a:pt x="95" y="504"/>
                    <a:pt x="139" y="679"/>
                    <a:pt x="183" y="862"/>
                  </a:cubicBezTo>
                  <a:cubicBezTo>
                    <a:pt x="592" y="2686"/>
                    <a:pt x="650" y="4561"/>
                    <a:pt x="657" y="6319"/>
                  </a:cubicBezTo>
                  <a:cubicBezTo>
                    <a:pt x="657" y="6888"/>
                    <a:pt x="657" y="7465"/>
                    <a:pt x="643" y="8034"/>
                  </a:cubicBezTo>
                  <a:cubicBezTo>
                    <a:pt x="628" y="9289"/>
                    <a:pt x="621" y="10587"/>
                    <a:pt x="686" y="11857"/>
                  </a:cubicBezTo>
                  <a:cubicBezTo>
                    <a:pt x="796" y="13936"/>
                    <a:pt x="1131" y="15680"/>
                    <a:pt x="1715" y="17198"/>
                  </a:cubicBezTo>
                  <a:cubicBezTo>
                    <a:pt x="1992" y="17913"/>
                    <a:pt x="2343" y="18606"/>
                    <a:pt x="2773" y="19248"/>
                  </a:cubicBezTo>
                  <a:cubicBezTo>
                    <a:pt x="3174" y="19853"/>
                    <a:pt x="3641" y="20415"/>
                    <a:pt x="4167" y="20919"/>
                  </a:cubicBezTo>
                  <a:cubicBezTo>
                    <a:pt x="5137" y="21874"/>
                    <a:pt x="6334" y="22670"/>
                    <a:pt x="7734" y="23297"/>
                  </a:cubicBezTo>
                  <a:cubicBezTo>
                    <a:pt x="9084" y="23881"/>
                    <a:pt x="10500" y="24289"/>
                    <a:pt x="11959" y="24508"/>
                  </a:cubicBezTo>
                  <a:cubicBezTo>
                    <a:pt x="12302" y="24559"/>
                    <a:pt x="12667" y="24603"/>
                    <a:pt x="13061" y="24647"/>
                  </a:cubicBezTo>
                  <a:cubicBezTo>
                    <a:pt x="13075" y="24669"/>
                    <a:pt x="13097" y="24691"/>
                    <a:pt x="13119" y="24713"/>
                  </a:cubicBezTo>
                  <a:cubicBezTo>
                    <a:pt x="13178" y="24758"/>
                    <a:pt x="13249" y="24787"/>
                    <a:pt x="13321" y="24787"/>
                  </a:cubicBezTo>
                  <a:cubicBezTo>
                    <a:pt x="13329" y="24787"/>
                    <a:pt x="13337" y="24786"/>
                    <a:pt x="13345" y="24786"/>
                  </a:cubicBezTo>
                  <a:cubicBezTo>
                    <a:pt x="13455" y="24786"/>
                    <a:pt x="13549" y="24734"/>
                    <a:pt x="13622" y="24662"/>
                  </a:cubicBezTo>
                  <a:cubicBezTo>
                    <a:pt x="13878" y="24384"/>
                    <a:pt x="14089" y="24071"/>
                    <a:pt x="14264" y="23735"/>
                  </a:cubicBezTo>
                  <a:cubicBezTo>
                    <a:pt x="14432" y="23414"/>
                    <a:pt x="14578" y="23078"/>
                    <a:pt x="14688" y="22728"/>
                  </a:cubicBezTo>
                  <a:cubicBezTo>
                    <a:pt x="14914" y="21977"/>
                    <a:pt x="15045" y="21203"/>
                    <a:pt x="15082" y="20423"/>
                  </a:cubicBezTo>
                  <a:cubicBezTo>
                    <a:pt x="15111" y="19635"/>
                    <a:pt x="15074" y="18839"/>
                    <a:pt x="14965" y="18051"/>
                  </a:cubicBezTo>
                  <a:cubicBezTo>
                    <a:pt x="14855" y="17307"/>
                    <a:pt x="14695" y="16577"/>
                    <a:pt x="14469" y="15855"/>
                  </a:cubicBezTo>
                  <a:cubicBezTo>
                    <a:pt x="13520" y="12849"/>
                    <a:pt x="11368" y="10507"/>
                    <a:pt x="9610" y="8807"/>
                  </a:cubicBezTo>
                  <a:cubicBezTo>
                    <a:pt x="8544" y="7778"/>
                    <a:pt x="7406" y="6801"/>
                    <a:pt x="6297" y="5852"/>
                  </a:cubicBezTo>
                  <a:lnTo>
                    <a:pt x="6268" y="5823"/>
                  </a:lnTo>
                  <a:lnTo>
                    <a:pt x="6151" y="5721"/>
                  </a:lnTo>
                  <a:cubicBezTo>
                    <a:pt x="5086" y="4809"/>
                    <a:pt x="3984" y="3868"/>
                    <a:pt x="2963" y="2876"/>
                  </a:cubicBezTo>
                  <a:cubicBezTo>
                    <a:pt x="2583" y="2511"/>
                    <a:pt x="2255" y="2175"/>
                    <a:pt x="1949" y="1854"/>
                  </a:cubicBezTo>
                  <a:cubicBezTo>
                    <a:pt x="1693" y="1584"/>
                    <a:pt x="1438" y="1300"/>
                    <a:pt x="1190" y="1008"/>
                  </a:cubicBezTo>
                  <a:cubicBezTo>
                    <a:pt x="1066" y="855"/>
                    <a:pt x="942" y="709"/>
                    <a:pt x="818" y="555"/>
                  </a:cubicBezTo>
                  <a:lnTo>
                    <a:pt x="672" y="358"/>
                  </a:lnTo>
                  <a:cubicBezTo>
                    <a:pt x="606" y="271"/>
                    <a:pt x="541" y="183"/>
                    <a:pt x="468" y="103"/>
                  </a:cubicBezTo>
                  <a:cubicBezTo>
                    <a:pt x="416" y="37"/>
                    <a:pt x="351" y="1"/>
                    <a:pt x="27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6" name="Google Shape;206;p38"/>
            <p:cNvSpPr/>
            <p:nvPr/>
          </p:nvSpPr>
          <p:spPr>
            <a:xfrm>
              <a:off x="5584118" y="1805420"/>
              <a:ext cx="559237" cy="838905"/>
            </a:xfrm>
            <a:custGeom>
              <a:avLst/>
              <a:gdLst/>
              <a:ahLst/>
              <a:cxnLst/>
              <a:rect l="l" t="t" r="r" b="b"/>
              <a:pathLst>
                <a:path w="17123" h="25686" extrusionOk="0">
                  <a:moveTo>
                    <a:pt x="151" y="0"/>
                  </a:moveTo>
                  <a:cubicBezTo>
                    <a:pt x="61" y="0"/>
                    <a:pt x="1" y="105"/>
                    <a:pt x="50" y="183"/>
                  </a:cubicBezTo>
                  <a:lnTo>
                    <a:pt x="50" y="176"/>
                  </a:lnTo>
                  <a:cubicBezTo>
                    <a:pt x="583" y="1066"/>
                    <a:pt x="1079" y="1985"/>
                    <a:pt x="1524" y="2926"/>
                  </a:cubicBezTo>
                  <a:cubicBezTo>
                    <a:pt x="1969" y="3853"/>
                    <a:pt x="2378" y="4801"/>
                    <a:pt x="2772" y="5750"/>
                  </a:cubicBezTo>
                  <a:cubicBezTo>
                    <a:pt x="3107" y="6582"/>
                    <a:pt x="3435" y="7413"/>
                    <a:pt x="3756" y="8252"/>
                  </a:cubicBezTo>
                  <a:cubicBezTo>
                    <a:pt x="3910" y="8661"/>
                    <a:pt x="4070" y="9062"/>
                    <a:pt x="4231" y="9471"/>
                  </a:cubicBezTo>
                  <a:cubicBezTo>
                    <a:pt x="4406" y="9909"/>
                    <a:pt x="4581" y="10346"/>
                    <a:pt x="4763" y="10777"/>
                  </a:cubicBezTo>
                  <a:lnTo>
                    <a:pt x="4720" y="10682"/>
                  </a:lnTo>
                  <a:lnTo>
                    <a:pt x="4720" y="10682"/>
                  </a:lnTo>
                  <a:cubicBezTo>
                    <a:pt x="5135" y="11703"/>
                    <a:pt x="5573" y="12718"/>
                    <a:pt x="6055" y="13717"/>
                  </a:cubicBezTo>
                  <a:cubicBezTo>
                    <a:pt x="6493" y="14629"/>
                    <a:pt x="6989" y="15526"/>
                    <a:pt x="7514" y="16395"/>
                  </a:cubicBezTo>
                  <a:cubicBezTo>
                    <a:pt x="8025" y="17248"/>
                    <a:pt x="8572" y="18066"/>
                    <a:pt x="9163" y="18868"/>
                  </a:cubicBezTo>
                  <a:cubicBezTo>
                    <a:pt x="9761" y="19700"/>
                    <a:pt x="10410" y="20495"/>
                    <a:pt x="11096" y="21261"/>
                  </a:cubicBezTo>
                  <a:cubicBezTo>
                    <a:pt x="11833" y="22064"/>
                    <a:pt x="12621" y="22823"/>
                    <a:pt x="13453" y="23530"/>
                  </a:cubicBezTo>
                  <a:cubicBezTo>
                    <a:pt x="13905" y="23924"/>
                    <a:pt x="14365" y="24296"/>
                    <a:pt x="14846" y="24661"/>
                  </a:cubicBezTo>
                  <a:cubicBezTo>
                    <a:pt x="15292" y="25004"/>
                    <a:pt x="15758" y="25325"/>
                    <a:pt x="16240" y="25610"/>
                  </a:cubicBezTo>
                  <a:cubicBezTo>
                    <a:pt x="16331" y="25661"/>
                    <a:pt x="16431" y="25686"/>
                    <a:pt x="16531" y="25686"/>
                  </a:cubicBezTo>
                  <a:cubicBezTo>
                    <a:pt x="16686" y="25686"/>
                    <a:pt x="16840" y="25626"/>
                    <a:pt x="16955" y="25515"/>
                  </a:cubicBezTo>
                  <a:cubicBezTo>
                    <a:pt x="17064" y="25405"/>
                    <a:pt x="17123" y="25252"/>
                    <a:pt x="17123" y="25099"/>
                  </a:cubicBezTo>
                  <a:cubicBezTo>
                    <a:pt x="17123" y="24946"/>
                    <a:pt x="17064" y="24785"/>
                    <a:pt x="16948" y="24676"/>
                  </a:cubicBezTo>
                  <a:cubicBezTo>
                    <a:pt x="16627" y="24406"/>
                    <a:pt x="16298" y="24136"/>
                    <a:pt x="15970" y="23873"/>
                  </a:cubicBezTo>
                  <a:cubicBezTo>
                    <a:pt x="15627" y="23596"/>
                    <a:pt x="15292" y="23311"/>
                    <a:pt x="14956" y="23027"/>
                  </a:cubicBezTo>
                  <a:cubicBezTo>
                    <a:pt x="14307" y="22465"/>
                    <a:pt x="13679" y="21889"/>
                    <a:pt x="13074" y="21283"/>
                  </a:cubicBezTo>
                  <a:cubicBezTo>
                    <a:pt x="11870" y="20094"/>
                    <a:pt x="10739" y="18824"/>
                    <a:pt x="9703" y="17489"/>
                  </a:cubicBezTo>
                  <a:cubicBezTo>
                    <a:pt x="9119" y="16723"/>
                    <a:pt x="8565" y="15935"/>
                    <a:pt x="8047" y="15118"/>
                  </a:cubicBezTo>
                  <a:cubicBezTo>
                    <a:pt x="7492" y="14242"/>
                    <a:pt x="6974" y="13338"/>
                    <a:pt x="6485" y="12418"/>
                  </a:cubicBezTo>
                  <a:cubicBezTo>
                    <a:pt x="5974" y="11463"/>
                    <a:pt x="5493" y="10485"/>
                    <a:pt x="5026" y="9500"/>
                  </a:cubicBezTo>
                  <a:cubicBezTo>
                    <a:pt x="4793" y="9011"/>
                    <a:pt x="4566" y="8508"/>
                    <a:pt x="4333" y="8019"/>
                  </a:cubicBezTo>
                  <a:cubicBezTo>
                    <a:pt x="4092" y="7523"/>
                    <a:pt x="3866" y="7027"/>
                    <a:pt x="3632" y="6530"/>
                  </a:cubicBezTo>
                  <a:cubicBezTo>
                    <a:pt x="3114" y="5429"/>
                    <a:pt x="2596" y="4320"/>
                    <a:pt x="2042" y="3233"/>
                  </a:cubicBezTo>
                  <a:cubicBezTo>
                    <a:pt x="1495" y="2146"/>
                    <a:pt x="896" y="1095"/>
                    <a:pt x="262" y="59"/>
                  </a:cubicBezTo>
                  <a:cubicBezTo>
                    <a:pt x="240" y="22"/>
                    <a:pt x="203" y="1"/>
                    <a:pt x="160" y="1"/>
                  </a:cubicBezTo>
                  <a:cubicBezTo>
                    <a:pt x="157" y="0"/>
                    <a:pt x="154" y="0"/>
                    <a:pt x="15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7" name="Google Shape;207;p38"/>
            <p:cNvSpPr/>
            <p:nvPr/>
          </p:nvSpPr>
          <p:spPr>
            <a:xfrm>
              <a:off x="5155400" y="2293905"/>
              <a:ext cx="590525" cy="304326"/>
            </a:xfrm>
            <a:custGeom>
              <a:avLst/>
              <a:gdLst/>
              <a:ahLst/>
              <a:cxnLst/>
              <a:rect l="l" t="t" r="r" b="b"/>
              <a:pathLst>
                <a:path w="18081" h="9318" extrusionOk="0">
                  <a:moveTo>
                    <a:pt x="256" y="0"/>
                  </a:moveTo>
                  <a:cubicBezTo>
                    <a:pt x="190" y="0"/>
                    <a:pt x="117" y="30"/>
                    <a:pt x="73" y="81"/>
                  </a:cubicBezTo>
                  <a:cubicBezTo>
                    <a:pt x="8" y="168"/>
                    <a:pt x="0" y="292"/>
                    <a:pt x="66" y="380"/>
                  </a:cubicBezTo>
                  <a:lnTo>
                    <a:pt x="110" y="431"/>
                  </a:lnTo>
                  <a:cubicBezTo>
                    <a:pt x="548" y="1022"/>
                    <a:pt x="1007" y="1635"/>
                    <a:pt x="1474" y="2218"/>
                  </a:cubicBezTo>
                  <a:cubicBezTo>
                    <a:pt x="1978" y="2831"/>
                    <a:pt x="2503" y="3430"/>
                    <a:pt x="3043" y="3999"/>
                  </a:cubicBezTo>
                  <a:cubicBezTo>
                    <a:pt x="4115" y="5137"/>
                    <a:pt x="5305" y="6158"/>
                    <a:pt x="6589" y="7034"/>
                  </a:cubicBezTo>
                  <a:cubicBezTo>
                    <a:pt x="7224" y="7464"/>
                    <a:pt x="7887" y="7844"/>
                    <a:pt x="8573" y="8172"/>
                  </a:cubicBezTo>
                  <a:cubicBezTo>
                    <a:pt x="9252" y="8493"/>
                    <a:pt x="9960" y="8756"/>
                    <a:pt x="10682" y="8953"/>
                  </a:cubicBezTo>
                  <a:cubicBezTo>
                    <a:pt x="11579" y="9193"/>
                    <a:pt x="12506" y="9317"/>
                    <a:pt x="13432" y="9317"/>
                  </a:cubicBezTo>
                  <a:cubicBezTo>
                    <a:pt x="14038" y="9310"/>
                    <a:pt x="14636" y="9259"/>
                    <a:pt x="15235" y="9157"/>
                  </a:cubicBezTo>
                  <a:cubicBezTo>
                    <a:pt x="16154" y="8996"/>
                    <a:pt x="17059" y="8726"/>
                    <a:pt x="17920" y="8354"/>
                  </a:cubicBezTo>
                  <a:cubicBezTo>
                    <a:pt x="18022" y="8311"/>
                    <a:pt x="18080" y="8194"/>
                    <a:pt x="18044" y="8084"/>
                  </a:cubicBezTo>
                  <a:cubicBezTo>
                    <a:pt x="18051" y="8033"/>
                    <a:pt x="18051" y="7982"/>
                    <a:pt x="18029" y="7931"/>
                  </a:cubicBezTo>
                  <a:cubicBezTo>
                    <a:pt x="17832" y="7552"/>
                    <a:pt x="17606" y="7172"/>
                    <a:pt x="17365" y="6815"/>
                  </a:cubicBezTo>
                  <a:cubicBezTo>
                    <a:pt x="17110" y="6443"/>
                    <a:pt x="16869" y="6107"/>
                    <a:pt x="16621" y="5801"/>
                  </a:cubicBezTo>
                  <a:cubicBezTo>
                    <a:pt x="16088" y="5137"/>
                    <a:pt x="15505" y="4509"/>
                    <a:pt x="14870" y="3933"/>
                  </a:cubicBezTo>
                  <a:cubicBezTo>
                    <a:pt x="14250" y="3378"/>
                    <a:pt x="13578" y="2875"/>
                    <a:pt x="12863" y="2445"/>
                  </a:cubicBezTo>
                  <a:cubicBezTo>
                    <a:pt x="12469" y="2196"/>
                    <a:pt x="12097" y="1985"/>
                    <a:pt x="11725" y="1803"/>
                  </a:cubicBezTo>
                  <a:cubicBezTo>
                    <a:pt x="11302" y="1591"/>
                    <a:pt x="10857" y="1409"/>
                    <a:pt x="10397" y="1270"/>
                  </a:cubicBezTo>
                  <a:cubicBezTo>
                    <a:pt x="9879" y="1102"/>
                    <a:pt x="9347" y="985"/>
                    <a:pt x="8814" y="905"/>
                  </a:cubicBezTo>
                  <a:cubicBezTo>
                    <a:pt x="8289" y="825"/>
                    <a:pt x="7763" y="781"/>
                    <a:pt x="7238" y="759"/>
                  </a:cubicBezTo>
                  <a:cubicBezTo>
                    <a:pt x="6654" y="730"/>
                    <a:pt x="6071" y="723"/>
                    <a:pt x="5502" y="715"/>
                  </a:cubicBezTo>
                  <a:cubicBezTo>
                    <a:pt x="5042" y="708"/>
                    <a:pt x="4597" y="701"/>
                    <a:pt x="4145" y="686"/>
                  </a:cubicBezTo>
                  <a:lnTo>
                    <a:pt x="4086" y="686"/>
                  </a:lnTo>
                  <a:cubicBezTo>
                    <a:pt x="2839" y="628"/>
                    <a:pt x="1890" y="497"/>
                    <a:pt x="1022" y="241"/>
                  </a:cubicBezTo>
                  <a:cubicBezTo>
                    <a:pt x="839" y="190"/>
                    <a:pt x="686" y="132"/>
                    <a:pt x="526" y="73"/>
                  </a:cubicBezTo>
                  <a:lnTo>
                    <a:pt x="365" y="15"/>
                  </a:lnTo>
                  <a:cubicBezTo>
                    <a:pt x="329" y="8"/>
                    <a:pt x="292" y="0"/>
                    <a:pt x="25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8" name="Google Shape;208;p38"/>
            <p:cNvSpPr/>
            <p:nvPr/>
          </p:nvSpPr>
          <p:spPr>
            <a:xfrm>
              <a:off x="5228557" y="2342273"/>
              <a:ext cx="642030" cy="291001"/>
            </a:xfrm>
            <a:custGeom>
              <a:avLst/>
              <a:gdLst/>
              <a:ahLst/>
              <a:cxnLst/>
              <a:rect l="l" t="t" r="r" b="b"/>
              <a:pathLst>
                <a:path w="19658" h="8910" extrusionOk="0">
                  <a:moveTo>
                    <a:pt x="146" y="0"/>
                  </a:moveTo>
                  <a:cubicBezTo>
                    <a:pt x="88" y="0"/>
                    <a:pt x="37" y="44"/>
                    <a:pt x="15" y="103"/>
                  </a:cubicBezTo>
                  <a:cubicBezTo>
                    <a:pt x="0" y="176"/>
                    <a:pt x="44" y="249"/>
                    <a:pt x="117" y="270"/>
                  </a:cubicBezTo>
                  <a:cubicBezTo>
                    <a:pt x="1051" y="621"/>
                    <a:pt x="1985" y="978"/>
                    <a:pt x="2919" y="1343"/>
                  </a:cubicBezTo>
                  <a:cubicBezTo>
                    <a:pt x="3889" y="1715"/>
                    <a:pt x="4859" y="2094"/>
                    <a:pt x="5823" y="2488"/>
                  </a:cubicBezTo>
                  <a:lnTo>
                    <a:pt x="5808" y="2488"/>
                  </a:lnTo>
                  <a:cubicBezTo>
                    <a:pt x="6195" y="2649"/>
                    <a:pt x="6589" y="2802"/>
                    <a:pt x="6975" y="2963"/>
                  </a:cubicBezTo>
                  <a:cubicBezTo>
                    <a:pt x="7471" y="3167"/>
                    <a:pt x="7968" y="3379"/>
                    <a:pt x="8456" y="3605"/>
                  </a:cubicBezTo>
                  <a:cubicBezTo>
                    <a:pt x="8945" y="3824"/>
                    <a:pt x="9449" y="4035"/>
                    <a:pt x="9952" y="4254"/>
                  </a:cubicBezTo>
                  <a:cubicBezTo>
                    <a:pt x="10937" y="4699"/>
                    <a:pt x="11922" y="5151"/>
                    <a:pt x="12892" y="5633"/>
                  </a:cubicBezTo>
                  <a:cubicBezTo>
                    <a:pt x="13863" y="6115"/>
                    <a:pt x="14811" y="6611"/>
                    <a:pt x="15752" y="7129"/>
                  </a:cubicBezTo>
                  <a:cubicBezTo>
                    <a:pt x="16227" y="7384"/>
                    <a:pt x="16686" y="7647"/>
                    <a:pt x="17146" y="7917"/>
                  </a:cubicBezTo>
                  <a:cubicBezTo>
                    <a:pt x="17606" y="8194"/>
                    <a:pt x="18058" y="8471"/>
                    <a:pt x="18510" y="8741"/>
                  </a:cubicBezTo>
                  <a:cubicBezTo>
                    <a:pt x="18561" y="8770"/>
                    <a:pt x="18620" y="8800"/>
                    <a:pt x="18678" y="8829"/>
                  </a:cubicBezTo>
                  <a:cubicBezTo>
                    <a:pt x="18776" y="8885"/>
                    <a:pt x="18878" y="8910"/>
                    <a:pt x="18976" y="8910"/>
                  </a:cubicBezTo>
                  <a:cubicBezTo>
                    <a:pt x="19340" y="8910"/>
                    <a:pt x="19657" y="8565"/>
                    <a:pt x="19554" y="8157"/>
                  </a:cubicBezTo>
                  <a:cubicBezTo>
                    <a:pt x="19532" y="8106"/>
                    <a:pt x="19517" y="8063"/>
                    <a:pt x="19495" y="8012"/>
                  </a:cubicBezTo>
                  <a:cubicBezTo>
                    <a:pt x="19444" y="7917"/>
                    <a:pt x="19364" y="7836"/>
                    <a:pt x="19269" y="7785"/>
                  </a:cubicBezTo>
                  <a:cubicBezTo>
                    <a:pt x="18846" y="7479"/>
                    <a:pt x="18386" y="7209"/>
                    <a:pt x="17927" y="6939"/>
                  </a:cubicBezTo>
                  <a:cubicBezTo>
                    <a:pt x="17467" y="6669"/>
                    <a:pt x="17000" y="6414"/>
                    <a:pt x="16526" y="6166"/>
                  </a:cubicBezTo>
                  <a:cubicBezTo>
                    <a:pt x="16052" y="5918"/>
                    <a:pt x="15570" y="5677"/>
                    <a:pt x="15081" y="5443"/>
                  </a:cubicBezTo>
                  <a:cubicBezTo>
                    <a:pt x="14600" y="5217"/>
                    <a:pt x="14096" y="5006"/>
                    <a:pt x="13593" y="4787"/>
                  </a:cubicBezTo>
                  <a:cubicBezTo>
                    <a:pt x="13075" y="4568"/>
                    <a:pt x="12557" y="4356"/>
                    <a:pt x="12032" y="4152"/>
                  </a:cubicBezTo>
                  <a:cubicBezTo>
                    <a:pt x="11528" y="3948"/>
                    <a:pt x="11025" y="3751"/>
                    <a:pt x="10514" y="3568"/>
                  </a:cubicBezTo>
                  <a:cubicBezTo>
                    <a:pt x="10003" y="3386"/>
                    <a:pt x="9492" y="3196"/>
                    <a:pt x="8982" y="3014"/>
                  </a:cubicBezTo>
                  <a:cubicBezTo>
                    <a:pt x="8734" y="2933"/>
                    <a:pt x="8478" y="2853"/>
                    <a:pt x="8238" y="2773"/>
                  </a:cubicBezTo>
                  <a:lnTo>
                    <a:pt x="7428" y="2503"/>
                  </a:lnTo>
                  <a:lnTo>
                    <a:pt x="5647" y="1905"/>
                  </a:lnTo>
                  <a:cubicBezTo>
                    <a:pt x="5027" y="1700"/>
                    <a:pt x="4414" y="1496"/>
                    <a:pt x="3802" y="1292"/>
                  </a:cubicBezTo>
                  <a:cubicBezTo>
                    <a:pt x="3189" y="1088"/>
                    <a:pt x="2583" y="869"/>
                    <a:pt x="1978" y="657"/>
                  </a:cubicBezTo>
                  <a:cubicBezTo>
                    <a:pt x="1372" y="446"/>
                    <a:pt x="781" y="234"/>
                    <a:pt x="183" y="8"/>
                  </a:cubicBezTo>
                  <a:cubicBezTo>
                    <a:pt x="175" y="0"/>
                    <a:pt x="161" y="0"/>
                    <a:pt x="1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09" name="Google Shape;209;p38"/>
          <p:cNvSpPr/>
          <p:nvPr/>
        </p:nvSpPr>
        <p:spPr>
          <a:xfrm>
            <a:off x="560300" y="713333"/>
            <a:ext cx="3358400" cy="5431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445484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EB580-36F5-4352-8CC6-A573EE07D7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DC8EFA-DDC3-4748-8989-87653A4CE3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EBEF2E-561B-4875-80FD-1AFB8D59C5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75EB88-9E85-40F5-9A7A-9DA4B6C6E31E}"/>
              </a:ext>
            </a:extLst>
          </p:cNvPr>
          <p:cNvSpPr>
            <a:spLocks noGrp="1"/>
          </p:cNvSpPr>
          <p:nvPr>
            <p:ph type="dt" sz="half" idx="10"/>
          </p:nvPr>
        </p:nvSpPr>
        <p:spPr/>
        <p:txBody>
          <a:bodyPr/>
          <a:lstStyle/>
          <a:p>
            <a:fld id="{2CFE34B7-07D1-4BE3-8BD7-2F7FBAF8ED35}" type="datetimeFigureOut">
              <a:rPr lang="en-US" smtClean="0"/>
              <a:t>1/26/2026</a:t>
            </a:fld>
            <a:endParaRPr lang="en-US"/>
          </a:p>
        </p:txBody>
      </p:sp>
      <p:sp>
        <p:nvSpPr>
          <p:cNvPr id="6" name="Footer Placeholder 5">
            <a:extLst>
              <a:ext uri="{FF2B5EF4-FFF2-40B4-BE49-F238E27FC236}">
                <a16:creationId xmlns:a16="http://schemas.microsoft.com/office/drawing/2014/main" id="{101733DE-7CB2-413F-A922-57E2239ED2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FF51FA-C5A4-4DB3-8E2F-EAB3C58D33F6}"/>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973371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DFC32-48CA-49F9-B61F-E60712B603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FD1C52-8E5F-4638-A7EA-AAFD86C4DF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59D5FC-42ED-46FE-86ED-F2F506F87C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51582E-C9C3-4D69-A1F0-35E7182459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978618-14C9-4AEF-B8A0-4757AFA610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25460-57DF-43EC-B1DB-D461C5CDC3AF}"/>
              </a:ext>
            </a:extLst>
          </p:cNvPr>
          <p:cNvSpPr>
            <a:spLocks noGrp="1"/>
          </p:cNvSpPr>
          <p:nvPr>
            <p:ph type="dt" sz="half" idx="10"/>
          </p:nvPr>
        </p:nvSpPr>
        <p:spPr/>
        <p:txBody>
          <a:bodyPr/>
          <a:lstStyle/>
          <a:p>
            <a:fld id="{2CFE34B7-07D1-4BE3-8BD7-2F7FBAF8ED35}" type="datetimeFigureOut">
              <a:rPr lang="en-US" smtClean="0"/>
              <a:t>1/26/2026</a:t>
            </a:fld>
            <a:endParaRPr lang="en-US"/>
          </a:p>
        </p:txBody>
      </p:sp>
      <p:sp>
        <p:nvSpPr>
          <p:cNvPr id="8" name="Footer Placeholder 7">
            <a:extLst>
              <a:ext uri="{FF2B5EF4-FFF2-40B4-BE49-F238E27FC236}">
                <a16:creationId xmlns:a16="http://schemas.microsoft.com/office/drawing/2014/main" id="{C0E5A44B-3641-4FE2-BF52-9B53974E01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183C86-90F6-4356-8CCC-2159112D8E21}"/>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407553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199D-FF9D-47A9-8E02-70B8F44FA6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E7FF05F-7BBE-4D91-B2EC-3BDFD3DFEDB2}"/>
              </a:ext>
            </a:extLst>
          </p:cNvPr>
          <p:cNvSpPr>
            <a:spLocks noGrp="1"/>
          </p:cNvSpPr>
          <p:nvPr>
            <p:ph type="dt" sz="half" idx="10"/>
          </p:nvPr>
        </p:nvSpPr>
        <p:spPr/>
        <p:txBody>
          <a:bodyPr/>
          <a:lstStyle/>
          <a:p>
            <a:fld id="{2CFE34B7-07D1-4BE3-8BD7-2F7FBAF8ED35}" type="datetimeFigureOut">
              <a:rPr lang="en-US" smtClean="0"/>
              <a:t>1/26/2026</a:t>
            </a:fld>
            <a:endParaRPr lang="en-US"/>
          </a:p>
        </p:txBody>
      </p:sp>
      <p:sp>
        <p:nvSpPr>
          <p:cNvPr id="4" name="Footer Placeholder 3">
            <a:extLst>
              <a:ext uri="{FF2B5EF4-FFF2-40B4-BE49-F238E27FC236}">
                <a16:creationId xmlns:a16="http://schemas.microsoft.com/office/drawing/2014/main" id="{D655EAA7-1317-484F-AC8E-1CBFCAAD85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F24059-5668-4040-9309-E1BEC8AB6F0F}"/>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951233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B2B0E9-B987-4C81-9B84-485A89DE1DE9}"/>
              </a:ext>
            </a:extLst>
          </p:cNvPr>
          <p:cNvSpPr>
            <a:spLocks noGrp="1"/>
          </p:cNvSpPr>
          <p:nvPr>
            <p:ph type="dt" sz="half" idx="10"/>
          </p:nvPr>
        </p:nvSpPr>
        <p:spPr/>
        <p:txBody>
          <a:bodyPr/>
          <a:lstStyle/>
          <a:p>
            <a:fld id="{2CFE34B7-07D1-4BE3-8BD7-2F7FBAF8ED35}" type="datetimeFigureOut">
              <a:rPr lang="en-US" smtClean="0"/>
              <a:t>1/26/2026</a:t>
            </a:fld>
            <a:endParaRPr lang="en-US"/>
          </a:p>
        </p:txBody>
      </p:sp>
      <p:sp>
        <p:nvSpPr>
          <p:cNvPr id="3" name="Footer Placeholder 2">
            <a:extLst>
              <a:ext uri="{FF2B5EF4-FFF2-40B4-BE49-F238E27FC236}">
                <a16:creationId xmlns:a16="http://schemas.microsoft.com/office/drawing/2014/main" id="{AD1D4328-4FE2-4760-A7CF-877B2AE574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A92118-5A0F-462B-87DD-47D8D7D89A46}"/>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336204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C1974-6A5C-47F2-A024-71A5676B43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956CB5-B657-4EE9-934E-6E35A783D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FB9F37-FDBC-41F8-AD09-F397864F08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53D7F0-A705-437B-896C-7CFFE8B4EAF7}"/>
              </a:ext>
            </a:extLst>
          </p:cNvPr>
          <p:cNvSpPr>
            <a:spLocks noGrp="1"/>
          </p:cNvSpPr>
          <p:nvPr>
            <p:ph type="dt" sz="half" idx="10"/>
          </p:nvPr>
        </p:nvSpPr>
        <p:spPr/>
        <p:txBody>
          <a:bodyPr/>
          <a:lstStyle/>
          <a:p>
            <a:fld id="{2CFE34B7-07D1-4BE3-8BD7-2F7FBAF8ED35}" type="datetimeFigureOut">
              <a:rPr lang="en-US" smtClean="0"/>
              <a:t>1/26/2026</a:t>
            </a:fld>
            <a:endParaRPr lang="en-US"/>
          </a:p>
        </p:txBody>
      </p:sp>
      <p:sp>
        <p:nvSpPr>
          <p:cNvPr id="6" name="Footer Placeholder 5">
            <a:extLst>
              <a:ext uri="{FF2B5EF4-FFF2-40B4-BE49-F238E27FC236}">
                <a16:creationId xmlns:a16="http://schemas.microsoft.com/office/drawing/2014/main" id="{049CCB40-B315-4F08-8F92-F2D06F3526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0FA733-96E1-4543-827A-AB6AF1B465FC}"/>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004465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88537-1E33-4D40-8E3A-42342E89BD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ABF0C9-4E85-4F5B-B842-A5C010AAD6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50A790-828D-4203-ACC8-3577CD4E56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6BC11B-5709-4203-B01E-FDF149798B75}"/>
              </a:ext>
            </a:extLst>
          </p:cNvPr>
          <p:cNvSpPr>
            <a:spLocks noGrp="1"/>
          </p:cNvSpPr>
          <p:nvPr>
            <p:ph type="dt" sz="half" idx="10"/>
          </p:nvPr>
        </p:nvSpPr>
        <p:spPr/>
        <p:txBody>
          <a:bodyPr/>
          <a:lstStyle/>
          <a:p>
            <a:fld id="{2CFE34B7-07D1-4BE3-8BD7-2F7FBAF8ED35}" type="datetimeFigureOut">
              <a:rPr lang="en-US" smtClean="0"/>
              <a:t>1/26/2026</a:t>
            </a:fld>
            <a:endParaRPr lang="en-US"/>
          </a:p>
        </p:txBody>
      </p:sp>
      <p:sp>
        <p:nvSpPr>
          <p:cNvPr id="6" name="Footer Placeholder 5">
            <a:extLst>
              <a:ext uri="{FF2B5EF4-FFF2-40B4-BE49-F238E27FC236}">
                <a16:creationId xmlns:a16="http://schemas.microsoft.com/office/drawing/2014/main" id="{F9CEA2E4-441A-4DF4-AB38-E8F718A9C7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43F512-3C12-4BB0-9FDB-3EB7A1F628F4}"/>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582981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theme" Target="../theme/theme2.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D1A661-12CE-49D4-A3F4-E9754F8163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B0253A-C339-45CA-94EE-F61ACF3AF7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BB9ED-4E26-47C2-8209-65C98CBD30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FE34B7-07D1-4BE3-8BD7-2F7FBAF8ED35}" type="datetimeFigureOut">
              <a:rPr lang="en-US" smtClean="0"/>
              <a:t>1/26/2026</a:t>
            </a:fld>
            <a:endParaRPr lang="en-US"/>
          </a:p>
        </p:txBody>
      </p:sp>
      <p:sp>
        <p:nvSpPr>
          <p:cNvPr id="5" name="Footer Placeholder 4">
            <a:extLst>
              <a:ext uri="{FF2B5EF4-FFF2-40B4-BE49-F238E27FC236}">
                <a16:creationId xmlns:a16="http://schemas.microsoft.com/office/drawing/2014/main" id="{4B470945-72EA-46AC-A43A-179C97C533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0AEFFDC-77B8-4D25-90FF-84C4AF452E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35233A-5700-4BF6-854A-F77A1A44DB20}" type="slidenum">
              <a:rPr lang="en-US" smtClean="0"/>
              <a:t>‹#›</a:t>
            </a:fld>
            <a:endParaRPr lang="en-US"/>
          </a:p>
        </p:txBody>
      </p:sp>
    </p:spTree>
    <p:extLst>
      <p:ext uri="{BB962C8B-B14F-4D97-AF65-F5344CB8AC3E}">
        <p14:creationId xmlns:p14="http://schemas.microsoft.com/office/powerpoint/2010/main" val="1903720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1pPr>
            <a:lvl2pPr lvl="1"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2pPr>
            <a:lvl3pPr lvl="2"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3pPr>
            <a:lvl4pPr lvl="3"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4pPr>
            <a:lvl5pPr lvl="4"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5pPr>
            <a:lvl6pPr lvl="5"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6pPr>
            <a:lvl7pPr lvl="6"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7pPr>
            <a:lvl8pPr lvl="7"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8pPr>
            <a:lvl9pPr lvl="8"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Cantarell"/>
              <a:buChar char="●"/>
              <a:defRPr>
                <a:solidFill>
                  <a:schemeClr val="dk1"/>
                </a:solidFill>
                <a:latin typeface="Cantarell"/>
                <a:ea typeface="Cantarell"/>
                <a:cs typeface="Cantarell"/>
                <a:sym typeface="Cantarell"/>
              </a:defRPr>
            </a:lvl1pPr>
            <a:lvl2pPr marL="914400" lvl="1"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2pPr>
            <a:lvl3pPr marL="1371600" lvl="2"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3pPr>
            <a:lvl4pPr marL="1828800" lvl="3"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4pPr>
            <a:lvl5pPr marL="2286000" lvl="4"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5pPr>
            <a:lvl6pPr marL="2743200" lvl="5"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6pPr>
            <a:lvl7pPr marL="3200400" lvl="6"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7pPr>
            <a:lvl8pPr marL="3657600" lvl="7"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8pPr>
            <a:lvl9pPr marL="4114800" lvl="8" indent="-317500">
              <a:lnSpc>
                <a:spcPct val="115000"/>
              </a:lnSpc>
              <a:spcBef>
                <a:spcPts val="1600"/>
              </a:spcBef>
              <a:spcAft>
                <a:spcPts val="1600"/>
              </a:spcAft>
              <a:buClr>
                <a:schemeClr val="dk1"/>
              </a:buClr>
              <a:buSzPts val="1400"/>
              <a:buFont typeface="Cantarell"/>
              <a:buChar char="■"/>
              <a:defRPr>
                <a:solidFill>
                  <a:schemeClr val="dk1"/>
                </a:solidFill>
                <a:latin typeface="Cantarell"/>
                <a:ea typeface="Cantarell"/>
                <a:cs typeface="Cantarell"/>
                <a:sym typeface="Cantarell"/>
              </a:defRPr>
            </a:lvl9pPr>
          </a:lstStyle>
          <a:p>
            <a:endParaRPr/>
          </a:p>
        </p:txBody>
      </p:sp>
    </p:spTree>
    <p:extLst>
      <p:ext uri="{BB962C8B-B14F-4D97-AF65-F5344CB8AC3E}">
        <p14:creationId xmlns:p14="http://schemas.microsoft.com/office/powerpoint/2010/main" val="251671180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219"/>
        <p:cNvGrpSpPr/>
        <p:nvPr/>
      </p:nvGrpSpPr>
      <p:grpSpPr>
        <a:xfrm>
          <a:off x="0" y="0"/>
          <a:ext cx="0" cy="0"/>
          <a:chOff x="0" y="0"/>
          <a:chExt cx="0" cy="0"/>
        </a:xfrm>
      </p:grpSpPr>
      <p:sp>
        <p:nvSpPr>
          <p:cNvPr id="220" name="Google Shape;220;p42"/>
          <p:cNvSpPr/>
          <p:nvPr/>
        </p:nvSpPr>
        <p:spPr>
          <a:xfrm>
            <a:off x="9289551" y="496334"/>
            <a:ext cx="2118019" cy="1352884"/>
          </a:xfrm>
          <a:custGeom>
            <a:avLst/>
            <a:gdLst/>
            <a:ahLst/>
            <a:cxnLst/>
            <a:rect l="l" t="t" r="r" b="b"/>
            <a:pathLst>
              <a:path w="11861" h="11148" extrusionOk="0">
                <a:moveTo>
                  <a:pt x="1532" y="0"/>
                </a:moveTo>
                <a:cubicBezTo>
                  <a:pt x="1249" y="0"/>
                  <a:pt x="973" y="77"/>
                  <a:pt x="728" y="222"/>
                </a:cubicBezTo>
                <a:cubicBezTo>
                  <a:pt x="460" y="375"/>
                  <a:pt x="238" y="613"/>
                  <a:pt x="116" y="896"/>
                </a:cubicBezTo>
                <a:lnTo>
                  <a:pt x="108" y="911"/>
                </a:lnTo>
                <a:cubicBezTo>
                  <a:pt x="39" y="1072"/>
                  <a:pt x="1" y="1241"/>
                  <a:pt x="1" y="1409"/>
                </a:cubicBezTo>
                <a:lnTo>
                  <a:pt x="1" y="7075"/>
                </a:lnTo>
                <a:cubicBezTo>
                  <a:pt x="1" y="7840"/>
                  <a:pt x="705" y="8483"/>
                  <a:pt x="1532" y="8483"/>
                </a:cubicBezTo>
                <a:lnTo>
                  <a:pt x="3270" y="8483"/>
                </a:lnTo>
                <a:cubicBezTo>
                  <a:pt x="3285" y="8583"/>
                  <a:pt x="3301" y="8682"/>
                  <a:pt x="3301" y="8782"/>
                </a:cubicBezTo>
                <a:lnTo>
                  <a:pt x="3301" y="8797"/>
                </a:lnTo>
                <a:cubicBezTo>
                  <a:pt x="3308" y="9211"/>
                  <a:pt x="3209" y="9624"/>
                  <a:pt x="3017" y="9992"/>
                </a:cubicBezTo>
                <a:cubicBezTo>
                  <a:pt x="2925" y="10160"/>
                  <a:pt x="2811" y="10313"/>
                  <a:pt x="2680" y="10459"/>
                </a:cubicBezTo>
                <a:cubicBezTo>
                  <a:pt x="2566" y="10581"/>
                  <a:pt x="2435" y="10681"/>
                  <a:pt x="2298" y="10772"/>
                </a:cubicBezTo>
                <a:cubicBezTo>
                  <a:pt x="2175" y="10849"/>
                  <a:pt x="2045" y="10910"/>
                  <a:pt x="1907" y="10949"/>
                </a:cubicBezTo>
                <a:cubicBezTo>
                  <a:pt x="1892" y="10956"/>
                  <a:pt x="1877" y="10971"/>
                  <a:pt x="1869" y="10987"/>
                </a:cubicBezTo>
                <a:cubicBezTo>
                  <a:pt x="1854" y="11002"/>
                  <a:pt x="1846" y="11033"/>
                  <a:pt x="1846" y="11056"/>
                </a:cubicBezTo>
                <a:cubicBezTo>
                  <a:pt x="1854" y="11102"/>
                  <a:pt x="1892" y="11132"/>
                  <a:pt x="1938" y="11140"/>
                </a:cubicBezTo>
                <a:cubicBezTo>
                  <a:pt x="2022" y="11148"/>
                  <a:pt x="2106" y="11148"/>
                  <a:pt x="2175" y="11148"/>
                </a:cubicBezTo>
                <a:cubicBezTo>
                  <a:pt x="2389" y="11148"/>
                  <a:pt x="2596" y="11125"/>
                  <a:pt x="2795" y="11086"/>
                </a:cubicBezTo>
                <a:cubicBezTo>
                  <a:pt x="3599" y="10910"/>
                  <a:pt x="4288" y="10397"/>
                  <a:pt x="4686" y="9678"/>
                </a:cubicBezTo>
                <a:cubicBezTo>
                  <a:pt x="4748" y="9555"/>
                  <a:pt x="4809" y="9433"/>
                  <a:pt x="4855" y="9302"/>
                </a:cubicBezTo>
                <a:cubicBezTo>
                  <a:pt x="4908" y="9172"/>
                  <a:pt x="4947" y="9042"/>
                  <a:pt x="4977" y="8904"/>
                </a:cubicBezTo>
                <a:cubicBezTo>
                  <a:pt x="5008" y="8767"/>
                  <a:pt x="5031" y="8629"/>
                  <a:pt x="5039" y="8483"/>
                </a:cubicBezTo>
                <a:lnTo>
                  <a:pt x="10329" y="8483"/>
                </a:lnTo>
                <a:cubicBezTo>
                  <a:pt x="11163" y="8483"/>
                  <a:pt x="11860" y="7840"/>
                  <a:pt x="11860" y="7075"/>
                </a:cubicBezTo>
                <a:lnTo>
                  <a:pt x="11860" y="1409"/>
                </a:lnTo>
                <a:cubicBezTo>
                  <a:pt x="11860" y="1241"/>
                  <a:pt x="11830" y="1072"/>
                  <a:pt x="11761" y="911"/>
                </a:cubicBezTo>
                <a:lnTo>
                  <a:pt x="11753" y="896"/>
                </a:lnTo>
                <a:cubicBezTo>
                  <a:pt x="11585" y="521"/>
                  <a:pt x="11263" y="230"/>
                  <a:pt x="10873" y="100"/>
                </a:cubicBezTo>
                <a:cubicBezTo>
                  <a:pt x="10696" y="31"/>
                  <a:pt x="10513" y="0"/>
                  <a:pt x="10329" y="0"/>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3" name="Google Shape;223;p42"/>
          <p:cNvSpPr txBox="1"/>
          <p:nvPr/>
        </p:nvSpPr>
        <p:spPr>
          <a:xfrm>
            <a:off x="9289551" y="688800"/>
            <a:ext cx="2118000" cy="652382"/>
          </a:xfrm>
          <a:prstGeom prst="rect">
            <a:avLst/>
          </a:prstGeom>
          <a:noFill/>
          <a:ln>
            <a:noFill/>
          </a:ln>
        </p:spPr>
        <p:txBody>
          <a:bodyPr spcFirstLastPara="1" wrap="square" lIns="121900" tIns="121900" rIns="121900" bIns="121900" anchor="t" anchorCtr="0">
            <a:spAutoFit/>
          </a:bodyPr>
          <a:lstStyle/>
          <a:p>
            <a:pPr marL="0" marR="0" lvl="0" indent="0" algn="ctr" defTabSz="1219170" rtl="0" eaLnBrk="1" fontAlgn="auto" latinLnBrk="0" hangingPunct="1">
              <a:lnSpc>
                <a:spcPct val="90000"/>
              </a:lnSpc>
              <a:spcBef>
                <a:spcPts val="0"/>
              </a:spcBef>
              <a:spcAft>
                <a:spcPts val="0"/>
              </a:spcAft>
              <a:buClr>
                <a:srgbClr val="000000"/>
              </a:buClr>
              <a:buSzTx/>
              <a:buFontTx/>
              <a:buNone/>
              <a:tabLst/>
              <a:defRPr/>
            </a:pPr>
            <a:r>
              <a:rPr kumimoji="0" lang="en-US" sz="2933" b="1" i="0" u="none" strike="noStrike" kern="0" cap="none" spc="0" normalizeH="0" baseline="0" noProof="0" dirty="0">
                <a:ln>
                  <a:noFill/>
                </a:ln>
                <a:solidFill>
                  <a:srgbClr val="FFFDE9"/>
                </a:solidFill>
                <a:effectLst/>
                <a:uLnTx/>
                <a:uFillTx/>
                <a:latin typeface="Arial"/>
                <a:ea typeface="+mn-ea"/>
                <a:cs typeface="Arial"/>
                <a:sym typeface="Arial"/>
              </a:rPr>
              <a:t>Tin </a:t>
            </a:r>
            <a:r>
              <a:rPr kumimoji="0" lang="en-US" sz="2933" b="1" i="0" u="none" strike="noStrike" kern="0" cap="none" spc="0" normalizeH="0" baseline="0" noProof="0" dirty="0" err="1">
                <a:ln>
                  <a:noFill/>
                </a:ln>
                <a:solidFill>
                  <a:srgbClr val="FFFDE9"/>
                </a:solidFill>
                <a:effectLst/>
                <a:uLnTx/>
                <a:uFillTx/>
                <a:latin typeface="Arial"/>
                <a:ea typeface="+mn-ea"/>
                <a:cs typeface="Arial"/>
                <a:sym typeface="Arial"/>
              </a:rPr>
              <a:t>học</a:t>
            </a:r>
            <a:r>
              <a:rPr kumimoji="0" lang="en-US" sz="2933" b="1" i="0" u="none" strike="noStrike" kern="0" cap="none" spc="0" normalizeH="0" baseline="0" noProof="0" dirty="0">
                <a:ln>
                  <a:noFill/>
                </a:ln>
                <a:solidFill>
                  <a:srgbClr val="FFFDE9"/>
                </a:solidFill>
                <a:effectLst/>
                <a:uLnTx/>
                <a:uFillTx/>
                <a:latin typeface="Arial"/>
                <a:ea typeface="+mn-ea"/>
                <a:cs typeface="Arial"/>
                <a:sym typeface="Arial"/>
              </a:rPr>
              <a:t> 3</a:t>
            </a:r>
            <a:endParaRPr kumimoji="0" sz="2933" b="1" i="0" u="none" strike="noStrike" kern="0" cap="none" spc="0" normalizeH="0" baseline="0" noProof="0" dirty="0">
              <a:ln>
                <a:noFill/>
              </a:ln>
              <a:solidFill>
                <a:srgbClr val="FFFDE9"/>
              </a:solidFill>
              <a:effectLst/>
              <a:uLnTx/>
              <a:uFillTx/>
              <a:latin typeface="Arial"/>
              <a:ea typeface="+mn-ea"/>
              <a:cs typeface="Arial"/>
              <a:sym typeface="Arial"/>
            </a:endParaRPr>
          </a:p>
        </p:txBody>
      </p:sp>
      <p:grpSp>
        <p:nvGrpSpPr>
          <p:cNvPr id="224" name="Google Shape;224;p42"/>
          <p:cNvGrpSpPr/>
          <p:nvPr/>
        </p:nvGrpSpPr>
        <p:grpSpPr>
          <a:xfrm flipH="1">
            <a:off x="1" y="3853553"/>
            <a:ext cx="2881468" cy="3008616"/>
            <a:chOff x="5977625" y="1974400"/>
            <a:chExt cx="3035170" cy="3169100"/>
          </a:xfrm>
        </p:grpSpPr>
        <p:sp>
          <p:nvSpPr>
            <p:cNvPr id="225" name="Google Shape;225;p42"/>
            <p:cNvSpPr/>
            <p:nvPr/>
          </p:nvSpPr>
          <p:spPr>
            <a:xfrm>
              <a:off x="6103290" y="2235721"/>
              <a:ext cx="2781115" cy="2860449"/>
            </a:xfrm>
            <a:custGeom>
              <a:avLst/>
              <a:gdLst/>
              <a:ahLst/>
              <a:cxnLst/>
              <a:rect l="l" t="t" r="r" b="b"/>
              <a:pathLst>
                <a:path w="46765" h="48097" extrusionOk="0">
                  <a:moveTo>
                    <a:pt x="23727" y="1"/>
                  </a:moveTo>
                  <a:cubicBezTo>
                    <a:pt x="17870" y="1"/>
                    <a:pt x="12235" y="2803"/>
                    <a:pt x="7871" y="7886"/>
                  </a:cubicBezTo>
                  <a:cubicBezTo>
                    <a:pt x="3500" y="12985"/>
                    <a:pt x="858" y="19861"/>
                    <a:pt x="445" y="27241"/>
                  </a:cubicBezTo>
                  <a:cubicBezTo>
                    <a:pt x="1" y="35020"/>
                    <a:pt x="2045" y="42423"/>
                    <a:pt x="6202" y="48096"/>
                  </a:cubicBezTo>
                  <a:lnTo>
                    <a:pt x="39315" y="48096"/>
                  </a:lnTo>
                  <a:cubicBezTo>
                    <a:pt x="43166" y="43128"/>
                    <a:pt x="45494" y="36635"/>
                    <a:pt x="45884" y="29806"/>
                  </a:cubicBezTo>
                  <a:cubicBezTo>
                    <a:pt x="46764" y="14096"/>
                    <a:pt x="37302" y="736"/>
                    <a:pt x="24776" y="31"/>
                  </a:cubicBezTo>
                  <a:cubicBezTo>
                    <a:pt x="24424" y="8"/>
                    <a:pt x="24072" y="1"/>
                    <a:pt x="23735" y="1"/>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6" name="Google Shape;226;p42"/>
            <p:cNvSpPr/>
            <p:nvPr/>
          </p:nvSpPr>
          <p:spPr>
            <a:xfrm>
              <a:off x="6184907" y="4849165"/>
              <a:ext cx="39191" cy="201671"/>
            </a:xfrm>
            <a:custGeom>
              <a:avLst/>
              <a:gdLst/>
              <a:ahLst/>
              <a:cxnLst/>
              <a:rect l="l" t="t" r="r" b="b"/>
              <a:pathLst>
                <a:path w="659" h="3391" extrusionOk="0">
                  <a:moveTo>
                    <a:pt x="329" y="0"/>
                  </a:moveTo>
                  <a:cubicBezTo>
                    <a:pt x="146" y="0"/>
                    <a:pt x="0" y="146"/>
                    <a:pt x="0" y="330"/>
                  </a:cubicBezTo>
                  <a:lnTo>
                    <a:pt x="0" y="3063"/>
                  </a:lnTo>
                  <a:cubicBezTo>
                    <a:pt x="0" y="3281"/>
                    <a:pt x="165" y="3390"/>
                    <a:pt x="329" y="3390"/>
                  </a:cubicBezTo>
                  <a:cubicBezTo>
                    <a:pt x="494" y="3390"/>
                    <a:pt x="659" y="3281"/>
                    <a:pt x="659" y="3063"/>
                  </a:cubicBezTo>
                  <a:lnTo>
                    <a:pt x="659" y="330"/>
                  </a:lnTo>
                  <a:cubicBezTo>
                    <a:pt x="651" y="146"/>
                    <a:pt x="506" y="0"/>
                    <a:pt x="329" y="0"/>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7" name="Google Shape;227;p42"/>
            <p:cNvSpPr/>
            <p:nvPr/>
          </p:nvSpPr>
          <p:spPr>
            <a:xfrm>
              <a:off x="6208496" y="4921252"/>
              <a:ext cx="306925" cy="126201"/>
            </a:xfrm>
            <a:custGeom>
              <a:avLst/>
              <a:gdLst/>
              <a:ahLst/>
              <a:cxnLst/>
              <a:rect l="l" t="t" r="r" b="b"/>
              <a:pathLst>
                <a:path w="5161" h="2122" extrusionOk="0">
                  <a:moveTo>
                    <a:pt x="4101" y="0"/>
                  </a:moveTo>
                  <a:cubicBezTo>
                    <a:pt x="4092" y="0"/>
                    <a:pt x="4083" y="0"/>
                    <a:pt x="4073" y="0"/>
                  </a:cubicBezTo>
                  <a:lnTo>
                    <a:pt x="1026" y="0"/>
                  </a:lnTo>
                  <a:cubicBezTo>
                    <a:pt x="452" y="23"/>
                    <a:pt x="0" y="490"/>
                    <a:pt x="0" y="1065"/>
                  </a:cubicBezTo>
                  <a:cubicBezTo>
                    <a:pt x="0" y="1631"/>
                    <a:pt x="452" y="2106"/>
                    <a:pt x="1026" y="2121"/>
                  </a:cubicBezTo>
                  <a:lnTo>
                    <a:pt x="4073" y="2121"/>
                  </a:lnTo>
                  <a:cubicBezTo>
                    <a:pt x="4083" y="2121"/>
                    <a:pt x="4092" y="2121"/>
                    <a:pt x="4102" y="2121"/>
                  </a:cubicBezTo>
                  <a:cubicBezTo>
                    <a:pt x="4686" y="2121"/>
                    <a:pt x="5161" y="1652"/>
                    <a:pt x="5161" y="1065"/>
                  </a:cubicBezTo>
                  <a:cubicBezTo>
                    <a:pt x="5161" y="477"/>
                    <a:pt x="4686" y="0"/>
                    <a:pt x="4101" y="0"/>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8" name="Google Shape;228;p42"/>
            <p:cNvSpPr/>
            <p:nvPr/>
          </p:nvSpPr>
          <p:spPr>
            <a:xfrm>
              <a:off x="6012238" y="3652232"/>
              <a:ext cx="652505" cy="1136103"/>
            </a:xfrm>
            <a:custGeom>
              <a:avLst/>
              <a:gdLst/>
              <a:ahLst/>
              <a:cxnLst/>
              <a:rect l="l" t="t" r="r" b="b"/>
              <a:pathLst>
                <a:path w="10972" h="19103" extrusionOk="0">
                  <a:moveTo>
                    <a:pt x="4916" y="1"/>
                  </a:moveTo>
                  <a:cubicBezTo>
                    <a:pt x="4028" y="47"/>
                    <a:pt x="3170" y="506"/>
                    <a:pt x="2443" y="1318"/>
                  </a:cubicBezTo>
                  <a:cubicBezTo>
                    <a:pt x="858" y="3094"/>
                    <a:pt x="1" y="6363"/>
                    <a:pt x="215" y="9839"/>
                  </a:cubicBezTo>
                  <a:cubicBezTo>
                    <a:pt x="529" y="15037"/>
                    <a:pt x="3025" y="19103"/>
                    <a:pt x="5903" y="19103"/>
                  </a:cubicBezTo>
                  <a:lnTo>
                    <a:pt x="6064" y="19103"/>
                  </a:lnTo>
                  <a:cubicBezTo>
                    <a:pt x="6952" y="19057"/>
                    <a:pt x="7802" y="18597"/>
                    <a:pt x="8530" y="17786"/>
                  </a:cubicBezTo>
                  <a:cubicBezTo>
                    <a:pt x="10114" y="16010"/>
                    <a:pt x="10972" y="12741"/>
                    <a:pt x="10757" y="9265"/>
                  </a:cubicBezTo>
                  <a:cubicBezTo>
                    <a:pt x="10451" y="4066"/>
                    <a:pt x="7948" y="1"/>
                    <a:pt x="5077"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9" name="Google Shape;229;p42"/>
            <p:cNvSpPr/>
            <p:nvPr/>
          </p:nvSpPr>
          <p:spPr>
            <a:xfrm>
              <a:off x="6066893" y="3703438"/>
              <a:ext cx="575134" cy="1035059"/>
            </a:xfrm>
            <a:custGeom>
              <a:avLst/>
              <a:gdLst/>
              <a:ahLst/>
              <a:cxnLst/>
              <a:rect l="l" t="t" r="r" b="b"/>
              <a:pathLst>
                <a:path w="9671" h="17404" extrusionOk="0">
                  <a:moveTo>
                    <a:pt x="4474" y="1"/>
                  </a:moveTo>
                  <a:cubicBezTo>
                    <a:pt x="4428" y="1"/>
                    <a:pt x="4381" y="2"/>
                    <a:pt x="4334" y="5"/>
                  </a:cubicBezTo>
                  <a:cubicBezTo>
                    <a:pt x="1815" y="150"/>
                    <a:pt x="0" y="4162"/>
                    <a:pt x="276" y="8963"/>
                  </a:cubicBezTo>
                  <a:cubicBezTo>
                    <a:pt x="546" y="13673"/>
                    <a:pt x="2734" y="17404"/>
                    <a:pt x="5189" y="17404"/>
                  </a:cubicBezTo>
                  <a:cubicBezTo>
                    <a:pt x="5235" y="17404"/>
                    <a:pt x="5282" y="17402"/>
                    <a:pt x="5329" y="17400"/>
                  </a:cubicBezTo>
                  <a:lnTo>
                    <a:pt x="5337" y="17400"/>
                  </a:lnTo>
                  <a:cubicBezTo>
                    <a:pt x="7848" y="17254"/>
                    <a:pt x="9670" y="13242"/>
                    <a:pt x="9394" y="8442"/>
                  </a:cubicBezTo>
                  <a:cubicBezTo>
                    <a:pt x="9124" y="3731"/>
                    <a:pt x="6936" y="1"/>
                    <a:pt x="4474" y="1"/>
                  </a:cubicBezTo>
                  <a:close/>
                </a:path>
              </a:pathLst>
            </a:custGeom>
            <a:solidFill>
              <a:schemeClr val="accent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0" name="Google Shape;230;p42"/>
            <p:cNvSpPr/>
            <p:nvPr/>
          </p:nvSpPr>
          <p:spPr>
            <a:xfrm>
              <a:off x="6084199" y="3800259"/>
              <a:ext cx="481291" cy="624283"/>
            </a:xfrm>
            <a:custGeom>
              <a:avLst/>
              <a:gdLst/>
              <a:ahLst/>
              <a:cxnLst/>
              <a:rect l="l" t="t" r="r" b="b"/>
              <a:pathLst>
                <a:path w="8093" h="10497" extrusionOk="0">
                  <a:moveTo>
                    <a:pt x="6937" y="0"/>
                  </a:moveTo>
                  <a:lnTo>
                    <a:pt x="6830" y="123"/>
                  </a:lnTo>
                  <a:lnTo>
                    <a:pt x="5735" y="1340"/>
                  </a:lnTo>
                  <a:lnTo>
                    <a:pt x="1455" y="6094"/>
                  </a:lnTo>
                  <a:lnTo>
                    <a:pt x="728" y="6898"/>
                  </a:lnTo>
                  <a:lnTo>
                    <a:pt x="0" y="7702"/>
                  </a:lnTo>
                  <a:cubicBezTo>
                    <a:pt x="77" y="8644"/>
                    <a:pt x="230" y="9578"/>
                    <a:pt x="467" y="10497"/>
                  </a:cubicBezTo>
                  <a:lnTo>
                    <a:pt x="1041" y="9869"/>
                  </a:lnTo>
                  <a:lnTo>
                    <a:pt x="1608" y="9241"/>
                  </a:lnTo>
                  <a:lnTo>
                    <a:pt x="3752" y="6860"/>
                  </a:lnTo>
                  <a:lnTo>
                    <a:pt x="5888" y="4487"/>
                  </a:lnTo>
                  <a:lnTo>
                    <a:pt x="6990" y="3269"/>
                  </a:lnTo>
                  <a:lnTo>
                    <a:pt x="8093" y="2044"/>
                  </a:lnTo>
                  <a:cubicBezTo>
                    <a:pt x="7802" y="1317"/>
                    <a:pt x="7419" y="628"/>
                    <a:pt x="6944" y="0"/>
                  </a:cubicBezTo>
                  <a:close/>
                </a:path>
              </a:pathLst>
            </a:custGeom>
            <a:solidFill>
              <a:schemeClr val="accent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1" name="Google Shape;231;p42"/>
            <p:cNvSpPr/>
            <p:nvPr/>
          </p:nvSpPr>
          <p:spPr>
            <a:xfrm>
              <a:off x="6137903" y="4000561"/>
              <a:ext cx="477247" cy="588837"/>
            </a:xfrm>
            <a:custGeom>
              <a:avLst/>
              <a:gdLst/>
              <a:ahLst/>
              <a:cxnLst/>
              <a:rect l="l" t="t" r="r" b="b"/>
              <a:pathLst>
                <a:path w="8025" h="9901" extrusionOk="0">
                  <a:moveTo>
                    <a:pt x="7642" y="1"/>
                  </a:moveTo>
                  <a:lnTo>
                    <a:pt x="7389" y="276"/>
                  </a:lnTo>
                  <a:lnTo>
                    <a:pt x="7136" y="552"/>
                  </a:lnTo>
                  <a:lnTo>
                    <a:pt x="5735" y="2106"/>
                  </a:lnTo>
                  <a:lnTo>
                    <a:pt x="2948" y="5207"/>
                  </a:lnTo>
                  <a:lnTo>
                    <a:pt x="1" y="8484"/>
                  </a:lnTo>
                  <a:cubicBezTo>
                    <a:pt x="184" y="8974"/>
                    <a:pt x="406" y="9448"/>
                    <a:pt x="667" y="9900"/>
                  </a:cubicBezTo>
                  <a:lnTo>
                    <a:pt x="682" y="9885"/>
                  </a:lnTo>
                  <a:lnTo>
                    <a:pt x="720" y="9846"/>
                  </a:lnTo>
                  <a:lnTo>
                    <a:pt x="2849" y="7481"/>
                  </a:lnTo>
                  <a:lnTo>
                    <a:pt x="4985" y="5107"/>
                  </a:lnTo>
                  <a:lnTo>
                    <a:pt x="8024" y="1739"/>
                  </a:lnTo>
                  <a:cubicBezTo>
                    <a:pt x="7932" y="1149"/>
                    <a:pt x="7802" y="575"/>
                    <a:pt x="7642" y="1"/>
                  </a:cubicBezTo>
                  <a:close/>
                </a:path>
              </a:pathLst>
            </a:custGeom>
            <a:solidFill>
              <a:schemeClr val="accent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2" name="Google Shape;232;p42"/>
            <p:cNvSpPr/>
            <p:nvPr/>
          </p:nvSpPr>
          <p:spPr>
            <a:xfrm>
              <a:off x="6213968" y="4187245"/>
              <a:ext cx="416171" cy="541913"/>
            </a:xfrm>
            <a:custGeom>
              <a:avLst/>
              <a:gdLst/>
              <a:ahLst/>
              <a:cxnLst/>
              <a:rect l="l" t="t" r="r" b="b"/>
              <a:pathLst>
                <a:path w="6998" h="9112" extrusionOk="0">
                  <a:moveTo>
                    <a:pt x="6906" y="1"/>
                  </a:moveTo>
                  <a:lnTo>
                    <a:pt x="6095" y="904"/>
                  </a:lnTo>
                  <a:lnTo>
                    <a:pt x="5283" y="1808"/>
                  </a:lnTo>
                  <a:lnTo>
                    <a:pt x="1003" y="6554"/>
                  </a:lnTo>
                  <a:lnTo>
                    <a:pt x="0" y="7672"/>
                  </a:lnTo>
                  <a:cubicBezTo>
                    <a:pt x="559" y="8392"/>
                    <a:pt x="1172" y="8874"/>
                    <a:pt x="1830" y="9112"/>
                  </a:cubicBezTo>
                  <a:lnTo>
                    <a:pt x="3423" y="7351"/>
                  </a:lnTo>
                  <a:lnTo>
                    <a:pt x="5023" y="5574"/>
                  </a:lnTo>
                  <a:lnTo>
                    <a:pt x="6784" y="3622"/>
                  </a:lnTo>
                  <a:cubicBezTo>
                    <a:pt x="6944" y="2527"/>
                    <a:pt x="6998" y="1417"/>
                    <a:pt x="6937" y="307"/>
                  </a:cubicBezTo>
                  <a:cubicBezTo>
                    <a:pt x="6929" y="200"/>
                    <a:pt x="6921" y="100"/>
                    <a:pt x="6914" y="1"/>
                  </a:cubicBezTo>
                  <a:close/>
                </a:path>
              </a:pathLst>
            </a:custGeom>
            <a:solidFill>
              <a:schemeClr val="accent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3" name="Google Shape;233;p42"/>
            <p:cNvSpPr/>
            <p:nvPr/>
          </p:nvSpPr>
          <p:spPr>
            <a:xfrm>
              <a:off x="7393717" y="1974400"/>
              <a:ext cx="1067724" cy="947100"/>
            </a:xfrm>
            <a:custGeom>
              <a:avLst/>
              <a:gdLst/>
              <a:ahLst/>
              <a:cxnLst/>
              <a:rect l="l" t="t" r="r" b="b"/>
              <a:pathLst>
                <a:path w="17954" h="15925" extrusionOk="0">
                  <a:moveTo>
                    <a:pt x="6684" y="0"/>
                  </a:moveTo>
                  <a:cubicBezTo>
                    <a:pt x="6363" y="0"/>
                    <a:pt x="6049" y="46"/>
                    <a:pt x="5735" y="130"/>
                  </a:cubicBezTo>
                  <a:cubicBezTo>
                    <a:pt x="5298" y="245"/>
                    <a:pt x="4893" y="444"/>
                    <a:pt x="4533" y="720"/>
                  </a:cubicBezTo>
                  <a:cubicBezTo>
                    <a:pt x="4173" y="1003"/>
                    <a:pt x="3890" y="1370"/>
                    <a:pt x="3706" y="1792"/>
                  </a:cubicBezTo>
                  <a:cubicBezTo>
                    <a:pt x="3629" y="1968"/>
                    <a:pt x="3568" y="2159"/>
                    <a:pt x="3530" y="2350"/>
                  </a:cubicBezTo>
                  <a:cubicBezTo>
                    <a:pt x="3185" y="2182"/>
                    <a:pt x="2810" y="2090"/>
                    <a:pt x="2420" y="2083"/>
                  </a:cubicBezTo>
                  <a:cubicBezTo>
                    <a:pt x="2305" y="2083"/>
                    <a:pt x="2190" y="2090"/>
                    <a:pt x="2075" y="2113"/>
                  </a:cubicBezTo>
                  <a:cubicBezTo>
                    <a:pt x="1868" y="2144"/>
                    <a:pt x="1669" y="2213"/>
                    <a:pt x="1478" y="2312"/>
                  </a:cubicBezTo>
                  <a:cubicBezTo>
                    <a:pt x="1279" y="2419"/>
                    <a:pt x="1087" y="2550"/>
                    <a:pt x="919" y="2710"/>
                  </a:cubicBezTo>
                  <a:cubicBezTo>
                    <a:pt x="620" y="2978"/>
                    <a:pt x="383" y="3315"/>
                    <a:pt x="222" y="3683"/>
                  </a:cubicBezTo>
                  <a:cubicBezTo>
                    <a:pt x="123" y="3935"/>
                    <a:pt x="69" y="4196"/>
                    <a:pt x="69" y="4464"/>
                  </a:cubicBezTo>
                  <a:cubicBezTo>
                    <a:pt x="69" y="4732"/>
                    <a:pt x="107" y="5007"/>
                    <a:pt x="199" y="5260"/>
                  </a:cubicBezTo>
                  <a:cubicBezTo>
                    <a:pt x="299" y="5520"/>
                    <a:pt x="429" y="5757"/>
                    <a:pt x="597" y="5979"/>
                  </a:cubicBezTo>
                  <a:cubicBezTo>
                    <a:pt x="620" y="6010"/>
                    <a:pt x="651" y="6048"/>
                    <a:pt x="674" y="6079"/>
                  </a:cubicBezTo>
                  <a:cubicBezTo>
                    <a:pt x="628" y="6110"/>
                    <a:pt x="590" y="6148"/>
                    <a:pt x="552" y="6186"/>
                  </a:cubicBezTo>
                  <a:cubicBezTo>
                    <a:pt x="368" y="6362"/>
                    <a:pt x="230" y="6577"/>
                    <a:pt x="153" y="6822"/>
                  </a:cubicBezTo>
                  <a:cubicBezTo>
                    <a:pt x="0" y="7304"/>
                    <a:pt x="77" y="7832"/>
                    <a:pt x="375" y="8238"/>
                  </a:cubicBezTo>
                  <a:cubicBezTo>
                    <a:pt x="490" y="8391"/>
                    <a:pt x="636" y="8506"/>
                    <a:pt x="804" y="8590"/>
                  </a:cubicBezTo>
                  <a:cubicBezTo>
                    <a:pt x="743" y="8797"/>
                    <a:pt x="689" y="9011"/>
                    <a:pt x="651" y="9226"/>
                  </a:cubicBezTo>
                  <a:cubicBezTo>
                    <a:pt x="582" y="9616"/>
                    <a:pt x="559" y="10022"/>
                    <a:pt x="582" y="10420"/>
                  </a:cubicBezTo>
                  <a:cubicBezTo>
                    <a:pt x="613" y="10810"/>
                    <a:pt x="689" y="11209"/>
                    <a:pt x="812" y="11584"/>
                  </a:cubicBezTo>
                  <a:cubicBezTo>
                    <a:pt x="934" y="11959"/>
                    <a:pt x="1110" y="12319"/>
                    <a:pt x="1332" y="12648"/>
                  </a:cubicBezTo>
                  <a:cubicBezTo>
                    <a:pt x="1355" y="12679"/>
                    <a:pt x="1394" y="12694"/>
                    <a:pt x="1432" y="12694"/>
                  </a:cubicBezTo>
                  <a:cubicBezTo>
                    <a:pt x="1463" y="12694"/>
                    <a:pt x="1486" y="12686"/>
                    <a:pt x="1509" y="12671"/>
                  </a:cubicBezTo>
                  <a:cubicBezTo>
                    <a:pt x="1532" y="12656"/>
                    <a:pt x="1547" y="12633"/>
                    <a:pt x="1554" y="12602"/>
                  </a:cubicBezTo>
                  <a:cubicBezTo>
                    <a:pt x="1646" y="12702"/>
                    <a:pt x="1731" y="12809"/>
                    <a:pt x="1822" y="12916"/>
                  </a:cubicBezTo>
                  <a:cubicBezTo>
                    <a:pt x="1876" y="12977"/>
                    <a:pt x="1930" y="13046"/>
                    <a:pt x="1991" y="13115"/>
                  </a:cubicBezTo>
                  <a:cubicBezTo>
                    <a:pt x="2136" y="13276"/>
                    <a:pt x="2305" y="13429"/>
                    <a:pt x="2473" y="13574"/>
                  </a:cubicBezTo>
                  <a:cubicBezTo>
                    <a:pt x="2818" y="13842"/>
                    <a:pt x="3193" y="14080"/>
                    <a:pt x="3591" y="14263"/>
                  </a:cubicBezTo>
                  <a:cubicBezTo>
                    <a:pt x="3989" y="14455"/>
                    <a:pt x="4395" y="14623"/>
                    <a:pt x="4808" y="14769"/>
                  </a:cubicBezTo>
                  <a:cubicBezTo>
                    <a:pt x="4969" y="14822"/>
                    <a:pt x="5130" y="14884"/>
                    <a:pt x="5291" y="14937"/>
                  </a:cubicBezTo>
                  <a:lnTo>
                    <a:pt x="5436" y="14991"/>
                  </a:lnTo>
                  <a:cubicBezTo>
                    <a:pt x="5582" y="15037"/>
                    <a:pt x="5719" y="15090"/>
                    <a:pt x="5865" y="15136"/>
                  </a:cubicBezTo>
                  <a:cubicBezTo>
                    <a:pt x="6485" y="15335"/>
                    <a:pt x="7121" y="15504"/>
                    <a:pt x="7756" y="15634"/>
                  </a:cubicBezTo>
                  <a:cubicBezTo>
                    <a:pt x="8445" y="15772"/>
                    <a:pt x="9149" y="15863"/>
                    <a:pt x="9854" y="15902"/>
                  </a:cubicBezTo>
                  <a:cubicBezTo>
                    <a:pt x="10068" y="15917"/>
                    <a:pt x="10275" y="15925"/>
                    <a:pt x="10482" y="15925"/>
                  </a:cubicBezTo>
                  <a:cubicBezTo>
                    <a:pt x="10972" y="15925"/>
                    <a:pt x="11469" y="15886"/>
                    <a:pt x="11952" y="15810"/>
                  </a:cubicBezTo>
                  <a:cubicBezTo>
                    <a:pt x="12610" y="15710"/>
                    <a:pt x="13245" y="15504"/>
                    <a:pt x="13827" y="15197"/>
                  </a:cubicBezTo>
                  <a:cubicBezTo>
                    <a:pt x="14111" y="15044"/>
                    <a:pt x="14379" y="14861"/>
                    <a:pt x="14624" y="14654"/>
                  </a:cubicBezTo>
                  <a:cubicBezTo>
                    <a:pt x="14876" y="14424"/>
                    <a:pt x="15098" y="14171"/>
                    <a:pt x="15290" y="13896"/>
                  </a:cubicBezTo>
                  <a:cubicBezTo>
                    <a:pt x="15519" y="13551"/>
                    <a:pt x="15711" y="13184"/>
                    <a:pt x="15864" y="12801"/>
                  </a:cubicBezTo>
                  <a:cubicBezTo>
                    <a:pt x="16025" y="12403"/>
                    <a:pt x="16155" y="11990"/>
                    <a:pt x="16247" y="11568"/>
                  </a:cubicBezTo>
                  <a:cubicBezTo>
                    <a:pt x="16331" y="11209"/>
                    <a:pt x="16384" y="10841"/>
                    <a:pt x="16415" y="10474"/>
                  </a:cubicBezTo>
                  <a:cubicBezTo>
                    <a:pt x="16698" y="10366"/>
                    <a:pt x="16959" y="10221"/>
                    <a:pt x="17196" y="10037"/>
                  </a:cubicBezTo>
                  <a:cubicBezTo>
                    <a:pt x="17456" y="9830"/>
                    <a:pt x="17655" y="9563"/>
                    <a:pt x="17786" y="9256"/>
                  </a:cubicBezTo>
                  <a:cubicBezTo>
                    <a:pt x="17854" y="9088"/>
                    <a:pt x="17900" y="8912"/>
                    <a:pt x="17923" y="8728"/>
                  </a:cubicBezTo>
                  <a:cubicBezTo>
                    <a:pt x="17954" y="8544"/>
                    <a:pt x="17954" y="8361"/>
                    <a:pt x="17946" y="8184"/>
                  </a:cubicBezTo>
                  <a:cubicBezTo>
                    <a:pt x="17923" y="7947"/>
                    <a:pt x="17870" y="7710"/>
                    <a:pt x="17786" y="7495"/>
                  </a:cubicBezTo>
                  <a:cubicBezTo>
                    <a:pt x="17701" y="7281"/>
                    <a:pt x="17579" y="7082"/>
                    <a:pt x="17426" y="6914"/>
                  </a:cubicBezTo>
                  <a:cubicBezTo>
                    <a:pt x="17288" y="6760"/>
                    <a:pt x="17127" y="6638"/>
                    <a:pt x="16943" y="6554"/>
                  </a:cubicBezTo>
                  <a:cubicBezTo>
                    <a:pt x="17005" y="6416"/>
                    <a:pt x="17058" y="6270"/>
                    <a:pt x="17089" y="6117"/>
                  </a:cubicBezTo>
                  <a:cubicBezTo>
                    <a:pt x="17135" y="5865"/>
                    <a:pt x="17142" y="5597"/>
                    <a:pt x="17096" y="5344"/>
                  </a:cubicBezTo>
                  <a:cubicBezTo>
                    <a:pt x="17051" y="5091"/>
                    <a:pt x="16966" y="4839"/>
                    <a:pt x="16844" y="4617"/>
                  </a:cubicBezTo>
                  <a:cubicBezTo>
                    <a:pt x="16599" y="4157"/>
                    <a:pt x="16216" y="3790"/>
                    <a:pt x="15741" y="3575"/>
                  </a:cubicBezTo>
                  <a:cubicBezTo>
                    <a:pt x="15626" y="3530"/>
                    <a:pt x="15504" y="3491"/>
                    <a:pt x="15381" y="3461"/>
                  </a:cubicBezTo>
                  <a:cubicBezTo>
                    <a:pt x="15281" y="3442"/>
                    <a:pt x="15180" y="3428"/>
                    <a:pt x="15075" y="3428"/>
                  </a:cubicBezTo>
                  <a:cubicBezTo>
                    <a:pt x="15052" y="3428"/>
                    <a:pt x="15029" y="3429"/>
                    <a:pt x="15006" y="3430"/>
                  </a:cubicBezTo>
                  <a:cubicBezTo>
                    <a:pt x="14876" y="3430"/>
                    <a:pt x="14746" y="3445"/>
                    <a:pt x="14616" y="3476"/>
                  </a:cubicBezTo>
                  <a:cubicBezTo>
                    <a:pt x="14593" y="3239"/>
                    <a:pt x="14539" y="3017"/>
                    <a:pt x="14455" y="2795"/>
                  </a:cubicBezTo>
                  <a:cubicBezTo>
                    <a:pt x="14317" y="2442"/>
                    <a:pt x="14111" y="2113"/>
                    <a:pt x="13858" y="1838"/>
                  </a:cubicBezTo>
                  <a:cubicBezTo>
                    <a:pt x="13590" y="1554"/>
                    <a:pt x="13284" y="1309"/>
                    <a:pt x="12947" y="1118"/>
                  </a:cubicBezTo>
                  <a:cubicBezTo>
                    <a:pt x="12587" y="919"/>
                    <a:pt x="12189" y="789"/>
                    <a:pt x="11775" y="743"/>
                  </a:cubicBezTo>
                  <a:cubicBezTo>
                    <a:pt x="11691" y="735"/>
                    <a:pt x="11599" y="735"/>
                    <a:pt x="11515" y="735"/>
                  </a:cubicBezTo>
                  <a:cubicBezTo>
                    <a:pt x="11209" y="735"/>
                    <a:pt x="10903" y="789"/>
                    <a:pt x="10604" y="880"/>
                  </a:cubicBezTo>
                  <a:cubicBezTo>
                    <a:pt x="10229" y="1011"/>
                    <a:pt x="9877" y="1202"/>
                    <a:pt x="9563" y="1447"/>
                  </a:cubicBezTo>
                  <a:cubicBezTo>
                    <a:pt x="9456" y="1531"/>
                    <a:pt x="9356" y="1615"/>
                    <a:pt x="9257" y="1715"/>
                  </a:cubicBezTo>
                  <a:cubicBezTo>
                    <a:pt x="9218" y="1577"/>
                    <a:pt x="9172" y="1447"/>
                    <a:pt x="9111" y="1325"/>
                  </a:cubicBezTo>
                  <a:cubicBezTo>
                    <a:pt x="8920" y="949"/>
                    <a:pt x="8629" y="628"/>
                    <a:pt x="8269" y="413"/>
                  </a:cubicBezTo>
                  <a:cubicBezTo>
                    <a:pt x="7894" y="191"/>
                    <a:pt x="7480" y="61"/>
                    <a:pt x="7052" y="15"/>
                  </a:cubicBezTo>
                  <a:cubicBezTo>
                    <a:pt x="6929" y="0"/>
                    <a:pt x="6807" y="0"/>
                    <a:pt x="6684" y="0"/>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4" name="Google Shape;234;p42"/>
            <p:cNvSpPr/>
            <p:nvPr/>
          </p:nvSpPr>
          <p:spPr>
            <a:xfrm>
              <a:off x="7361364" y="2574951"/>
              <a:ext cx="173117" cy="275298"/>
            </a:xfrm>
            <a:custGeom>
              <a:avLst/>
              <a:gdLst/>
              <a:ahLst/>
              <a:cxnLst/>
              <a:rect l="l" t="t" r="r" b="b"/>
              <a:pathLst>
                <a:path w="2911" h="4629" extrusionOk="0">
                  <a:moveTo>
                    <a:pt x="1402" y="0"/>
                  </a:moveTo>
                  <a:cubicBezTo>
                    <a:pt x="1295" y="8"/>
                    <a:pt x="1195" y="23"/>
                    <a:pt x="1096" y="54"/>
                  </a:cubicBezTo>
                  <a:cubicBezTo>
                    <a:pt x="996" y="85"/>
                    <a:pt x="904" y="123"/>
                    <a:pt x="820" y="184"/>
                  </a:cubicBezTo>
                  <a:cubicBezTo>
                    <a:pt x="651" y="291"/>
                    <a:pt x="514" y="437"/>
                    <a:pt x="406" y="605"/>
                  </a:cubicBezTo>
                  <a:cubicBezTo>
                    <a:pt x="292" y="797"/>
                    <a:pt x="200" y="1003"/>
                    <a:pt x="146" y="1218"/>
                  </a:cubicBezTo>
                  <a:cubicBezTo>
                    <a:pt x="16" y="1700"/>
                    <a:pt x="1" y="2205"/>
                    <a:pt x="77" y="2703"/>
                  </a:cubicBezTo>
                  <a:cubicBezTo>
                    <a:pt x="230" y="3645"/>
                    <a:pt x="705" y="4357"/>
                    <a:pt x="1356" y="4617"/>
                  </a:cubicBezTo>
                  <a:cubicBezTo>
                    <a:pt x="1374" y="4625"/>
                    <a:pt x="1392" y="4629"/>
                    <a:pt x="1410" y="4629"/>
                  </a:cubicBezTo>
                  <a:cubicBezTo>
                    <a:pt x="1458" y="4629"/>
                    <a:pt x="1502" y="4599"/>
                    <a:pt x="1524" y="4548"/>
                  </a:cubicBezTo>
                  <a:lnTo>
                    <a:pt x="1547" y="4533"/>
                  </a:lnTo>
                  <a:lnTo>
                    <a:pt x="1570" y="4518"/>
                  </a:lnTo>
                  <a:cubicBezTo>
                    <a:pt x="1746" y="4349"/>
                    <a:pt x="1899" y="4158"/>
                    <a:pt x="2037" y="3959"/>
                  </a:cubicBezTo>
                  <a:cubicBezTo>
                    <a:pt x="2198" y="3714"/>
                    <a:pt x="2343" y="3461"/>
                    <a:pt x="2466" y="3193"/>
                  </a:cubicBezTo>
                  <a:cubicBezTo>
                    <a:pt x="2604" y="2917"/>
                    <a:pt x="2711" y="2626"/>
                    <a:pt x="2788" y="2328"/>
                  </a:cubicBezTo>
                  <a:cubicBezTo>
                    <a:pt x="2826" y="2190"/>
                    <a:pt x="2856" y="2045"/>
                    <a:pt x="2879" y="1899"/>
                  </a:cubicBezTo>
                  <a:cubicBezTo>
                    <a:pt x="2902" y="1761"/>
                    <a:pt x="2910" y="1616"/>
                    <a:pt x="2902" y="1470"/>
                  </a:cubicBezTo>
                  <a:cubicBezTo>
                    <a:pt x="2902" y="1210"/>
                    <a:pt x="2841" y="957"/>
                    <a:pt x="2726" y="728"/>
                  </a:cubicBezTo>
                  <a:cubicBezTo>
                    <a:pt x="2696" y="667"/>
                    <a:pt x="2657" y="613"/>
                    <a:pt x="2619" y="559"/>
                  </a:cubicBezTo>
                  <a:cubicBezTo>
                    <a:pt x="2497" y="399"/>
                    <a:pt x="2328" y="268"/>
                    <a:pt x="2144" y="177"/>
                  </a:cubicBezTo>
                  <a:cubicBezTo>
                    <a:pt x="2022" y="115"/>
                    <a:pt x="1884" y="62"/>
                    <a:pt x="1746" y="31"/>
                  </a:cubicBezTo>
                  <a:cubicBezTo>
                    <a:pt x="1639" y="8"/>
                    <a:pt x="1532" y="0"/>
                    <a:pt x="1425" y="0"/>
                  </a:cubicBez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5" name="Google Shape;235;p42"/>
            <p:cNvSpPr/>
            <p:nvPr/>
          </p:nvSpPr>
          <p:spPr>
            <a:xfrm>
              <a:off x="7428330" y="2221151"/>
              <a:ext cx="864218" cy="1364656"/>
            </a:xfrm>
            <a:custGeom>
              <a:avLst/>
              <a:gdLst/>
              <a:ahLst/>
              <a:cxnLst/>
              <a:rect l="l" t="t" r="r" b="b"/>
              <a:pathLst>
                <a:path w="14532" h="22946" extrusionOk="0">
                  <a:moveTo>
                    <a:pt x="6202" y="1"/>
                  </a:moveTo>
                  <a:cubicBezTo>
                    <a:pt x="5490" y="1"/>
                    <a:pt x="4785" y="70"/>
                    <a:pt x="4089" y="192"/>
                  </a:cubicBezTo>
                  <a:cubicBezTo>
                    <a:pt x="3545" y="292"/>
                    <a:pt x="3009" y="429"/>
                    <a:pt x="2488" y="613"/>
                  </a:cubicBezTo>
                  <a:cubicBezTo>
                    <a:pt x="2473" y="605"/>
                    <a:pt x="2465" y="605"/>
                    <a:pt x="2450" y="605"/>
                  </a:cubicBezTo>
                  <a:cubicBezTo>
                    <a:pt x="2412" y="605"/>
                    <a:pt x="2366" y="628"/>
                    <a:pt x="2343" y="667"/>
                  </a:cubicBezTo>
                  <a:cubicBezTo>
                    <a:pt x="2098" y="1088"/>
                    <a:pt x="1884" y="1532"/>
                    <a:pt x="1707" y="1991"/>
                  </a:cubicBezTo>
                  <a:cubicBezTo>
                    <a:pt x="1547" y="2428"/>
                    <a:pt x="1417" y="2879"/>
                    <a:pt x="1309" y="3331"/>
                  </a:cubicBezTo>
                  <a:cubicBezTo>
                    <a:pt x="1149" y="4035"/>
                    <a:pt x="1041" y="4755"/>
                    <a:pt x="934" y="5452"/>
                  </a:cubicBezTo>
                  <a:cubicBezTo>
                    <a:pt x="904" y="5666"/>
                    <a:pt x="873" y="5881"/>
                    <a:pt x="842" y="6095"/>
                  </a:cubicBezTo>
                  <a:cubicBezTo>
                    <a:pt x="750" y="6669"/>
                    <a:pt x="666" y="7098"/>
                    <a:pt x="582" y="7511"/>
                  </a:cubicBezTo>
                  <a:cubicBezTo>
                    <a:pt x="536" y="7695"/>
                    <a:pt x="490" y="7879"/>
                    <a:pt x="444" y="8063"/>
                  </a:cubicBezTo>
                  <a:lnTo>
                    <a:pt x="421" y="8154"/>
                  </a:lnTo>
                  <a:cubicBezTo>
                    <a:pt x="375" y="8330"/>
                    <a:pt x="337" y="8507"/>
                    <a:pt x="299" y="8683"/>
                  </a:cubicBezTo>
                  <a:cubicBezTo>
                    <a:pt x="138" y="9379"/>
                    <a:pt x="46" y="10091"/>
                    <a:pt x="23" y="10803"/>
                  </a:cubicBezTo>
                  <a:cubicBezTo>
                    <a:pt x="0" y="11477"/>
                    <a:pt x="92" y="12143"/>
                    <a:pt x="291" y="12786"/>
                  </a:cubicBezTo>
                  <a:cubicBezTo>
                    <a:pt x="398" y="13100"/>
                    <a:pt x="536" y="13399"/>
                    <a:pt x="705" y="13682"/>
                  </a:cubicBezTo>
                  <a:cubicBezTo>
                    <a:pt x="881" y="13973"/>
                    <a:pt x="1095" y="14241"/>
                    <a:pt x="1340" y="14478"/>
                  </a:cubicBezTo>
                  <a:cubicBezTo>
                    <a:pt x="1608" y="14731"/>
                    <a:pt x="1907" y="14961"/>
                    <a:pt x="2228" y="15144"/>
                  </a:cubicBezTo>
                  <a:cubicBezTo>
                    <a:pt x="2550" y="15336"/>
                    <a:pt x="2887" y="15489"/>
                    <a:pt x="3239" y="15611"/>
                  </a:cubicBezTo>
                  <a:cubicBezTo>
                    <a:pt x="3583" y="15726"/>
                    <a:pt x="3935" y="15811"/>
                    <a:pt x="4295" y="15864"/>
                  </a:cubicBezTo>
                  <a:cubicBezTo>
                    <a:pt x="4594" y="15910"/>
                    <a:pt x="4892" y="15941"/>
                    <a:pt x="5199" y="15948"/>
                  </a:cubicBezTo>
                  <a:cubicBezTo>
                    <a:pt x="5191" y="16033"/>
                    <a:pt x="5183" y="16117"/>
                    <a:pt x="5168" y="16193"/>
                  </a:cubicBezTo>
                  <a:cubicBezTo>
                    <a:pt x="5084" y="16768"/>
                    <a:pt x="4908" y="17326"/>
                    <a:pt x="4732" y="17870"/>
                  </a:cubicBezTo>
                  <a:cubicBezTo>
                    <a:pt x="4624" y="18192"/>
                    <a:pt x="4517" y="18528"/>
                    <a:pt x="4433" y="18858"/>
                  </a:cubicBezTo>
                  <a:cubicBezTo>
                    <a:pt x="4211" y="19707"/>
                    <a:pt x="4196" y="20427"/>
                    <a:pt x="4379" y="21063"/>
                  </a:cubicBezTo>
                  <a:cubicBezTo>
                    <a:pt x="4464" y="21338"/>
                    <a:pt x="4586" y="21599"/>
                    <a:pt x="4747" y="21836"/>
                  </a:cubicBezTo>
                  <a:cubicBezTo>
                    <a:pt x="4908" y="22058"/>
                    <a:pt x="5107" y="22257"/>
                    <a:pt x="5329" y="22418"/>
                  </a:cubicBezTo>
                  <a:cubicBezTo>
                    <a:pt x="5788" y="22732"/>
                    <a:pt x="6324" y="22915"/>
                    <a:pt x="6875" y="22938"/>
                  </a:cubicBezTo>
                  <a:cubicBezTo>
                    <a:pt x="6952" y="22938"/>
                    <a:pt x="7029" y="22946"/>
                    <a:pt x="7105" y="22946"/>
                  </a:cubicBezTo>
                  <a:cubicBezTo>
                    <a:pt x="7641" y="22938"/>
                    <a:pt x="8169" y="22831"/>
                    <a:pt x="8667" y="22617"/>
                  </a:cubicBezTo>
                  <a:cubicBezTo>
                    <a:pt x="9333" y="22318"/>
                    <a:pt x="9930" y="21882"/>
                    <a:pt x="10405" y="21323"/>
                  </a:cubicBezTo>
                  <a:cubicBezTo>
                    <a:pt x="11293" y="20305"/>
                    <a:pt x="11706" y="19095"/>
                    <a:pt x="11546" y="18015"/>
                  </a:cubicBezTo>
                  <a:lnTo>
                    <a:pt x="11546" y="18015"/>
                  </a:lnTo>
                  <a:cubicBezTo>
                    <a:pt x="11660" y="18069"/>
                    <a:pt x="11775" y="18107"/>
                    <a:pt x="11890" y="18138"/>
                  </a:cubicBezTo>
                  <a:cubicBezTo>
                    <a:pt x="11898" y="18146"/>
                    <a:pt x="11913" y="18146"/>
                    <a:pt x="11921" y="18146"/>
                  </a:cubicBezTo>
                  <a:cubicBezTo>
                    <a:pt x="11923" y="18146"/>
                    <a:pt x="11926" y="18146"/>
                    <a:pt x="11928" y="18146"/>
                  </a:cubicBezTo>
                  <a:cubicBezTo>
                    <a:pt x="12067" y="18146"/>
                    <a:pt x="12094" y="17938"/>
                    <a:pt x="11951" y="17901"/>
                  </a:cubicBezTo>
                  <a:cubicBezTo>
                    <a:pt x="11867" y="17878"/>
                    <a:pt x="11791" y="17855"/>
                    <a:pt x="11706" y="17824"/>
                  </a:cubicBezTo>
                  <a:lnTo>
                    <a:pt x="11683" y="17809"/>
                  </a:lnTo>
                  <a:cubicBezTo>
                    <a:pt x="11622" y="17786"/>
                    <a:pt x="11553" y="17748"/>
                    <a:pt x="11484" y="17717"/>
                  </a:cubicBezTo>
                  <a:cubicBezTo>
                    <a:pt x="11477" y="17686"/>
                    <a:pt x="11469" y="17656"/>
                    <a:pt x="11461" y="17625"/>
                  </a:cubicBezTo>
                  <a:cubicBezTo>
                    <a:pt x="11446" y="17571"/>
                    <a:pt x="11400" y="17533"/>
                    <a:pt x="11347" y="17533"/>
                  </a:cubicBezTo>
                  <a:lnTo>
                    <a:pt x="11308" y="17533"/>
                  </a:lnTo>
                  <a:cubicBezTo>
                    <a:pt x="11293" y="17541"/>
                    <a:pt x="11270" y="17548"/>
                    <a:pt x="11262" y="17564"/>
                  </a:cubicBezTo>
                  <a:cubicBezTo>
                    <a:pt x="11125" y="17457"/>
                    <a:pt x="11010" y="17334"/>
                    <a:pt x="10903" y="17204"/>
                  </a:cubicBezTo>
                  <a:cubicBezTo>
                    <a:pt x="10780" y="17035"/>
                    <a:pt x="10673" y="16859"/>
                    <a:pt x="10589" y="16668"/>
                  </a:cubicBezTo>
                  <a:lnTo>
                    <a:pt x="10581" y="16645"/>
                  </a:lnTo>
                  <a:cubicBezTo>
                    <a:pt x="10474" y="16377"/>
                    <a:pt x="10397" y="16094"/>
                    <a:pt x="10359" y="15803"/>
                  </a:cubicBezTo>
                  <a:lnTo>
                    <a:pt x="10359" y="15780"/>
                  </a:lnTo>
                  <a:cubicBezTo>
                    <a:pt x="10305" y="15366"/>
                    <a:pt x="10313" y="14938"/>
                    <a:pt x="10367" y="14524"/>
                  </a:cubicBezTo>
                  <a:cubicBezTo>
                    <a:pt x="10367" y="14517"/>
                    <a:pt x="10367" y="14509"/>
                    <a:pt x="10367" y="14501"/>
                  </a:cubicBezTo>
                  <a:cubicBezTo>
                    <a:pt x="10420" y="14073"/>
                    <a:pt x="10535" y="13644"/>
                    <a:pt x="10703" y="13238"/>
                  </a:cubicBezTo>
                  <a:cubicBezTo>
                    <a:pt x="10742" y="13154"/>
                    <a:pt x="10780" y="13070"/>
                    <a:pt x="10826" y="12985"/>
                  </a:cubicBezTo>
                  <a:cubicBezTo>
                    <a:pt x="10849" y="13008"/>
                    <a:pt x="10880" y="13024"/>
                    <a:pt x="10910" y="13024"/>
                  </a:cubicBezTo>
                  <a:cubicBezTo>
                    <a:pt x="10938" y="13024"/>
                    <a:pt x="10966" y="13024"/>
                    <a:pt x="10993" y="13024"/>
                  </a:cubicBezTo>
                  <a:cubicBezTo>
                    <a:pt x="11410" y="13024"/>
                    <a:pt x="11826" y="12971"/>
                    <a:pt x="12235" y="12863"/>
                  </a:cubicBezTo>
                  <a:cubicBezTo>
                    <a:pt x="12441" y="12809"/>
                    <a:pt x="12656" y="12733"/>
                    <a:pt x="12855" y="12633"/>
                  </a:cubicBezTo>
                  <a:cubicBezTo>
                    <a:pt x="13054" y="12534"/>
                    <a:pt x="13245" y="12411"/>
                    <a:pt x="13421" y="12273"/>
                  </a:cubicBezTo>
                  <a:cubicBezTo>
                    <a:pt x="13712" y="12036"/>
                    <a:pt x="13957" y="11737"/>
                    <a:pt x="14141" y="11408"/>
                  </a:cubicBezTo>
                  <a:cubicBezTo>
                    <a:pt x="14241" y="11240"/>
                    <a:pt x="14317" y="11056"/>
                    <a:pt x="14378" y="10872"/>
                  </a:cubicBezTo>
                  <a:cubicBezTo>
                    <a:pt x="14440" y="10689"/>
                    <a:pt x="14486" y="10497"/>
                    <a:pt x="14509" y="10306"/>
                  </a:cubicBezTo>
                  <a:cubicBezTo>
                    <a:pt x="14532" y="10114"/>
                    <a:pt x="14532" y="9923"/>
                    <a:pt x="14509" y="9732"/>
                  </a:cubicBezTo>
                  <a:cubicBezTo>
                    <a:pt x="14486" y="9540"/>
                    <a:pt x="14432" y="9364"/>
                    <a:pt x="14348" y="9188"/>
                  </a:cubicBezTo>
                  <a:cubicBezTo>
                    <a:pt x="14279" y="9035"/>
                    <a:pt x="14179" y="8889"/>
                    <a:pt x="14064" y="8767"/>
                  </a:cubicBezTo>
                  <a:cubicBezTo>
                    <a:pt x="13957" y="8660"/>
                    <a:pt x="13835" y="8568"/>
                    <a:pt x="13705" y="8499"/>
                  </a:cubicBezTo>
                  <a:cubicBezTo>
                    <a:pt x="13472" y="8383"/>
                    <a:pt x="13219" y="8315"/>
                    <a:pt x="12958" y="8315"/>
                  </a:cubicBezTo>
                  <a:cubicBezTo>
                    <a:pt x="12944" y="8315"/>
                    <a:pt x="12930" y="8315"/>
                    <a:pt x="12916" y="8315"/>
                  </a:cubicBezTo>
                  <a:lnTo>
                    <a:pt x="12832" y="8315"/>
                  </a:lnTo>
                  <a:cubicBezTo>
                    <a:pt x="12526" y="8330"/>
                    <a:pt x="12227" y="8415"/>
                    <a:pt x="11959" y="8568"/>
                  </a:cubicBezTo>
                  <a:lnTo>
                    <a:pt x="11959" y="8553"/>
                  </a:lnTo>
                  <a:lnTo>
                    <a:pt x="11982" y="8507"/>
                  </a:lnTo>
                  <a:cubicBezTo>
                    <a:pt x="12105" y="8269"/>
                    <a:pt x="12212" y="8047"/>
                    <a:pt x="12304" y="7833"/>
                  </a:cubicBezTo>
                  <a:cubicBezTo>
                    <a:pt x="12510" y="7381"/>
                    <a:pt x="12671" y="6914"/>
                    <a:pt x="12786" y="6424"/>
                  </a:cubicBezTo>
                  <a:cubicBezTo>
                    <a:pt x="12847" y="6187"/>
                    <a:pt x="12885" y="5949"/>
                    <a:pt x="12901" y="5704"/>
                  </a:cubicBezTo>
                  <a:cubicBezTo>
                    <a:pt x="12916" y="5490"/>
                    <a:pt x="12916" y="5268"/>
                    <a:pt x="12901" y="5054"/>
                  </a:cubicBezTo>
                  <a:cubicBezTo>
                    <a:pt x="12878" y="4724"/>
                    <a:pt x="12824" y="4403"/>
                    <a:pt x="12748" y="4081"/>
                  </a:cubicBezTo>
                  <a:cubicBezTo>
                    <a:pt x="12617" y="3515"/>
                    <a:pt x="12380" y="2971"/>
                    <a:pt x="12051" y="2481"/>
                  </a:cubicBezTo>
                  <a:cubicBezTo>
                    <a:pt x="11890" y="2252"/>
                    <a:pt x="11714" y="2037"/>
                    <a:pt x="11515" y="1838"/>
                  </a:cubicBezTo>
                  <a:cubicBezTo>
                    <a:pt x="11324" y="1647"/>
                    <a:pt x="11109" y="1463"/>
                    <a:pt x="10887" y="1302"/>
                  </a:cubicBezTo>
                  <a:cubicBezTo>
                    <a:pt x="10428" y="973"/>
                    <a:pt x="9923" y="713"/>
                    <a:pt x="9394" y="521"/>
                  </a:cubicBezTo>
                  <a:cubicBezTo>
                    <a:pt x="8843" y="322"/>
                    <a:pt x="8276" y="184"/>
                    <a:pt x="7695" y="108"/>
                  </a:cubicBezTo>
                  <a:cubicBezTo>
                    <a:pt x="7197" y="39"/>
                    <a:pt x="6699" y="1"/>
                    <a:pt x="6202"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6" name="Google Shape;236;p42"/>
            <p:cNvSpPr/>
            <p:nvPr/>
          </p:nvSpPr>
          <p:spPr>
            <a:xfrm>
              <a:off x="8060757" y="2984715"/>
              <a:ext cx="33303" cy="8742"/>
            </a:xfrm>
            <a:custGeom>
              <a:avLst/>
              <a:gdLst/>
              <a:ahLst/>
              <a:cxnLst/>
              <a:rect l="l" t="t" r="r" b="b"/>
              <a:pathLst>
                <a:path w="560" h="147" extrusionOk="0">
                  <a:moveTo>
                    <a:pt x="506" y="1"/>
                  </a:moveTo>
                  <a:lnTo>
                    <a:pt x="391" y="24"/>
                  </a:lnTo>
                  <a:cubicBezTo>
                    <a:pt x="276" y="39"/>
                    <a:pt x="161" y="55"/>
                    <a:pt x="46" y="62"/>
                  </a:cubicBezTo>
                  <a:cubicBezTo>
                    <a:pt x="1" y="70"/>
                    <a:pt x="1" y="139"/>
                    <a:pt x="46" y="146"/>
                  </a:cubicBezTo>
                  <a:cubicBezTo>
                    <a:pt x="207" y="131"/>
                    <a:pt x="368" y="108"/>
                    <a:pt x="529" y="78"/>
                  </a:cubicBezTo>
                  <a:cubicBezTo>
                    <a:pt x="544" y="78"/>
                    <a:pt x="552" y="70"/>
                    <a:pt x="552" y="55"/>
                  </a:cubicBezTo>
                  <a:cubicBezTo>
                    <a:pt x="559" y="47"/>
                    <a:pt x="559" y="39"/>
                    <a:pt x="552" y="24"/>
                  </a:cubicBezTo>
                  <a:cubicBezTo>
                    <a:pt x="552" y="16"/>
                    <a:pt x="544" y="9"/>
                    <a:pt x="536"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7" name="Google Shape;237;p42"/>
            <p:cNvSpPr/>
            <p:nvPr/>
          </p:nvSpPr>
          <p:spPr>
            <a:xfrm>
              <a:off x="8046662" y="2984299"/>
              <a:ext cx="53285" cy="11419"/>
            </a:xfrm>
            <a:custGeom>
              <a:avLst/>
              <a:gdLst/>
              <a:ahLst/>
              <a:cxnLst/>
              <a:rect l="l" t="t" r="r" b="b"/>
              <a:pathLst>
                <a:path w="896" h="192" extrusionOk="0">
                  <a:moveTo>
                    <a:pt x="842" y="0"/>
                  </a:moveTo>
                  <a:lnTo>
                    <a:pt x="720" y="31"/>
                  </a:lnTo>
                  <a:cubicBezTo>
                    <a:pt x="682" y="39"/>
                    <a:pt x="643" y="46"/>
                    <a:pt x="605" y="54"/>
                  </a:cubicBezTo>
                  <a:lnTo>
                    <a:pt x="613" y="54"/>
                  </a:lnTo>
                  <a:cubicBezTo>
                    <a:pt x="421" y="85"/>
                    <a:pt x="230" y="92"/>
                    <a:pt x="38" y="107"/>
                  </a:cubicBezTo>
                  <a:cubicBezTo>
                    <a:pt x="16" y="107"/>
                    <a:pt x="0" y="130"/>
                    <a:pt x="0" y="153"/>
                  </a:cubicBezTo>
                  <a:cubicBezTo>
                    <a:pt x="0" y="176"/>
                    <a:pt x="23" y="192"/>
                    <a:pt x="46" y="192"/>
                  </a:cubicBezTo>
                  <a:cubicBezTo>
                    <a:pt x="184" y="176"/>
                    <a:pt x="329" y="169"/>
                    <a:pt x="467" y="153"/>
                  </a:cubicBezTo>
                  <a:cubicBezTo>
                    <a:pt x="597" y="146"/>
                    <a:pt x="735" y="115"/>
                    <a:pt x="865" y="77"/>
                  </a:cubicBezTo>
                  <a:cubicBezTo>
                    <a:pt x="888" y="69"/>
                    <a:pt x="896" y="46"/>
                    <a:pt x="888" y="23"/>
                  </a:cubicBezTo>
                  <a:cubicBezTo>
                    <a:pt x="888" y="8"/>
                    <a:pt x="873" y="0"/>
                    <a:pt x="850"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8" name="Google Shape;238;p42"/>
            <p:cNvSpPr/>
            <p:nvPr/>
          </p:nvSpPr>
          <p:spPr>
            <a:xfrm>
              <a:off x="8041607" y="2985191"/>
              <a:ext cx="62443" cy="12370"/>
            </a:xfrm>
            <a:custGeom>
              <a:avLst/>
              <a:gdLst/>
              <a:ahLst/>
              <a:cxnLst/>
              <a:rect l="l" t="t" r="r" b="b"/>
              <a:pathLst>
                <a:path w="1050" h="208" extrusionOk="0">
                  <a:moveTo>
                    <a:pt x="996" y="1"/>
                  </a:moveTo>
                  <a:cubicBezTo>
                    <a:pt x="927" y="24"/>
                    <a:pt x="866" y="39"/>
                    <a:pt x="797" y="47"/>
                  </a:cubicBezTo>
                  <a:cubicBezTo>
                    <a:pt x="552" y="92"/>
                    <a:pt x="292" y="100"/>
                    <a:pt x="47" y="123"/>
                  </a:cubicBezTo>
                  <a:cubicBezTo>
                    <a:pt x="24" y="123"/>
                    <a:pt x="1" y="138"/>
                    <a:pt x="1" y="161"/>
                  </a:cubicBezTo>
                  <a:cubicBezTo>
                    <a:pt x="9" y="184"/>
                    <a:pt x="24" y="200"/>
                    <a:pt x="47" y="207"/>
                  </a:cubicBezTo>
                  <a:cubicBezTo>
                    <a:pt x="208" y="184"/>
                    <a:pt x="368" y="177"/>
                    <a:pt x="529" y="161"/>
                  </a:cubicBezTo>
                  <a:cubicBezTo>
                    <a:pt x="698" y="154"/>
                    <a:pt x="858" y="123"/>
                    <a:pt x="1019" y="85"/>
                  </a:cubicBezTo>
                  <a:cubicBezTo>
                    <a:pt x="1042" y="77"/>
                    <a:pt x="1050" y="54"/>
                    <a:pt x="1050" y="31"/>
                  </a:cubicBezTo>
                  <a:cubicBezTo>
                    <a:pt x="1042" y="16"/>
                    <a:pt x="1027" y="1"/>
                    <a:pt x="1004"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9" name="Google Shape;239;p42"/>
            <p:cNvSpPr/>
            <p:nvPr/>
          </p:nvSpPr>
          <p:spPr>
            <a:xfrm>
              <a:off x="8044819" y="2985667"/>
              <a:ext cx="61076" cy="11894"/>
            </a:xfrm>
            <a:custGeom>
              <a:avLst/>
              <a:gdLst/>
              <a:ahLst/>
              <a:cxnLst/>
              <a:rect l="l" t="t" r="r" b="b"/>
              <a:pathLst>
                <a:path w="1027" h="200" extrusionOk="0">
                  <a:moveTo>
                    <a:pt x="965" y="0"/>
                  </a:moveTo>
                  <a:lnTo>
                    <a:pt x="965" y="8"/>
                  </a:lnTo>
                  <a:cubicBezTo>
                    <a:pt x="896" y="23"/>
                    <a:pt x="820" y="46"/>
                    <a:pt x="751" y="62"/>
                  </a:cubicBezTo>
                  <a:cubicBezTo>
                    <a:pt x="636" y="77"/>
                    <a:pt x="514" y="84"/>
                    <a:pt x="399" y="92"/>
                  </a:cubicBezTo>
                  <a:cubicBezTo>
                    <a:pt x="284" y="100"/>
                    <a:pt x="161" y="100"/>
                    <a:pt x="47" y="107"/>
                  </a:cubicBezTo>
                  <a:cubicBezTo>
                    <a:pt x="24" y="107"/>
                    <a:pt x="1" y="130"/>
                    <a:pt x="1" y="153"/>
                  </a:cubicBezTo>
                  <a:cubicBezTo>
                    <a:pt x="8" y="176"/>
                    <a:pt x="24" y="199"/>
                    <a:pt x="47" y="199"/>
                  </a:cubicBezTo>
                  <a:cubicBezTo>
                    <a:pt x="207" y="199"/>
                    <a:pt x="360" y="184"/>
                    <a:pt x="521" y="176"/>
                  </a:cubicBezTo>
                  <a:cubicBezTo>
                    <a:pt x="682" y="161"/>
                    <a:pt x="835" y="130"/>
                    <a:pt x="988" y="77"/>
                  </a:cubicBezTo>
                  <a:cubicBezTo>
                    <a:pt x="1011" y="69"/>
                    <a:pt x="1027" y="46"/>
                    <a:pt x="1019" y="31"/>
                  </a:cubicBezTo>
                  <a:cubicBezTo>
                    <a:pt x="1011" y="8"/>
                    <a:pt x="996" y="0"/>
                    <a:pt x="981"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0" name="Google Shape;240;p42"/>
            <p:cNvSpPr/>
            <p:nvPr/>
          </p:nvSpPr>
          <p:spPr>
            <a:xfrm>
              <a:off x="8043927" y="2987035"/>
              <a:ext cx="65179" cy="8683"/>
            </a:xfrm>
            <a:custGeom>
              <a:avLst/>
              <a:gdLst/>
              <a:ahLst/>
              <a:cxnLst/>
              <a:rect l="l" t="t" r="r" b="b"/>
              <a:pathLst>
                <a:path w="1096" h="146" extrusionOk="0">
                  <a:moveTo>
                    <a:pt x="1042" y="0"/>
                  </a:moveTo>
                  <a:cubicBezTo>
                    <a:pt x="712" y="23"/>
                    <a:pt x="375" y="61"/>
                    <a:pt x="46" y="61"/>
                  </a:cubicBezTo>
                  <a:cubicBezTo>
                    <a:pt x="44" y="61"/>
                    <a:pt x="43" y="61"/>
                    <a:pt x="41" y="61"/>
                  </a:cubicBezTo>
                  <a:cubicBezTo>
                    <a:pt x="0" y="61"/>
                    <a:pt x="2" y="146"/>
                    <a:pt x="46" y="146"/>
                  </a:cubicBezTo>
                  <a:cubicBezTo>
                    <a:pt x="375" y="146"/>
                    <a:pt x="712" y="107"/>
                    <a:pt x="1049" y="77"/>
                  </a:cubicBezTo>
                  <a:cubicBezTo>
                    <a:pt x="1095" y="69"/>
                    <a:pt x="1095" y="0"/>
                    <a:pt x="1049"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1" name="Google Shape;241;p42"/>
            <p:cNvSpPr/>
            <p:nvPr/>
          </p:nvSpPr>
          <p:spPr>
            <a:xfrm>
              <a:off x="7524854" y="2221151"/>
              <a:ext cx="671178" cy="390734"/>
            </a:xfrm>
            <a:custGeom>
              <a:avLst/>
              <a:gdLst/>
              <a:ahLst/>
              <a:cxnLst/>
              <a:rect l="l" t="t" r="r" b="b"/>
              <a:pathLst>
                <a:path w="11286" h="6570" extrusionOk="0">
                  <a:moveTo>
                    <a:pt x="4579" y="1"/>
                  </a:moveTo>
                  <a:cubicBezTo>
                    <a:pt x="3867" y="1"/>
                    <a:pt x="3162" y="62"/>
                    <a:pt x="2466" y="192"/>
                  </a:cubicBezTo>
                  <a:cubicBezTo>
                    <a:pt x="1922" y="292"/>
                    <a:pt x="1386" y="429"/>
                    <a:pt x="865" y="613"/>
                  </a:cubicBezTo>
                  <a:cubicBezTo>
                    <a:pt x="850" y="605"/>
                    <a:pt x="842" y="605"/>
                    <a:pt x="827" y="605"/>
                  </a:cubicBezTo>
                  <a:cubicBezTo>
                    <a:pt x="781" y="605"/>
                    <a:pt x="743" y="628"/>
                    <a:pt x="720" y="667"/>
                  </a:cubicBezTo>
                  <a:cubicBezTo>
                    <a:pt x="467" y="1088"/>
                    <a:pt x="261" y="1532"/>
                    <a:pt x="84" y="1984"/>
                  </a:cubicBezTo>
                  <a:cubicBezTo>
                    <a:pt x="54" y="2068"/>
                    <a:pt x="23" y="2144"/>
                    <a:pt x="0" y="2229"/>
                  </a:cubicBezTo>
                  <a:cubicBezTo>
                    <a:pt x="46" y="2275"/>
                    <a:pt x="92" y="2313"/>
                    <a:pt x="146" y="2359"/>
                  </a:cubicBezTo>
                  <a:cubicBezTo>
                    <a:pt x="230" y="2420"/>
                    <a:pt x="314" y="2481"/>
                    <a:pt x="398" y="2535"/>
                  </a:cubicBezTo>
                  <a:lnTo>
                    <a:pt x="391" y="2527"/>
                  </a:lnTo>
                  <a:lnTo>
                    <a:pt x="391" y="2527"/>
                  </a:lnTo>
                  <a:cubicBezTo>
                    <a:pt x="620" y="2665"/>
                    <a:pt x="873" y="2772"/>
                    <a:pt x="1133" y="2849"/>
                  </a:cubicBezTo>
                  <a:cubicBezTo>
                    <a:pt x="1447" y="2941"/>
                    <a:pt x="1784" y="2987"/>
                    <a:pt x="2113" y="2994"/>
                  </a:cubicBezTo>
                  <a:lnTo>
                    <a:pt x="2106" y="2994"/>
                  </a:lnTo>
                  <a:cubicBezTo>
                    <a:pt x="2131" y="2995"/>
                    <a:pt x="2156" y="2995"/>
                    <a:pt x="2181" y="2995"/>
                  </a:cubicBezTo>
                  <a:cubicBezTo>
                    <a:pt x="2453" y="2995"/>
                    <a:pt x="2720" y="2958"/>
                    <a:pt x="2986" y="2895"/>
                  </a:cubicBezTo>
                  <a:cubicBezTo>
                    <a:pt x="3208" y="2849"/>
                    <a:pt x="3415" y="2765"/>
                    <a:pt x="3622" y="2657"/>
                  </a:cubicBezTo>
                  <a:cubicBezTo>
                    <a:pt x="3721" y="2596"/>
                    <a:pt x="3821" y="2535"/>
                    <a:pt x="3913" y="2458"/>
                  </a:cubicBezTo>
                  <a:cubicBezTo>
                    <a:pt x="3920" y="2451"/>
                    <a:pt x="3936" y="2451"/>
                    <a:pt x="3943" y="2451"/>
                  </a:cubicBezTo>
                  <a:lnTo>
                    <a:pt x="3951" y="2443"/>
                  </a:lnTo>
                  <a:cubicBezTo>
                    <a:pt x="3958" y="2443"/>
                    <a:pt x="3966" y="2435"/>
                    <a:pt x="3974" y="2435"/>
                  </a:cubicBezTo>
                  <a:cubicBezTo>
                    <a:pt x="3989" y="2435"/>
                    <a:pt x="4004" y="2443"/>
                    <a:pt x="4012" y="2451"/>
                  </a:cubicBezTo>
                  <a:cubicBezTo>
                    <a:pt x="4096" y="2565"/>
                    <a:pt x="4181" y="2680"/>
                    <a:pt x="4280" y="2780"/>
                  </a:cubicBezTo>
                  <a:lnTo>
                    <a:pt x="4272" y="2772"/>
                  </a:lnTo>
                  <a:lnTo>
                    <a:pt x="4272" y="2772"/>
                  </a:lnTo>
                  <a:cubicBezTo>
                    <a:pt x="4372" y="2879"/>
                    <a:pt x="4487" y="2979"/>
                    <a:pt x="4602" y="3078"/>
                  </a:cubicBezTo>
                  <a:cubicBezTo>
                    <a:pt x="4716" y="3163"/>
                    <a:pt x="4831" y="3247"/>
                    <a:pt x="4946" y="3316"/>
                  </a:cubicBezTo>
                  <a:lnTo>
                    <a:pt x="4938" y="3316"/>
                  </a:lnTo>
                  <a:cubicBezTo>
                    <a:pt x="5076" y="3400"/>
                    <a:pt x="5214" y="3469"/>
                    <a:pt x="5360" y="3530"/>
                  </a:cubicBezTo>
                  <a:cubicBezTo>
                    <a:pt x="5497" y="3591"/>
                    <a:pt x="5635" y="3645"/>
                    <a:pt x="5773" y="3683"/>
                  </a:cubicBezTo>
                  <a:cubicBezTo>
                    <a:pt x="5918" y="3729"/>
                    <a:pt x="6064" y="3760"/>
                    <a:pt x="6209" y="3783"/>
                  </a:cubicBezTo>
                  <a:cubicBezTo>
                    <a:pt x="6347" y="3798"/>
                    <a:pt x="6485" y="3813"/>
                    <a:pt x="6630" y="3813"/>
                  </a:cubicBezTo>
                  <a:lnTo>
                    <a:pt x="6615" y="3813"/>
                  </a:lnTo>
                  <a:cubicBezTo>
                    <a:pt x="6650" y="3815"/>
                    <a:pt x="6684" y="3816"/>
                    <a:pt x="6718" y="3816"/>
                  </a:cubicBezTo>
                  <a:cubicBezTo>
                    <a:pt x="6811" y="3816"/>
                    <a:pt x="6901" y="3809"/>
                    <a:pt x="6990" y="3798"/>
                  </a:cubicBezTo>
                  <a:cubicBezTo>
                    <a:pt x="7113" y="3783"/>
                    <a:pt x="7235" y="3767"/>
                    <a:pt x="7350" y="3737"/>
                  </a:cubicBezTo>
                  <a:lnTo>
                    <a:pt x="7358" y="3737"/>
                  </a:lnTo>
                  <a:lnTo>
                    <a:pt x="7419" y="3722"/>
                  </a:lnTo>
                  <a:cubicBezTo>
                    <a:pt x="7423" y="3718"/>
                    <a:pt x="7429" y="3716"/>
                    <a:pt x="7434" y="3716"/>
                  </a:cubicBezTo>
                  <a:cubicBezTo>
                    <a:pt x="7440" y="3716"/>
                    <a:pt x="7446" y="3718"/>
                    <a:pt x="7450" y="3722"/>
                  </a:cubicBezTo>
                  <a:cubicBezTo>
                    <a:pt x="7457" y="3722"/>
                    <a:pt x="7465" y="3729"/>
                    <a:pt x="7465" y="3729"/>
                  </a:cubicBezTo>
                  <a:cubicBezTo>
                    <a:pt x="7488" y="3737"/>
                    <a:pt x="7503" y="3752"/>
                    <a:pt x="7503" y="3767"/>
                  </a:cubicBezTo>
                  <a:cubicBezTo>
                    <a:pt x="7526" y="3890"/>
                    <a:pt x="7549" y="4020"/>
                    <a:pt x="7580" y="4135"/>
                  </a:cubicBezTo>
                  <a:cubicBezTo>
                    <a:pt x="7610" y="4265"/>
                    <a:pt x="7649" y="4395"/>
                    <a:pt x="7702" y="4518"/>
                  </a:cubicBezTo>
                  <a:cubicBezTo>
                    <a:pt x="7748" y="4648"/>
                    <a:pt x="7802" y="4763"/>
                    <a:pt x="7863" y="4878"/>
                  </a:cubicBezTo>
                  <a:cubicBezTo>
                    <a:pt x="7924" y="4985"/>
                    <a:pt x="7986" y="5084"/>
                    <a:pt x="8055" y="5184"/>
                  </a:cubicBezTo>
                  <a:cubicBezTo>
                    <a:pt x="8131" y="5283"/>
                    <a:pt x="8208" y="5383"/>
                    <a:pt x="8292" y="5475"/>
                  </a:cubicBezTo>
                  <a:lnTo>
                    <a:pt x="8292" y="5475"/>
                  </a:lnTo>
                  <a:cubicBezTo>
                    <a:pt x="8289" y="5472"/>
                    <a:pt x="8287" y="5470"/>
                    <a:pt x="8284" y="5467"/>
                  </a:cubicBezTo>
                  <a:lnTo>
                    <a:pt x="8284" y="5467"/>
                  </a:lnTo>
                  <a:lnTo>
                    <a:pt x="8292" y="5475"/>
                  </a:lnTo>
                  <a:cubicBezTo>
                    <a:pt x="8292" y="5475"/>
                    <a:pt x="8292" y="5475"/>
                    <a:pt x="8292" y="5475"/>
                  </a:cubicBezTo>
                  <a:lnTo>
                    <a:pt x="8292" y="5475"/>
                  </a:lnTo>
                  <a:cubicBezTo>
                    <a:pt x="8389" y="5572"/>
                    <a:pt x="8494" y="5668"/>
                    <a:pt x="8598" y="5750"/>
                  </a:cubicBezTo>
                  <a:cubicBezTo>
                    <a:pt x="8713" y="5842"/>
                    <a:pt x="8828" y="5919"/>
                    <a:pt x="8943" y="5995"/>
                  </a:cubicBezTo>
                  <a:lnTo>
                    <a:pt x="8935" y="5988"/>
                  </a:lnTo>
                  <a:lnTo>
                    <a:pt x="8935" y="5988"/>
                  </a:lnTo>
                  <a:cubicBezTo>
                    <a:pt x="9088" y="6080"/>
                    <a:pt x="9249" y="6164"/>
                    <a:pt x="9417" y="6233"/>
                  </a:cubicBezTo>
                  <a:cubicBezTo>
                    <a:pt x="9747" y="6378"/>
                    <a:pt x="10091" y="6470"/>
                    <a:pt x="10443" y="6524"/>
                  </a:cubicBezTo>
                  <a:cubicBezTo>
                    <a:pt x="10635" y="6547"/>
                    <a:pt x="10826" y="6562"/>
                    <a:pt x="11017" y="6570"/>
                  </a:cubicBezTo>
                  <a:lnTo>
                    <a:pt x="11125" y="6570"/>
                  </a:lnTo>
                  <a:cubicBezTo>
                    <a:pt x="11140" y="6524"/>
                    <a:pt x="11148" y="6478"/>
                    <a:pt x="11155" y="6432"/>
                  </a:cubicBezTo>
                  <a:cubicBezTo>
                    <a:pt x="11217" y="6194"/>
                    <a:pt x="11255" y="5957"/>
                    <a:pt x="11270" y="5712"/>
                  </a:cubicBezTo>
                  <a:cubicBezTo>
                    <a:pt x="11285" y="5498"/>
                    <a:pt x="11285" y="5276"/>
                    <a:pt x="11270" y="5061"/>
                  </a:cubicBezTo>
                  <a:cubicBezTo>
                    <a:pt x="11255" y="4732"/>
                    <a:pt x="11201" y="4403"/>
                    <a:pt x="11132" y="4081"/>
                  </a:cubicBezTo>
                  <a:cubicBezTo>
                    <a:pt x="10994" y="3515"/>
                    <a:pt x="10757" y="2971"/>
                    <a:pt x="10428" y="2481"/>
                  </a:cubicBezTo>
                  <a:cubicBezTo>
                    <a:pt x="10267" y="2252"/>
                    <a:pt x="10091" y="2037"/>
                    <a:pt x="9900" y="1838"/>
                  </a:cubicBezTo>
                  <a:cubicBezTo>
                    <a:pt x="9701" y="1647"/>
                    <a:pt x="9486" y="1463"/>
                    <a:pt x="9264" y="1302"/>
                  </a:cubicBezTo>
                  <a:cubicBezTo>
                    <a:pt x="8805" y="973"/>
                    <a:pt x="8300" y="713"/>
                    <a:pt x="7771" y="521"/>
                  </a:cubicBezTo>
                  <a:cubicBezTo>
                    <a:pt x="7220" y="322"/>
                    <a:pt x="6653" y="184"/>
                    <a:pt x="6072" y="100"/>
                  </a:cubicBezTo>
                  <a:cubicBezTo>
                    <a:pt x="5574" y="31"/>
                    <a:pt x="5076" y="1"/>
                    <a:pt x="4579" y="1"/>
                  </a:cubicBez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2" name="Google Shape;242;p42"/>
            <p:cNvSpPr/>
            <p:nvPr/>
          </p:nvSpPr>
          <p:spPr>
            <a:xfrm>
              <a:off x="7975593" y="2467485"/>
              <a:ext cx="59" cy="59"/>
            </a:xfrm>
            <a:custGeom>
              <a:avLst/>
              <a:gdLst/>
              <a:ahLst/>
              <a:cxnLst/>
              <a:rect l="l" t="t" r="r" b="b"/>
              <a:pathLst>
                <a:path w="1" h="1" extrusionOk="0">
                  <a:moveTo>
                    <a:pt x="1" y="1"/>
                  </a:moveTo>
                  <a:lnTo>
                    <a:pt x="1" y="1"/>
                  </a:ln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3" name="Google Shape;243;p42"/>
            <p:cNvSpPr/>
            <p:nvPr/>
          </p:nvSpPr>
          <p:spPr>
            <a:xfrm>
              <a:off x="8112201" y="2601833"/>
              <a:ext cx="59" cy="59"/>
            </a:xfrm>
            <a:custGeom>
              <a:avLst/>
              <a:gdLst/>
              <a:ahLst/>
              <a:cxnLst/>
              <a:rect l="l" t="t" r="r" b="b"/>
              <a:pathLst>
                <a:path w="1" h="1" extrusionOk="0">
                  <a:moveTo>
                    <a:pt x="1" y="0"/>
                  </a:moveTo>
                  <a:lnTo>
                    <a:pt x="1" y="0"/>
                  </a:ln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4" name="Google Shape;244;p42"/>
            <p:cNvSpPr/>
            <p:nvPr/>
          </p:nvSpPr>
          <p:spPr>
            <a:xfrm>
              <a:off x="7961974" y="2443339"/>
              <a:ext cx="59" cy="59"/>
            </a:xfrm>
            <a:custGeom>
              <a:avLst/>
              <a:gdLst/>
              <a:ahLst/>
              <a:cxnLst/>
              <a:rect l="l" t="t" r="r" b="b"/>
              <a:pathLst>
                <a:path w="1" h="1" extrusionOk="0">
                  <a:moveTo>
                    <a:pt x="0" y="1"/>
                  </a:moveTo>
                  <a:lnTo>
                    <a:pt x="0" y="1"/>
                  </a:lnTo>
                  <a:lnTo>
                    <a:pt x="0" y="1"/>
                  </a:lnTo>
                  <a:lnTo>
                    <a:pt x="0" y="1"/>
                  </a:ln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5" name="Google Shape;245;p42"/>
            <p:cNvSpPr/>
            <p:nvPr/>
          </p:nvSpPr>
          <p:spPr>
            <a:xfrm>
              <a:off x="7723847" y="3091765"/>
              <a:ext cx="242697" cy="145767"/>
            </a:xfrm>
            <a:custGeom>
              <a:avLst/>
              <a:gdLst/>
              <a:ahLst/>
              <a:cxnLst/>
              <a:rect l="l" t="t" r="r" b="b"/>
              <a:pathLst>
                <a:path w="4081" h="2451" extrusionOk="0">
                  <a:moveTo>
                    <a:pt x="4081" y="0"/>
                  </a:moveTo>
                  <a:cubicBezTo>
                    <a:pt x="3736" y="260"/>
                    <a:pt x="3369" y="482"/>
                    <a:pt x="2978" y="666"/>
                  </a:cubicBezTo>
                  <a:lnTo>
                    <a:pt x="2971" y="666"/>
                  </a:lnTo>
                  <a:cubicBezTo>
                    <a:pt x="2542" y="865"/>
                    <a:pt x="2105" y="1018"/>
                    <a:pt x="1654" y="1118"/>
                  </a:cubicBezTo>
                  <a:cubicBezTo>
                    <a:pt x="1470" y="1164"/>
                    <a:pt x="1286" y="1202"/>
                    <a:pt x="1102" y="1225"/>
                  </a:cubicBezTo>
                  <a:cubicBezTo>
                    <a:pt x="957" y="1263"/>
                    <a:pt x="804" y="1286"/>
                    <a:pt x="651" y="1302"/>
                  </a:cubicBezTo>
                  <a:cubicBezTo>
                    <a:pt x="528" y="1309"/>
                    <a:pt x="406" y="1317"/>
                    <a:pt x="283" y="1317"/>
                  </a:cubicBezTo>
                  <a:lnTo>
                    <a:pt x="222" y="1317"/>
                  </a:lnTo>
                  <a:lnTo>
                    <a:pt x="214" y="1378"/>
                  </a:lnTo>
                  <a:cubicBezTo>
                    <a:pt x="207" y="1439"/>
                    <a:pt x="199" y="1501"/>
                    <a:pt x="191" y="1562"/>
                  </a:cubicBezTo>
                  <a:cubicBezTo>
                    <a:pt x="145" y="1861"/>
                    <a:pt x="84" y="2159"/>
                    <a:pt x="0" y="2450"/>
                  </a:cubicBezTo>
                  <a:cubicBezTo>
                    <a:pt x="260" y="2435"/>
                    <a:pt x="513" y="2396"/>
                    <a:pt x="766" y="2335"/>
                  </a:cubicBezTo>
                  <a:cubicBezTo>
                    <a:pt x="1279" y="2220"/>
                    <a:pt x="1776" y="2029"/>
                    <a:pt x="2251" y="1784"/>
                  </a:cubicBezTo>
                  <a:cubicBezTo>
                    <a:pt x="2626" y="1585"/>
                    <a:pt x="2978" y="1332"/>
                    <a:pt x="3300" y="1049"/>
                  </a:cubicBezTo>
                  <a:lnTo>
                    <a:pt x="3307" y="1041"/>
                  </a:lnTo>
                  <a:cubicBezTo>
                    <a:pt x="3415" y="942"/>
                    <a:pt x="3522" y="835"/>
                    <a:pt x="3614" y="720"/>
                  </a:cubicBezTo>
                  <a:cubicBezTo>
                    <a:pt x="3713" y="605"/>
                    <a:pt x="3797" y="490"/>
                    <a:pt x="3882" y="360"/>
                  </a:cubicBezTo>
                  <a:lnTo>
                    <a:pt x="3882" y="368"/>
                  </a:lnTo>
                  <a:cubicBezTo>
                    <a:pt x="3958" y="253"/>
                    <a:pt x="4019" y="123"/>
                    <a:pt x="4081" y="0"/>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6" name="Google Shape;246;p42"/>
            <p:cNvSpPr/>
            <p:nvPr/>
          </p:nvSpPr>
          <p:spPr>
            <a:xfrm>
              <a:off x="7768868" y="3230633"/>
              <a:ext cx="1011" cy="59"/>
            </a:xfrm>
            <a:custGeom>
              <a:avLst/>
              <a:gdLst/>
              <a:ahLst/>
              <a:cxnLst/>
              <a:rect l="l" t="t" r="r" b="b"/>
              <a:pathLst>
                <a:path w="17" h="1" extrusionOk="0">
                  <a:moveTo>
                    <a:pt x="1" y="0"/>
                  </a:moveTo>
                  <a:lnTo>
                    <a:pt x="16" y="0"/>
                  </a:lnTo>
                  <a:lnTo>
                    <a:pt x="1" y="0"/>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7" name="Google Shape;247;p42"/>
            <p:cNvSpPr/>
            <p:nvPr/>
          </p:nvSpPr>
          <p:spPr>
            <a:xfrm>
              <a:off x="7920046" y="3154152"/>
              <a:ext cx="59" cy="59"/>
            </a:xfrm>
            <a:custGeom>
              <a:avLst/>
              <a:gdLst/>
              <a:ahLst/>
              <a:cxnLst/>
              <a:rect l="l" t="t" r="r" b="b"/>
              <a:pathLst>
                <a:path w="1" h="1" extrusionOk="0">
                  <a:moveTo>
                    <a:pt x="1" y="0"/>
                  </a:moveTo>
                  <a:lnTo>
                    <a:pt x="1" y="0"/>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8" name="Google Shape;248;p42"/>
            <p:cNvSpPr/>
            <p:nvPr/>
          </p:nvSpPr>
          <p:spPr>
            <a:xfrm>
              <a:off x="7920046" y="3154152"/>
              <a:ext cx="59" cy="59"/>
            </a:xfrm>
            <a:custGeom>
              <a:avLst/>
              <a:gdLst/>
              <a:ahLst/>
              <a:cxnLst/>
              <a:rect l="l" t="t" r="r" b="b"/>
              <a:pathLst>
                <a:path w="1" h="1" extrusionOk="0">
                  <a:moveTo>
                    <a:pt x="1" y="0"/>
                  </a:move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9" name="Google Shape;249;p42"/>
            <p:cNvSpPr/>
            <p:nvPr/>
          </p:nvSpPr>
          <p:spPr>
            <a:xfrm>
              <a:off x="7768868" y="3230633"/>
              <a:ext cx="59" cy="59"/>
            </a:xfrm>
            <a:custGeom>
              <a:avLst/>
              <a:gdLst/>
              <a:ahLst/>
              <a:cxnLst/>
              <a:rect l="l" t="t" r="r" b="b"/>
              <a:pathLst>
                <a:path w="1" h="1" extrusionOk="0">
                  <a:moveTo>
                    <a:pt x="1" y="0"/>
                  </a:moveTo>
                  <a:lnTo>
                    <a:pt x="1" y="0"/>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0" name="Google Shape;250;p42"/>
            <p:cNvSpPr/>
            <p:nvPr/>
          </p:nvSpPr>
          <p:spPr>
            <a:xfrm>
              <a:off x="8099890" y="2776681"/>
              <a:ext cx="66131" cy="153201"/>
            </a:xfrm>
            <a:custGeom>
              <a:avLst/>
              <a:gdLst/>
              <a:ahLst/>
              <a:cxnLst/>
              <a:rect l="l" t="t" r="r" b="b"/>
              <a:pathLst>
                <a:path w="1112" h="2576" extrusionOk="0">
                  <a:moveTo>
                    <a:pt x="843" y="0"/>
                  </a:moveTo>
                  <a:cubicBezTo>
                    <a:pt x="828" y="0"/>
                    <a:pt x="805" y="8"/>
                    <a:pt x="790" y="15"/>
                  </a:cubicBezTo>
                  <a:lnTo>
                    <a:pt x="797" y="8"/>
                  </a:lnTo>
                  <a:lnTo>
                    <a:pt x="797" y="8"/>
                  </a:lnTo>
                  <a:cubicBezTo>
                    <a:pt x="774" y="23"/>
                    <a:pt x="751" y="46"/>
                    <a:pt x="736" y="77"/>
                  </a:cubicBezTo>
                  <a:cubicBezTo>
                    <a:pt x="728" y="107"/>
                    <a:pt x="728" y="138"/>
                    <a:pt x="736" y="169"/>
                  </a:cubicBezTo>
                  <a:lnTo>
                    <a:pt x="736" y="176"/>
                  </a:lnTo>
                  <a:cubicBezTo>
                    <a:pt x="782" y="314"/>
                    <a:pt x="805" y="459"/>
                    <a:pt x="813" y="605"/>
                  </a:cubicBezTo>
                  <a:cubicBezTo>
                    <a:pt x="820" y="827"/>
                    <a:pt x="797" y="1041"/>
                    <a:pt x="744" y="1256"/>
                  </a:cubicBezTo>
                  <a:cubicBezTo>
                    <a:pt x="744" y="1240"/>
                    <a:pt x="751" y="1233"/>
                    <a:pt x="751" y="1217"/>
                  </a:cubicBezTo>
                  <a:lnTo>
                    <a:pt x="751" y="1217"/>
                  </a:lnTo>
                  <a:cubicBezTo>
                    <a:pt x="721" y="1348"/>
                    <a:pt x="682" y="1478"/>
                    <a:pt x="644" y="1600"/>
                  </a:cubicBezTo>
                  <a:cubicBezTo>
                    <a:pt x="598" y="1723"/>
                    <a:pt x="545" y="1838"/>
                    <a:pt x="483" y="1952"/>
                  </a:cubicBezTo>
                  <a:cubicBezTo>
                    <a:pt x="491" y="1952"/>
                    <a:pt x="491" y="1945"/>
                    <a:pt x="499" y="1937"/>
                  </a:cubicBezTo>
                  <a:lnTo>
                    <a:pt x="499" y="1937"/>
                  </a:lnTo>
                  <a:cubicBezTo>
                    <a:pt x="422" y="2075"/>
                    <a:pt x="338" y="2197"/>
                    <a:pt x="238" y="2312"/>
                  </a:cubicBezTo>
                  <a:cubicBezTo>
                    <a:pt x="169" y="2381"/>
                    <a:pt x="101" y="2442"/>
                    <a:pt x="24" y="2496"/>
                  </a:cubicBezTo>
                  <a:cubicBezTo>
                    <a:pt x="9" y="2511"/>
                    <a:pt x="1" y="2534"/>
                    <a:pt x="9" y="2550"/>
                  </a:cubicBezTo>
                  <a:cubicBezTo>
                    <a:pt x="14" y="2567"/>
                    <a:pt x="33" y="2575"/>
                    <a:pt x="52" y="2575"/>
                  </a:cubicBezTo>
                  <a:cubicBezTo>
                    <a:pt x="58" y="2575"/>
                    <a:pt x="64" y="2574"/>
                    <a:pt x="70" y="2573"/>
                  </a:cubicBezTo>
                  <a:cubicBezTo>
                    <a:pt x="154" y="2511"/>
                    <a:pt x="238" y="2450"/>
                    <a:pt x="323" y="2381"/>
                  </a:cubicBezTo>
                  <a:cubicBezTo>
                    <a:pt x="407" y="2305"/>
                    <a:pt x="483" y="2220"/>
                    <a:pt x="560" y="2136"/>
                  </a:cubicBezTo>
                  <a:cubicBezTo>
                    <a:pt x="721" y="1937"/>
                    <a:pt x="858" y="1723"/>
                    <a:pt x="950" y="1485"/>
                  </a:cubicBezTo>
                  <a:cubicBezTo>
                    <a:pt x="996" y="1363"/>
                    <a:pt x="1035" y="1240"/>
                    <a:pt x="1058" y="1110"/>
                  </a:cubicBezTo>
                  <a:cubicBezTo>
                    <a:pt x="1088" y="995"/>
                    <a:pt x="1103" y="881"/>
                    <a:pt x="1103" y="758"/>
                  </a:cubicBezTo>
                  <a:cubicBezTo>
                    <a:pt x="1111" y="636"/>
                    <a:pt x="1096" y="521"/>
                    <a:pt x="1080" y="398"/>
                  </a:cubicBezTo>
                  <a:cubicBezTo>
                    <a:pt x="1065" y="337"/>
                    <a:pt x="1042" y="276"/>
                    <a:pt x="1027" y="222"/>
                  </a:cubicBezTo>
                  <a:cubicBezTo>
                    <a:pt x="1004" y="169"/>
                    <a:pt x="981" y="123"/>
                    <a:pt x="950" y="69"/>
                  </a:cubicBezTo>
                  <a:cubicBezTo>
                    <a:pt x="927" y="31"/>
                    <a:pt x="889" y="0"/>
                    <a:pt x="843" y="0"/>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1" name="Google Shape;251;p42"/>
            <p:cNvSpPr/>
            <p:nvPr/>
          </p:nvSpPr>
          <p:spPr>
            <a:xfrm>
              <a:off x="8142234" y="2754320"/>
              <a:ext cx="123935" cy="36754"/>
            </a:xfrm>
            <a:custGeom>
              <a:avLst/>
              <a:gdLst/>
              <a:ahLst/>
              <a:cxnLst/>
              <a:rect l="l" t="t" r="r" b="b"/>
              <a:pathLst>
                <a:path w="2084" h="618" extrusionOk="0">
                  <a:moveTo>
                    <a:pt x="805" y="1"/>
                  </a:moveTo>
                  <a:lnTo>
                    <a:pt x="805" y="9"/>
                  </a:lnTo>
                  <a:cubicBezTo>
                    <a:pt x="705" y="9"/>
                    <a:pt x="598" y="32"/>
                    <a:pt x="499" y="55"/>
                  </a:cubicBezTo>
                  <a:cubicBezTo>
                    <a:pt x="399" y="85"/>
                    <a:pt x="307" y="131"/>
                    <a:pt x="223" y="185"/>
                  </a:cubicBezTo>
                  <a:cubicBezTo>
                    <a:pt x="185" y="215"/>
                    <a:pt x="146" y="246"/>
                    <a:pt x="108" y="277"/>
                  </a:cubicBezTo>
                  <a:cubicBezTo>
                    <a:pt x="93" y="300"/>
                    <a:pt x="70" y="315"/>
                    <a:pt x="55" y="338"/>
                  </a:cubicBezTo>
                  <a:cubicBezTo>
                    <a:pt x="39" y="361"/>
                    <a:pt x="32" y="384"/>
                    <a:pt x="16" y="399"/>
                  </a:cubicBezTo>
                  <a:cubicBezTo>
                    <a:pt x="9" y="414"/>
                    <a:pt x="1" y="430"/>
                    <a:pt x="1" y="453"/>
                  </a:cubicBezTo>
                  <a:cubicBezTo>
                    <a:pt x="1" y="476"/>
                    <a:pt x="9" y="506"/>
                    <a:pt x="32" y="522"/>
                  </a:cubicBezTo>
                  <a:cubicBezTo>
                    <a:pt x="47" y="545"/>
                    <a:pt x="78" y="552"/>
                    <a:pt x="101" y="560"/>
                  </a:cubicBezTo>
                  <a:cubicBezTo>
                    <a:pt x="123" y="560"/>
                    <a:pt x="154" y="545"/>
                    <a:pt x="169" y="529"/>
                  </a:cubicBezTo>
                  <a:cubicBezTo>
                    <a:pt x="231" y="499"/>
                    <a:pt x="284" y="468"/>
                    <a:pt x="338" y="437"/>
                  </a:cubicBezTo>
                  <a:cubicBezTo>
                    <a:pt x="391" y="399"/>
                    <a:pt x="453" y="376"/>
                    <a:pt x="514" y="353"/>
                  </a:cubicBezTo>
                  <a:cubicBezTo>
                    <a:pt x="652" y="300"/>
                    <a:pt x="805" y="269"/>
                    <a:pt x="958" y="254"/>
                  </a:cubicBezTo>
                  <a:cubicBezTo>
                    <a:pt x="1011" y="248"/>
                    <a:pt x="1063" y="245"/>
                    <a:pt x="1116" y="245"/>
                  </a:cubicBezTo>
                  <a:cubicBezTo>
                    <a:pt x="1201" y="245"/>
                    <a:pt x="1286" y="252"/>
                    <a:pt x="1371" y="261"/>
                  </a:cubicBezTo>
                  <a:cubicBezTo>
                    <a:pt x="1486" y="284"/>
                    <a:pt x="1593" y="315"/>
                    <a:pt x="1701" y="361"/>
                  </a:cubicBezTo>
                  <a:lnTo>
                    <a:pt x="1685" y="353"/>
                  </a:lnTo>
                  <a:lnTo>
                    <a:pt x="1685" y="353"/>
                  </a:lnTo>
                  <a:cubicBezTo>
                    <a:pt x="1754" y="384"/>
                    <a:pt x="1823" y="430"/>
                    <a:pt x="1884" y="476"/>
                  </a:cubicBezTo>
                  <a:cubicBezTo>
                    <a:pt x="1930" y="514"/>
                    <a:pt x="1976" y="552"/>
                    <a:pt x="2007" y="606"/>
                  </a:cubicBezTo>
                  <a:cubicBezTo>
                    <a:pt x="2015" y="613"/>
                    <a:pt x="2026" y="617"/>
                    <a:pt x="2038" y="617"/>
                  </a:cubicBezTo>
                  <a:cubicBezTo>
                    <a:pt x="2049" y="617"/>
                    <a:pt x="2060" y="613"/>
                    <a:pt x="2068" y="606"/>
                  </a:cubicBezTo>
                  <a:cubicBezTo>
                    <a:pt x="2083" y="583"/>
                    <a:pt x="2083" y="560"/>
                    <a:pt x="2068" y="545"/>
                  </a:cubicBezTo>
                  <a:cubicBezTo>
                    <a:pt x="1961" y="399"/>
                    <a:pt x="1823" y="284"/>
                    <a:pt x="1662" y="200"/>
                  </a:cubicBezTo>
                  <a:cubicBezTo>
                    <a:pt x="1624" y="177"/>
                    <a:pt x="1578" y="162"/>
                    <a:pt x="1540" y="139"/>
                  </a:cubicBezTo>
                  <a:cubicBezTo>
                    <a:pt x="1502" y="123"/>
                    <a:pt x="1440" y="100"/>
                    <a:pt x="1387" y="85"/>
                  </a:cubicBezTo>
                  <a:cubicBezTo>
                    <a:pt x="1295" y="55"/>
                    <a:pt x="1188" y="32"/>
                    <a:pt x="1088" y="16"/>
                  </a:cubicBezTo>
                  <a:cubicBezTo>
                    <a:pt x="1019" y="9"/>
                    <a:pt x="950" y="1"/>
                    <a:pt x="881" y="1"/>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2" name="Google Shape;252;p42"/>
            <p:cNvSpPr/>
            <p:nvPr/>
          </p:nvSpPr>
          <p:spPr>
            <a:xfrm>
              <a:off x="7499340" y="2162451"/>
              <a:ext cx="739926" cy="599721"/>
            </a:xfrm>
            <a:custGeom>
              <a:avLst/>
              <a:gdLst/>
              <a:ahLst/>
              <a:cxnLst/>
              <a:rect l="l" t="t" r="r" b="b"/>
              <a:pathLst>
                <a:path w="12442" h="10084" extrusionOk="0">
                  <a:moveTo>
                    <a:pt x="5161" y="0"/>
                  </a:moveTo>
                  <a:cubicBezTo>
                    <a:pt x="4763" y="0"/>
                    <a:pt x="4357" y="23"/>
                    <a:pt x="3959" y="61"/>
                  </a:cubicBezTo>
                  <a:cubicBezTo>
                    <a:pt x="3354" y="123"/>
                    <a:pt x="2757" y="230"/>
                    <a:pt x="2167" y="383"/>
                  </a:cubicBezTo>
                  <a:cubicBezTo>
                    <a:pt x="1486" y="551"/>
                    <a:pt x="827" y="819"/>
                    <a:pt x="223" y="1171"/>
                  </a:cubicBezTo>
                  <a:cubicBezTo>
                    <a:pt x="215" y="1164"/>
                    <a:pt x="207" y="1148"/>
                    <a:pt x="192" y="1141"/>
                  </a:cubicBezTo>
                  <a:cubicBezTo>
                    <a:pt x="169" y="1133"/>
                    <a:pt x="154" y="1125"/>
                    <a:pt x="131" y="1125"/>
                  </a:cubicBezTo>
                  <a:lnTo>
                    <a:pt x="100" y="1125"/>
                  </a:lnTo>
                  <a:cubicBezTo>
                    <a:pt x="62" y="1141"/>
                    <a:pt x="31" y="1164"/>
                    <a:pt x="16" y="1194"/>
                  </a:cubicBezTo>
                  <a:cubicBezTo>
                    <a:pt x="8" y="1217"/>
                    <a:pt x="1" y="1256"/>
                    <a:pt x="16" y="1279"/>
                  </a:cubicBezTo>
                  <a:cubicBezTo>
                    <a:pt x="69" y="1439"/>
                    <a:pt x="146" y="1592"/>
                    <a:pt x="223" y="1738"/>
                  </a:cubicBezTo>
                  <a:cubicBezTo>
                    <a:pt x="307" y="1876"/>
                    <a:pt x="399" y="2006"/>
                    <a:pt x="506" y="2128"/>
                  </a:cubicBezTo>
                  <a:cubicBezTo>
                    <a:pt x="705" y="2366"/>
                    <a:pt x="942" y="2572"/>
                    <a:pt x="1210" y="2726"/>
                  </a:cubicBezTo>
                  <a:cubicBezTo>
                    <a:pt x="1670" y="3001"/>
                    <a:pt x="2190" y="3147"/>
                    <a:pt x="2718" y="3147"/>
                  </a:cubicBezTo>
                  <a:cubicBezTo>
                    <a:pt x="2795" y="3147"/>
                    <a:pt x="2872" y="3147"/>
                    <a:pt x="2948" y="3139"/>
                  </a:cubicBezTo>
                  <a:cubicBezTo>
                    <a:pt x="3369" y="3101"/>
                    <a:pt x="3775" y="2978"/>
                    <a:pt x="4142" y="2764"/>
                  </a:cubicBezTo>
                  <a:cubicBezTo>
                    <a:pt x="4303" y="2664"/>
                    <a:pt x="4456" y="2549"/>
                    <a:pt x="4602" y="2419"/>
                  </a:cubicBezTo>
                  <a:cubicBezTo>
                    <a:pt x="4602" y="2442"/>
                    <a:pt x="4610" y="2465"/>
                    <a:pt x="4625" y="2488"/>
                  </a:cubicBezTo>
                  <a:cubicBezTo>
                    <a:pt x="4724" y="2741"/>
                    <a:pt x="4877" y="2978"/>
                    <a:pt x="5069" y="3177"/>
                  </a:cubicBezTo>
                  <a:cubicBezTo>
                    <a:pt x="5268" y="3384"/>
                    <a:pt x="5490" y="3560"/>
                    <a:pt x="5735" y="3706"/>
                  </a:cubicBezTo>
                  <a:cubicBezTo>
                    <a:pt x="5995" y="3859"/>
                    <a:pt x="6263" y="3974"/>
                    <a:pt x="6547" y="4058"/>
                  </a:cubicBezTo>
                  <a:cubicBezTo>
                    <a:pt x="6853" y="4150"/>
                    <a:pt x="7174" y="4203"/>
                    <a:pt x="7488" y="4203"/>
                  </a:cubicBezTo>
                  <a:cubicBezTo>
                    <a:pt x="7825" y="4203"/>
                    <a:pt x="8154" y="4142"/>
                    <a:pt x="8461" y="4012"/>
                  </a:cubicBezTo>
                  <a:lnTo>
                    <a:pt x="8461" y="4012"/>
                  </a:lnTo>
                  <a:cubicBezTo>
                    <a:pt x="8453" y="4065"/>
                    <a:pt x="8453" y="4119"/>
                    <a:pt x="8453" y="4173"/>
                  </a:cubicBezTo>
                  <a:cubicBezTo>
                    <a:pt x="8445" y="4333"/>
                    <a:pt x="8453" y="4502"/>
                    <a:pt x="8484" y="4663"/>
                  </a:cubicBezTo>
                  <a:cubicBezTo>
                    <a:pt x="8506" y="4823"/>
                    <a:pt x="8545" y="4976"/>
                    <a:pt x="8598" y="5130"/>
                  </a:cubicBezTo>
                  <a:cubicBezTo>
                    <a:pt x="8706" y="5428"/>
                    <a:pt x="8859" y="5704"/>
                    <a:pt x="9065" y="5941"/>
                  </a:cubicBezTo>
                  <a:cubicBezTo>
                    <a:pt x="9280" y="6178"/>
                    <a:pt x="9532" y="6362"/>
                    <a:pt x="9823" y="6485"/>
                  </a:cubicBezTo>
                  <a:cubicBezTo>
                    <a:pt x="10045" y="6584"/>
                    <a:pt x="10283" y="6638"/>
                    <a:pt x="10528" y="6646"/>
                  </a:cubicBezTo>
                  <a:cubicBezTo>
                    <a:pt x="10482" y="6737"/>
                    <a:pt x="10436" y="6845"/>
                    <a:pt x="10398" y="6952"/>
                  </a:cubicBezTo>
                  <a:cubicBezTo>
                    <a:pt x="10267" y="7281"/>
                    <a:pt x="10153" y="7625"/>
                    <a:pt x="10061" y="7970"/>
                  </a:cubicBezTo>
                  <a:cubicBezTo>
                    <a:pt x="9969" y="8299"/>
                    <a:pt x="9915" y="8636"/>
                    <a:pt x="9892" y="8981"/>
                  </a:cubicBezTo>
                  <a:cubicBezTo>
                    <a:pt x="9885" y="9325"/>
                    <a:pt x="9931" y="9585"/>
                    <a:pt x="10053" y="9792"/>
                  </a:cubicBezTo>
                  <a:cubicBezTo>
                    <a:pt x="10076" y="9846"/>
                    <a:pt x="10114" y="9892"/>
                    <a:pt x="10153" y="9938"/>
                  </a:cubicBezTo>
                  <a:cubicBezTo>
                    <a:pt x="10199" y="9984"/>
                    <a:pt x="10244" y="10014"/>
                    <a:pt x="10298" y="10045"/>
                  </a:cubicBezTo>
                  <a:cubicBezTo>
                    <a:pt x="10352" y="10075"/>
                    <a:pt x="10405" y="10083"/>
                    <a:pt x="10466" y="10083"/>
                  </a:cubicBezTo>
                  <a:cubicBezTo>
                    <a:pt x="10505" y="10083"/>
                    <a:pt x="10543" y="10083"/>
                    <a:pt x="10574" y="10068"/>
                  </a:cubicBezTo>
                  <a:cubicBezTo>
                    <a:pt x="10681" y="10037"/>
                    <a:pt x="10780" y="9984"/>
                    <a:pt x="10865" y="9915"/>
                  </a:cubicBezTo>
                  <a:cubicBezTo>
                    <a:pt x="10956" y="9838"/>
                    <a:pt x="11048" y="9746"/>
                    <a:pt x="11125" y="9647"/>
                  </a:cubicBezTo>
                  <a:cubicBezTo>
                    <a:pt x="11293" y="9425"/>
                    <a:pt x="11446" y="9195"/>
                    <a:pt x="11577" y="8950"/>
                  </a:cubicBezTo>
                  <a:cubicBezTo>
                    <a:pt x="11676" y="8766"/>
                    <a:pt x="11776" y="8567"/>
                    <a:pt x="11860" y="8376"/>
                  </a:cubicBezTo>
                  <a:cubicBezTo>
                    <a:pt x="12181" y="7664"/>
                    <a:pt x="12365" y="6891"/>
                    <a:pt x="12403" y="6110"/>
                  </a:cubicBezTo>
                  <a:cubicBezTo>
                    <a:pt x="12442" y="5321"/>
                    <a:pt x="12312" y="4540"/>
                    <a:pt x="12028" y="3805"/>
                  </a:cubicBezTo>
                  <a:cubicBezTo>
                    <a:pt x="11737" y="3055"/>
                    <a:pt x="11278" y="2381"/>
                    <a:pt x="10681" y="1837"/>
                  </a:cubicBezTo>
                  <a:cubicBezTo>
                    <a:pt x="10099" y="1317"/>
                    <a:pt x="9425" y="911"/>
                    <a:pt x="8698" y="628"/>
                  </a:cubicBezTo>
                  <a:cubicBezTo>
                    <a:pt x="7948" y="337"/>
                    <a:pt x="7174" y="145"/>
                    <a:pt x="6378" y="61"/>
                  </a:cubicBezTo>
                  <a:cubicBezTo>
                    <a:pt x="5972" y="15"/>
                    <a:pt x="5567" y="0"/>
                    <a:pt x="5161" y="0"/>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3" name="Google Shape;253;p42"/>
            <p:cNvSpPr/>
            <p:nvPr/>
          </p:nvSpPr>
          <p:spPr>
            <a:xfrm>
              <a:off x="8010643" y="2519000"/>
              <a:ext cx="257857" cy="101174"/>
            </a:xfrm>
            <a:custGeom>
              <a:avLst/>
              <a:gdLst/>
              <a:ahLst/>
              <a:cxnLst/>
              <a:rect l="l" t="t" r="r" b="b"/>
              <a:pathLst>
                <a:path w="4794" h="1881" extrusionOk="0">
                  <a:moveTo>
                    <a:pt x="39" y="0"/>
                  </a:moveTo>
                  <a:lnTo>
                    <a:pt x="39" y="8"/>
                  </a:lnTo>
                  <a:cubicBezTo>
                    <a:pt x="16" y="15"/>
                    <a:pt x="1" y="46"/>
                    <a:pt x="9" y="69"/>
                  </a:cubicBezTo>
                  <a:cubicBezTo>
                    <a:pt x="123" y="383"/>
                    <a:pt x="300" y="674"/>
                    <a:pt x="529" y="919"/>
                  </a:cubicBezTo>
                  <a:cubicBezTo>
                    <a:pt x="759" y="1156"/>
                    <a:pt x="1027" y="1355"/>
                    <a:pt x="1325" y="1508"/>
                  </a:cubicBezTo>
                  <a:cubicBezTo>
                    <a:pt x="1624" y="1669"/>
                    <a:pt x="1946" y="1776"/>
                    <a:pt x="2282" y="1830"/>
                  </a:cubicBezTo>
                  <a:cubicBezTo>
                    <a:pt x="2478" y="1862"/>
                    <a:pt x="2679" y="1880"/>
                    <a:pt x="2881" y="1880"/>
                  </a:cubicBezTo>
                  <a:cubicBezTo>
                    <a:pt x="3018" y="1880"/>
                    <a:pt x="3156" y="1872"/>
                    <a:pt x="3293" y="1853"/>
                  </a:cubicBezTo>
                  <a:cubicBezTo>
                    <a:pt x="3500" y="1822"/>
                    <a:pt x="3707" y="1776"/>
                    <a:pt x="3906" y="1700"/>
                  </a:cubicBezTo>
                  <a:cubicBezTo>
                    <a:pt x="4036" y="1646"/>
                    <a:pt x="4166" y="1585"/>
                    <a:pt x="4288" y="1516"/>
                  </a:cubicBezTo>
                  <a:cubicBezTo>
                    <a:pt x="4434" y="1432"/>
                    <a:pt x="4579" y="1340"/>
                    <a:pt x="4709" y="1240"/>
                  </a:cubicBezTo>
                  <a:cubicBezTo>
                    <a:pt x="4793" y="1170"/>
                    <a:pt x="4736" y="1050"/>
                    <a:pt x="4648" y="1050"/>
                  </a:cubicBezTo>
                  <a:cubicBezTo>
                    <a:pt x="4631" y="1050"/>
                    <a:pt x="4613" y="1055"/>
                    <a:pt x="4595" y="1064"/>
                  </a:cubicBezTo>
                  <a:cubicBezTo>
                    <a:pt x="4434" y="1179"/>
                    <a:pt x="4273" y="1279"/>
                    <a:pt x="4105" y="1371"/>
                  </a:cubicBezTo>
                  <a:lnTo>
                    <a:pt x="4112" y="1363"/>
                  </a:lnTo>
                  <a:lnTo>
                    <a:pt x="4097" y="1371"/>
                  </a:lnTo>
                  <a:cubicBezTo>
                    <a:pt x="3875" y="1478"/>
                    <a:pt x="3645" y="1562"/>
                    <a:pt x="3400" y="1616"/>
                  </a:cubicBezTo>
                  <a:lnTo>
                    <a:pt x="3431" y="1608"/>
                  </a:lnTo>
                  <a:lnTo>
                    <a:pt x="3431" y="1608"/>
                  </a:lnTo>
                  <a:cubicBezTo>
                    <a:pt x="3210" y="1657"/>
                    <a:pt x="2985" y="1681"/>
                    <a:pt x="2759" y="1681"/>
                  </a:cubicBezTo>
                  <a:cubicBezTo>
                    <a:pt x="2702" y="1681"/>
                    <a:pt x="2645" y="1680"/>
                    <a:pt x="2589" y="1677"/>
                  </a:cubicBezTo>
                  <a:lnTo>
                    <a:pt x="2581" y="1677"/>
                  </a:lnTo>
                  <a:cubicBezTo>
                    <a:pt x="2298" y="1662"/>
                    <a:pt x="2015" y="1608"/>
                    <a:pt x="1747" y="1524"/>
                  </a:cubicBezTo>
                  <a:cubicBezTo>
                    <a:pt x="1624" y="1478"/>
                    <a:pt x="1502" y="1432"/>
                    <a:pt x="1387" y="1378"/>
                  </a:cubicBezTo>
                  <a:cubicBezTo>
                    <a:pt x="1257" y="1325"/>
                    <a:pt x="1134" y="1256"/>
                    <a:pt x="1019" y="1172"/>
                  </a:cubicBezTo>
                  <a:cubicBezTo>
                    <a:pt x="846" y="1059"/>
                    <a:pt x="680" y="916"/>
                    <a:pt x="544" y="766"/>
                  </a:cubicBezTo>
                  <a:lnTo>
                    <a:pt x="544" y="766"/>
                  </a:lnTo>
                  <a:cubicBezTo>
                    <a:pt x="544" y="766"/>
                    <a:pt x="544" y="766"/>
                    <a:pt x="545" y="766"/>
                  </a:cubicBezTo>
                  <a:cubicBezTo>
                    <a:pt x="414" y="620"/>
                    <a:pt x="300" y="460"/>
                    <a:pt x="215" y="291"/>
                  </a:cubicBezTo>
                  <a:lnTo>
                    <a:pt x="215" y="291"/>
                  </a:lnTo>
                  <a:lnTo>
                    <a:pt x="223" y="299"/>
                  </a:lnTo>
                  <a:cubicBezTo>
                    <a:pt x="177" y="215"/>
                    <a:pt x="139" y="123"/>
                    <a:pt x="100" y="38"/>
                  </a:cubicBezTo>
                  <a:cubicBezTo>
                    <a:pt x="93" y="15"/>
                    <a:pt x="78" y="0"/>
                    <a:pt x="55"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4" name="Google Shape;254;p42"/>
            <p:cNvSpPr/>
            <p:nvPr/>
          </p:nvSpPr>
          <p:spPr>
            <a:xfrm>
              <a:off x="7990640" y="2388744"/>
              <a:ext cx="244124" cy="176276"/>
            </a:xfrm>
            <a:custGeom>
              <a:avLst/>
              <a:gdLst/>
              <a:ahLst/>
              <a:cxnLst/>
              <a:rect l="l" t="t" r="r" b="b"/>
              <a:pathLst>
                <a:path w="4105" h="2964" extrusionOk="0">
                  <a:moveTo>
                    <a:pt x="230" y="0"/>
                  </a:moveTo>
                  <a:cubicBezTo>
                    <a:pt x="192" y="0"/>
                    <a:pt x="161" y="8"/>
                    <a:pt x="131" y="31"/>
                  </a:cubicBezTo>
                  <a:lnTo>
                    <a:pt x="123" y="38"/>
                  </a:lnTo>
                  <a:cubicBezTo>
                    <a:pt x="85" y="61"/>
                    <a:pt x="54" y="107"/>
                    <a:pt x="39" y="161"/>
                  </a:cubicBezTo>
                  <a:cubicBezTo>
                    <a:pt x="23" y="214"/>
                    <a:pt x="16" y="268"/>
                    <a:pt x="8" y="322"/>
                  </a:cubicBezTo>
                  <a:cubicBezTo>
                    <a:pt x="0" y="391"/>
                    <a:pt x="0" y="452"/>
                    <a:pt x="0" y="521"/>
                  </a:cubicBezTo>
                  <a:cubicBezTo>
                    <a:pt x="8" y="651"/>
                    <a:pt x="23" y="773"/>
                    <a:pt x="46" y="904"/>
                  </a:cubicBezTo>
                  <a:cubicBezTo>
                    <a:pt x="77" y="1087"/>
                    <a:pt x="123" y="1279"/>
                    <a:pt x="192" y="1455"/>
                  </a:cubicBezTo>
                  <a:cubicBezTo>
                    <a:pt x="322" y="1769"/>
                    <a:pt x="513" y="2052"/>
                    <a:pt x="758" y="2274"/>
                  </a:cubicBezTo>
                  <a:cubicBezTo>
                    <a:pt x="881" y="2389"/>
                    <a:pt x="1019" y="2481"/>
                    <a:pt x="1157" y="2565"/>
                  </a:cubicBezTo>
                  <a:cubicBezTo>
                    <a:pt x="1294" y="2649"/>
                    <a:pt x="1432" y="2718"/>
                    <a:pt x="1585" y="2772"/>
                  </a:cubicBezTo>
                  <a:cubicBezTo>
                    <a:pt x="1738" y="2825"/>
                    <a:pt x="1899" y="2871"/>
                    <a:pt x="2060" y="2909"/>
                  </a:cubicBezTo>
                  <a:cubicBezTo>
                    <a:pt x="2221" y="2940"/>
                    <a:pt x="2389" y="2955"/>
                    <a:pt x="2550" y="2963"/>
                  </a:cubicBezTo>
                  <a:cubicBezTo>
                    <a:pt x="2566" y="2963"/>
                    <a:pt x="2581" y="2963"/>
                    <a:pt x="2597" y="2963"/>
                  </a:cubicBezTo>
                  <a:cubicBezTo>
                    <a:pt x="3116" y="2963"/>
                    <a:pt x="3620" y="2841"/>
                    <a:pt x="4074" y="2588"/>
                  </a:cubicBezTo>
                  <a:cubicBezTo>
                    <a:pt x="4097" y="2573"/>
                    <a:pt x="4104" y="2542"/>
                    <a:pt x="4089" y="2519"/>
                  </a:cubicBezTo>
                  <a:cubicBezTo>
                    <a:pt x="4079" y="2504"/>
                    <a:pt x="4063" y="2496"/>
                    <a:pt x="4046" y="2496"/>
                  </a:cubicBezTo>
                  <a:cubicBezTo>
                    <a:pt x="4037" y="2496"/>
                    <a:pt x="4028" y="2498"/>
                    <a:pt x="4020" y="2504"/>
                  </a:cubicBezTo>
                  <a:cubicBezTo>
                    <a:pt x="3982" y="2519"/>
                    <a:pt x="3951" y="2534"/>
                    <a:pt x="3920" y="2557"/>
                  </a:cubicBezTo>
                  <a:cubicBezTo>
                    <a:pt x="3752" y="2634"/>
                    <a:pt x="3576" y="2687"/>
                    <a:pt x="3392" y="2726"/>
                  </a:cubicBezTo>
                  <a:lnTo>
                    <a:pt x="3377" y="2726"/>
                  </a:lnTo>
                  <a:cubicBezTo>
                    <a:pt x="3262" y="2749"/>
                    <a:pt x="3147" y="2764"/>
                    <a:pt x="3025" y="2772"/>
                  </a:cubicBezTo>
                  <a:cubicBezTo>
                    <a:pt x="2985" y="2773"/>
                    <a:pt x="2946" y="2774"/>
                    <a:pt x="2907" y="2774"/>
                  </a:cubicBezTo>
                  <a:cubicBezTo>
                    <a:pt x="2556" y="2774"/>
                    <a:pt x="2207" y="2713"/>
                    <a:pt x="1876" y="2596"/>
                  </a:cubicBezTo>
                  <a:lnTo>
                    <a:pt x="1876" y="2596"/>
                  </a:lnTo>
                  <a:lnTo>
                    <a:pt x="1915" y="2603"/>
                  </a:lnTo>
                  <a:cubicBezTo>
                    <a:pt x="1693" y="2527"/>
                    <a:pt x="1493" y="2419"/>
                    <a:pt x="1302" y="2289"/>
                  </a:cubicBezTo>
                  <a:cubicBezTo>
                    <a:pt x="1149" y="2174"/>
                    <a:pt x="1003" y="2044"/>
                    <a:pt x="881" y="1899"/>
                  </a:cubicBezTo>
                  <a:cubicBezTo>
                    <a:pt x="781" y="1769"/>
                    <a:pt x="690" y="1631"/>
                    <a:pt x="613" y="1485"/>
                  </a:cubicBezTo>
                  <a:cubicBezTo>
                    <a:pt x="536" y="1325"/>
                    <a:pt x="483" y="1149"/>
                    <a:pt x="452" y="980"/>
                  </a:cubicBezTo>
                  <a:cubicBezTo>
                    <a:pt x="429" y="858"/>
                    <a:pt x="422" y="735"/>
                    <a:pt x="414" y="613"/>
                  </a:cubicBezTo>
                  <a:lnTo>
                    <a:pt x="414" y="406"/>
                  </a:lnTo>
                  <a:cubicBezTo>
                    <a:pt x="414" y="337"/>
                    <a:pt x="429" y="260"/>
                    <a:pt x="429" y="184"/>
                  </a:cubicBezTo>
                  <a:cubicBezTo>
                    <a:pt x="422" y="146"/>
                    <a:pt x="414" y="115"/>
                    <a:pt x="399" y="84"/>
                  </a:cubicBezTo>
                  <a:cubicBezTo>
                    <a:pt x="368" y="46"/>
                    <a:pt x="322" y="15"/>
                    <a:pt x="276"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5" name="Google Shape;255;p42"/>
            <p:cNvSpPr/>
            <p:nvPr/>
          </p:nvSpPr>
          <p:spPr>
            <a:xfrm>
              <a:off x="8272478" y="2560381"/>
              <a:ext cx="47873" cy="118886"/>
            </a:xfrm>
            <a:custGeom>
              <a:avLst/>
              <a:gdLst/>
              <a:ahLst/>
              <a:cxnLst/>
              <a:rect l="l" t="t" r="r" b="b"/>
              <a:pathLst>
                <a:path w="805" h="1999" extrusionOk="0">
                  <a:moveTo>
                    <a:pt x="537" y="0"/>
                  </a:moveTo>
                  <a:cubicBezTo>
                    <a:pt x="529" y="0"/>
                    <a:pt x="521" y="0"/>
                    <a:pt x="514" y="8"/>
                  </a:cubicBezTo>
                  <a:cubicBezTo>
                    <a:pt x="483" y="23"/>
                    <a:pt x="468" y="62"/>
                    <a:pt x="483" y="92"/>
                  </a:cubicBezTo>
                  <a:cubicBezTo>
                    <a:pt x="498" y="115"/>
                    <a:pt x="506" y="146"/>
                    <a:pt x="521" y="169"/>
                  </a:cubicBezTo>
                  <a:cubicBezTo>
                    <a:pt x="544" y="238"/>
                    <a:pt x="560" y="314"/>
                    <a:pt x="567" y="391"/>
                  </a:cubicBezTo>
                  <a:cubicBezTo>
                    <a:pt x="575" y="506"/>
                    <a:pt x="575" y="628"/>
                    <a:pt x="552" y="751"/>
                  </a:cubicBezTo>
                  <a:cubicBezTo>
                    <a:pt x="529" y="881"/>
                    <a:pt x="491" y="1011"/>
                    <a:pt x="445" y="1134"/>
                  </a:cubicBezTo>
                  <a:cubicBezTo>
                    <a:pt x="368" y="1302"/>
                    <a:pt x="276" y="1455"/>
                    <a:pt x="161" y="1608"/>
                  </a:cubicBezTo>
                  <a:lnTo>
                    <a:pt x="54" y="1731"/>
                  </a:lnTo>
                  <a:cubicBezTo>
                    <a:pt x="24" y="1761"/>
                    <a:pt x="8" y="1800"/>
                    <a:pt x="1" y="1846"/>
                  </a:cubicBezTo>
                  <a:cubicBezTo>
                    <a:pt x="1" y="1884"/>
                    <a:pt x="16" y="1922"/>
                    <a:pt x="47" y="1953"/>
                  </a:cubicBezTo>
                  <a:cubicBezTo>
                    <a:pt x="77" y="1983"/>
                    <a:pt x="115" y="1999"/>
                    <a:pt x="154" y="1999"/>
                  </a:cubicBezTo>
                  <a:cubicBezTo>
                    <a:pt x="200" y="1999"/>
                    <a:pt x="238" y="1983"/>
                    <a:pt x="269" y="1953"/>
                  </a:cubicBezTo>
                  <a:cubicBezTo>
                    <a:pt x="330" y="1899"/>
                    <a:pt x="383" y="1838"/>
                    <a:pt x="437" y="1761"/>
                  </a:cubicBezTo>
                  <a:cubicBezTo>
                    <a:pt x="483" y="1700"/>
                    <a:pt x="529" y="1624"/>
                    <a:pt x="567" y="1555"/>
                  </a:cubicBezTo>
                  <a:cubicBezTo>
                    <a:pt x="605" y="1470"/>
                    <a:pt x="644" y="1386"/>
                    <a:pt x="674" y="1302"/>
                  </a:cubicBezTo>
                  <a:cubicBezTo>
                    <a:pt x="697" y="1210"/>
                    <a:pt x="720" y="1118"/>
                    <a:pt x="736" y="1026"/>
                  </a:cubicBezTo>
                  <a:cubicBezTo>
                    <a:pt x="805" y="690"/>
                    <a:pt x="751" y="337"/>
                    <a:pt x="598" y="31"/>
                  </a:cubicBezTo>
                  <a:cubicBezTo>
                    <a:pt x="583" y="8"/>
                    <a:pt x="560" y="0"/>
                    <a:pt x="537"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6" name="Google Shape;256;p42"/>
            <p:cNvSpPr/>
            <p:nvPr/>
          </p:nvSpPr>
          <p:spPr>
            <a:xfrm>
              <a:off x="8386784" y="2452022"/>
              <a:ext cx="17782" cy="53644"/>
            </a:xfrm>
            <a:custGeom>
              <a:avLst/>
              <a:gdLst/>
              <a:ahLst/>
              <a:cxnLst/>
              <a:rect l="l" t="t" r="r" b="b"/>
              <a:pathLst>
                <a:path w="299" h="902" extrusionOk="0">
                  <a:moveTo>
                    <a:pt x="192" y="0"/>
                  </a:moveTo>
                  <a:cubicBezTo>
                    <a:pt x="153" y="8"/>
                    <a:pt x="138" y="46"/>
                    <a:pt x="146" y="77"/>
                  </a:cubicBezTo>
                  <a:cubicBezTo>
                    <a:pt x="146" y="107"/>
                    <a:pt x="153" y="138"/>
                    <a:pt x="153" y="169"/>
                  </a:cubicBezTo>
                  <a:cubicBezTo>
                    <a:pt x="161" y="222"/>
                    <a:pt x="169" y="276"/>
                    <a:pt x="169" y="330"/>
                  </a:cubicBezTo>
                  <a:cubicBezTo>
                    <a:pt x="161" y="375"/>
                    <a:pt x="161" y="421"/>
                    <a:pt x="153" y="467"/>
                  </a:cubicBezTo>
                  <a:cubicBezTo>
                    <a:pt x="146" y="529"/>
                    <a:pt x="130" y="590"/>
                    <a:pt x="108" y="651"/>
                  </a:cubicBezTo>
                  <a:cubicBezTo>
                    <a:pt x="85" y="697"/>
                    <a:pt x="54" y="743"/>
                    <a:pt x="23" y="781"/>
                  </a:cubicBezTo>
                  <a:cubicBezTo>
                    <a:pt x="0" y="820"/>
                    <a:pt x="16" y="865"/>
                    <a:pt x="54" y="888"/>
                  </a:cubicBezTo>
                  <a:cubicBezTo>
                    <a:pt x="68" y="897"/>
                    <a:pt x="84" y="901"/>
                    <a:pt x="99" y="901"/>
                  </a:cubicBezTo>
                  <a:cubicBezTo>
                    <a:pt x="123" y="901"/>
                    <a:pt x="147" y="889"/>
                    <a:pt x="161" y="865"/>
                  </a:cubicBezTo>
                  <a:cubicBezTo>
                    <a:pt x="238" y="751"/>
                    <a:pt x="284" y="620"/>
                    <a:pt x="291" y="483"/>
                  </a:cubicBezTo>
                  <a:cubicBezTo>
                    <a:pt x="299" y="414"/>
                    <a:pt x="299" y="345"/>
                    <a:pt x="291" y="268"/>
                  </a:cubicBezTo>
                  <a:cubicBezTo>
                    <a:pt x="291" y="199"/>
                    <a:pt x="276" y="123"/>
                    <a:pt x="261" y="46"/>
                  </a:cubicBezTo>
                  <a:cubicBezTo>
                    <a:pt x="253" y="16"/>
                    <a:pt x="230" y="0"/>
                    <a:pt x="199"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7" name="Google Shape;257;p42"/>
            <p:cNvSpPr/>
            <p:nvPr/>
          </p:nvSpPr>
          <p:spPr>
            <a:xfrm>
              <a:off x="8072592" y="2404325"/>
              <a:ext cx="138922" cy="82310"/>
            </a:xfrm>
            <a:custGeom>
              <a:avLst/>
              <a:gdLst/>
              <a:ahLst/>
              <a:cxnLst/>
              <a:rect l="l" t="t" r="r" b="b"/>
              <a:pathLst>
                <a:path w="2336" h="1384" extrusionOk="0">
                  <a:moveTo>
                    <a:pt x="43" y="0"/>
                  </a:moveTo>
                  <a:cubicBezTo>
                    <a:pt x="39" y="0"/>
                    <a:pt x="35" y="2"/>
                    <a:pt x="31" y="6"/>
                  </a:cubicBezTo>
                  <a:lnTo>
                    <a:pt x="39" y="14"/>
                  </a:lnTo>
                  <a:cubicBezTo>
                    <a:pt x="16" y="21"/>
                    <a:pt x="1" y="52"/>
                    <a:pt x="16" y="75"/>
                  </a:cubicBezTo>
                  <a:cubicBezTo>
                    <a:pt x="100" y="282"/>
                    <a:pt x="207" y="473"/>
                    <a:pt x="345" y="649"/>
                  </a:cubicBezTo>
                  <a:cubicBezTo>
                    <a:pt x="491" y="825"/>
                    <a:pt x="659" y="971"/>
                    <a:pt x="850" y="1093"/>
                  </a:cubicBezTo>
                  <a:cubicBezTo>
                    <a:pt x="935" y="1147"/>
                    <a:pt x="1027" y="1193"/>
                    <a:pt x="1126" y="1239"/>
                  </a:cubicBezTo>
                  <a:cubicBezTo>
                    <a:pt x="1226" y="1285"/>
                    <a:pt x="1333" y="1315"/>
                    <a:pt x="1440" y="1338"/>
                  </a:cubicBezTo>
                  <a:cubicBezTo>
                    <a:pt x="1572" y="1368"/>
                    <a:pt x="1709" y="1384"/>
                    <a:pt x="1846" y="1384"/>
                  </a:cubicBezTo>
                  <a:cubicBezTo>
                    <a:pt x="1954" y="1384"/>
                    <a:pt x="2062" y="1374"/>
                    <a:pt x="2167" y="1354"/>
                  </a:cubicBezTo>
                  <a:cubicBezTo>
                    <a:pt x="2274" y="1331"/>
                    <a:pt x="2336" y="1231"/>
                    <a:pt x="2320" y="1132"/>
                  </a:cubicBezTo>
                  <a:cubicBezTo>
                    <a:pt x="2313" y="1086"/>
                    <a:pt x="2282" y="1040"/>
                    <a:pt x="2236" y="1009"/>
                  </a:cubicBezTo>
                  <a:cubicBezTo>
                    <a:pt x="2211" y="989"/>
                    <a:pt x="2178" y="978"/>
                    <a:pt x="2146" y="978"/>
                  </a:cubicBezTo>
                  <a:cubicBezTo>
                    <a:pt x="2130" y="978"/>
                    <a:pt x="2114" y="981"/>
                    <a:pt x="2098" y="986"/>
                  </a:cubicBezTo>
                  <a:cubicBezTo>
                    <a:pt x="1961" y="1024"/>
                    <a:pt x="1815" y="1055"/>
                    <a:pt x="1670" y="1070"/>
                  </a:cubicBezTo>
                  <a:cubicBezTo>
                    <a:pt x="1644" y="1072"/>
                    <a:pt x="1618" y="1072"/>
                    <a:pt x="1592" y="1072"/>
                  </a:cubicBezTo>
                  <a:cubicBezTo>
                    <a:pt x="1473" y="1072"/>
                    <a:pt x="1353" y="1059"/>
                    <a:pt x="1233" y="1040"/>
                  </a:cubicBezTo>
                  <a:cubicBezTo>
                    <a:pt x="1126" y="1009"/>
                    <a:pt x="1027" y="978"/>
                    <a:pt x="927" y="925"/>
                  </a:cubicBezTo>
                  <a:cubicBezTo>
                    <a:pt x="804" y="864"/>
                    <a:pt x="690" y="787"/>
                    <a:pt x="590" y="703"/>
                  </a:cubicBezTo>
                  <a:cubicBezTo>
                    <a:pt x="460" y="596"/>
                    <a:pt x="353" y="465"/>
                    <a:pt x="253" y="328"/>
                  </a:cubicBezTo>
                  <a:cubicBezTo>
                    <a:pt x="192" y="236"/>
                    <a:pt x="138" y="136"/>
                    <a:pt x="92" y="29"/>
                  </a:cubicBezTo>
                  <a:cubicBezTo>
                    <a:pt x="85" y="14"/>
                    <a:pt x="70" y="6"/>
                    <a:pt x="54" y="6"/>
                  </a:cubicBezTo>
                  <a:cubicBezTo>
                    <a:pt x="50" y="2"/>
                    <a:pt x="47" y="0"/>
                    <a:pt x="43"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8" name="Google Shape;258;p42"/>
            <p:cNvSpPr/>
            <p:nvPr/>
          </p:nvSpPr>
          <p:spPr>
            <a:xfrm>
              <a:off x="6671547" y="2945583"/>
              <a:ext cx="310136" cy="368432"/>
            </a:xfrm>
            <a:custGeom>
              <a:avLst/>
              <a:gdLst/>
              <a:ahLst/>
              <a:cxnLst/>
              <a:rect l="l" t="t" r="r" b="b"/>
              <a:pathLst>
                <a:path w="5215" h="6195" extrusionOk="0">
                  <a:moveTo>
                    <a:pt x="4426" y="1"/>
                  </a:moveTo>
                  <a:cubicBezTo>
                    <a:pt x="4342" y="192"/>
                    <a:pt x="4257" y="391"/>
                    <a:pt x="4181" y="598"/>
                  </a:cubicBezTo>
                  <a:cubicBezTo>
                    <a:pt x="4112" y="797"/>
                    <a:pt x="4058" y="996"/>
                    <a:pt x="4020" y="1210"/>
                  </a:cubicBezTo>
                  <a:lnTo>
                    <a:pt x="3308" y="1394"/>
                  </a:lnTo>
                  <a:lnTo>
                    <a:pt x="1" y="2251"/>
                  </a:lnTo>
                  <a:cubicBezTo>
                    <a:pt x="161" y="2986"/>
                    <a:pt x="468" y="3675"/>
                    <a:pt x="889" y="4296"/>
                  </a:cubicBezTo>
                  <a:cubicBezTo>
                    <a:pt x="1340" y="4962"/>
                    <a:pt x="1853" y="5589"/>
                    <a:pt x="2420" y="6164"/>
                  </a:cubicBezTo>
                  <a:cubicBezTo>
                    <a:pt x="2443" y="6187"/>
                    <a:pt x="2474" y="6194"/>
                    <a:pt x="2504" y="6194"/>
                  </a:cubicBezTo>
                  <a:cubicBezTo>
                    <a:pt x="2543" y="6194"/>
                    <a:pt x="2573" y="6187"/>
                    <a:pt x="2596" y="6164"/>
                  </a:cubicBezTo>
                  <a:cubicBezTo>
                    <a:pt x="2642" y="6118"/>
                    <a:pt x="2642" y="6034"/>
                    <a:pt x="2596" y="5988"/>
                  </a:cubicBezTo>
                  <a:lnTo>
                    <a:pt x="2420" y="5804"/>
                  </a:lnTo>
                  <a:cubicBezTo>
                    <a:pt x="2466" y="5804"/>
                    <a:pt x="2512" y="5812"/>
                    <a:pt x="2558" y="5812"/>
                  </a:cubicBezTo>
                  <a:lnTo>
                    <a:pt x="2619" y="5812"/>
                  </a:lnTo>
                  <a:cubicBezTo>
                    <a:pt x="2696" y="5812"/>
                    <a:pt x="2772" y="5812"/>
                    <a:pt x="2849" y="5804"/>
                  </a:cubicBezTo>
                  <a:cubicBezTo>
                    <a:pt x="3033" y="5796"/>
                    <a:pt x="3209" y="5773"/>
                    <a:pt x="3392" y="5743"/>
                  </a:cubicBezTo>
                  <a:cubicBezTo>
                    <a:pt x="3729" y="5681"/>
                    <a:pt x="4051" y="5567"/>
                    <a:pt x="4349" y="5390"/>
                  </a:cubicBezTo>
                  <a:cubicBezTo>
                    <a:pt x="4633" y="5222"/>
                    <a:pt x="4862" y="4977"/>
                    <a:pt x="5015" y="4678"/>
                  </a:cubicBezTo>
                  <a:cubicBezTo>
                    <a:pt x="5100" y="4518"/>
                    <a:pt x="5153" y="4349"/>
                    <a:pt x="5176" y="4165"/>
                  </a:cubicBezTo>
                  <a:cubicBezTo>
                    <a:pt x="5199" y="4028"/>
                    <a:pt x="5214" y="3890"/>
                    <a:pt x="5214" y="3744"/>
                  </a:cubicBezTo>
                  <a:cubicBezTo>
                    <a:pt x="5214" y="3469"/>
                    <a:pt x="5199" y="3193"/>
                    <a:pt x="5169" y="2925"/>
                  </a:cubicBezTo>
                  <a:cubicBezTo>
                    <a:pt x="5138" y="2604"/>
                    <a:pt x="5092" y="2274"/>
                    <a:pt x="5023" y="1938"/>
                  </a:cubicBezTo>
                  <a:cubicBezTo>
                    <a:pt x="4901" y="1271"/>
                    <a:pt x="4702" y="621"/>
                    <a:pt x="4426"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9" name="Google Shape;259;p42"/>
            <p:cNvSpPr/>
            <p:nvPr/>
          </p:nvSpPr>
          <p:spPr>
            <a:xfrm>
              <a:off x="6910625" y="2870469"/>
              <a:ext cx="180313" cy="146659"/>
            </a:xfrm>
            <a:custGeom>
              <a:avLst/>
              <a:gdLst/>
              <a:ahLst/>
              <a:cxnLst/>
              <a:rect l="l" t="t" r="r" b="b"/>
              <a:pathLst>
                <a:path w="3032" h="2466" extrusionOk="0">
                  <a:moveTo>
                    <a:pt x="1631" y="0"/>
                  </a:moveTo>
                  <a:cubicBezTo>
                    <a:pt x="1516" y="0"/>
                    <a:pt x="1409" y="31"/>
                    <a:pt x="1317" y="84"/>
                  </a:cubicBezTo>
                  <a:lnTo>
                    <a:pt x="1309" y="84"/>
                  </a:lnTo>
                  <a:cubicBezTo>
                    <a:pt x="1202" y="153"/>
                    <a:pt x="1095" y="230"/>
                    <a:pt x="1011" y="329"/>
                  </a:cubicBezTo>
                  <a:cubicBezTo>
                    <a:pt x="911" y="437"/>
                    <a:pt x="819" y="552"/>
                    <a:pt x="735" y="682"/>
                  </a:cubicBezTo>
                  <a:cubicBezTo>
                    <a:pt x="651" y="812"/>
                    <a:pt x="574" y="942"/>
                    <a:pt x="498" y="1080"/>
                  </a:cubicBezTo>
                  <a:cubicBezTo>
                    <a:pt x="368" y="1332"/>
                    <a:pt x="260" y="1593"/>
                    <a:pt x="161" y="1861"/>
                  </a:cubicBezTo>
                  <a:cubicBezTo>
                    <a:pt x="92" y="2060"/>
                    <a:pt x="38" y="2259"/>
                    <a:pt x="0" y="2466"/>
                  </a:cubicBezTo>
                  <a:lnTo>
                    <a:pt x="3032" y="1677"/>
                  </a:lnTo>
                  <a:lnTo>
                    <a:pt x="3032" y="1677"/>
                  </a:lnTo>
                  <a:lnTo>
                    <a:pt x="2167" y="1899"/>
                  </a:lnTo>
                  <a:cubicBezTo>
                    <a:pt x="2213" y="1677"/>
                    <a:pt x="2243" y="1447"/>
                    <a:pt x="2266" y="1218"/>
                  </a:cubicBezTo>
                  <a:cubicBezTo>
                    <a:pt x="2282" y="1080"/>
                    <a:pt x="2282" y="934"/>
                    <a:pt x="2274" y="789"/>
                  </a:cubicBezTo>
                  <a:cubicBezTo>
                    <a:pt x="2266" y="659"/>
                    <a:pt x="2236" y="536"/>
                    <a:pt x="2197" y="414"/>
                  </a:cubicBezTo>
                  <a:cubicBezTo>
                    <a:pt x="2159" y="299"/>
                    <a:pt x="2090" y="199"/>
                    <a:pt x="1998" y="123"/>
                  </a:cubicBezTo>
                  <a:cubicBezTo>
                    <a:pt x="1899" y="46"/>
                    <a:pt x="1784" y="0"/>
                    <a:pt x="1662" y="0"/>
                  </a:cubicBezTo>
                  <a:close/>
                </a:path>
              </a:pathLst>
            </a:custGeom>
            <a:solidFill>
              <a:srgbClr val="F1F3F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0" name="Google Shape;260;p42"/>
            <p:cNvSpPr/>
            <p:nvPr/>
          </p:nvSpPr>
          <p:spPr>
            <a:xfrm>
              <a:off x="6903786" y="2869993"/>
              <a:ext cx="142550" cy="365221"/>
            </a:xfrm>
            <a:custGeom>
              <a:avLst/>
              <a:gdLst/>
              <a:ahLst/>
              <a:cxnLst/>
              <a:rect l="l" t="t" r="r" b="b"/>
              <a:pathLst>
                <a:path w="2397" h="6141" extrusionOk="0">
                  <a:moveTo>
                    <a:pt x="1746" y="1"/>
                  </a:moveTo>
                  <a:cubicBezTo>
                    <a:pt x="1639" y="1"/>
                    <a:pt x="1532" y="31"/>
                    <a:pt x="1432" y="85"/>
                  </a:cubicBezTo>
                  <a:lnTo>
                    <a:pt x="1424" y="92"/>
                  </a:lnTo>
                  <a:cubicBezTo>
                    <a:pt x="1317" y="161"/>
                    <a:pt x="1210" y="238"/>
                    <a:pt x="1126" y="337"/>
                  </a:cubicBezTo>
                  <a:cubicBezTo>
                    <a:pt x="1026" y="445"/>
                    <a:pt x="934" y="560"/>
                    <a:pt x="850" y="690"/>
                  </a:cubicBezTo>
                  <a:cubicBezTo>
                    <a:pt x="766" y="820"/>
                    <a:pt x="689" y="950"/>
                    <a:pt x="613" y="1088"/>
                  </a:cubicBezTo>
                  <a:cubicBezTo>
                    <a:pt x="483" y="1340"/>
                    <a:pt x="375" y="1601"/>
                    <a:pt x="276" y="1869"/>
                  </a:cubicBezTo>
                  <a:cubicBezTo>
                    <a:pt x="207" y="2068"/>
                    <a:pt x="153" y="2267"/>
                    <a:pt x="115" y="2481"/>
                  </a:cubicBezTo>
                  <a:cubicBezTo>
                    <a:pt x="92" y="2588"/>
                    <a:pt x="69" y="2711"/>
                    <a:pt x="54" y="2841"/>
                  </a:cubicBezTo>
                  <a:cubicBezTo>
                    <a:pt x="0" y="3385"/>
                    <a:pt x="39" y="3936"/>
                    <a:pt x="153" y="4464"/>
                  </a:cubicBezTo>
                  <a:cubicBezTo>
                    <a:pt x="268" y="5008"/>
                    <a:pt x="452" y="5528"/>
                    <a:pt x="712" y="6026"/>
                  </a:cubicBezTo>
                  <a:cubicBezTo>
                    <a:pt x="735" y="6064"/>
                    <a:pt x="774" y="6087"/>
                    <a:pt x="820" y="6087"/>
                  </a:cubicBezTo>
                  <a:cubicBezTo>
                    <a:pt x="842" y="6087"/>
                    <a:pt x="865" y="6080"/>
                    <a:pt x="881" y="6064"/>
                  </a:cubicBezTo>
                  <a:cubicBezTo>
                    <a:pt x="904" y="6057"/>
                    <a:pt x="927" y="6034"/>
                    <a:pt x="934" y="6003"/>
                  </a:cubicBezTo>
                  <a:cubicBezTo>
                    <a:pt x="1065" y="6087"/>
                    <a:pt x="1218" y="6141"/>
                    <a:pt x="1371" y="6141"/>
                  </a:cubicBezTo>
                  <a:cubicBezTo>
                    <a:pt x="1432" y="6141"/>
                    <a:pt x="1493" y="6133"/>
                    <a:pt x="1547" y="6118"/>
                  </a:cubicBezTo>
                  <a:cubicBezTo>
                    <a:pt x="1692" y="6072"/>
                    <a:pt x="1822" y="5972"/>
                    <a:pt x="1899" y="5835"/>
                  </a:cubicBezTo>
                  <a:cubicBezTo>
                    <a:pt x="1945" y="5750"/>
                    <a:pt x="1983" y="5658"/>
                    <a:pt x="2014" y="5567"/>
                  </a:cubicBezTo>
                  <a:cubicBezTo>
                    <a:pt x="2037" y="5475"/>
                    <a:pt x="2060" y="5383"/>
                    <a:pt x="2075" y="5283"/>
                  </a:cubicBezTo>
                  <a:cubicBezTo>
                    <a:pt x="2113" y="4893"/>
                    <a:pt x="2121" y="4495"/>
                    <a:pt x="2090" y="4104"/>
                  </a:cubicBezTo>
                  <a:lnTo>
                    <a:pt x="2090" y="4035"/>
                  </a:lnTo>
                  <a:lnTo>
                    <a:pt x="2090" y="3944"/>
                  </a:lnTo>
                  <a:cubicBezTo>
                    <a:pt x="2060" y="3561"/>
                    <a:pt x="2067" y="3170"/>
                    <a:pt x="2106" y="2795"/>
                  </a:cubicBezTo>
                  <a:cubicBezTo>
                    <a:pt x="2121" y="2696"/>
                    <a:pt x="2136" y="2604"/>
                    <a:pt x="2159" y="2512"/>
                  </a:cubicBezTo>
                  <a:lnTo>
                    <a:pt x="2175" y="2428"/>
                  </a:lnTo>
                  <a:lnTo>
                    <a:pt x="2244" y="2137"/>
                  </a:lnTo>
                  <a:cubicBezTo>
                    <a:pt x="2259" y="2068"/>
                    <a:pt x="2274" y="1984"/>
                    <a:pt x="2289" y="1907"/>
                  </a:cubicBezTo>
                  <a:cubicBezTo>
                    <a:pt x="2335" y="1677"/>
                    <a:pt x="2366" y="1448"/>
                    <a:pt x="2381" y="1226"/>
                  </a:cubicBezTo>
                  <a:cubicBezTo>
                    <a:pt x="2397" y="1080"/>
                    <a:pt x="2397" y="935"/>
                    <a:pt x="2389" y="789"/>
                  </a:cubicBezTo>
                  <a:cubicBezTo>
                    <a:pt x="2381" y="667"/>
                    <a:pt x="2358" y="537"/>
                    <a:pt x="2312" y="414"/>
                  </a:cubicBezTo>
                  <a:cubicBezTo>
                    <a:pt x="2274" y="307"/>
                    <a:pt x="2205" y="207"/>
                    <a:pt x="2121" y="131"/>
                  </a:cubicBezTo>
                  <a:cubicBezTo>
                    <a:pt x="2022" y="47"/>
                    <a:pt x="1899" y="8"/>
                    <a:pt x="1777"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1" name="Google Shape;261;p42"/>
            <p:cNvSpPr/>
            <p:nvPr/>
          </p:nvSpPr>
          <p:spPr>
            <a:xfrm>
              <a:off x="6779489" y="3175502"/>
              <a:ext cx="1901434" cy="1910614"/>
            </a:xfrm>
            <a:custGeom>
              <a:avLst/>
              <a:gdLst/>
              <a:ahLst/>
              <a:cxnLst/>
              <a:rect l="l" t="t" r="r" b="b"/>
              <a:pathLst>
                <a:path w="31973" h="32126" extrusionOk="0">
                  <a:moveTo>
                    <a:pt x="4180" y="1"/>
                  </a:moveTo>
                  <a:cubicBezTo>
                    <a:pt x="4066" y="24"/>
                    <a:pt x="3951" y="54"/>
                    <a:pt x="3836" y="77"/>
                  </a:cubicBezTo>
                  <a:lnTo>
                    <a:pt x="3828" y="77"/>
                  </a:lnTo>
                  <a:cubicBezTo>
                    <a:pt x="3017" y="284"/>
                    <a:pt x="2228" y="590"/>
                    <a:pt x="1493" y="996"/>
                  </a:cubicBezTo>
                  <a:cubicBezTo>
                    <a:pt x="957" y="1295"/>
                    <a:pt x="460" y="1647"/>
                    <a:pt x="0" y="2053"/>
                  </a:cubicBezTo>
                  <a:cubicBezTo>
                    <a:pt x="306" y="2857"/>
                    <a:pt x="590" y="3691"/>
                    <a:pt x="865" y="4495"/>
                  </a:cubicBezTo>
                  <a:cubicBezTo>
                    <a:pt x="1240" y="5575"/>
                    <a:pt x="1623" y="6685"/>
                    <a:pt x="2060" y="7764"/>
                  </a:cubicBezTo>
                  <a:cubicBezTo>
                    <a:pt x="2197" y="8116"/>
                    <a:pt x="2351" y="8461"/>
                    <a:pt x="2496" y="8805"/>
                  </a:cubicBezTo>
                  <a:lnTo>
                    <a:pt x="2634" y="9119"/>
                  </a:lnTo>
                  <a:cubicBezTo>
                    <a:pt x="2818" y="9548"/>
                    <a:pt x="3017" y="10015"/>
                    <a:pt x="3231" y="10474"/>
                  </a:cubicBezTo>
                  <a:cubicBezTo>
                    <a:pt x="3453" y="10934"/>
                    <a:pt x="3683" y="11370"/>
                    <a:pt x="3928" y="11784"/>
                  </a:cubicBezTo>
                  <a:cubicBezTo>
                    <a:pt x="4165" y="12189"/>
                    <a:pt x="4441" y="12588"/>
                    <a:pt x="4670" y="12932"/>
                  </a:cubicBezTo>
                  <a:lnTo>
                    <a:pt x="4969" y="13368"/>
                  </a:lnTo>
                  <a:cubicBezTo>
                    <a:pt x="5229" y="13736"/>
                    <a:pt x="5490" y="14119"/>
                    <a:pt x="5735" y="14502"/>
                  </a:cubicBezTo>
                  <a:cubicBezTo>
                    <a:pt x="6087" y="15030"/>
                    <a:pt x="6393" y="15589"/>
                    <a:pt x="6646" y="16171"/>
                  </a:cubicBezTo>
                  <a:lnTo>
                    <a:pt x="6638" y="16140"/>
                  </a:lnTo>
                  <a:lnTo>
                    <a:pt x="6638" y="16140"/>
                  </a:lnTo>
                  <a:cubicBezTo>
                    <a:pt x="6868" y="16706"/>
                    <a:pt x="7059" y="17288"/>
                    <a:pt x="7212" y="17886"/>
                  </a:cubicBezTo>
                  <a:cubicBezTo>
                    <a:pt x="7358" y="18483"/>
                    <a:pt x="7473" y="19088"/>
                    <a:pt x="7557" y="19692"/>
                  </a:cubicBezTo>
                  <a:cubicBezTo>
                    <a:pt x="7718" y="20917"/>
                    <a:pt x="7779" y="22165"/>
                    <a:pt x="7832" y="23367"/>
                  </a:cubicBezTo>
                  <a:cubicBezTo>
                    <a:pt x="7863" y="24033"/>
                    <a:pt x="7894" y="24707"/>
                    <a:pt x="7940" y="25381"/>
                  </a:cubicBezTo>
                  <a:cubicBezTo>
                    <a:pt x="7978" y="25886"/>
                    <a:pt x="8024" y="26346"/>
                    <a:pt x="8077" y="26797"/>
                  </a:cubicBezTo>
                  <a:cubicBezTo>
                    <a:pt x="8108" y="27019"/>
                    <a:pt x="8139" y="27234"/>
                    <a:pt x="8169" y="27448"/>
                  </a:cubicBezTo>
                  <a:cubicBezTo>
                    <a:pt x="8208" y="27701"/>
                    <a:pt x="8246" y="27892"/>
                    <a:pt x="8284" y="28068"/>
                  </a:cubicBezTo>
                  <a:cubicBezTo>
                    <a:pt x="8430" y="28696"/>
                    <a:pt x="8698" y="29285"/>
                    <a:pt x="9088" y="29806"/>
                  </a:cubicBezTo>
                  <a:cubicBezTo>
                    <a:pt x="9264" y="30036"/>
                    <a:pt x="9471" y="30242"/>
                    <a:pt x="9693" y="30426"/>
                  </a:cubicBezTo>
                  <a:cubicBezTo>
                    <a:pt x="9907" y="30610"/>
                    <a:pt x="10145" y="30771"/>
                    <a:pt x="10397" y="30909"/>
                  </a:cubicBezTo>
                  <a:cubicBezTo>
                    <a:pt x="10918" y="31192"/>
                    <a:pt x="11477" y="31399"/>
                    <a:pt x="12059" y="31521"/>
                  </a:cubicBezTo>
                  <a:cubicBezTo>
                    <a:pt x="12679" y="31667"/>
                    <a:pt x="13299" y="31758"/>
                    <a:pt x="13927" y="31812"/>
                  </a:cubicBezTo>
                  <a:cubicBezTo>
                    <a:pt x="14570" y="31866"/>
                    <a:pt x="15228" y="31896"/>
                    <a:pt x="15864" y="31919"/>
                  </a:cubicBezTo>
                  <a:cubicBezTo>
                    <a:pt x="17908" y="32003"/>
                    <a:pt x="19914" y="32088"/>
                    <a:pt x="21927" y="32111"/>
                  </a:cubicBezTo>
                  <a:cubicBezTo>
                    <a:pt x="22371" y="32118"/>
                    <a:pt x="22808" y="32126"/>
                    <a:pt x="23252" y="32126"/>
                  </a:cubicBezTo>
                  <a:cubicBezTo>
                    <a:pt x="23864" y="32126"/>
                    <a:pt x="24469" y="32118"/>
                    <a:pt x="25051" y="32103"/>
                  </a:cubicBezTo>
                  <a:cubicBezTo>
                    <a:pt x="25541" y="32095"/>
                    <a:pt x="26054" y="32080"/>
                    <a:pt x="26605" y="32057"/>
                  </a:cubicBezTo>
                  <a:cubicBezTo>
                    <a:pt x="27103" y="32034"/>
                    <a:pt x="27593" y="32011"/>
                    <a:pt x="28136" y="31973"/>
                  </a:cubicBezTo>
                  <a:cubicBezTo>
                    <a:pt x="28343" y="31965"/>
                    <a:pt x="28558" y="31957"/>
                    <a:pt x="28764" y="31942"/>
                  </a:cubicBezTo>
                  <a:cubicBezTo>
                    <a:pt x="29170" y="31927"/>
                    <a:pt x="29591" y="31904"/>
                    <a:pt x="30005" y="31866"/>
                  </a:cubicBezTo>
                  <a:cubicBezTo>
                    <a:pt x="30318" y="31835"/>
                    <a:pt x="30625" y="31797"/>
                    <a:pt x="30916" y="31743"/>
                  </a:cubicBezTo>
                  <a:cubicBezTo>
                    <a:pt x="31061" y="31712"/>
                    <a:pt x="31214" y="31674"/>
                    <a:pt x="31390" y="31628"/>
                  </a:cubicBezTo>
                  <a:cubicBezTo>
                    <a:pt x="31459" y="31613"/>
                    <a:pt x="31528" y="31590"/>
                    <a:pt x="31597" y="31575"/>
                  </a:cubicBezTo>
                  <a:lnTo>
                    <a:pt x="31628" y="31559"/>
                  </a:lnTo>
                  <a:lnTo>
                    <a:pt x="31750" y="31521"/>
                  </a:lnTo>
                  <a:cubicBezTo>
                    <a:pt x="31773" y="31552"/>
                    <a:pt x="31811" y="31567"/>
                    <a:pt x="31850" y="31567"/>
                  </a:cubicBezTo>
                  <a:lnTo>
                    <a:pt x="31880" y="31567"/>
                  </a:lnTo>
                  <a:cubicBezTo>
                    <a:pt x="31911" y="31559"/>
                    <a:pt x="31942" y="31536"/>
                    <a:pt x="31957" y="31506"/>
                  </a:cubicBezTo>
                  <a:cubicBezTo>
                    <a:pt x="31972" y="31475"/>
                    <a:pt x="31972" y="31444"/>
                    <a:pt x="31965" y="31414"/>
                  </a:cubicBezTo>
                  <a:cubicBezTo>
                    <a:pt x="31352" y="29523"/>
                    <a:pt x="30839" y="27578"/>
                    <a:pt x="30387" y="25764"/>
                  </a:cubicBezTo>
                  <a:cubicBezTo>
                    <a:pt x="30265" y="25289"/>
                    <a:pt x="30150" y="24814"/>
                    <a:pt x="30035" y="24340"/>
                  </a:cubicBezTo>
                  <a:lnTo>
                    <a:pt x="29982" y="24141"/>
                  </a:lnTo>
                  <a:cubicBezTo>
                    <a:pt x="29890" y="23742"/>
                    <a:pt x="29783" y="23344"/>
                    <a:pt x="29691" y="22946"/>
                  </a:cubicBezTo>
                  <a:cubicBezTo>
                    <a:pt x="29530" y="22250"/>
                    <a:pt x="29377" y="21537"/>
                    <a:pt x="29231" y="20856"/>
                  </a:cubicBezTo>
                  <a:lnTo>
                    <a:pt x="29093" y="20182"/>
                  </a:lnTo>
                  <a:cubicBezTo>
                    <a:pt x="28902" y="19310"/>
                    <a:pt x="28695" y="18376"/>
                    <a:pt x="28443" y="17434"/>
                  </a:cubicBezTo>
                  <a:cubicBezTo>
                    <a:pt x="28320" y="16974"/>
                    <a:pt x="28182" y="16523"/>
                    <a:pt x="28037" y="16086"/>
                  </a:cubicBezTo>
                  <a:cubicBezTo>
                    <a:pt x="27899" y="15665"/>
                    <a:pt x="27746" y="15244"/>
                    <a:pt x="27562" y="14792"/>
                  </a:cubicBezTo>
                  <a:cubicBezTo>
                    <a:pt x="27072" y="13590"/>
                    <a:pt x="26483" y="12411"/>
                    <a:pt x="25901" y="11278"/>
                  </a:cubicBezTo>
                  <a:cubicBezTo>
                    <a:pt x="25671" y="10819"/>
                    <a:pt x="25426" y="10344"/>
                    <a:pt x="25204" y="9870"/>
                  </a:cubicBezTo>
                  <a:cubicBezTo>
                    <a:pt x="24890" y="9242"/>
                    <a:pt x="24630" y="8668"/>
                    <a:pt x="24400" y="8132"/>
                  </a:cubicBezTo>
                  <a:cubicBezTo>
                    <a:pt x="24186" y="7611"/>
                    <a:pt x="23979" y="7067"/>
                    <a:pt x="23795" y="6509"/>
                  </a:cubicBezTo>
                  <a:cubicBezTo>
                    <a:pt x="23627" y="6019"/>
                    <a:pt x="23459" y="5467"/>
                    <a:pt x="23282" y="4840"/>
                  </a:cubicBezTo>
                  <a:cubicBezTo>
                    <a:pt x="23015" y="3875"/>
                    <a:pt x="22785" y="2880"/>
                    <a:pt x="22555" y="1923"/>
                  </a:cubicBezTo>
                  <a:lnTo>
                    <a:pt x="22433" y="1425"/>
                  </a:lnTo>
                  <a:cubicBezTo>
                    <a:pt x="22417" y="1371"/>
                    <a:pt x="22371" y="1333"/>
                    <a:pt x="22318" y="1333"/>
                  </a:cubicBezTo>
                  <a:cubicBezTo>
                    <a:pt x="22295" y="1302"/>
                    <a:pt x="22264" y="1279"/>
                    <a:pt x="22234" y="1264"/>
                  </a:cubicBezTo>
                  <a:lnTo>
                    <a:pt x="22203" y="1264"/>
                  </a:lnTo>
                  <a:cubicBezTo>
                    <a:pt x="22142" y="1264"/>
                    <a:pt x="22096" y="1302"/>
                    <a:pt x="22080" y="1356"/>
                  </a:cubicBezTo>
                  <a:cubicBezTo>
                    <a:pt x="22042" y="1486"/>
                    <a:pt x="21996" y="1616"/>
                    <a:pt x="21943" y="1739"/>
                  </a:cubicBezTo>
                  <a:cubicBezTo>
                    <a:pt x="21797" y="2060"/>
                    <a:pt x="21621" y="2367"/>
                    <a:pt x="21399" y="2642"/>
                  </a:cubicBezTo>
                  <a:cubicBezTo>
                    <a:pt x="21269" y="2811"/>
                    <a:pt x="21131" y="2971"/>
                    <a:pt x="20986" y="3117"/>
                  </a:cubicBezTo>
                  <a:cubicBezTo>
                    <a:pt x="20626" y="3484"/>
                    <a:pt x="20197" y="3768"/>
                    <a:pt x="19730" y="3967"/>
                  </a:cubicBezTo>
                  <a:lnTo>
                    <a:pt x="19707" y="3974"/>
                  </a:lnTo>
                  <a:cubicBezTo>
                    <a:pt x="19401" y="4105"/>
                    <a:pt x="19087" y="4189"/>
                    <a:pt x="18758" y="4235"/>
                  </a:cubicBezTo>
                  <a:lnTo>
                    <a:pt x="18735" y="4242"/>
                  </a:lnTo>
                  <a:cubicBezTo>
                    <a:pt x="18582" y="4258"/>
                    <a:pt x="18428" y="4265"/>
                    <a:pt x="18268" y="4265"/>
                  </a:cubicBezTo>
                  <a:cubicBezTo>
                    <a:pt x="18240" y="4267"/>
                    <a:pt x="18212" y="4267"/>
                    <a:pt x="18184" y="4267"/>
                  </a:cubicBezTo>
                  <a:cubicBezTo>
                    <a:pt x="18061" y="4267"/>
                    <a:pt x="17941" y="4255"/>
                    <a:pt x="17816" y="4242"/>
                  </a:cubicBezTo>
                  <a:cubicBezTo>
                    <a:pt x="17548" y="4204"/>
                    <a:pt x="17280" y="4128"/>
                    <a:pt x="17027" y="4020"/>
                  </a:cubicBezTo>
                  <a:cubicBezTo>
                    <a:pt x="16576" y="3829"/>
                    <a:pt x="16193" y="3530"/>
                    <a:pt x="15894" y="3140"/>
                  </a:cubicBezTo>
                  <a:cubicBezTo>
                    <a:pt x="15749" y="2948"/>
                    <a:pt x="15619" y="2734"/>
                    <a:pt x="15512" y="2512"/>
                  </a:cubicBezTo>
                  <a:cubicBezTo>
                    <a:pt x="15496" y="2481"/>
                    <a:pt x="15466" y="2458"/>
                    <a:pt x="15427" y="2451"/>
                  </a:cubicBezTo>
                  <a:cubicBezTo>
                    <a:pt x="15228" y="2703"/>
                    <a:pt x="15037" y="2964"/>
                    <a:pt x="14845" y="3232"/>
                  </a:cubicBezTo>
                  <a:cubicBezTo>
                    <a:pt x="14110" y="4342"/>
                    <a:pt x="13398" y="5483"/>
                    <a:pt x="12709" y="6585"/>
                  </a:cubicBezTo>
                  <a:cubicBezTo>
                    <a:pt x="12441" y="7006"/>
                    <a:pt x="12181" y="7435"/>
                    <a:pt x="11913" y="7856"/>
                  </a:cubicBezTo>
                  <a:cubicBezTo>
                    <a:pt x="11530" y="8469"/>
                    <a:pt x="11209" y="8959"/>
                    <a:pt x="10910" y="9410"/>
                  </a:cubicBezTo>
                  <a:cubicBezTo>
                    <a:pt x="10619" y="8744"/>
                    <a:pt x="10267" y="8109"/>
                    <a:pt x="9861" y="7496"/>
                  </a:cubicBezTo>
                  <a:cubicBezTo>
                    <a:pt x="9387" y="6799"/>
                    <a:pt x="8881" y="6126"/>
                    <a:pt x="8338" y="5483"/>
                  </a:cubicBezTo>
                  <a:cubicBezTo>
                    <a:pt x="8016" y="5092"/>
                    <a:pt x="7687" y="4702"/>
                    <a:pt x="7358" y="4327"/>
                  </a:cubicBezTo>
                  <a:cubicBezTo>
                    <a:pt x="6806" y="3683"/>
                    <a:pt x="6240" y="3017"/>
                    <a:pt x="5712" y="2344"/>
                  </a:cubicBezTo>
                  <a:cubicBezTo>
                    <a:pt x="5137" y="1609"/>
                    <a:pt x="4624" y="828"/>
                    <a:pt x="4180" y="1"/>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2" name="Google Shape;262;p42"/>
            <p:cNvSpPr/>
            <p:nvPr/>
          </p:nvSpPr>
          <p:spPr>
            <a:xfrm>
              <a:off x="7007148" y="3180082"/>
              <a:ext cx="59" cy="59"/>
            </a:xfrm>
            <a:custGeom>
              <a:avLst/>
              <a:gdLst/>
              <a:ahLst/>
              <a:cxnLst/>
              <a:rect l="l" t="t" r="r" b="b"/>
              <a:pathLst>
                <a:path w="1" h="1" extrusionOk="0">
                  <a:moveTo>
                    <a:pt x="0" y="0"/>
                  </a:move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3" name="Google Shape;263;p42"/>
            <p:cNvSpPr/>
            <p:nvPr/>
          </p:nvSpPr>
          <p:spPr>
            <a:xfrm>
              <a:off x="7007148" y="3180082"/>
              <a:ext cx="59" cy="59"/>
            </a:xfrm>
            <a:custGeom>
              <a:avLst/>
              <a:gdLst/>
              <a:ahLst/>
              <a:cxnLst/>
              <a:rect l="l" t="t" r="r" b="b"/>
              <a:pathLst>
                <a:path w="1" h="1" extrusionOk="0">
                  <a:moveTo>
                    <a:pt x="0" y="0"/>
                  </a:move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4" name="Google Shape;264;p42"/>
            <p:cNvSpPr/>
            <p:nvPr/>
          </p:nvSpPr>
          <p:spPr>
            <a:xfrm>
              <a:off x="7007148" y="3180082"/>
              <a:ext cx="59" cy="59"/>
            </a:xfrm>
            <a:custGeom>
              <a:avLst/>
              <a:gdLst/>
              <a:ahLst/>
              <a:cxnLst/>
              <a:rect l="l" t="t" r="r" b="b"/>
              <a:pathLst>
                <a:path w="1" h="1" extrusionOk="0">
                  <a:moveTo>
                    <a:pt x="0" y="0"/>
                  </a:move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5" name="Google Shape;265;p42"/>
            <p:cNvSpPr/>
            <p:nvPr/>
          </p:nvSpPr>
          <p:spPr>
            <a:xfrm>
              <a:off x="7007148" y="3180082"/>
              <a:ext cx="59" cy="59"/>
            </a:xfrm>
            <a:custGeom>
              <a:avLst/>
              <a:gdLst/>
              <a:ahLst/>
              <a:cxnLst/>
              <a:rect l="l" t="t" r="r" b="b"/>
              <a:pathLst>
                <a:path w="1" h="1" extrusionOk="0">
                  <a:moveTo>
                    <a:pt x="0" y="0"/>
                  </a:move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6" name="Google Shape;266;p42"/>
            <p:cNvSpPr/>
            <p:nvPr/>
          </p:nvSpPr>
          <p:spPr>
            <a:xfrm>
              <a:off x="8440487" y="3988964"/>
              <a:ext cx="14630" cy="14749"/>
            </a:xfrm>
            <a:custGeom>
              <a:avLst/>
              <a:gdLst/>
              <a:ahLst/>
              <a:cxnLst/>
              <a:rect l="l" t="t" r="r" b="b"/>
              <a:pathLst>
                <a:path w="246" h="248" extrusionOk="0">
                  <a:moveTo>
                    <a:pt x="123" y="0"/>
                  </a:moveTo>
                  <a:cubicBezTo>
                    <a:pt x="62" y="0"/>
                    <a:pt x="1" y="43"/>
                    <a:pt x="1" y="127"/>
                  </a:cubicBezTo>
                  <a:cubicBezTo>
                    <a:pt x="1" y="207"/>
                    <a:pt x="62" y="247"/>
                    <a:pt x="123" y="247"/>
                  </a:cubicBezTo>
                  <a:cubicBezTo>
                    <a:pt x="185" y="247"/>
                    <a:pt x="246" y="207"/>
                    <a:pt x="246" y="127"/>
                  </a:cubicBezTo>
                  <a:cubicBezTo>
                    <a:pt x="246" y="43"/>
                    <a:pt x="185" y="0"/>
                    <a:pt x="123" y="0"/>
                  </a:cubicBezTo>
                  <a:close/>
                </a:path>
              </a:pathLst>
            </a:custGeom>
            <a:solidFill>
              <a:srgbClr val="7091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7" name="Google Shape;267;p42"/>
            <p:cNvSpPr/>
            <p:nvPr/>
          </p:nvSpPr>
          <p:spPr>
            <a:xfrm>
              <a:off x="8117672" y="3524783"/>
              <a:ext cx="563300" cy="1561332"/>
            </a:xfrm>
            <a:custGeom>
              <a:avLst/>
              <a:gdLst/>
              <a:ahLst/>
              <a:cxnLst/>
              <a:rect l="l" t="t" r="r" b="b"/>
              <a:pathLst>
                <a:path w="9472" h="26253" extrusionOk="0">
                  <a:moveTo>
                    <a:pt x="1088" y="0"/>
                  </a:moveTo>
                  <a:cubicBezTo>
                    <a:pt x="1080" y="107"/>
                    <a:pt x="1072" y="207"/>
                    <a:pt x="1072" y="314"/>
                  </a:cubicBezTo>
                  <a:cubicBezTo>
                    <a:pt x="1042" y="1011"/>
                    <a:pt x="1042" y="1700"/>
                    <a:pt x="1065" y="2396"/>
                  </a:cubicBezTo>
                  <a:cubicBezTo>
                    <a:pt x="1088" y="3116"/>
                    <a:pt x="1134" y="3836"/>
                    <a:pt x="1195" y="4555"/>
                  </a:cubicBezTo>
                  <a:cubicBezTo>
                    <a:pt x="1264" y="5245"/>
                    <a:pt x="1340" y="5941"/>
                    <a:pt x="1432" y="6630"/>
                  </a:cubicBezTo>
                  <a:cubicBezTo>
                    <a:pt x="1486" y="7021"/>
                    <a:pt x="1539" y="7404"/>
                    <a:pt x="1601" y="7794"/>
                  </a:cubicBezTo>
                  <a:cubicBezTo>
                    <a:pt x="1754" y="8797"/>
                    <a:pt x="1930" y="9800"/>
                    <a:pt x="2114" y="10811"/>
                  </a:cubicBezTo>
                  <a:cubicBezTo>
                    <a:pt x="2167" y="11063"/>
                    <a:pt x="2213" y="11323"/>
                    <a:pt x="2259" y="11584"/>
                  </a:cubicBezTo>
                  <a:cubicBezTo>
                    <a:pt x="2305" y="11836"/>
                    <a:pt x="2351" y="12074"/>
                    <a:pt x="2389" y="12319"/>
                  </a:cubicBezTo>
                  <a:cubicBezTo>
                    <a:pt x="2481" y="12832"/>
                    <a:pt x="2558" y="13345"/>
                    <a:pt x="2619" y="13858"/>
                  </a:cubicBezTo>
                  <a:cubicBezTo>
                    <a:pt x="2757" y="14922"/>
                    <a:pt x="2826" y="15994"/>
                    <a:pt x="2826" y="17073"/>
                  </a:cubicBezTo>
                  <a:cubicBezTo>
                    <a:pt x="2826" y="17349"/>
                    <a:pt x="2826" y="17624"/>
                    <a:pt x="2810" y="17908"/>
                  </a:cubicBezTo>
                  <a:cubicBezTo>
                    <a:pt x="2803" y="18160"/>
                    <a:pt x="2787" y="18413"/>
                    <a:pt x="2772" y="18666"/>
                  </a:cubicBezTo>
                  <a:cubicBezTo>
                    <a:pt x="2734" y="19140"/>
                    <a:pt x="2665" y="19623"/>
                    <a:pt x="2581" y="20090"/>
                  </a:cubicBezTo>
                  <a:cubicBezTo>
                    <a:pt x="2489" y="20580"/>
                    <a:pt x="2374" y="21062"/>
                    <a:pt x="2228" y="21537"/>
                  </a:cubicBezTo>
                  <a:cubicBezTo>
                    <a:pt x="2091" y="22011"/>
                    <a:pt x="1922" y="22478"/>
                    <a:pt x="1731" y="22930"/>
                  </a:cubicBezTo>
                  <a:cubicBezTo>
                    <a:pt x="1639" y="23160"/>
                    <a:pt x="1539" y="23382"/>
                    <a:pt x="1440" y="23604"/>
                  </a:cubicBezTo>
                  <a:cubicBezTo>
                    <a:pt x="1348" y="23788"/>
                    <a:pt x="1256" y="23971"/>
                    <a:pt x="1164" y="24155"/>
                  </a:cubicBezTo>
                  <a:cubicBezTo>
                    <a:pt x="988" y="24515"/>
                    <a:pt x="804" y="24867"/>
                    <a:pt x="605" y="25219"/>
                  </a:cubicBezTo>
                  <a:cubicBezTo>
                    <a:pt x="414" y="25571"/>
                    <a:pt x="215" y="25916"/>
                    <a:pt x="1" y="26253"/>
                  </a:cubicBezTo>
                  <a:lnTo>
                    <a:pt x="743" y="26253"/>
                  </a:lnTo>
                  <a:cubicBezTo>
                    <a:pt x="1348" y="26253"/>
                    <a:pt x="1953" y="26245"/>
                    <a:pt x="2542" y="26238"/>
                  </a:cubicBezTo>
                  <a:cubicBezTo>
                    <a:pt x="3063" y="26222"/>
                    <a:pt x="3576" y="26207"/>
                    <a:pt x="4097" y="26184"/>
                  </a:cubicBezTo>
                  <a:cubicBezTo>
                    <a:pt x="4594" y="26169"/>
                    <a:pt x="5061" y="26138"/>
                    <a:pt x="5628" y="26107"/>
                  </a:cubicBezTo>
                  <a:cubicBezTo>
                    <a:pt x="5827" y="26092"/>
                    <a:pt x="6034" y="26084"/>
                    <a:pt x="6233" y="26077"/>
                  </a:cubicBezTo>
                  <a:cubicBezTo>
                    <a:pt x="6669" y="26054"/>
                    <a:pt x="7090" y="26031"/>
                    <a:pt x="7496" y="25993"/>
                  </a:cubicBezTo>
                  <a:cubicBezTo>
                    <a:pt x="7810" y="25962"/>
                    <a:pt x="8116" y="25924"/>
                    <a:pt x="8407" y="25870"/>
                  </a:cubicBezTo>
                  <a:cubicBezTo>
                    <a:pt x="8552" y="25839"/>
                    <a:pt x="8706" y="25809"/>
                    <a:pt x="8882" y="25755"/>
                  </a:cubicBezTo>
                  <a:cubicBezTo>
                    <a:pt x="8951" y="25740"/>
                    <a:pt x="9019" y="25717"/>
                    <a:pt x="9088" y="25702"/>
                  </a:cubicBezTo>
                  <a:lnTo>
                    <a:pt x="9119" y="25686"/>
                  </a:lnTo>
                  <a:lnTo>
                    <a:pt x="9242" y="25648"/>
                  </a:lnTo>
                  <a:cubicBezTo>
                    <a:pt x="9261" y="25675"/>
                    <a:pt x="9293" y="25695"/>
                    <a:pt x="9326" y="25695"/>
                  </a:cubicBezTo>
                  <a:cubicBezTo>
                    <a:pt x="9331" y="25695"/>
                    <a:pt x="9336" y="25695"/>
                    <a:pt x="9341" y="25694"/>
                  </a:cubicBezTo>
                  <a:cubicBezTo>
                    <a:pt x="9344" y="25697"/>
                    <a:pt x="9347" y="25697"/>
                    <a:pt x="9351" y="25697"/>
                  </a:cubicBezTo>
                  <a:cubicBezTo>
                    <a:pt x="9358" y="25697"/>
                    <a:pt x="9367" y="25694"/>
                    <a:pt x="9372" y="25694"/>
                  </a:cubicBezTo>
                  <a:cubicBezTo>
                    <a:pt x="9410" y="25686"/>
                    <a:pt x="9433" y="25663"/>
                    <a:pt x="9456" y="25625"/>
                  </a:cubicBezTo>
                  <a:cubicBezTo>
                    <a:pt x="9471" y="25602"/>
                    <a:pt x="9471" y="25564"/>
                    <a:pt x="9464" y="25533"/>
                  </a:cubicBezTo>
                  <a:cubicBezTo>
                    <a:pt x="8843" y="23642"/>
                    <a:pt x="8338" y="21698"/>
                    <a:pt x="7879" y="19875"/>
                  </a:cubicBezTo>
                  <a:cubicBezTo>
                    <a:pt x="7772" y="19447"/>
                    <a:pt x="7664" y="19018"/>
                    <a:pt x="7557" y="18589"/>
                  </a:cubicBezTo>
                  <a:lnTo>
                    <a:pt x="7527" y="18451"/>
                  </a:lnTo>
                  <a:lnTo>
                    <a:pt x="7481" y="18260"/>
                  </a:lnTo>
                  <a:cubicBezTo>
                    <a:pt x="7373" y="17854"/>
                    <a:pt x="7282" y="17464"/>
                    <a:pt x="7182" y="17058"/>
                  </a:cubicBezTo>
                  <a:cubicBezTo>
                    <a:pt x="7021" y="16354"/>
                    <a:pt x="6868" y="15626"/>
                    <a:pt x="6730" y="14975"/>
                  </a:cubicBezTo>
                  <a:lnTo>
                    <a:pt x="6585" y="14302"/>
                  </a:lnTo>
                  <a:cubicBezTo>
                    <a:pt x="6393" y="13429"/>
                    <a:pt x="6187" y="12487"/>
                    <a:pt x="5934" y="11553"/>
                  </a:cubicBezTo>
                  <a:cubicBezTo>
                    <a:pt x="5812" y="11101"/>
                    <a:pt x="5681" y="10650"/>
                    <a:pt x="5536" y="10206"/>
                  </a:cubicBezTo>
                  <a:cubicBezTo>
                    <a:pt x="5398" y="9785"/>
                    <a:pt x="5237" y="9356"/>
                    <a:pt x="5054" y="8904"/>
                  </a:cubicBezTo>
                  <a:cubicBezTo>
                    <a:pt x="4571" y="7702"/>
                    <a:pt x="3974" y="6538"/>
                    <a:pt x="3408" y="5405"/>
                  </a:cubicBezTo>
                  <a:cubicBezTo>
                    <a:pt x="3163" y="4938"/>
                    <a:pt x="2925" y="4456"/>
                    <a:pt x="2696" y="3989"/>
                  </a:cubicBezTo>
                  <a:cubicBezTo>
                    <a:pt x="2382" y="3346"/>
                    <a:pt x="2121" y="2779"/>
                    <a:pt x="1899" y="2243"/>
                  </a:cubicBezTo>
                  <a:cubicBezTo>
                    <a:pt x="1670" y="1715"/>
                    <a:pt x="1478" y="1187"/>
                    <a:pt x="1287" y="628"/>
                  </a:cubicBezTo>
                  <a:cubicBezTo>
                    <a:pt x="1218" y="429"/>
                    <a:pt x="1157" y="222"/>
                    <a:pt x="1088"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8" name="Google Shape;268;p42"/>
            <p:cNvSpPr/>
            <p:nvPr/>
          </p:nvSpPr>
          <p:spPr>
            <a:xfrm>
              <a:off x="8091742" y="3247940"/>
              <a:ext cx="28486" cy="19031"/>
            </a:xfrm>
            <a:custGeom>
              <a:avLst/>
              <a:gdLst/>
              <a:ahLst/>
              <a:cxnLst/>
              <a:rect l="l" t="t" r="r" b="b"/>
              <a:pathLst>
                <a:path w="479" h="320" extrusionOk="0">
                  <a:moveTo>
                    <a:pt x="146" y="0"/>
                  </a:moveTo>
                  <a:cubicBezTo>
                    <a:pt x="100" y="0"/>
                    <a:pt x="54" y="23"/>
                    <a:pt x="31" y="69"/>
                  </a:cubicBezTo>
                  <a:cubicBezTo>
                    <a:pt x="0" y="130"/>
                    <a:pt x="31" y="199"/>
                    <a:pt x="92" y="230"/>
                  </a:cubicBezTo>
                  <a:cubicBezTo>
                    <a:pt x="138" y="260"/>
                    <a:pt x="192" y="283"/>
                    <a:pt x="245" y="306"/>
                  </a:cubicBezTo>
                  <a:cubicBezTo>
                    <a:pt x="265" y="316"/>
                    <a:pt x="284" y="320"/>
                    <a:pt x="302" y="320"/>
                  </a:cubicBezTo>
                  <a:cubicBezTo>
                    <a:pt x="415" y="320"/>
                    <a:pt x="478" y="152"/>
                    <a:pt x="352" y="92"/>
                  </a:cubicBezTo>
                  <a:cubicBezTo>
                    <a:pt x="299" y="61"/>
                    <a:pt x="245" y="38"/>
                    <a:pt x="199" y="15"/>
                  </a:cubicBezTo>
                  <a:cubicBezTo>
                    <a:pt x="176" y="8"/>
                    <a:pt x="161" y="0"/>
                    <a:pt x="146" y="0"/>
                  </a:cubicBez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9" name="Google Shape;269;p42"/>
            <p:cNvSpPr/>
            <p:nvPr/>
          </p:nvSpPr>
          <p:spPr>
            <a:xfrm>
              <a:off x="8093110" y="3248832"/>
              <a:ext cx="30270" cy="20459"/>
            </a:xfrm>
            <a:custGeom>
              <a:avLst/>
              <a:gdLst/>
              <a:ahLst/>
              <a:cxnLst/>
              <a:rect l="l" t="t" r="r" b="b"/>
              <a:pathLst>
                <a:path w="509" h="344" extrusionOk="0">
                  <a:moveTo>
                    <a:pt x="138" y="0"/>
                  </a:moveTo>
                  <a:cubicBezTo>
                    <a:pt x="92" y="0"/>
                    <a:pt x="54" y="31"/>
                    <a:pt x="31" y="69"/>
                  </a:cubicBezTo>
                  <a:cubicBezTo>
                    <a:pt x="0" y="131"/>
                    <a:pt x="23" y="200"/>
                    <a:pt x="84" y="238"/>
                  </a:cubicBezTo>
                  <a:cubicBezTo>
                    <a:pt x="146" y="268"/>
                    <a:pt x="215" y="299"/>
                    <a:pt x="276" y="330"/>
                  </a:cubicBezTo>
                  <a:cubicBezTo>
                    <a:pt x="295" y="339"/>
                    <a:pt x="314" y="343"/>
                    <a:pt x="332" y="343"/>
                  </a:cubicBezTo>
                  <a:cubicBezTo>
                    <a:pt x="446" y="343"/>
                    <a:pt x="509" y="175"/>
                    <a:pt x="383" y="115"/>
                  </a:cubicBezTo>
                  <a:cubicBezTo>
                    <a:pt x="322" y="85"/>
                    <a:pt x="260" y="46"/>
                    <a:pt x="192" y="16"/>
                  </a:cubicBezTo>
                  <a:cubicBezTo>
                    <a:pt x="176" y="8"/>
                    <a:pt x="161" y="0"/>
                    <a:pt x="138" y="0"/>
                  </a:cubicBez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0" name="Google Shape;270;p42"/>
            <p:cNvSpPr/>
            <p:nvPr/>
          </p:nvSpPr>
          <p:spPr>
            <a:xfrm>
              <a:off x="8091742" y="3246988"/>
              <a:ext cx="32471" cy="22421"/>
            </a:xfrm>
            <a:custGeom>
              <a:avLst/>
              <a:gdLst/>
              <a:ahLst/>
              <a:cxnLst/>
              <a:rect l="l" t="t" r="r" b="b"/>
              <a:pathLst>
                <a:path w="546" h="377" extrusionOk="0">
                  <a:moveTo>
                    <a:pt x="138" y="1"/>
                  </a:moveTo>
                  <a:cubicBezTo>
                    <a:pt x="92" y="1"/>
                    <a:pt x="46" y="31"/>
                    <a:pt x="31" y="70"/>
                  </a:cubicBezTo>
                  <a:cubicBezTo>
                    <a:pt x="0" y="131"/>
                    <a:pt x="23" y="200"/>
                    <a:pt x="84" y="231"/>
                  </a:cubicBezTo>
                  <a:cubicBezTo>
                    <a:pt x="161" y="276"/>
                    <a:pt x="238" y="315"/>
                    <a:pt x="314" y="361"/>
                  </a:cubicBezTo>
                  <a:cubicBezTo>
                    <a:pt x="335" y="372"/>
                    <a:pt x="355" y="377"/>
                    <a:pt x="374" y="377"/>
                  </a:cubicBezTo>
                  <a:cubicBezTo>
                    <a:pt x="485" y="377"/>
                    <a:pt x="546" y="205"/>
                    <a:pt x="421" y="146"/>
                  </a:cubicBezTo>
                  <a:cubicBezTo>
                    <a:pt x="345" y="100"/>
                    <a:pt x="268" y="54"/>
                    <a:pt x="192" y="16"/>
                  </a:cubicBezTo>
                  <a:cubicBezTo>
                    <a:pt x="176" y="9"/>
                    <a:pt x="153" y="1"/>
                    <a:pt x="138" y="1"/>
                  </a:cubicBez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1" name="Google Shape;271;p42"/>
            <p:cNvSpPr/>
            <p:nvPr/>
          </p:nvSpPr>
          <p:spPr>
            <a:xfrm>
              <a:off x="7689651" y="3242885"/>
              <a:ext cx="415338" cy="193286"/>
            </a:xfrm>
            <a:custGeom>
              <a:avLst/>
              <a:gdLst/>
              <a:ahLst/>
              <a:cxnLst/>
              <a:rect l="l" t="t" r="r" b="b"/>
              <a:pathLst>
                <a:path w="6984" h="3250" extrusionOk="0">
                  <a:moveTo>
                    <a:pt x="6845" y="1"/>
                  </a:moveTo>
                  <a:cubicBezTo>
                    <a:pt x="6792" y="1"/>
                    <a:pt x="6746" y="39"/>
                    <a:pt x="6731" y="93"/>
                  </a:cubicBezTo>
                  <a:lnTo>
                    <a:pt x="6738" y="85"/>
                  </a:lnTo>
                  <a:lnTo>
                    <a:pt x="6738" y="85"/>
                  </a:lnTo>
                  <a:cubicBezTo>
                    <a:pt x="6715" y="146"/>
                    <a:pt x="6700" y="200"/>
                    <a:pt x="6677" y="254"/>
                  </a:cubicBezTo>
                  <a:cubicBezTo>
                    <a:pt x="6623" y="376"/>
                    <a:pt x="6562" y="491"/>
                    <a:pt x="6509" y="606"/>
                  </a:cubicBezTo>
                  <a:cubicBezTo>
                    <a:pt x="6455" y="698"/>
                    <a:pt x="6409" y="797"/>
                    <a:pt x="6355" y="889"/>
                  </a:cubicBezTo>
                  <a:cubicBezTo>
                    <a:pt x="6248" y="1080"/>
                    <a:pt x="6126" y="1264"/>
                    <a:pt x="5988" y="1440"/>
                  </a:cubicBezTo>
                  <a:lnTo>
                    <a:pt x="6003" y="1417"/>
                  </a:lnTo>
                  <a:lnTo>
                    <a:pt x="6003" y="1417"/>
                  </a:lnTo>
                  <a:cubicBezTo>
                    <a:pt x="5774" y="1716"/>
                    <a:pt x="5513" y="1984"/>
                    <a:pt x="5215" y="2214"/>
                  </a:cubicBezTo>
                  <a:cubicBezTo>
                    <a:pt x="4954" y="2420"/>
                    <a:pt x="4663" y="2589"/>
                    <a:pt x="4357" y="2719"/>
                  </a:cubicBezTo>
                  <a:lnTo>
                    <a:pt x="4365" y="2719"/>
                  </a:lnTo>
                  <a:cubicBezTo>
                    <a:pt x="4066" y="2841"/>
                    <a:pt x="3760" y="2933"/>
                    <a:pt x="3438" y="2979"/>
                  </a:cubicBezTo>
                  <a:cubicBezTo>
                    <a:pt x="3297" y="2995"/>
                    <a:pt x="3155" y="3002"/>
                    <a:pt x="3013" y="3002"/>
                  </a:cubicBezTo>
                  <a:cubicBezTo>
                    <a:pt x="2872" y="3002"/>
                    <a:pt x="2730" y="2995"/>
                    <a:pt x="2589" y="2979"/>
                  </a:cubicBezTo>
                  <a:cubicBezTo>
                    <a:pt x="2336" y="2941"/>
                    <a:pt x="2091" y="2872"/>
                    <a:pt x="1854" y="2780"/>
                  </a:cubicBezTo>
                  <a:cubicBezTo>
                    <a:pt x="1616" y="2673"/>
                    <a:pt x="1394" y="2543"/>
                    <a:pt x="1180" y="2390"/>
                  </a:cubicBezTo>
                  <a:cubicBezTo>
                    <a:pt x="958" y="2214"/>
                    <a:pt x="759" y="2007"/>
                    <a:pt x="583" y="1785"/>
                  </a:cubicBezTo>
                  <a:cubicBezTo>
                    <a:pt x="453" y="1609"/>
                    <a:pt x="338" y="1433"/>
                    <a:pt x="238" y="1249"/>
                  </a:cubicBezTo>
                  <a:cubicBezTo>
                    <a:pt x="218" y="1208"/>
                    <a:pt x="177" y="1188"/>
                    <a:pt x="136" y="1188"/>
                  </a:cubicBezTo>
                  <a:cubicBezTo>
                    <a:pt x="116" y="1188"/>
                    <a:pt x="95" y="1193"/>
                    <a:pt x="77" y="1203"/>
                  </a:cubicBezTo>
                  <a:cubicBezTo>
                    <a:pt x="16" y="1241"/>
                    <a:pt x="1" y="1310"/>
                    <a:pt x="31" y="1371"/>
                  </a:cubicBezTo>
                  <a:cubicBezTo>
                    <a:pt x="215" y="1724"/>
                    <a:pt x="453" y="2037"/>
                    <a:pt x="736" y="2313"/>
                  </a:cubicBezTo>
                  <a:cubicBezTo>
                    <a:pt x="996" y="2581"/>
                    <a:pt x="1310" y="2795"/>
                    <a:pt x="1647" y="2949"/>
                  </a:cubicBezTo>
                  <a:cubicBezTo>
                    <a:pt x="1991" y="3109"/>
                    <a:pt x="2359" y="3209"/>
                    <a:pt x="2734" y="3239"/>
                  </a:cubicBezTo>
                  <a:cubicBezTo>
                    <a:pt x="2823" y="3246"/>
                    <a:pt x="2911" y="3250"/>
                    <a:pt x="2999" y="3250"/>
                  </a:cubicBezTo>
                  <a:cubicBezTo>
                    <a:pt x="3308" y="3250"/>
                    <a:pt x="3615" y="3208"/>
                    <a:pt x="3913" y="3125"/>
                  </a:cubicBezTo>
                  <a:cubicBezTo>
                    <a:pt x="4610" y="2941"/>
                    <a:pt x="5245" y="2573"/>
                    <a:pt x="5758" y="2068"/>
                  </a:cubicBezTo>
                  <a:cubicBezTo>
                    <a:pt x="6011" y="1815"/>
                    <a:pt x="6241" y="1532"/>
                    <a:pt x="6432" y="1226"/>
                  </a:cubicBezTo>
                  <a:cubicBezTo>
                    <a:pt x="6531" y="1073"/>
                    <a:pt x="6616" y="920"/>
                    <a:pt x="6700" y="759"/>
                  </a:cubicBezTo>
                  <a:cubicBezTo>
                    <a:pt x="6799" y="568"/>
                    <a:pt x="6891" y="361"/>
                    <a:pt x="6960" y="154"/>
                  </a:cubicBezTo>
                  <a:cubicBezTo>
                    <a:pt x="6983" y="93"/>
                    <a:pt x="6945" y="24"/>
                    <a:pt x="6876" y="9"/>
                  </a:cubicBezTo>
                  <a:cubicBezTo>
                    <a:pt x="6868" y="1"/>
                    <a:pt x="6861" y="1"/>
                    <a:pt x="6845" y="1"/>
                  </a:cubicBezTo>
                  <a:close/>
                </a:path>
              </a:pathLst>
            </a:custGeom>
            <a:solidFill>
              <a:srgbClr val="59736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2" name="Google Shape;272;p42"/>
            <p:cNvSpPr/>
            <p:nvPr/>
          </p:nvSpPr>
          <p:spPr>
            <a:xfrm>
              <a:off x="7966078" y="4477767"/>
              <a:ext cx="59" cy="59"/>
            </a:xfrm>
            <a:custGeom>
              <a:avLst/>
              <a:gdLst/>
              <a:ahLst/>
              <a:cxnLst/>
              <a:rect l="l" t="t" r="r" b="b"/>
              <a:pathLst>
                <a:path w="1" h="1" extrusionOk="0">
                  <a:moveTo>
                    <a:pt x="0" y="0"/>
                  </a:moveTo>
                  <a:lnTo>
                    <a:pt x="0" y="0"/>
                  </a:ln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3" name="Google Shape;273;p42"/>
            <p:cNvSpPr/>
            <p:nvPr/>
          </p:nvSpPr>
          <p:spPr>
            <a:xfrm>
              <a:off x="7965602" y="4477767"/>
              <a:ext cx="59" cy="59"/>
            </a:xfrm>
            <a:custGeom>
              <a:avLst/>
              <a:gdLst/>
              <a:ahLst/>
              <a:cxnLst/>
              <a:rect l="l" t="t" r="r" b="b"/>
              <a:pathLst>
                <a:path w="1" h="1" extrusionOk="0">
                  <a:moveTo>
                    <a:pt x="0" y="0"/>
                  </a:move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4" name="Google Shape;274;p42"/>
            <p:cNvSpPr/>
            <p:nvPr/>
          </p:nvSpPr>
          <p:spPr>
            <a:xfrm>
              <a:off x="6291341" y="2066761"/>
              <a:ext cx="925710" cy="1047787"/>
            </a:xfrm>
            <a:custGeom>
              <a:avLst/>
              <a:gdLst/>
              <a:ahLst/>
              <a:cxnLst/>
              <a:rect l="l" t="t" r="r" b="b"/>
              <a:pathLst>
                <a:path w="15566" h="17618" extrusionOk="0">
                  <a:moveTo>
                    <a:pt x="11517" y="1"/>
                  </a:moveTo>
                  <a:cubicBezTo>
                    <a:pt x="11511" y="1"/>
                    <a:pt x="11506" y="1"/>
                    <a:pt x="11500" y="1"/>
                  </a:cubicBezTo>
                  <a:cubicBezTo>
                    <a:pt x="11462" y="1"/>
                    <a:pt x="11431" y="9"/>
                    <a:pt x="11393" y="17"/>
                  </a:cubicBezTo>
                  <a:lnTo>
                    <a:pt x="4227" y="1877"/>
                  </a:lnTo>
                  <a:lnTo>
                    <a:pt x="4181" y="1892"/>
                  </a:lnTo>
                  <a:lnTo>
                    <a:pt x="1264" y="2650"/>
                  </a:lnTo>
                  <a:lnTo>
                    <a:pt x="322" y="2895"/>
                  </a:lnTo>
                  <a:cubicBezTo>
                    <a:pt x="131" y="2941"/>
                    <a:pt x="1" y="3117"/>
                    <a:pt x="8" y="3316"/>
                  </a:cubicBezTo>
                  <a:cubicBezTo>
                    <a:pt x="8" y="3355"/>
                    <a:pt x="16" y="3385"/>
                    <a:pt x="24" y="3424"/>
                  </a:cubicBezTo>
                  <a:lnTo>
                    <a:pt x="322" y="4572"/>
                  </a:lnTo>
                  <a:lnTo>
                    <a:pt x="621" y="5720"/>
                  </a:lnTo>
                  <a:lnTo>
                    <a:pt x="1119" y="7634"/>
                  </a:lnTo>
                  <a:lnTo>
                    <a:pt x="1486" y="9051"/>
                  </a:lnTo>
                  <a:lnTo>
                    <a:pt x="2014" y="11072"/>
                  </a:lnTo>
                  <a:lnTo>
                    <a:pt x="2535" y="13086"/>
                  </a:lnTo>
                  <a:lnTo>
                    <a:pt x="2543" y="13101"/>
                  </a:lnTo>
                  <a:lnTo>
                    <a:pt x="3170" y="15520"/>
                  </a:lnTo>
                  <a:lnTo>
                    <a:pt x="3637" y="17304"/>
                  </a:lnTo>
                  <a:cubicBezTo>
                    <a:pt x="3683" y="17488"/>
                    <a:pt x="3859" y="17618"/>
                    <a:pt x="4051" y="17618"/>
                  </a:cubicBezTo>
                  <a:cubicBezTo>
                    <a:pt x="4089" y="17618"/>
                    <a:pt x="4127" y="17610"/>
                    <a:pt x="4166" y="17603"/>
                  </a:cubicBezTo>
                  <a:lnTo>
                    <a:pt x="9701" y="16171"/>
                  </a:lnTo>
                  <a:lnTo>
                    <a:pt x="10413" y="15987"/>
                  </a:lnTo>
                  <a:cubicBezTo>
                    <a:pt x="10451" y="15773"/>
                    <a:pt x="10505" y="15574"/>
                    <a:pt x="10574" y="15375"/>
                  </a:cubicBezTo>
                  <a:cubicBezTo>
                    <a:pt x="10673" y="15107"/>
                    <a:pt x="10781" y="14846"/>
                    <a:pt x="10911" y="14594"/>
                  </a:cubicBezTo>
                  <a:cubicBezTo>
                    <a:pt x="10995" y="14433"/>
                    <a:pt x="11072" y="14303"/>
                    <a:pt x="11148" y="14196"/>
                  </a:cubicBezTo>
                  <a:cubicBezTo>
                    <a:pt x="11232" y="14066"/>
                    <a:pt x="11324" y="13951"/>
                    <a:pt x="11424" y="13843"/>
                  </a:cubicBezTo>
                  <a:cubicBezTo>
                    <a:pt x="11508" y="13744"/>
                    <a:pt x="11615" y="13667"/>
                    <a:pt x="11730" y="13598"/>
                  </a:cubicBezTo>
                  <a:cubicBezTo>
                    <a:pt x="11822" y="13545"/>
                    <a:pt x="11929" y="13514"/>
                    <a:pt x="12036" y="13514"/>
                  </a:cubicBezTo>
                  <a:lnTo>
                    <a:pt x="12067" y="13514"/>
                  </a:lnTo>
                  <a:cubicBezTo>
                    <a:pt x="12197" y="13522"/>
                    <a:pt x="12312" y="13568"/>
                    <a:pt x="12411" y="13644"/>
                  </a:cubicBezTo>
                  <a:cubicBezTo>
                    <a:pt x="12503" y="13721"/>
                    <a:pt x="12565" y="13821"/>
                    <a:pt x="12610" y="13928"/>
                  </a:cubicBezTo>
                  <a:cubicBezTo>
                    <a:pt x="12649" y="14050"/>
                    <a:pt x="12679" y="14180"/>
                    <a:pt x="12679" y="14310"/>
                  </a:cubicBezTo>
                  <a:cubicBezTo>
                    <a:pt x="12695" y="14448"/>
                    <a:pt x="12695" y="14594"/>
                    <a:pt x="12679" y="14739"/>
                  </a:cubicBezTo>
                  <a:cubicBezTo>
                    <a:pt x="12656" y="14961"/>
                    <a:pt x="12626" y="15191"/>
                    <a:pt x="12580" y="15421"/>
                  </a:cubicBezTo>
                  <a:lnTo>
                    <a:pt x="15237" y="14732"/>
                  </a:lnTo>
                  <a:cubicBezTo>
                    <a:pt x="15344" y="14701"/>
                    <a:pt x="15436" y="14624"/>
                    <a:pt x="15489" y="14525"/>
                  </a:cubicBezTo>
                  <a:cubicBezTo>
                    <a:pt x="15550" y="14425"/>
                    <a:pt x="15566" y="14310"/>
                    <a:pt x="15535" y="14203"/>
                  </a:cubicBezTo>
                  <a:lnTo>
                    <a:pt x="12542" y="2696"/>
                  </a:lnTo>
                  <a:lnTo>
                    <a:pt x="11921" y="315"/>
                  </a:lnTo>
                  <a:cubicBezTo>
                    <a:pt x="11869" y="129"/>
                    <a:pt x="11709" y="1"/>
                    <a:pt x="11517"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5" name="Google Shape;275;p42"/>
            <p:cNvSpPr/>
            <p:nvPr/>
          </p:nvSpPr>
          <p:spPr>
            <a:xfrm>
              <a:off x="7546263" y="2708348"/>
              <a:ext cx="30092" cy="82013"/>
            </a:xfrm>
            <a:custGeom>
              <a:avLst/>
              <a:gdLst/>
              <a:ahLst/>
              <a:cxnLst/>
              <a:rect l="l" t="t" r="r" b="b"/>
              <a:pathLst>
                <a:path w="506" h="1379" extrusionOk="0">
                  <a:moveTo>
                    <a:pt x="255" y="1"/>
                  </a:moveTo>
                  <a:cubicBezTo>
                    <a:pt x="120" y="1"/>
                    <a:pt x="8" y="311"/>
                    <a:pt x="0" y="682"/>
                  </a:cubicBezTo>
                  <a:cubicBezTo>
                    <a:pt x="0" y="1065"/>
                    <a:pt x="107" y="1379"/>
                    <a:pt x="245" y="1379"/>
                  </a:cubicBezTo>
                  <a:cubicBezTo>
                    <a:pt x="383" y="1379"/>
                    <a:pt x="498" y="1073"/>
                    <a:pt x="505" y="690"/>
                  </a:cubicBezTo>
                  <a:cubicBezTo>
                    <a:pt x="505" y="307"/>
                    <a:pt x="398" y="1"/>
                    <a:pt x="260" y="1"/>
                  </a:cubicBezTo>
                  <a:cubicBezTo>
                    <a:pt x="259" y="1"/>
                    <a:pt x="257" y="1"/>
                    <a:pt x="255"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6" name="Google Shape;276;p42"/>
            <p:cNvSpPr/>
            <p:nvPr/>
          </p:nvSpPr>
          <p:spPr>
            <a:xfrm>
              <a:off x="7627265" y="2881828"/>
              <a:ext cx="180373" cy="141247"/>
            </a:xfrm>
            <a:custGeom>
              <a:avLst/>
              <a:gdLst/>
              <a:ahLst/>
              <a:cxnLst/>
              <a:rect l="l" t="t" r="r" b="b"/>
              <a:pathLst>
                <a:path w="3033" h="2375" extrusionOk="0">
                  <a:moveTo>
                    <a:pt x="2872" y="1"/>
                  </a:moveTo>
                  <a:cubicBezTo>
                    <a:pt x="2772" y="54"/>
                    <a:pt x="2681" y="108"/>
                    <a:pt x="2581" y="154"/>
                  </a:cubicBezTo>
                  <a:cubicBezTo>
                    <a:pt x="2543" y="192"/>
                    <a:pt x="2512" y="230"/>
                    <a:pt x="2466" y="269"/>
                  </a:cubicBezTo>
                  <a:cubicBezTo>
                    <a:pt x="2382" y="345"/>
                    <a:pt x="2298" y="414"/>
                    <a:pt x="2206" y="483"/>
                  </a:cubicBezTo>
                  <a:cubicBezTo>
                    <a:pt x="2014" y="613"/>
                    <a:pt x="1815" y="720"/>
                    <a:pt x="1601" y="797"/>
                  </a:cubicBezTo>
                  <a:cubicBezTo>
                    <a:pt x="1494" y="835"/>
                    <a:pt x="1387" y="866"/>
                    <a:pt x="1279" y="896"/>
                  </a:cubicBezTo>
                  <a:cubicBezTo>
                    <a:pt x="1165" y="919"/>
                    <a:pt x="1050" y="935"/>
                    <a:pt x="935" y="942"/>
                  </a:cubicBezTo>
                  <a:cubicBezTo>
                    <a:pt x="878" y="946"/>
                    <a:pt x="822" y="948"/>
                    <a:pt x="767" y="948"/>
                  </a:cubicBezTo>
                  <a:cubicBezTo>
                    <a:pt x="713" y="948"/>
                    <a:pt x="659" y="946"/>
                    <a:pt x="606" y="942"/>
                  </a:cubicBezTo>
                  <a:cubicBezTo>
                    <a:pt x="552" y="942"/>
                    <a:pt x="506" y="935"/>
                    <a:pt x="453" y="927"/>
                  </a:cubicBezTo>
                  <a:cubicBezTo>
                    <a:pt x="307" y="958"/>
                    <a:pt x="154" y="988"/>
                    <a:pt x="1" y="1004"/>
                  </a:cubicBezTo>
                  <a:cubicBezTo>
                    <a:pt x="1" y="1019"/>
                    <a:pt x="1" y="1034"/>
                    <a:pt x="9" y="1042"/>
                  </a:cubicBezTo>
                  <a:cubicBezTo>
                    <a:pt x="131" y="1409"/>
                    <a:pt x="338" y="1739"/>
                    <a:pt x="613" y="2007"/>
                  </a:cubicBezTo>
                  <a:cubicBezTo>
                    <a:pt x="744" y="2144"/>
                    <a:pt x="904" y="2259"/>
                    <a:pt x="1073" y="2343"/>
                  </a:cubicBezTo>
                  <a:lnTo>
                    <a:pt x="1134" y="2374"/>
                  </a:lnTo>
                  <a:cubicBezTo>
                    <a:pt x="1157" y="2336"/>
                    <a:pt x="1180" y="2305"/>
                    <a:pt x="1203" y="2275"/>
                  </a:cubicBezTo>
                  <a:cubicBezTo>
                    <a:pt x="1257" y="2213"/>
                    <a:pt x="1310" y="2152"/>
                    <a:pt x="1379" y="2098"/>
                  </a:cubicBezTo>
                  <a:cubicBezTo>
                    <a:pt x="1532" y="1976"/>
                    <a:pt x="1701" y="1884"/>
                    <a:pt x="1884" y="1808"/>
                  </a:cubicBezTo>
                  <a:cubicBezTo>
                    <a:pt x="1930" y="1792"/>
                    <a:pt x="1984" y="1777"/>
                    <a:pt x="2030" y="1762"/>
                  </a:cubicBezTo>
                  <a:cubicBezTo>
                    <a:pt x="2168" y="1716"/>
                    <a:pt x="2313" y="1677"/>
                    <a:pt x="2466" y="1647"/>
                  </a:cubicBezTo>
                  <a:cubicBezTo>
                    <a:pt x="2596" y="1624"/>
                    <a:pt x="2742" y="1601"/>
                    <a:pt x="2880" y="1593"/>
                  </a:cubicBezTo>
                  <a:cubicBezTo>
                    <a:pt x="2903" y="1532"/>
                    <a:pt x="2926" y="1471"/>
                    <a:pt x="2949" y="1402"/>
                  </a:cubicBezTo>
                  <a:cubicBezTo>
                    <a:pt x="3002" y="1210"/>
                    <a:pt x="3033" y="1004"/>
                    <a:pt x="3033" y="805"/>
                  </a:cubicBezTo>
                  <a:cubicBezTo>
                    <a:pt x="3025" y="690"/>
                    <a:pt x="3017" y="583"/>
                    <a:pt x="3002" y="475"/>
                  </a:cubicBezTo>
                  <a:cubicBezTo>
                    <a:pt x="2987" y="338"/>
                    <a:pt x="2956" y="200"/>
                    <a:pt x="2918" y="70"/>
                  </a:cubicBezTo>
                  <a:cubicBezTo>
                    <a:pt x="2910" y="47"/>
                    <a:pt x="2895" y="16"/>
                    <a:pt x="2872"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7" name="Google Shape;277;p42"/>
            <p:cNvSpPr/>
            <p:nvPr/>
          </p:nvSpPr>
          <p:spPr>
            <a:xfrm>
              <a:off x="7643679" y="2885040"/>
              <a:ext cx="147129" cy="59116"/>
            </a:xfrm>
            <a:custGeom>
              <a:avLst/>
              <a:gdLst/>
              <a:ahLst/>
              <a:cxnLst/>
              <a:rect l="l" t="t" r="r" b="b"/>
              <a:pathLst>
                <a:path w="2474" h="994" extrusionOk="0">
                  <a:moveTo>
                    <a:pt x="2473" y="0"/>
                  </a:moveTo>
                  <a:lnTo>
                    <a:pt x="2473" y="0"/>
                  </a:lnTo>
                  <a:cubicBezTo>
                    <a:pt x="2351" y="69"/>
                    <a:pt x="2236" y="130"/>
                    <a:pt x="2121" y="184"/>
                  </a:cubicBezTo>
                  <a:cubicBezTo>
                    <a:pt x="1838" y="322"/>
                    <a:pt x="1547" y="444"/>
                    <a:pt x="1256" y="551"/>
                  </a:cubicBezTo>
                  <a:cubicBezTo>
                    <a:pt x="1187" y="574"/>
                    <a:pt x="1118" y="597"/>
                    <a:pt x="1049" y="620"/>
                  </a:cubicBezTo>
                  <a:cubicBezTo>
                    <a:pt x="705" y="735"/>
                    <a:pt x="360" y="827"/>
                    <a:pt x="1" y="896"/>
                  </a:cubicBezTo>
                  <a:lnTo>
                    <a:pt x="23" y="904"/>
                  </a:lnTo>
                  <a:cubicBezTo>
                    <a:pt x="92" y="927"/>
                    <a:pt x="161" y="950"/>
                    <a:pt x="230" y="965"/>
                  </a:cubicBezTo>
                  <a:cubicBezTo>
                    <a:pt x="299" y="973"/>
                    <a:pt x="360" y="980"/>
                    <a:pt x="429" y="988"/>
                  </a:cubicBezTo>
                  <a:lnTo>
                    <a:pt x="414" y="988"/>
                  </a:lnTo>
                  <a:cubicBezTo>
                    <a:pt x="460" y="992"/>
                    <a:pt x="506" y="994"/>
                    <a:pt x="552" y="994"/>
                  </a:cubicBezTo>
                  <a:cubicBezTo>
                    <a:pt x="598" y="994"/>
                    <a:pt x="644" y="992"/>
                    <a:pt x="690" y="988"/>
                  </a:cubicBezTo>
                  <a:cubicBezTo>
                    <a:pt x="774" y="980"/>
                    <a:pt x="850" y="973"/>
                    <a:pt x="935" y="957"/>
                  </a:cubicBezTo>
                  <a:lnTo>
                    <a:pt x="927" y="957"/>
                  </a:lnTo>
                  <a:cubicBezTo>
                    <a:pt x="1042" y="934"/>
                    <a:pt x="1149" y="904"/>
                    <a:pt x="1264" y="865"/>
                  </a:cubicBezTo>
                  <a:cubicBezTo>
                    <a:pt x="1363" y="827"/>
                    <a:pt x="1455" y="789"/>
                    <a:pt x="1555" y="743"/>
                  </a:cubicBezTo>
                  <a:cubicBezTo>
                    <a:pt x="1769" y="636"/>
                    <a:pt x="1968" y="506"/>
                    <a:pt x="2152" y="345"/>
                  </a:cubicBezTo>
                  <a:cubicBezTo>
                    <a:pt x="2221" y="284"/>
                    <a:pt x="2290" y="215"/>
                    <a:pt x="2351" y="146"/>
                  </a:cubicBezTo>
                  <a:cubicBezTo>
                    <a:pt x="2382" y="115"/>
                    <a:pt x="2412" y="84"/>
                    <a:pt x="2435" y="54"/>
                  </a:cubicBezTo>
                  <a:lnTo>
                    <a:pt x="2473" y="0"/>
                  </a:lnTo>
                  <a:close/>
                </a:path>
              </a:pathLst>
            </a:custGeom>
            <a:solidFill>
              <a:srgbClr val="FEFEF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8" name="Google Shape;278;p42"/>
            <p:cNvSpPr/>
            <p:nvPr/>
          </p:nvSpPr>
          <p:spPr>
            <a:xfrm>
              <a:off x="7691495" y="2969074"/>
              <a:ext cx="109306" cy="61257"/>
            </a:xfrm>
            <a:custGeom>
              <a:avLst/>
              <a:gdLst/>
              <a:ahLst/>
              <a:cxnLst/>
              <a:rect l="l" t="t" r="r" b="b"/>
              <a:pathLst>
                <a:path w="1838" h="1030" extrusionOk="0">
                  <a:moveTo>
                    <a:pt x="1580" y="1"/>
                  </a:moveTo>
                  <a:cubicBezTo>
                    <a:pt x="1474" y="1"/>
                    <a:pt x="1369" y="11"/>
                    <a:pt x="1264" y="34"/>
                  </a:cubicBezTo>
                  <a:cubicBezTo>
                    <a:pt x="1172" y="50"/>
                    <a:pt x="1088" y="73"/>
                    <a:pt x="996" y="103"/>
                  </a:cubicBezTo>
                  <a:lnTo>
                    <a:pt x="1003" y="111"/>
                  </a:lnTo>
                  <a:cubicBezTo>
                    <a:pt x="904" y="141"/>
                    <a:pt x="812" y="172"/>
                    <a:pt x="728" y="218"/>
                  </a:cubicBezTo>
                  <a:cubicBezTo>
                    <a:pt x="567" y="295"/>
                    <a:pt x="414" y="394"/>
                    <a:pt x="284" y="509"/>
                  </a:cubicBezTo>
                  <a:cubicBezTo>
                    <a:pt x="207" y="578"/>
                    <a:pt x="131" y="662"/>
                    <a:pt x="69" y="746"/>
                  </a:cubicBezTo>
                  <a:cubicBezTo>
                    <a:pt x="46" y="792"/>
                    <a:pt x="23" y="830"/>
                    <a:pt x="0" y="876"/>
                  </a:cubicBezTo>
                  <a:cubicBezTo>
                    <a:pt x="169" y="968"/>
                    <a:pt x="353" y="1014"/>
                    <a:pt x="544" y="1030"/>
                  </a:cubicBezTo>
                  <a:cubicBezTo>
                    <a:pt x="644" y="1030"/>
                    <a:pt x="735" y="1022"/>
                    <a:pt x="835" y="1007"/>
                  </a:cubicBezTo>
                  <a:cubicBezTo>
                    <a:pt x="881" y="999"/>
                    <a:pt x="934" y="991"/>
                    <a:pt x="980" y="968"/>
                  </a:cubicBezTo>
                  <a:cubicBezTo>
                    <a:pt x="1042" y="953"/>
                    <a:pt x="1095" y="930"/>
                    <a:pt x="1149" y="907"/>
                  </a:cubicBezTo>
                  <a:cubicBezTo>
                    <a:pt x="1233" y="861"/>
                    <a:pt x="1317" y="800"/>
                    <a:pt x="1386" y="739"/>
                  </a:cubicBezTo>
                  <a:cubicBezTo>
                    <a:pt x="1470" y="662"/>
                    <a:pt x="1539" y="586"/>
                    <a:pt x="1601" y="494"/>
                  </a:cubicBezTo>
                  <a:cubicBezTo>
                    <a:pt x="1700" y="356"/>
                    <a:pt x="1784" y="203"/>
                    <a:pt x="1838" y="34"/>
                  </a:cubicBezTo>
                  <a:cubicBezTo>
                    <a:pt x="1784" y="19"/>
                    <a:pt x="1731" y="11"/>
                    <a:pt x="1677" y="4"/>
                  </a:cubicBezTo>
                  <a:cubicBezTo>
                    <a:pt x="1645" y="2"/>
                    <a:pt x="1612" y="1"/>
                    <a:pt x="1580" y="1"/>
                  </a:cubicBezTo>
                  <a:close/>
                </a:path>
              </a:pathLst>
            </a:custGeom>
            <a:solidFill>
              <a:srgbClr val="F6867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9" name="Google Shape;279;p42"/>
            <p:cNvSpPr/>
            <p:nvPr/>
          </p:nvSpPr>
          <p:spPr>
            <a:xfrm>
              <a:off x="7827626" y="2711975"/>
              <a:ext cx="36515" cy="87544"/>
            </a:xfrm>
            <a:custGeom>
              <a:avLst/>
              <a:gdLst/>
              <a:ahLst/>
              <a:cxnLst/>
              <a:rect l="l" t="t" r="r" b="b"/>
              <a:pathLst>
                <a:path w="614" h="1472" extrusionOk="0">
                  <a:moveTo>
                    <a:pt x="347" y="1"/>
                  </a:moveTo>
                  <a:cubicBezTo>
                    <a:pt x="189" y="1"/>
                    <a:pt x="46" y="320"/>
                    <a:pt x="24" y="721"/>
                  </a:cubicBezTo>
                  <a:cubicBezTo>
                    <a:pt x="1" y="1119"/>
                    <a:pt x="108" y="1456"/>
                    <a:pt x="269" y="1471"/>
                  </a:cubicBezTo>
                  <a:cubicBezTo>
                    <a:pt x="270" y="1471"/>
                    <a:pt x="272" y="1471"/>
                    <a:pt x="274" y="1471"/>
                  </a:cubicBezTo>
                  <a:cubicBezTo>
                    <a:pt x="425" y="1471"/>
                    <a:pt x="567" y="1152"/>
                    <a:pt x="590" y="751"/>
                  </a:cubicBezTo>
                  <a:cubicBezTo>
                    <a:pt x="613" y="345"/>
                    <a:pt x="506" y="9"/>
                    <a:pt x="353" y="1"/>
                  </a:cubicBezTo>
                  <a:cubicBezTo>
                    <a:pt x="351" y="1"/>
                    <a:pt x="349" y="1"/>
                    <a:pt x="347"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0" name="Google Shape;280;p42"/>
            <p:cNvSpPr/>
            <p:nvPr/>
          </p:nvSpPr>
          <p:spPr>
            <a:xfrm>
              <a:off x="7632736" y="2615928"/>
              <a:ext cx="82961" cy="277380"/>
            </a:xfrm>
            <a:custGeom>
              <a:avLst/>
              <a:gdLst/>
              <a:ahLst/>
              <a:cxnLst/>
              <a:rect l="l" t="t" r="r" b="b"/>
              <a:pathLst>
                <a:path w="1395" h="4664" extrusionOk="0">
                  <a:moveTo>
                    <a:pt x="1348" y="0"/>
                  </a:moveTo>
                  <a:lnTo>
                    <a:pt x="1348" y="8"/>
                  </a:lnTo>
                  <a:cubicBezTo>
                    <a:pt x="1333" y="8"/>
                    <a:pt x="1318" y="16"/>
                    <a:pt x="1310" y="23"/>
                  </a:cubicBezTo>
                  <a:cubicBezTo>
                    <a:pt x="1256" y="131"/>
                    <a:pt x="1203" y="238"/>
                    <a:pt x="1149" y="345"/>
                  </a:cubicBezTo>
                  <a:cubicBezTo>
                    <a:pt x="1065" y="521"/>
                    <a:pt x="988" y="697"/>
                    <a:pt x="904" y="873"/>
                  </a:cubicBezTo>
                  <a:cubicBezTo>
                    <a:pt x="736" y="1248"/>
                    <a:pt x="521" y="1738"/>
                    <a:pt x="338" y="2259"/>
                  </a:cubicBezTo>
                  <a:cubicBezTo>
                    <a:pt x="253" y="2504"/>
                    <a:pt x="185" y="2741"/>
                    <a:pt x="123" y="2986"/>
                  </a:cubicBezTo>
                  <a:cubicBezTo>
                    <a:pt x="70" y="3208"/>
                    <a:pt x="31" y="3430"/>
                    <a:pt x="16" y="3660"/>
                  </a:cubicBezTo>
                  <a:cubicBezTo>
                    <a:pt x="1" y="3982"/>
                    <a:pt x="54" y="4403"/>
                    <a:pt x="391" y="4587"/>
                  </a:cubicBezTo>
                  <a:cubicBezTo>
                    <a:pt x="491" y="4632"/>
                    <a:pt x="606" y="4663"/>
                    <a:pt x="713" y="4663"/>
                  </a:cubicBezTo>
                  <a:lnTo>
                    <a:pt x="751" y="4663"/>
                  </a:lnTo>
                  <a:cubicBezTo>
                    <a:pt x="874" y="4663"/>
                    <a:pt x="988" y="4640"/>
                    <a:pt x="1111" y="4609"/>
                  </a:cubicBezTo>
                  <a:cubicBezTo>
                    <a:pt x="1142" y="4602"/>
                    <a:pt x="1172" y="4579"/>
                    <a:pt x="1187" y="4548"/>
                  </a:cubicBezTo>
                  <a:cubicBezTo>
                    <a:pt x="1249" y="4449"/>
                    <a:pt x="1180" y="4334"/>
                    <a:pt x="1073" y="4334"/>
                  </a:cubicBezTo>
                  <a:cubicBezTo>
                    <a:pt x="1057" y="4334"/>
                    <a:pt x="1042" y="4334"/>
                    <a:pt x="1034" y="4342"/>
                  </a:cubicBezTo>
                  <a:cubicBezTo>
                    <a:pt x="988" y="4349"/>
                    <a:pt x="935" y="4357"/>
                    <a:pt x="897" y="4364"/>
                  </a:cubicBezTo>
                  <a:cubicBezTo>
                    <a:pt x="851" y="4372"/>
                    <a:pt x="797" y="4372"/>
                    <a:pt x="751" y="4372"/>
                  </a:cubicBezTo>
                  <a:cubicBezTo>
                    <a:pt x="720" y="4372"/>
                    <a:pt x="690" y="4372"/>
                    <a:pt x="659" y="4364"/>
                  </a:cubicBezTo>
                  <a:cubicBezTo>
                    <a:pt x="613" y="4364"/>
                    <a:pt x="575" y="4349"/>
                    <a:pt x="537" y="4334"/>
                  </a:cubicBezTo>
                  <a:cubicBezTo>
                    <a:pt x="514" y="4326"/>
                    <a:pt x="483" y="4311"/>
                    <a:pt x="460" y="4296"/>
                  </a:cubicBezTo>
                  <a:cubicBezTo>
                    <a:pt x="437" y="4273"/>
                    <a:pt x="414" y="4250"/>
                    <a:pt x="391" y="4227"/>
                  </a:cubicBezTo>
                  <a:cubicBezTo>
                    <a:pt x="368" y="4188"/>
                    <a:pt x="345" y="4158"/>
                    <a:pt x="330" y="4119"/>
                  </a:cubicBezTo>
                  <a:cubicBezTo>
                    <a:pt x="307" y="4043"/>
                    <a:pt x="284" y="3966"/>
                    <a:pt x="276" y="3890"/>
                  </a:cubicBezTo>
                  <a:cubicBezTo>
                    <a:pt x="253" y="3675"/>
                    <a:pt x="261" y="3461"/>
                    <a:pt x="292" y="3254"/>
                  </a:cubicBezTo>
                  <a:cubicBezTo>
                    <a:pt x="353" y="2856"/>
                    <a:pt x="445" y="2458"/>
                    <a:pt x="567" y="2075"/>
                  </a:cubicBezTo>
                  <a:cubicBezTo>
                    <a:pt x="682" y="1708"/>
                    <a:pt x="820" y="1325"/>
                    <a:pt x="981" y="942"/>
                  </a:cubicBezTo>
                  <a:cubicBezTo>
                    <a:pt x="1050" y="774"/>
                    <a:pt x="1134" y="590"/>
                    <a:pt x="1218" y="406"/>
                  </a:cubicBezTo>
                  <a:cubicBezTo>
                    <a:pt x="1264" y="299"/>
                    <a:pt x="1325" y="184"/>
                    <a:pt x="1387" y="69"/>
                  </a:cubicBezTo>
                  <a:cubicBezTo>
                    <a:pt x="1394" y="46"/>
                    <a:pt x="1394" y="16"/>
                    <a:pt x="1371" y="8"/>
                  </a:cubicBezTo>
                  <a:cubicBezTo>
                    <a:pt x="1364" y="0"/>
                    <a:pt x="1356" y="0"/>
                    <a:pt x="1348" y="0"/>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1" name="Google Shape;281;p42"/>
            <p:cNvSpPr/>
            <p:nvPr/>
          </p:nvSpPr>
          <p:spPr>
            <a:xfrm>
              <a:off x="7491609" y="2497994"/>
              <a:ext cx="154384" cy="83380"/>
            </a:xfrm>
            <a:custGeom>
              <a:avLst/>
              <a:gdLst/>
              <a:ahLst/>
              <a:cxnLst/>
              <a:rect l="l" t="t" r="r" b="b"/>
              <a:pathLst>
                <a:path w="2596" h="1402" extrusionOk="0">
                  <a:moveTo>
                    <a:pt x="1792" y="1"/>
                  </a:moveTo>
                  <a:cubicBezTo>
                    <a:pt x="1570" y="8"/>
                    <a:pt x="1356" y="39"/>
                    <a:pt x="1149" y="100"/>
                  </a:cubicBezTo>
                  <a:cubicBezTo>
                    <a:pt x="475" y="299"/>
                    <a:pt x="0" y="728"/>
                    <a:pt x="100" y="1057"/>
                  </a:cubicBezTo>
                  <a:cubicBezTo>
                    <a:pt x="161" y="1271"/>
                    <a:pt x="452" y="1402"/>
                    <a:pt x="858" y="1402"/>
                  </a:cubicBezTo>
                  <a:cubicBezTo>
                    <a:pt x="1072" y="1402"/>
                    <a:pt x="1287" y="1363"/>
                    <a:pt x="1501" y="1302"/>
                  </a:cubicBezTo>
                  <a:cubicBezTo>
                    <a:pt x="1800" y="1226"/>
                    <a:pt x="2075" y="1080"/>
                    <a:pt x="2313" y="881"/>
                  </a:cubicBezTo>
                  <a:cubicBezTo>
                    <a:pt x="2512" y="697"/>
                    <a:pt x="2596" y="506"/>
                    <a:pt x="2542" y="345"/>
                  </a:cubicBezTo>
                  <a:cubicBezTo>
                    <a:pt x="2481" y="131"/>
                    <a:pt x="2198" y="1"/>
                    <a:pt x="1792"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2" name="Google Shape;282;p42"/>
            <p:cNvSpPr/>
            <p:nvPr/>
          </p:nvSpPr>
          <p:spPr>
            <a:xfrm>
              <a:off x="7823999" y="2512565"/>
              <a:ext cx="160331" cy="92480"/>
            </a:xfrm>
            <a:custGeom>
              <a:avLst/>
              <a:gdLst/>
              <a:ahLst/>
              <a:cxnLst/>
              <a:rect l="l" t="t" r="r" b="b"/>
              <a:pathLst>
                <a:path w="2696" h="1555" extrusionOk="0">
                  <a:moveTo>
                    <a:pt x="743" y="1"/>
                  </a:moveTo>
                  <a:cubicBezTo>
                    <a:pt x="383" y="1"/>
                    <a:pt x="131" y="115"/>
                    <a:pt x="62" y="307"/>
                  </a:cubicBezTo>
                  <a:cubicBezTo>
                    <a:pt x="0" y="475"/>
                    <a:pt x="69" y="682"/>
                    <a:pt x="261" y="881"/>
                  </a:cubicBezTo>
                  <a:cubicBezTo>
                    <a:pt x="490" y="1111"/>
                    <a:pt x="774" y="1287"/>
                    <a:pt x="1080" y="1402"/>
                  </a:cubicBezTo>
                  <a:cubicBezTo>
                    <a:pt x="1333" y="1501"/>
                    <a:pt x="1608" y="1555"/>
                    <a:pt x="1884" y="1555"/>
                  </a:cubicBezTo>
                  <a:cubicBezTo>
                    <a:pt x="2244" y="1555"/>
                    <a:pt x="2489" y="1448"/>
                    <a:pt x="2565" y="1249"/>
                  </a:cubicBezTo>
                  <a:cubicBezTo>
                    <a:pt x="2695" y="912"/>
                    <a:pt x="2236" y="422"/>
                    <a:pt x="1547" y="161"/>
                  </a:cubicBezTo>
                  <a:cubicBezTo>
                    <a:pt x="1287" y="62"/>
                    <a:pt x="1011" y="8"/>
                    <a:pt x="743"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3" name="Google Shape;283;p42"/>
            <p:cNvSpPr/>
            <p:nvPr/>
          </p:nvSpPr>
          <p:spPr>
            <a:xfrm>
              <a:off x="7519382" y="3246988"/>
              <a:ext cx="481291" cy="622082"/>
            </a:xfrm>
            <a:custGeom>
              <a:avLst/>
              <a:gdLst/>
              <a:ahLst/>
              <a:cxnLst/>
              <a:rect l="l" t="t" r="r" b="b"/>
              <a:pathLst>
                <a:path w="8093" h="10460" extrusionOk="0">
                  <a:moveTo>
                    <a:pt x="4755" y="1"/>
                  </a:moveTo>
                  <a:cubicBezTo>
                    <a:pt x="4395" y="1"/>
                    <a:pt x="4043" y="62"/>
                    <a:pt x="3714" y="192"/>
                  </a:cubicBezTo>
                  <a:cubicBezTo>
                    <a:pt x="3530" y="261"/>
                    <a:pt x="3361" y="361"/>
                    <a:pt x="3201" y="476"/>
                  </a:cubicBezTo>
                  <a:cubicBezTo>
                    <a:pt x="3124" y="537"/>
                    <a:pt x="3048" y="606"/>
                    <a:pt x="2971" y="675"/>
                  </a:cubicBezTo>
                  <a:cubicBezTo>
                    <a:pt x="2917" y="728"/>
                    <a:pt x="2871" y="789"/>
                    <a:pt x="2818" y="851"/>
                  </a:cubicBezTo>
                  <a:cubicBezTo>
                    <a:pt x="2764" y="782"/>
                    <a:pt x="2703" y="713"/>
                    <a:pt x="2642" y="659"/>
                  </a:cubicBezTo>
                  <a:cubicBezTo>
                    <a:pt x="2519" y="560"/>
                    <a:pt x="2374" y="476"/>
                    <a:pt x="2228" y="422"/>
                  </a:cubicBezTo>
                  <a:cubicBezTo>
                    <a:pt x="2113" y="384"/>
                    <a:pt x="1991" y="368"/>
                    <a:pt x="1868" y="368"/>
                  </a:cubicBezTo>
                  <a:cubicBezTo>
                    <a:pt x="1830" y="368"/>
                    <a:pt x="1792" y="368"/>
                    <a:pt x="1754" y="376"/>
                  </a:cubicBezTo>
                  <a:cubicBezTo>
                    <a:pt x="1417" y="414"/>
                    <a:pt x="1111" y="560"/>
                    <a:pt x="858" y="789"/>
                  </a:cubicBezTo>
                  <a:cubicBezTo>
                    <a:pt x="644" y="989"/>
                    <a:pt x="467" y="1234"/>
                    <a:pt x="337" y="1501"/>
                  </a:cubicBezTo>
                  <a:cubicBezTo>
                    <a:pt x="199" y="1785"/>
                    <a:pt x="108" y="2091"/>
                    <a:pt x="69" y="2405"/>
                  </a:cubicBezTo>
                  <a:cubicBezTo>
                    <a:pt x="0" y="2834"/>
                    <a:pt x="16" y="3270"/>
                    <a:pt x="123" y="3691"/>
                  </a:cubicBezTo>
                  <a:cubicBezTo>
                    <a:pt x="108" y="3706"/>
                    <a:pt x="100" y="3729"/>
                    <a:pt x="100" y="3760"/>
                  </a:cubicBezTo>
                  <a:cubicBezTo>
                    <a:pt x="92" y="4189"/>
                    <a:pt x="146" y="4618"/>
                    <a:pt x="261" y="5031"/>
                  </a:cubicBezTo>
                  <a:cubicBezTo>
                    <a:pt x="383" y="5437"/>
                    <a:pt x="544" y="5827"/>
                    <a:pt x="743" y="6202"/>
                  </a:cubicBezTo>
                  <a:cubicBezTo>
                    <a:pt x="1065" y="6777"/>
                    <a:pt x="1417" y="7328"/>
                    <a:pt x="1807" y="7864"/>
                  </a:cubicBezTo>
                  <a:lnTo>
                    <a:pt x="1853" y="7925"/>
                  </a:lnTo>
                  <a:lnTo>
                    <a:pt x="2136" y="8331"/>
                  </a:lnTo>
                  <a:cubicBezTo>
                    <a:pt x="2228" y="8469"/>
                    <a:pt x="2328" y="8606"/>
                    <a:pt x="2420" y="8759"/>
                  </a:cubicBezTo>
                  <a:cubicBezTo>
                    <a:pt x="2458" y="8821"/>
                    <a:pt x="2496" y="8882"/>
                    <a:pt x="2527" y="8943"/>
                  </a:cubicBezTo>
                  <a:lnTo>
                    <a:pt x="2550" y="8974"/>
                  </a:lnTo>
                  <a:cubicBezTo>
                    <a:pt x="2596" y="9050"/>
                    <a:pt x="2642" y="9127"/>
                    <a:pt x="2688" y="9196"/>
                  </a:cubicBezTo>
                  <a:cubicBezTo>
                    <a:pt x="2780" y="9341"/>
                    <a:pt x="2879" y="9487"/>
                    <a:pt x="2986" y="9617"/>
                  </a:cubicBezTo>
                  <a:cubicBezTo>
                    <a:pt x="3101" y="9762"/>
                    <a:pt x="3239" y="9885"/>
                    <a:pt x="3384" y="9992"/>
                  </a:cubicBezTo>
                  <a:cubicBezTo>
                    <a:pt x="3407" y="10007"/>
                    <a:pt x="3423" y="10015"/>
                    <a:pt x="3446" y="10015"/>
                  </a:cubicBezTo>
                  <a:lnTo>
                    <a:pt x="3484" y="10015"/>
                  </a:lnTo>
                  <a:cubicBezTo>
                    <a:pt x="3499" y="10007"/>
                    <a:pt x="3515" y="10000"/>
                    <a:pt x="3530" y="9984"/>
                  </a:cubicBezTo>
                  <a:cubicBezTo>
                    <a:pt x="3721" y="10161"/>
                    <a:pt x="3943" y="10291"/>
                    <a:pt x="4181" y="10367"/>
                  </a:cubicBezTo>
                  <a:cubicBezTo>
                    <a:pt x="4357" y="10428"/>
                    <a:pt x="4540" y="10459"/>
                    <a:pt x="4724" y="10459"/>
                  </a:cubicBezTo>
                  <a:cubicBezTo>
                    <a:pt x="4778" y="10459"/>
                    <a:pt x="4831" y="10459"/>
                    <a:pt x="4885" y="10451"/>
                  </a:cubicBezTo>
                  <a:cubicBezTo>
                    <a:pt x="5122" y="10428"/>
                    <a:pt x="5360" y="10360"/>
                    <a:pt x="5582" y="10260"/>
                  </a:cubicBezTo>
                  <a:cubicBezTo>
                    <a:pt x="5796" y="10153"/>
                    <a:pt x="5995" y="10023"/>
                    <a:pt x="6179" y="9854"/>
                  </a:cubicBezTo>
                  <a:cubicBezTo>
                    <a:pt x="6355" y="9694"/>
                    <a:pt x="6516" y="9510"/>
                    <a:pt x="6646" y="9303"/>
                  </a:cubicBezTo>
                  <a:cubicBezTo>
                    <a:pt x="6906" y="8897"/>
                    <a:pt x="7021" y="8423"/>
                    <a:pt x="6975" y="7948"/>
                  </a:cubicBezTo>
                  <a:cubicBezTo>
                    <a:pt x="6967" y="7856"/>
                    <a:pt x="6952" y="7772"/>
                    <a:pt x="6929" y="7680"/>
                  </a:cubicBezTo>
                  <a:cubicBezTo>
                    <a:pt x="7067" y="7657"/>
                    <a:pt x="7197" y="7603"/>
                    <a:pt x="7320" y="7527"/>
                  </a:cubicBezTo>
                  <a:cubicBezTo>
                    <a:pt x="7664" y="7320"/>
                    <a:pt x="7909" y="6983"/>
                    <a:pt x="8009" y="6600"/>
                  </a:cubicBezTo>
                  <a:cubicBezTo>
                    <a:pt x="8070" y="6409"/>
                    <a:pt x="8093" y="6202"/>
                    <a:pt x="8085" y="6003"/>
                  </a:cubicBezTo>
                  <a:cubicBezTo>
                    <a:pt x="8085" y="5797"/>
                    <a:pt x="8047" y="5597"/>
                    <a:pt x="7986" y="5398"/>
                  </a:cubicBezTo>
                  <a:cubicBezTo>
                    <a:pt x="7924" y="5199"/>
                    <a:pt x="7833" y="5016"/>
                    <a:pt x="7710" y="4840"/>
                  </a:cubicBezTo>
                  <a:cubicBezTo>
                    <a:pt x="7580" y="4663"/>
                    <a:pt x="7419" y="4510"/>
                    <a:pt x="7243" y="4388"/>
                  </a:cubicBezTo>
                  <a:cubicBezTo>
                    <a:pt x="7182" y="4342"/>
                    <a:pt x="7113" y="4304"/>
                    <a:pt x="7052" y="4273"/>
                  </a:cubicBezTo>
                  <a:cubicBezTo>
                    <a:pt x="7151" y="4135"/>
                    <a:pt x="7243" y="3990"/>
                    <a:pt x="7320" y="3837"/>
                  </a:cubicBezTo>
                  <a:cubicBezTo>
                    <a:pt x="7381" y="3706"/>
                    <a:pt x="7442" y="3576"/>
                    <a:pt x="7496" y="3438"/>
                  </a:cubicBezTo>
                  <a:cubicBezTo>
                    <a:pt x="7588" y="3209"/>
                    <a:pt x="7641" y="2964"/>
                    <a:pt x="7672" y="2711"/>
                  </a:cubicBezTo>
                  <a:cubicBezTo>
                    <a:pt x="7695" y="2489"/>
                    <a:pt x="7680" y="2267"/>
                    <a:pt x="7641" y="2053"/>
                  </a:cubicBezTo>
                  <a:cubicBezTo>
                    <a:pt x="7565" y="1655"/>
                    <a:pt x="7373" y="1279"/>
                    <a:pt x="7098" y="981"/>
                  </a:cubicBezTo>
                  <a:cubicBezTo>
                    <a:pt x="6814" y="690"/>
                    <a:pt x="6477" y="453"/>
                    <a:pt x="6102" y="299"/>
                  </a:cubicBezTo>
                  <a:cubicBezTo>
                    <a:pt x="5720" y="131"/>
                    <a:pt x="5306" y="39"/>
                    <a:pt x="4885" y="24"/>
                  </a:cubicBezTo>
                  <a:lnTo>
                    <a:pt x="4755" y="24"/>
                  </a:lnTo>
                  <a:lnTo>
                    <a:pt x="4755" y="1"/>
                  </a:ln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4" name="Google Shape;284;p42"/>
            <p:cNvSpPr/>
            <p:nvPr/>
          </p:nvSpPr>
          <p:spPr>
            <a:xfrm>
              <a:off x="7702437" y="3256087"/>
              <a:ext cx="298242" cy="612507"/>
            </a:xfrm>
            <a:custGeom>
              <a:avLst/>
              <a:gdLst/>
              <a:ahLst/>
              <a:cxnLst/>
              <a:rect l="l" t="t" r="r" b="b"/>
              <a:pathLst>
                <a:path w="5015" h="10299" extrusionOk="0">
                  <a:moveTo>
                    <a:pt x="2695" y="1"/>
                  </a:moveTo>
                  <a:lnTo>
                    <a:pt x="2695" y="1"/>
                  </a:lnTo>
                  <a:cubicBezTo>
                    <a:pt x="2787" y="78"/>
                    <a:pt x="2871" y="169"/>
                    <a:pt x="2955" y="261"/>
                  </a:cubicBezTo>
                  <a:lnTo>
                    <a:pt x="2955" y="254"/>
                  </a:lnTo>
                  <a:cubicBezTo>
                    <a:pt x="3063" y="391"/>
                    <a:pt x="3154" y="537"/>
                    <a:pt x="3231" y="698"/>
                  </a:cubicBezTo>
                  <a:cubicBezTo>
                    <a:pt x="3308" y="866"/>
                    <a:pt x="3361" y="1042"/>
                    <a:pt x="3392" y="1226"/>
                  </a:cubicBezTo>
                  <a:cubicBezTo>
                    <a:pt x="3422" y="1417"/>
                    <a:pt x="3430" y="1616"/>
                    <a:pt x="3407" y="1808"/>
                  </a:cubicBezTo>
                  <a:cubicBezTo>
                    <a:pt x="3399" y="1900"/>
                    <a:pt x="3384" y="1992"/>
                    <a:pt x="3361" y="2076"/>
                  </a:cubicBezTo>
                  <a:cubicBezTo>
                    <a:pt x="3338" y="2160"/>
                    <a:pt x="3315" y="2244"/>
                    <a:pt x="3277" y="2321"/>
                  </a:cubicBezTo>
                  <a:cubicBezTo>
                    <a:pt x="3246" y="2405"/>
                    <a:pt x="3208" y="2482"/>
                    <a:pt x="3162" y="2558"/>
                  </a:cubicBezTo>
                  <a:cubicBezTo>
                    <a:pt x="3124" y="2635"/>
                    <a:pt x="3078" y="2704"/>
                    <a:pt x="3024" y="2773"/>
                  </a:cubicBezTo>
                  <a:cubicBezTo>
                    <a:pt x="2925" y="2918"/>
                    <a:pt x="2802" y="3048"/>
                    <a:pt x="2680" y="3171"/>
                  </a:cubicBezTo>
                  <a:cubicBezTo>
                    <a:pt x="2427" y="3408"/>
                    <a:pt x="2159" y="3615"/>
                    <a:pt x="1868" y="3798"/>
                  </a:cubicBezTo>
                  <a:cubicBezTo>
                    <a:pt x="1983" y="3821"/>
                    <a:pt x="2090" y="3860"/>
                    <a:pt x="2190" y="3906"/>
                  </a:cubicBezTo>
                  <a:cubicBezTo>
                    <a:pt x="2312" y="3959"/>
                    <a:pt x="2435" y="4028"/>
                    <a:pt x="2542" y="4112"/>
                  </a:cubicBezTo>
                  <a:cubicBezTo>
                    <a:pt x="2756" y="4281"/>
                    <a:pt x="2925" y="4495"/>
                    <a:pt x="3040" y="4740"/>
                  </a:cubicBezTo>
                  <a:cubicBezTo>
                    <a:pt x="3132" y="4947"/>
                    <a:pt x="3193" y="5169"/>
                    <a:pt x="3200" y="5391"/>
                  </a:cubicBezTo>
                  <a:cubicBezTo>
                    <a:pt x="3216" y="5605"/>
                    <a:pt x="3170" y="5820"/>
                    <a:pt x="3078" y="6011"/>
                  </a:cubicBezTo>
                  <a:cubicBezTo>
                    <a:pt x="2986" y="6210"/>
                    <a:pt x="2833" y="6371"/>
                    <a:pt x="2642" y="6470"/>
                  </a:cubicBezTo>
                  <a:cubicBezTo>
                    <a:pt x="2527" y="6524"/>
                    <a:pt x="2412" y="6570"/>
                    <a:pt x="2289" y="6601"/>
                  </a:cubicBezTo>
                  <a:cubicBezTo>
                    <a:pt x="2190" y="6616"/>
                    <a:pt x="2083" y="6631"/>
                    <a:pt x="1975" y="6631"/>
                  </a:cubicBezTo>
                  <a:cubicBezTo>
                    <a:pt x="2090" y="6723"/>
                    <a:pt x="2197" y="6823"/>
                    <a:pt x="2289" y="6930"/>
                  </a:cubicBezTo>
                  <a:cubicBezTo>
                    <a:pt x="2412" y="7075"/>
                    <a:pt x="2519" y="7228"/>
                    <a:pt x="2596" y="7397"/>
                  </a:cubicBezTo>
                  <a:cubicBezTo>
                    <a:pt x="2672" y="7558"/>
                    <a:pt x="2726" y="7734"/>
                    <a:pt x="2749" y="7910"/>
                  </a:cubicBezTo>
                  <a:cubicBezTo>
                    <a:pt x="2764" y="8002"/>
                    <a:pt x="2764" y="8101"/>
                    <a:pt x="2756" y="8193"/>
                  </a:cubicBezTo>
                  <a:cubicBezTo>
                    <a:pt x="2749" y="8277"/>
                    <a:pt x="2741" y="8361"/>
                    <a:pt x="2718" y="8446"/>
                  </a:cubicBezTo>
                  <a:cubicBezTo>
                    <a:pt x="2687" y="8538"/>
                    <a:pt x="2657" y="8629"/>
                    <a:pt x="2611" y="8714"/>
                  </a:cubicBezTo>
                  <a:cubicBezTo>
                    <a:pt x="2565" y="8798"/>
                    <a:pt x="2511" y="8874"/>
                    <a:pt x="2458" y="8951"/>
                  </a:cubicBezTo>
                  <a:cubicBezTo>
                    <a:pt x="2358" y="9066"/>
                    <a:pt x="2251" y="9165"/>
                    <a:pt x="2129" y="9257"/>
                  </a:cubicBezTo>
                  <a:cubicBezTo>
                    <a:pt x="2014" y="9341"/>
                    <a:pt x="1891" y="9418"/>
                    <a:pt x="1753" y="9472"/>
                  </a:cubicBezTo>
                  <a:cubicBezTo>
                    <a:pt x="1616" y="9533"/>
                    <a:pt x="1470" y="9571"/>
                    <a:pt x="1325" y="9602"/>
                  </a:cubicBezTo>
                  <a:cubicBezTo>
                    <a:pt x="1146" y="9633"/>
                    <a:pt x="962" y="9649"/>
                    <a:pt x="778" y="9649"/>
                  </a:cubicBezTo>
                  <a:cubicBezTo>
                    <a:pt x="646" y="9649"/>
                    <a:pt x="514" y="9641"/>
                    <a:pt x="383" y="9625"/>
                  </a:cubicBezTo>
                  <a:cubicBezTo>
                    <a:pt x="253" y="9617"/>
                    <a:pt x="130" y="9594"/>
                    <a:pt x="0" y="9571"/>
                  </a:cubicBezTo>
                  <a:lnTo>
                    <a:pt x="0" y="9571"/>
                  </a:lnTo>
                  <a:cubicBezTo>
                    <a:pt x="92" y="9671"/>
                    <a:pt x="199" y="9755"/>
                    <a:pt x="306" y="9839"/>
                  </a:cubicBezTo>
                  <a:cubicBezTo>
                    <a:pt x="322" y="9847"/>
                    <a:pt x="345" y="9854"/>
                    <a:pt x="368" y="9854"/>
                  </a:cubicBezTo>
                  <a:cubicBezTo>
                    <a:pt x="383" y="9854"/>
                    <a:pt x="391" y="9854"/>
                    <a:pt x="406" y="9847"/>
                  </a:cubicBezTo>
                  <a:cubicBezTo>
                    <a:pt x="421" y="9847"/>
                    <a:pt x="444" y="9839"/>
                    <a:pt x="452" y="9824"/>
                  </a:cubicBezTo>
                  <a:cubicBezTo>
                    <a:pt x="643" y="10000"/>
                    <a:pt x="858" y="10130"/>
                    <a:pt x="1103" y="10207"/>
                  </a:cubicBezTo>
                  <a:cubicBezTo>
                    <a:pt x="1279" y="10268"/>
                    <a:pt x="1455" y="10298"/>
                    <a:pt x="1646" y="10298"/>
                  </a:cubicBezTo>
                  <a:cubicBezTo>
                    <a:pt x="1700" y="10298"/>
                    <a:pt x="1753" y="10298"/>
                    <a:pt x="1807" y="10291"/>
                  </a:cubicBezTo>
                  <a:cubicBezTo>
                    <a:pt x="2044" y="10260"/>
                    <a:pt x="2282" y="10199"/>
                    <a:pt x="2504" y="10092"/>
                  </a:cubicBezTo>
                  <a:cubicBezTo>
                    <a:pt x="2718" y="9992"/>
                    <a:pt x="2925" y="9854"/>
                    <a:pt x="3101" y="9694"/>
                  </a:cubicBezTo>
                  <a:cubicBezTo>
                    <a:pt x="3285" y="9525"/>
                    <a:pt x="3438" y="9341"/>
                    <a:pt x="3568" y="9135"/>
                  </a:cubicBezTo>
                  <a:cubicBezTo>
                    <a:pt x="3828" y="8737"/>
                    <a:pt x="3951" y="8254"/>
                    <a:pt x="3905" y="7780"/>
                  </a:cubicBezTo>
                  <a:cubicBezTo>
                    <a:pt x="3889" y="7688"/>
                    <a:pt x="3874" y="7604"/>
                    <a:pt x="3851" y="7512"/>
                  </a:cubicBezTo>
                  <a:cubicBezTo>
                    <a:pt x="3989" y="7489"/>
                    <a:pt x="4127" y="7435"/>
                    <a:pt x="4249" y="7359"/>
                  </a:cubicBezTo>
                  <a:cubicBezTo>
                    <a:pt x="4586" y="7152"/>
                    <a:pt x="4831" y="6823"/>
                    <a:pt x="4938" y="6432"/>
                  </a:cubicBezTo>
                  <a:cubicBezTo>
                    <a:pt x="4992" y="6241"/>
                    <a:pt x="5015" y="6034"/>
                    <a:pt x="5015" y="5835"/>
                  </a:cubicBezTo>
                  <a:cubicBezTo>
                    <a:pt x="5007" y="5628"/>
                    <a:pt x="4977" y="5422"/>
                    <a:pt x="4908" y="5230"/>
                  </a:cubicBezTo>
                  <a:cubicBezTo>
                    <a:pt x="4846" y="5031"/>
                    <a:pt x="4755" y="4840"/>
                    <a:pt x="4632" y="4671"/>
                  </a:cubicBezTo>
                  <a:cubicBezTo>
                    <a:pt x="4502" y="4495"/>
                    <a:pt x="4349" y="4342"/>
                    <a:pt x="4165" y="4212"/>
                  </a:cubicBezTo>
                  <a:cubicBezTo>
                    <a:pt x="4104" y="4174"/>
                    <a:pt x="4035" y="4135"/>
                    <a:pt x="3974" y="4105"/>
                  </a:cubicBezTo>
                  <a:cubicBezTo>
                    <a:pt x="4081" y="3967"/>
                    <a:pt x="4173" y="3821"/>
                    <a:pt x="4242" y="3668"/>
                  </a:cubicBezTo>
                  <a:cubicBezTo>
                    <a:pt x="4311" y="3538"/>
                    <a:pt x="4372" y="3408"/>
                    <a:pt x="4418" y="3270"/>
                  </a:cubicBezTo>
                  <a:cubicBezTo>
                    <a:pt x="4510" y="3040"/>
                    <a:pt x="4571" y="2795"/>
                    <a:pt x="4594" y="2543"/>
                  </a:cubicBezTo>
                  <a:cubicBezTo>
                    <a:pt x="4617" y="2321"/>
                    <a:pt x="4609" y="2099"/>
                    <a:pt x="4571" y="1884"/>
                  </a:cubicBezTo>
                  <a:cubicBezTo>
                    <a:pt x="4487" y="1486"/>
                    <a:pt x="4295" y="1111"/>
                    <a:pt x="4020" y="813"/>
                  </a:cubicBezTo>
                  <a:cubicBezTo>
                    <a:pt x="3744" y="514"/>
                    <a:pt x="3407" y="284"/>
                    <a:pt x="3032" y="131"/>
                  </a:cubicBezTo>
                  <a:cubicBezTo>
                    <a:pt x="2917" y="85"/>
                    <a:pt x="2810" y="39"/>
                    <a:pt x="2695"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5" name="Google Shape;285;p42"/>
            <p:cNvSpPr/>
            <p:nvPr/>
          </p:nvSpPr>
          <p:spPr>
            <a:xfrm>
              <a:off x="7839461" y="3676854"/>
              <a:ext cx="59" cy="59"/>
            </a:xfrm>
            <a:custGeom>
              <a:avLst/>
              <a:gdLst/>
              <a:ahLst/>
              <a:cxnLst/>
              <a:rect l="l" t="t" r="r" b="b"/>
              <a:pathLst>
                <a:path w="1" h="1" extrusionOk="0">
                  <a:moveTo>
                    <a:pt x="1" y="0"/>
                  </a:moveTo>
                  <a:lnTo>
                    <a:pt x="1" y="0"/>
                  </a:lnTo>
                  <a:lnTo>
                    <a:pt x="1" y="0"/>
                  </a:ln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6" name="Google Shape;286;p42"/>
            <p:cNvSpPr/>
            <p:nvPr/>
          </p:nvSpPr>
          <p:spPr>
            <a:xfrm>
              <a:off x="6806786" y="3405482"/>
              <a:ext cx="945751" cy="766363"/>
            </a:xfrm>
            <a:custGeom>
              <a:avLst/>
              <a:gdLst/>
              <a:ahLst/>
              <a:cxnLst/>
              <a:rect l="l" t="t" r="r" b="b"/>
              <a:pathLst>
                <a:path w="15903" h="12886" extrusionOk="0">
                  <a:moveTo>
                    <a:pt x="8223" y="0"/>
                  </a:moveTo>
                  <a:cubicBezTo>
                    <a:pt x="8224" y="0"/>
                    <a:pt x="8226" y="0"/>
                    <a:pt x="8227" y="0"/>
                  </a:cubicBezTo>
                  <a:lnTo>
                    <a:pt x="8227" y="0"/>
                  </a:lnTo>
                  <a:cubicBezTo>
                    <a:pt x="8228" y="0"/>
                    <a:pt x="8230" y="0"/>
                    <a:pt x="8231" y="0"/>
                  </a:cubicBezTo>
                  <a:close/>
                  <a:moveTo>
                    <a:pt x="8227" y="0"/>
                  </a:moveTo>
                  <a:cubicBezTo>
                    <a:pt x="7845" y="0"/>
                    <a:pt x="7449" y="16"/>
                    <a:pt x="7052" y="54"/>
                  </a:cubicBezTo>
                  <a:cubicBezTo>
                    <a:pt x="6240" y="138"/>
                    <a:pt x="5452" y="314"/>
                    <a:pt x="4678" y="574"/>
                  </a:cubicBezTo>
                  <a:cubicBezTo>
                    <a:pt x="3920" y="827"/>
                    <a:pt x="3201" y="1187"/>
                    <a:pt x="2535" y="1639"/>
                  </a:cubicBezTo>
                  <a:cubicBezTo>
                    <a:pt x="2206" y="1861"/>
                    <a:pt x="1892" y="2113"/>
                    <a:pt x="1601" y="2389"/>
                  </a:cubicBezTo>
                  <a:cubicBezTo>
                    <a:pt x="1471" y="2511"/>
                    <a:pt x="1325" y="2657"/>
                    <a:pt x="1180" y="2818"/>
                  </a:cubicBezTo>
                  <a:cubicBezTo>
                    <a:pt x="1026" y="2986"/>
                    <a:pt x="889" y="3155"/>
                    <a:pt x="759" y="3338"/>
                  </a:cubicBezTo>
                  <a:cubicBezTo>
                    <a:pt x="491" y="3706"/>
                    <a:pt x="291" y="4112"/>
                    <a:pt x="154" y="4540"/>
                  </a:cubicBezTo>
                  <a:cubicBezTo>
                    <a:pt x="92" y="4747"/>
                    <a:pt x="46" y="4961"/>
                    <a:pt x="24" y="5183"/>
                  </a:cubicBezTo>
                  <a:cubicBezTo>
                    <a:pt x="1" y="5398"/>
                    <a:pt x="1" y="5620"/>
                    <a:pt x="24" y="5834"/>
                  </a:cubicBezTo>
                  <a:cubicBezTo>
                    <a:pt x="77" y="6294"/>
                    <a:pt x="230" y="6730"/>
                    <a:pt x="460" y="7128"/>
                  </a:cubicBezTo>
                  <a:cubicBezTo>
                    <a:pt x="651" y="7419"/>
                    <a:pt x="873" y="7687"/>
                    <a:pt x="1126" y="7932"/>
                  </a:cubicBezTo>
                  <a:lnTo>
                    <a:pt x="1218" y="8031"/>
                  </a:lnTo>
                  <a:cubicBezTo>
                    <a:pt x="1417" y="8231"/>
                    <a:pt x="1601" y="8445"/>
                    <a:pt x="1761" y="8682"/>
                  </a:cubicBezTo>
                  <a:cubicBezTo>
                    <a:pt x="1838" y="8797"/>
                    <a:pt x="1892" y="8912"/>
                    <a:pt x="1938" y="9042"/>
                  </a:cubicBezTo>
                  <a:lnTo>
                    <a:pt x="1945" y="9065"/>
                  </a:lnTo>
                  <a:lnTo>
                    <a:pt x="1945" y="9088"/>
                  </a:lnTo>
                  <a:lnTo>
                    <a:pt x="1945" y="9103"/>
                  </a:lnTo>
                  <a:lnTo>
                    <a:pt x="1953" y="9126"/>
                  </a:lnTo>
                  <a:cubicBezTo>
                    <a:pt x="1961" y="9157"/>
                    <a:pt x="1983" y="9188"/>
                    <a:pt x="2006" y="9210"/>
                  </a:cubicBezTo>
                  <a:cubicBezTo>
                    <a:pt x="2006" y="9249"/>
                    <a:pt x="2029" y="9279"/>
                    <a:pt x="2060" y="9302"/>
                  </a:cubicBezTo>
                  <a:lnTo>
                    <a:pt x="2098" y="9325"/>
                  </a:lnTo>
                  <a:lnTo>
                    <a:pt x="2121" y="9333"/>
                  </a:lnTo>
                  <a:cubicBezTo>
                    <a:pt x="2137" y="9348"/>
                    <a:pt x="2152" y="9356"/>
                    <a:pt x="2167" y="9364"/>
                  </a:cubicBezTo>
                  <a:lnTo>
                    <a:pt x="2190" y="9379"/>
                  </a:lnTo>
                  <a:lnTo>
                    <a:pt x="2351" y="9463"/>
                  </a:lnTo>
                  <a:cubicBezTo>
                    <a:pt x="2458" y="9532"/>
                    <a:pt x="2565" y="9601"/>
                    <a:pt x="2673" y="9670"/>
                  </a:cubicBezTo>
                  <a:cubicBezTo>
                    <a:pt x="2856" y="9785"/>
                    <a:pt x="3048" y="9915"/>
                    <a:pt x="3277" y="10083"/>
                  </a:cubicBezTo>
                  <a:cubicBezTo>
                    <a:pt x="3507" y="10252"/>
                    <a:pt x="3706" y="10405"/>
                    <a:pt x="3920" y="10573"/>
                  </a:cubicBezTo>
                  <a:lnTo>
                    <a:pt x="3974" y="10619"/>
                  </a:lnTo>
                  <a:cubicBezTo>
                    <a:pt x="4135" y="10734"/>
                    <a:pt x="4288" y="10857"/>
                    <a:pt x="4441" y="10971"/>
                  </a:cubicBezTo>
                  <a:cubicBezTo>
                    <a:pt x="4655" y="11132"/>
                    <a:pt x="4839" y="11262"/>
                    <a:pt x="5015" y="11385"/>
                  </a:cubicBezTo>
                  <a:cubicBezTo>
                    <a:pt x="5184" y="11492"/>
                    <a:pt x="5367" y="11599"/>
                    <a:pt x="5574" y="11714"/>
                  </a:cubicBezTo>
                  <a:cubicBezTo>
                    <a:pt x="6738" y="12365"/>
                    <a:pt x="8032" y="12763"/>
                    <a:pt x="9364" y="12862"/>
                  </a:cubicBezTo>
                  <a:cubicBezTo>
                    <a:pt x="9578" y="12878"/>
                    <a:pt x="9793" y="12885"/>
                    <a:pt x="9984" y="12885"/>
                  </a:cubicBezTo>
                  <a:cubicBezTo>
                    <a:pt x="10010" y="12886"/>
                    <a:pt x="10036" y="12886"/>
                    <a:pt x="10062" y="12886"/>
                  </a:cubicBezTo>
                  <a:cubicBezTo>
                    <a:pt x="10709" y="12886"/>
                    <a:pt x="11349" y="12794"/>
                    <a:pt x="11975" y="12617"/>
                  </a:cubicBezTo>
                  <a:cubicBezTo>
                    <a:pt x="12350" y="12518"/>
                    <a:pt x="12710" y="12372"/>
                    <a:pt x="13054" y="12196"/>
                  </a:cubicBezTo>
                  <a:cubicBezTo>
                    <a:pt x="13682" y="11867"/>
                    <a:pt x="14233" y="11408"/>
                    <a:pt x="14662" y="10849"/>
                  </a:cubicBezTo>
                  <a:cubicBezTo>
                    <a:pt x="14876" y="10581"/>
                    <a:pt x="15060" y="10282"/>
                    <a:pt x="15213" y="9976"/>
                  </a:cubicBezTo>
                  <a:cubicBezTo>
                    <a:pt x="15520" y="9348"/>
                    <a:pt x="15719" y="8675"/>
                    <a:pt x="15810" y="7986"/>
                  </a:cubicBezTo>
                  <a:cubicBezTo>
                    <a:pt x="15902" y="7266"/>
                    <a:pt x="15887" y="6531"/>
                    <a:pt x="15780" y="5819"/>
                  </a:cubicBezTo>
                  <a:cubicBezTo>
                    <a:pt x="15726" y="5444"/>
                    <a:pt x="15642" y="5076"/>
                    <a:pt x="15535" y="4709"/>
                  </a:cubicBezTo>
                  <a:cubicBezTo>
                    <a:pt x="15420" y="4334"/>
                    <a:pt x="15267" y="3974"/>
                    <a:pt x="15083" y="3629"/>
                  </a:cubicBezTo>
                  <a:cubicBezTo>
                    <a:pt x="14907" y="3285"/>
                    <a:pt x="14693" y="2963"/>
                    <a:pt x="14455" y="2665"/>
                  </a:cubicBezTo>
                  <a:cubicBezTo>
                    <a:pt x="14218" y="2366"/>
                    <a:pt x="13958" y="2083"/>
                    <a:pt x="13667" y="1830"/>
                  </a:cubicBezTo>
                  <a:cubicBezTo>
                    <a:pt x="13100" y="1325"/>
                    <a:pt x="12442" y="911"/>
                    <a:pt x="11737" y="620"/>
                  </a:cubicBezTo>
                  <a:cubicBezTo>
                    <a:pt x="11378" y="475"/>
                    <a:pt x="11010" y="352"/>
                    <a:pt x="10627" y="261"/>
                  </a:cubicBezTo>
                  <a:cubicBezTo>
                    <a:pt x="10244" y="169"/>
                    <a:pt x="9854" y="107"/>
                    <a:pt x="9456" y="61"/>
                  </a:cubicBezTo>
                  <a:cubicBezTo>
                    <a:pt x="9051" y="23"/>
                    <a:pt x="8639" y="0"/>
                    <a:pt x="8227" y="0"/>
                  </a:cubicBez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7" name="Google Shape;287;p42"/>
            <p:cNvSpPr/>
            <p:nvPr/>
          </p:nvSpPr>
          <p:spPr>
            <a:xfrm>
              <a:off x="7409656" y="3414997"/>
              <a:ext cx="348792" cy="570639"/>
            </a:xfrm>
            <a:custGeom>
              <a:avLst/>
              <a:gdLst/>
              <a:ahLst/>
              <a:cxnLst/>
              <a:rect l="l" t="t" r="r" b="b"/>
              <a:pathLst>
                <a:path w="5865" h="9595" extrusionOk="0">
                  <a:moveTo>
                    <a:pt x="0" y="1"/>
                  </a:moveTo>
                  <a:cubicBezTo>
                    <a:pt x="0" y="1"/>
                    <a:pt x="0" y="9"/>
                    <a:pt x="0" y="16"/>
                  </a:cubicBezTo>
                  <a:lnTo>
                    <a:pt x="0" y="24"/>
                  </a:lnTo>
                  <a:cubicBezTo>
                    <a:pt x="146" y="47"/>
                    <a:pt x="291" y="85"/>
                    <a:pt x="437" y="131"/>
                  </a:cubicBezTo>
                  <a:cubicBezTo>
                    <a:pt x="552" y="162"/>
                    <a:pt x="666" y="200"/>
                    <a:pt x="781" y="246"/>
                  </a:cubicBezTo>
                  <a:lnTo>
                    <a:pt x="865" y="277"/>
                  </a:lnTo>
                  <a:lnTo>
                    <a:pt x="911" y="284"/>
                  </a:lnTo>
                  <a:cubicBezTo>
                    <a:pt x="1080" y="338"/>
                    <a:pt x="1248" y="399"/>
                    <a:pt x="1409" y="468"/>
                  </a:cubicBezTo>
                  <a:cubicBezTo>
                    <a:pt x="1463" y="491"/>
                    <a:pt x="1524" y="514"/>
                    <a:pt x="1577" y="545"/>
                  </a:cubicBezTo>
                  <a:cubicBezTo>
                    <a:pt x="1700" y="598"/>
                    <a:pt x="1822" y="659"/>
                    <a:pt x="1953" y="721"/>
                  </a:cubicBezTo>
                  <a:cubicBezTo>
                    <a:pt x="2090" y="790"/>
                    <a:pt x="2228" y="874"/>
                    <a:pt x="2366" y="958"/>
                  </a:cubicBezTo>
                  <a:cubicBezTo>
                    <a:pt x="2642" y="1126"/>
                    <a:pt x="2902" y="1303"/>
                    <a:pt x="3147" y="1502"/>
                  </a:cubicBezTo>
                  <a:lnTo>
                    <a:pt x="3124" y="1479"/>
                  </a:lnTo>
                  <a:lnTo>
                    <a:pt x="3124" y="1479"/>
                  </a:lnTo>
                  <a:cubicBezTo>
                    <a:pt x="3614" y="1869"/>
                    <a:pt x="4050" y="2321"/>
                    <a:pt x="4426" y="2818"/>
                  </a:cubicBezTo>
                  <a:cubicBezTo>
                    <a:pt x="4426" y="2826"/>
                    <a:pt x="4426" y="2826"/>
                    <a:pt x="4433" y="2834"/>
                  </a:cubicBezTo>
                  <a:cubicBezTo>
                    <a:pt x="4755" y="3278"/>
                    <a:pt x="5023" y="3768"/>
                    <a:pt x="5229" y="4281"/>
                  </a:cubicBezTo>
                  <a:lnTo>
                    <a:pt x="5229" y="4288"/>
                  </a:lnTo>
                  <a:lnTo>
                    <a:pt x="5229" y="4296"/>
                  </a:lnTo>
                  <a:cubicBezTo>
                    <a:pt x="5321" y="4549"/>
                    <a:pt x="5398" y="4794"/>
                    <a:pt x="5459" y="5054"/>
                  </a:cubicBezTo>
                  <a:cubicBezTo>
                    <a:pt x="5520" y="5322"/>
                    <a:pt x="5574" y="5590"/>
                    <a:pt x="5597" y="5858"/>
                  </a:cubicBezTo>
                  <a:lnTo>
                    <a:pt x="5597" y="5873"/>
                  </a:lnTo>
                  <a:cubicBezTo>
                    <a:pt x="5666" y="6547"/>
                    <a:pt x="5650" y="7221"/>
                    <a:pt x="5551" y="7887"/>
                  </a:cubicBezTo>
                  <a:lnTo>
                    <a:pt x="5551" y="7864"/>
                  </a:lnTo>
                  <a:cubicBezTo>
                    <a:pt x="5505" y="8162"/>
                    <a:pt x="5444" y="8461"/>
                    <a:pt x="5375" y="8752"/>
                  </a:cubicBezTo>
                  <a:lnTo>
                    <a:pt x="5360" y="8805"/>
                  </a:lnTo>
                  <a:cubicBezTo>
                    <a:pt x="5306" y="9073"/>
                    <a:pt x="5237" y="9334"/>
                    <a:pt x="5168" y="9594"/>
                  </a:cubicBezTo>
                  <a:cubicBezTo>
                    <a:pt x="5237" y="9441"/>
                    <a:pt x="5298" y="9288"/>
                    <a:pt x="5360" y="9127"/>
                  </a:cubicBezTo>
                  <a:cubicBezTo>
                    <a:pt x="5421" y="8974"/>
                    <a:pt x="5474" y="8813"/>
                    <a:pt x="5528" y="8660"/>
                  </a:cubicBezTo>
                  <a:lnTo>
                    <a:pt x="5597" y="8415"/>
                  </a:lnTo>
                  <a:cubicBezTo>
                    <a:pt x="5605" y="8384"/>
                    <a:pt x="5612" y="8354"/>
                    <a:pt x="5620" y="8323"/>
                  </a:cubicBezTo>
                  <a:cubicBezTo>
                    <a:pt x="5712" y="7864"/>
                    <a:pt x="5781" y="7404"/>
                    <a:pt x="5811" y="6937"/>
                  </a:cubicBezTo>
                  <a:cubicBezTo>
                    <a:pt x="5865" y="6003"/>
                    <a:pt x="5742" y="5069"/>
                    <a:pt x="5436" y="4189"/>
                  </a:cubicBezTo>
                  <a:cubicBezTo>
                    <a:pt x="5352" y="3967"/>
                    <a:pt x="5260" y="3752"/>
                    <a:pt x="5153" y="3546"/>
                  </a:cubicBezTo>
                  <a:cubicBezTo>
                    <a:pt x="5061" y="3354"/>
                    <a:pt x="4954" y="3178"/>
                    <a:pt x="4839" y="3002"/>
                  </a:cubicBezTo>
                  <a:cubicBezTo>
                    <a:pt x="4609" y="2642"/>
                    <a:pt x="4341" y="2305"/>
                    <a:pt x="4043" y="1999"/>
                  </a:cubicBezTo>
                  <a:cubicBezTo>
                    <a:pt x="3744" y="1685"/>
                    <a:pt x="3423" y="1410"/>
                    <a:pt x="3070" y="1157"/>
                  </a:cubicBezTo>
                  <a:cubicBezTo>
                    <a:pt x="2902" y="1035"/>
                    <a:pt x="2718" y="920"/>
                    <a:pt x="2534" y="813"/>
                  </a:cubicBezTo>
                  <a:cubicBezTo>
                    <a:pt x="2351" y="705"/>
                    <a:pt x="2159" y="613"/>
                    <a:pt x="1968" y="522"/>
                  </a:cubicBezTo>
                  <a:cubicBezTo>
                    <a:pt x="1838" y="468"/>
                    <a:pt x="1708" y="407"/>
                    <a:pt x="1570" y="361"/>
                  </a:cubicBezTo>
                  <a:cubicBezTo>
                    <a:pt x="1417" y="300"/>
                    <a:pt x="1264" y="254"/>
                    <a:pt x="1103" y="208"/>
                  </a:cubicBezTo>
                  <a:cubicBezTo>
                    <a:pt x="911" y="162"/>
                    <a:pt x="720" y="116"/>
                    <a:pt x="529" y="78"/>
                  </a:cubicBezTo>
                  <a:cubicBezTo>
                    <a:pt x="352" y="47"/>
                    <a:pt x="176" y="24"/>
                    <a:pt x="0" y="1"/>
                  </a:cubicBez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8" name="Google Shape;288;p42"/>
            <p:cNvSpPr/>
            <p:nvPr/>
          </p:nvSpPr>
          <p:spPr>
            <a:xfrm>
              <a:off x="7721112" y="3670490"/>
              <a:ext cx="59" cy="59"/>
            </a:xfrm>
            <a:custGeom>
              <a:avLst/>
              <a:gdLst/>
              <a:ahLst/>
              <a:cxnLst/>
              <a:rect l="l" t="t" r="r" b="b"/>
              <a:pathLst>
                <a:path w="1" h="1" extrusionOk="0">
                  <a:moveTo>
                    <a:pt x="0" y="0"/>
                  </a:moveTo>
                  <a:lnTo>
                    <a:pt x="0"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9" name="Google Shape;289;p42"/>
            <p:cNvSpPr/>
            <p:nvPr/>
          </p:nvSpPr>
          <p:spPr>
            <a:xfrm>
              <a:off x="7721112" y="3670490"/>
              <a:ext cx="59" cy="59"/>
            </a:xfrm>
            <a:custGeom>
              <a:avLst/>
              <a:gdLst/>
              <a:ahLst/>
              <a:cxnLst/>
              <a:rect l="l" t="t" r="r" b="b"/>
              <a:pathLst>
                <a:path w="1" h="1" extrusionOk="0">
                  <a:moveTo>
                    <a:pt x="0" y="0"/>
                  </a:moveTo>
                  <a:lnTo>
                    <a:pt x="0" y="0"/>
                  </a:lnTo>
                  <a:lnTo>
                    <a:pt x="0"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0" name="Google Shape;290;p42"/>
            <p:cNvSpPr/>
            <p:nvPr/>
          </p:nvSpPr>
          <p:spPr>
            <a:xfrm>
              <a:off x="7672345" y="3582590"/>
              <a:ext cx="59" cy="59"/>
            </a:xfrm>
            <a:custGeom>
              <a:avLst/>
              <a:gdLst/>
              <a:ahLst/>
              <a:cxnLst/>
              <a:rect l="l" t="t" r="r" b="b"/>
              <a:pathLst>
                <a:path w="1" h="1" extrusionOk="0">
                  <a:moveTo>
                    <a:pt x="1" y="0"/>
                  </a:moveTo>
                  <a:lnTo>
                    <a:pt x="1" y="0"/>
                  </a:lnTo>
                  <a:lnTo>
                    <a:pt x="1"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1" name="Google Shape;291;p42"/>
            <p:cNvSpPr/>
            <p:nvPr/>
          </p:nvSpPr>
          <p:spPr>
            <a:xfrm>
              <a:off x="7672820" y="3582590"/>
              <a:ext cx="59" cy="59"/>
            </a:xfrm>
            <a:custGeom>
              <a:avLst/>
              <a:gdLst/>
              <a:ahLst/>
              <a:cxnLst/>
              <a:rect l="l" t="t" r="r" b="b"/>
              <a:pathLst>
                <a:path w="1" h="1" extrusionOk="0">
                  <a:moveTo>
                    <a:pt x="1" y="0"/>
                  </a:moveTo>
                  <a:lnTo>
                    <a:pt x="1" y="0"/>
                  </a:lnTo>
                  <a:lnTo>
                    <a:pt x="1" y="0"/>
                  </a:lnTo>
                  <a:lnTo>
                    <a:pt x="1"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2" name="Google Shape;292;p42"/>
            <p:cNvSpPr/>
            <p:nvPr/>
          </p:nvSpPr>
          <p:spPr>
            <a:xfrm>
              <a:off x="7720160" y="3669539"/>
              <a:ext cx="59" cy="59"/>
            </a:xfrm>
            <a:custGeom>
              <a:avLst/>
              <a:gdLst/>
              <a:ahLst/>
              <a:cxnLst/>
              <a:rect l="l" t="t" r="r" b="b"/>
              <a:pathLst>
                <a:path w="1" h="1" extrusionOk="0">
                  <a:moveTo>
                    <a:pt x="1" y="1"/>
                  </a:moveTo>
                  <a:lnTo>
                    <a:pt x="1" y="1"/>
                  </a:lnTo>
                  <a:lnTo>
                    <a:pt x="1" y="1"/>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3" name="Google Shape;293;p42"/>
            <p:cNvSpPr/>
            <p:nvPr/>
          </p:nvSpPr>
          <p:spPr>
            <a:xfrm>
              <a:off x="7720636" y="3669539"/>
              <a:ext cx="59" cy="535"/>
            </a:xfrm>
            <a:custGeom>
              <a:avLst/>
              <a:gdLst/>
              <a:ahLst/>
              <a:cxnLst/>
              <a:rect l="l" t="t" r="r" b="b"/>
              <a:pathLst>
                <a:path w="1" h="9" extrusionOk="0">
                  <a:moveTo>
                    <a:pt x="0" y="8"/>
                  </a:moveTo>
                  <a:cubicBezTo>
                    <a:pt x="0" y="8"/>
                    <a:pt x="0" y="1"/>
                    <a:pt x="0" y="1"/>
                  </a:cubicBezTo>
                  <a:cubicBezTo>
                    <a:pt x="0" y="1"/>
                    <a:pt x="0" y="8"/>
                    <a:pt x="0" y="8"/>
                  </a:cubicBez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4" name="Google Shape;294;p42"/>
            <p:cNvSpPr/>
            <p:nvPr/>
          </p:nvSpPr>
          <p:spPr>
            <a:xfrm>
              <a:off x="7720636" y="3670014"/>
              <a:ext cx="59" cy="59"/>
            </a:xfrm>
            <a:custGeom>
              <a:avLst/>
              <a:gdLst/>
              <a:ahLst/>
              <a:cxnLst/>
              <a:rect l="l" t="t" r="r" b="b"/>
              <a:pathLst>
                <a:path w="1" h="1" extrusionOk="0">
                  <a:moveTo>
                    <a:pt x="0" y="0"/>
                  </a:moveTo>
                  <a:lnTo>
                    <a:pt x="0" y="0"/>
                  </a:lnTo>
                  <a:lnTo>
                    <a:pt x="0" y="0"/>
                  </a:lnTo>
                  <a:lnTo>
                    <a:pt x="0"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5" name="Google Shape;295;p42"/>
            <p:cNvSpPr/>
            <p:nvPr/>
          </p:nvSpPr>
          <p:spPr>
            <a:xfrm>
              <a:off x="6965696" y="4265094"/>
              <a:ext cx="443527" cy="396206"/>
            </a:xfrm>
            <a:custGeom>
              <a:avLst/>
              <a:gdLst/>
              <a:ahLst/>
              <a:cxnLst/>
              <a:rect l="l" t="t" r="r" b="b"/>
              <a:pathLst>
                <a:path w="7458" h="6662" extrusionOk="0">
                  <a:moveTo>
                    <a:pt x="4962" y="1"/>
                  </a:moveTo>
                  <a:cubicBezTo>
                    <a:pt x="4648" y="1"/>
                    <a:pt x="4342" y="77"/>
                    <a:pt x="4066" y="231"/>
                  </a:cubicBezTo>
                  <a:cubicBezTo>
                    <a:pt x="3974" y="284"/>
                    <a:pt x="3890" y="345"/>
                    <a:pt x="3813" y="407"/>
                  </a:cubicBezTo>
                  <a:cubicBezTo>
                    <a:pt x="3653" y="529"/>
                    <a:pt x="3515" y="675"/>
                    <a:pt x="3400" y="835"/>
                  </a:cubicBezTo>
                  <a:cubicBezTo>
                    <a:pt x="3339" y="912"/>
                    <a:pt x="3285" y="989"/>
                    <a:pt x="3239" y="1073"/>
                  </a:cubicBezTo>
                  <a:cubicBezTo>
                    <a:pt x="3239" y="1042"/>
                    <a:pt x="3224" y="1019"/>
                    <a:pt x="3208" y="1004"/>
                  </a:cubicBezTo>
                  <a:cubicBezTo>
                    <a:pt x="3184" y="979"/>
                    <a:pt x="3153" y="968"/>
                    <a:pt x="3122" y="968"/>
                  </a:cubicBezTo>
                  <a:cubicBezTo>
                    <a:pt x="3058" y="968"/>
                    <a:pt x="2994" y="1018"/>
                    <a:pt x="2994" y="1096"/>
                  </a:cubicBezTo>
                  <a:cubicBezTo>
                    <a:pt x="3017" y="1279"/>
                    <a:pt x="3017" y="1479"/>
                    <a:pt x="2994" y="1670"/>
                  </a:cubicBezTo>
                  <a:cubicBezTo>
                    <a:pt x="2963" y="1930"/>
                    <a:pt x="2864" y="2175"/>
                    <a:pt x="2703" y="2382"/>
                  </a:cubicBezTo>
                  <a:cubicBezTo>
                    <a:pt x="2588" y="2520"/>
                    <a:pt x="2466" y="2642"/>
                    <a:pt x="2328" y="2749"/>
                  </a:cubicBezTo>
                  <a:cubicBezTo>
                    <a:pt x="2083" y="2926"/>
                    <a:pt x="1823" y="3086"/>
                    <a:pt x="1555" y="3224"/>
                  </a:cubicBezTo>
                  <a:cubicBezTo>
                    <a:pt x="1409" y="3308"/>
                    <a:pt x="1256" y="3393"/>
                    <a:pt x="1111" y="3477"/>
                  </a:cubicBezTo>
                  <a:cubicBezTo>
                    <a:pt x="904" y="3599"/>
                    <a:pt x="713" y="3745"/>
                    <a:pt x="544" y="3906"/>
                  </a:cubicBezTo>
                  <a:cubicBezTo>
                    <a:pt x="368" y="4074"/>
                    <a:pt x="230" y="4273"/>
                    <a:pt x="138" y="4503"/>
                  </a:cubicBezTo>
                  <a:cubicBezTo>
                    <a:pt x="46" y="4725"/>
                    <a:pt x="1" y="4970"/>
                    <a:pt x="1" y="5222"/>
                  </a:cubicBezTo>
                  <a:cubicBezTo>
                    <a:pt x="8" y="5322"/>
                    <a:pt x="16" y="5429"/>
                    <a:pt x="39" y="5536"/>
                  </a:cubicBezTo>
                  <a:cubicBezTo>
                    <a:pt x="54" y="5628"/>
                    <a:pt x="85" y="5720"/>
                    <a:pt x="123" y="5812"/>
                  </a:cubicBezTo>
                  <a:cubicBezTo>
                    <a:pt x="200" y="5965"/>
                    <a:pt x="299" y="6111"/>
                    <a:pt x="437" y="6225"/>
                  </a:cubicBezTo>
                  <a:cubicBezTo>
                    <a:pt x="582" y="6340"/>
                    <a:pt x="751" y="6440"/>
                    <a:pt x="927" y="6501"/>
                  </a:cubicBezTo>
                  <a:cubicBezTo>
                    <a:pt x="1126" y="6570"/>
                    <a:pt x="1325" y="6616"/>
                    <a:pt x="1532" y="6639"/>
                  </a:cubicBezTo>
                  <a:cubicBezTo>
                    <a:pt x="1685" y="6654"/>
                    <a:pt x="1846" y="6662"/>
                    <a:pt x="2006" y="6662"/>
                  </a:cubicBezTo>
                  <a:lnTo>
                    <a:pt x="2213" y="6662"/>
                  </a:lnTo>
                  <a:cubicBezTo>
                    <a:pt x="2734" y="6639"/>
                    <a:pt x="3247" y="6562"/>
                    <a:pt x="3752" y="6432"/>
                  </a:cubicBezTo>
                  <a:cubicBezTo>
                    <a:pt x="4273" y="6294"/>
                    <a:pt x="4786" y="6126"/>
                    <a:pt x="5283" y="5919"/>
                  </a:cubicBezTo>
                  <a:cubicBezTo>
                    <a:pt x="5720" y="5743"/>
                    <a:pt x="6133" y="5521"/>
                    <a:pt x="6524" y="5261"/>
                  </a:cubicBezTo>
                  <a:cubicBezTo>
                    <a:pt x="6677" y="5161"/>
                    <a:pt x="6814" y="5046"/>
                    <a:pt x="6952" y="4924"/>
                  </a:cubicBezTo>
                  <a:cubicBezTo>
                    <a:pt x="7082" y="4801"/>
                    <a:pt x="7197" y="4663"/>
                    <a:pt x="7297" y="4510"/>
                  </a:cubicBezTo>
                  <a:lnTo>
                    <a:pt x="7320" y="4510"/>
                  </a:lnTo>
                  <a:cubicBezTo>
                    <a:pt x="7358" y="4510"/>
                    <a:pt x="7404" y="4487"/>
                    <a:pt x="7427" y="4449"/>
                  </a:cubicBezTo>
                  <a:cubicBezTo>
                    <a:pt x="7458" y="4388"/>
                    <a:pt x="7442" y="4311"/>
                    <a:pt x="7381" y="4281"/>
                  </a:cubicBezTo>
                  <a:cubicBezTo>
                    <a:pt x="7366" y="4250"/>
                    <a:pt x="7343" y="4227"/>
                    <a:pt x="7320" y="4212"/>
                  </a:cubicBezTo>
                  <a:cubicBezTo>
                    <a:pt x="7304" y="4204"/>
                    <a:pt x="7282" y="4196"/>
                    <a:pt x="7266" y="4196"/>
                  </a:cubicBezTo>
                  <a:lnTo>
                    <a:pt x="7190" y="4143"/>
                  </a:lnTo>
                  <a:cubicBezTo>
                    <a:pt x="7037" y="4020"/>
                    <a:pt x="6899" y="3883"/>
                    <a:pt x="6776" y="3737"/>
                  </a:cubicBezTo>
                  <a:cubicBezTo>
                    <a:pt x="6669" y="3584"/>
                    <a:pt x="6570" y="3423"/>
                    <a:pt x="6501" y="3255"/>
                  </a:cubicBezTo>
                  <a:lnTo>
                    <a:pt x="6485" y="3239"/>
                  </a:lnTo>
                  <a:cubicBezTo>
                    <a:pt x="6401" y="3025"/>
                    <a:pt x="6347" y="2803"/>
                    <a:pt x="6317" y="2581"/>
                  </a:cubicBezTo>
                  <a:cubicBezTo>
                    <a:pt x="6271" y="2237"/>
                    <a:pt x="6279" y="1884"/>
                    <a:pt x="6325" y="1532"/>
                  </a:cubicBezTo>
                  <a:cubicBezTo>
                    <a:pt x="6340" y="1456"/>
                    <a:pt x="6347" y="1379"/>
                    <a:pt x="6363" y="1302"/>
                  </a:cubicBezTo>
                  <a:cubicBezTo>
                    <a:pt x="6370" y="1295"/>
                    <a:pt x="6370" y="1279"/>
                    <a:pt x="6370" y="1272"/>
                  </a:cubicBezTo>
                  <a:cubicBezTo>
                    <a:pt x="6378" y="1241"/>
                    <a:pt x="6386" y="1218"/>
                    <a:pt x="6386" y="1188"/>
                  </a:cubicBezTo>
                  <a:cubicBezTo>
                    <a:pt x="6439" y="927"/>
                    <a:pt x="6508" y="667"/>
                    <a:pt x="6592" y="422"/>
                  </a:cubicBezTo>
                  <a:cubicBezTo>
                    <a:pt x="6600" y="391"/>
                    <a:pt x="6600" y="361"/>
                    <a:pt x="6585" y="330"/>
                  </a:cubicBezTo>
                  <a:cubicBezTo>
                    <a:pt x="6570" y="300"/>
                    <a:pt x="6539" y="277"/>
                    <a:pt x="6508" y="269"/>
                  </a:cubicBezTo>
                  <a:lnTo>
                    <a:pt x="6478" y="269"/>
                  </a:lnTo>
                  <a:cubicBezTo>
                    <a:pt x="6416" y="269"/>
                    <a:pt x="6370" y="307"/>
                    <a:pt x="6355" y="353"/>
                  </a:cubicBezTo>
                  <a:cubicBezTo>
                    <a:pt x="6325" y="445"/>
                    <a:pt x="6302" y="529"/>
                    <a:pt x="6271" y="613"/>
                  </a:cubicBezTo>
                  <a:cubicBezTo>
                    <a:pt x="6233" y="545"/>
                    <a:pt x="6179" y="476"/>
                    <a:pt x="6125" y="414"/>
                  </a:cubicBezTo>
                  <a:cubicBezTo>
                    <a:pt x="6018" y="315"/>
                    <a:pt x="5896" y="231"/>
                    <a:pt x="5758" y="169"/>
                  </a:cubicBezTo>
                  <a:cubicBezTo>
                    <a:pt x="5612" y="108"/>
                    <a:pt x="5467" y="62"/>
                    <a:pt x="5314" y="32"/>
                  </a:cubicBezTo>
                  <a:cubicBezTo>
                    <a:pt x="5199" y="16"/>
                    <a:pt x="5077" y="9"/>
                    <a:pt x="4962" y="9"/>
                  </a:cubicBezTo>
                  <a:lnTo>
                    <a:pt x="4962" y="1"/>
                  </a:lnTo>
                  <a:close/>
                </a:path>
              </a:pathLst>
            </a:custGeom>
            <a:solidFill>
              <a:srgbClr val="FEBE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6" name="Google Shape;296;p42"/>
            <p:cNvSpPr/>
            <p:nvPr/>
          </p:nvSpPr>
          <p:spPr>
            <a:xfrm>
              <a:off x="7119610" y="4265094"/>
              <a:ext cx="239069" cy="148979"/>
            </a:xfrm>
            <a:custGeom>
              <a:avLst/>
              <a:gdLst/>
              <a:ahLst/>
              <a:cxnLst/>
              <a:rect l="l" t="t" r="r" b="b"/>
              <a:pathLst>
                <a:path w="4020" h="2505" extrusionOk="0">
                  <a:moveTo>
                    <a:pt x="2381" y="1"/>
                  </a:moveTo>
                  <a:cubicBezTo>
                    <a:pt x="2167" y="1"/>
                    <a:pt x="1953" y="39"/>
                    <a:pt x="1746" y="108"/>
                  </a:cubicBezTo>
                  <a:lnTo>
                    <a:pt x="1738" y="108"/>
                  </a:lnTo>
                  <a:cubicBezTo>
                    <a:pt x="1646" y="139"/>
                    <a:pt x="1562" y="185"/>
                    <a:pt x="1478" y="231"/>
                  </a:cubicBezTo>
                  <a:cubicBezTo>
                    <a:pt x="1386" y="284"/>
                    <a:pt x="1302" y="338"/>
                    <a:pt x="1218" y="407"/>
                  </a:cubicBezTo>
                  <a:cubicBezTo>
                    <a:pt x="1065" y="529"/>
                    <a:pt x="927" y="675"/>
                    <a:pt x="804" y="828"/>
                  </a:cubicBezTo>
                  <a:cubicBezTo>
                    <a:pt x="751" y="912"/>
                    <a:pt x="697" y="989"/>
                    <a:pt x="643" y="1073"/>
                  </a:cubicBezTo>
                  <a:cubicBezTo>
                    <a:pt x="651" y="1042"/>
                    <a:pt x="643" y="1019"/>
                    <a:pt x="620" y="1004"/>
                  </a:cubicBezTo>
                  <a:cubicBezTo>
                    <a:pt x="597" y="981"/>
                    <a:pt x="567" y="966"/>
                    <a:pt x="529" y="966"/>
                  </a:cubicBezTo>
                  <a:cubicBezTo>
                    <a:pt x="498" y="966"/>
                    <a:pt x="467" y="981"/>
                    <a:pt x="444" y="1004"/>
                  </a:cubicBezTo>
                  <a:cubicBezTo>
                    <a:pt x="421" y="1027"/>
                    <a:pt x="406" y="1057"/>
                    <a:pt x="406" y="1088"/>
                  </a:cubicBezTo>
                  <a:cubicBezTo>
                    <a:pt x="429" y="1279"/>
                    <a:pt x="429" y="1471"/>
                    <a:pt x="406" y="1662"/>
                  </a:cubicBezTo>
                  <a:cubicBezTo>
                    <a:pt x="383" y="1800"/>
                    <a:pt x="352" y="1938"/>
                    <a:pt x="299" y="2068"/>
                  </a:cubicBezTo>
                  <a:cubicBezTo>
                    <a:pt x="245" y="2175"/>
                    <a:pt x="184" y="2282"/>
                    <a:pt x="107" y="2374"/>
                  </a:cubicBezTo>
                  <a:cubicBezTo>
                    <a:pt x="77" y="2420"/>
                    <a:pt x="39" y="2466"/>
                    <a:pt x="0" y="2504"/>
                  </a:cubicBezTo>
                  <a:lnTo>
                    <a:pt x="199" y="2504"/>
                  </a:lnTo>
                  <a:cubicBezTo>
                    <a:pt x="406" y="2504"/>
                    <a:pt x="620" y="2489"/>
                    <a:pt x="827" y="2466"/>
                  </a:cubicBezTo>
                  <a:cubicBezTo>
                    <a:pt x="1026" y="2436"/>
                    <a:pt x="1225" y="2397"/>
                    <a:pt x="1417" y="2344"/>
                  </a:cubicBezTo>
                  <a:cubicBezTo>
                    <a:pt x="1608" y="2290"/>
                    <a:pt x="1792" y="2229"/>
                    <a:pt x="1968" y="2152"/>
                  </a:cubicBezTo>
                  <a:cubicBezTo>
                    <a:pt x="2144" y="2076"/>
                    <a:pt x="2312" y="1992"/>
                    <a:pt x="2481" y="1892"/>
                  </a:cubicBezTo>
                  <a:cubicBezTo>
                    <a:pt x="2657" y="1792"/>
                    <a:pt x="2825" y="1678"/>
                    <a:pt x="2986" y="1555"/>
                  </a:cubicBezTo>
                  <a:cubicBezTo>
                    <a:pt x="3147" y="1433"/>
                    <a:pt x="3292" y="1295"/>
                    <a:pt x="3438" y="1157"/>
                  </a:cubicBezTo>
                  <a:cubicBezTo>
                    <a:pt x="3614" y="989"/>
                    <a:pt x="3767" y="805"/>
                    <a:pt x="3920" y="613"/>
                  </a:cubicBezTo>
                  <a:lnTo>
                    <a:pt x="3974" y="537"/>
                  </a:lnTo>
                  <a:lnTo>
                    <a:pt x="4012" y="414"/>
                  </a:lnTo>
                  <a:cubicBezTo>
                    <a:pt x="4020" y="384"/>
                    <a:pt x="4020" y="353"/>
                    <a:pt x="4004" y="322"/>
                  </a:cubicBezTo>
                  <a:cubicBezTo>
                    <a:pt x="3989" y="292"/>
                    <a:pt x="3959" y="269"/>
                    <a:pt x="3920" y="254"/>
                  </a:cubicBezTo>
                  <a:lnTo>
                    <a:pt x="3890" y="254"/>
                  </a:lnTo>
                  <a:cubicBezTo>
                    <a:pt x="3836" y="261"/>
                    <a:pt x="3782" y="300"/>
                    <a:pt x="3767" y="353"/>
                  </a:cubicBezTo>
                  <a:cubicBezTo>
                    <a:pt x="3737" y="437"/>
                    <a:pt x="3714" y="522"/>
                    <a:pt x="3691" y="613"/>
                  </a:cubicBezTo>
                  <a:cubicBezTo>
                    <a:pt x="3652" y="537"/>
                    <a:pt x="3599" y="468"/>
                    <a:pt x="3545" y="407"/>
                  </a:cubicBezTo>
                  <a:cubicBezTo>
                    <a:pt x="3438" y="307"/>
                    <a:pt x="3308" y="223"/>
                    <a:pt x="3178" y="162"/>
                  </a:cubicBezTo>
                  <a:cubicBezTo>
                    <a:pt x="3032" y="100"/>
                    <a:pt x="2879" y="55"/>
                    <a:pt x="2726" y="32"/>
                  </a:cubicBezTo>
                  <a:cubicBezTo>
                    <a:pt x="2611" y="9"/>
                    <a:pt x="2496" y="1"/>
                    <a:pt x="2381" y="1"/>
                  </a:cubicBezTo>
                  <a:close/>
                </a:path>
              </a:pathLst>
            </a:custGeom>
            <a:solidFill>
              <a:srgbClr val="D79D7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7" name="Google Shape;297;p42"/>
            <p:cNvSpPr/>
            <p:nvPr/>
          </p:nvSpPr>
          <p:spPr>
            <a:xfrm>
              <a:off x="6850498" y="3596269"/>
              <a:ext cx="791367" cy="773202"/>
            </a:xfrm>
            <a:custGeom>
              <a:avLst/>
              <a:gdLst/>
              <a:ahLst/>
              <a:cxnLst/>
              <a:rect l="l" t="t" r="r" b="b"/>
              <a:pathLst>
                <a:path w="13307" h="13001" extrusionOk="0">
                  <a:moveTo>
                    <a:pt x="4847" y="0"/>
                  </a:moveTo>
                  <a:lnTo>
                    <a:pt x="4855" y="8"/>
                  </a:lnTo>
                  <a:cubicBezTo>
                    <a:pt x="4717" y="8"/>
                    <a:pt x="4579" y="8"/>
                    <a:pt x="4449" y="15"/>
                  </a:cubicBezTo>
                  <a:cubicBezTo>
                    <a:pt x="4273" y="31"/>
                    <a:pt x="4097" y="46"/>
                    <a:pt x="3920" y="77"/>
                  </a:cubicBezTo>
                  <a:cubicBezTo>
                    <a:pt x="3423" y="138"/>
                    <a:pt x="2948" y="322"/>
                    <a:pt x="2527" y="597"/>
                  </a:cubicBezTo>
                  <a:cubicBezTo>
                    <a:pt x="2512" y="574"/>
                    <a:pt x="2481" y="559"/>
                    <a:pt x="2450" y="551"/>
                  </a:cubicBezTo>
                  <a:lnTo>
                    <a:pt x="2420" y="551"/>
                  </a:lnTo>
                  <a:cubicBezTo>
                    <a:pt x="2397" y="559"/>
                    <a:pt x="2374" y="567"/>
                    <a:pt x="2359" y="582"/>
                  </a:cubicBezTo>
                  <a:cubicBezTo>
                    <a:pt x="2075" y="781"/>
                    <a:pt x="1838" y="1034"/>
                    <a:pt x="1662" y="1332"/>
                  </a:cubicBezTo>
                  <a:cubicBezTo>
                    <a:pt x="1493" y="1631"/>
                    <a:pt x="1371" y="1960"/>
                    <a:pt x="1294" y="2297"/>
                  </a:cubicBezTo>
                  <a:cubicBezTo>
                    <a:pt x="1141" y="2940"/>
                    <a:pt x="1103" y="3583"/>
                    <a:pt x="1080" y="4295"/>
                  </a:cubicBezTo>
                  <a:lnTo>
                    <a:pt x="1072" y="4487"/>
                  </a:lnTo>
                  <a:lnTo>
                    <a:pt x="1072" y="4517"/>
                  </a:lnTo>
                  <a:cubicBezTo>
                    <a:pt x="1065" y="4739"/>
                    <a:pt x="1057" y="5015"/>
                    <a:pt x="1042" y="5283"/>
                  </a:cubicBezTo>
                  <a:cubicBezTo>
                    <a:pt x="1026" y="5574"/>
                    <a:pt x="988" y="5865"/>
                    <a:pt x="935" y="6156"/>
                  </a:cubicBezTo>
                  <a:cubicBezTo>
                    <a:pt x="904" y="6286"/>
                    <a:pt x="873" y="6408"/>
                    <a:pt x="827" y="6531"/>
                  </a:cubicBezTo>
                  <a:cubicBezTo>
                    <a:pt x="743" y="6799"/>
                    <a:pt x="628" y="7059"/>
                    <a:pt x="513" y="7319"/>
                  </a:cubicBezTo>
                  <a:cubicBezTo>
                    <a:pt x="307" y="7794"/>
                    <a:pt x="92" y="8276"/>
                    <a:pt x="39" y="8797"/>
                  </a:cubicBezTo>
                  <a:cubicBezTo>
                    <a:pt x="1" y="9210"/>
                    <a:pt x="46" y="9631"/>
                    <a:pt x="177" y="10030"/>
                  </a:cubicBezTo>
                  <a:cubicBezTo>
                    <a:pt x="307" y="10405"/>
                    <a:pt x="498" y="10757"/>
                    <a:pt x="751" y="11063"/>
                  </a:cubicBezTo>
                  <a:cubicBezTo>
                    <a:pt x="1256" y="11668"/>
                    <a:pt x="1899" y="12135"/>
                    <a:pt x="2627" y="12434"/>
                  </a:cubicBezTo>
                  <a:cubicBezTo>
                    <a:pt x="3185" y="12671"/>
                    <a:pt x="3775" y="12832"/>
                    <a:pt x="4372" y="12916"/>
                  </a:cubicBezTo>
                  <a:cubicBezTo>
                    <a:pt x="4770" y="12970"/>
                    <a:pt x="5168" y="13000"/>
                    <a:pt x="5567" y="13000"/>
                  </a:cubicBezTo>
                  <a:cubicBezTo>
                    <a:pt x="5819" y="13000"/>
                    <a:pt x="6087" y="12985"/>
                    <a:pt x="6340" y="12962"/>
                  </a:cubicBezTo>
                  <a:cubicBezTo>
                    <a:pt x="6516" y="12947"/>
                    <a:pt x="6700" y="12924"/>
                    <a:pt x="6876" y="12901"/>
                  </a:cubicBezTo>
                  <a:cubicBezTo>
                    <a:pt x="7350" y="12824"/>
                    <a:pt x="7810" y="12702"/>
                    <a:pt x="8262" y="12533"/>
                  </a:cubicBezTo>
                  <a:cubicBezTo>
                    <a:pt x="8859" y="12319"/>
                    <a:pt x="9410" y="11997"/>
                    <a:pt x="9885" y="11576"/>
                  </a:cubicBezTo>
                  <a:cubicBezTo>
                    <a:pt x="10114" y="11369"/>
                    <a:pt x="10321" y="11140"/>
                    <a:pt x="10505" y="10887"/>
                  </a:cubicBezTo>
                  <a:cubicBezTo>
                    <a:pt x="10551" y="10818"/>
                    <a:pt x="10589" y="10749"/>
                    <a:pt x="10635" y="10680"/>
                  </a:cubicBezTo>
                  <a:cubicBezTo>
                    <a:pt x="10710" y="10698"/>
                    <a:pt x="10784" y="10706"/>
                    <a:pt x="10859" y="10706"/>
                  </a:cubicBezTo>
                  <a:cubicBezTo>
                    <a:pt x="10884" y="10706"/>
                    <a:pt x="10909" y="10705"/>
                    <a:pt x="10933" y="10703"/>
                  </a:cubicBezTo>
                  <a:cubicBezTo>
                    <a:pt x="10955" y="10705"/>
                    <a:pt x="10976" y="10705"/>
                    <a:pt x="10997" y="10705"/>
                  </a:cubicBezTo>
                  <a:cubicBezTo>
                    <a:pt x="11090" y="10705"/>
                    <a:pt x="11184" y="10693"/>
                    <a:pt x="11278" y="10680"/>
                  </a:cubicBezTo>
                  <a:cubicBezTo>
                    <a:pt x="11913" y="10573"/>
                    <a:pt x="12495" y="10236"/>
                    <a:pt x="12909" y="9739"/>
                  </a:cubicBezTo>
                  <a:cubicBezTo>
                    <a:pt x="13161" y="9432"/>
                    <a:pt x="13307" y="9042"/>
                    <a:pt x="13307" y="8636"/>
                  </a:cubicBezTo>
                  <a:cubicBezTo>
                    <a:pt x="13307" y="8560"/>
                    <a:pt x="13299" y="8483"/>
                    <a:pt x="13292" y="8399"/>
                  </a:cubicBezTo>
                  <a:cubicBezTo>
                    <a:pt x="13246" y="8031"/>
                    <a:pt x="13039" y="7702"/>
                    <a:pt x="12725" y="7503"/>
                  </a:cubicBezTo>
                  <a:cubicBezTo>
                    <a:pt x="12572" y="7404"/>
                    <a:pt x="12403" y="7335"/>
                    <a:pt x="12227" y="7296"/>
                  </a:cubicBezTo>
                  <a:cubicBezTo>
                    <a:pt x="12128" y="7281"/>
                    <a:pt x="12036" y="7273"/>
                    <a:pt x="11936" y="7273"/>
                  </a:cubicBezTo>
                  <a:cubicBezTo>
                    <a:pt x="11868" y="7273"/>
                    <a:pt x="11791" y="7281"/>
                    <a:pt x="11722" y="7289"/>
                  </a:cubicBezTo>
                  <a:lnTo>
                    <a:pt x="11676" y="7296"/>
                  </a:lnTo>
                  <a:cubicBezTo>
                    <a:pt x="11500" y="7335"/>
                    <a:pt x="11324" y="7396"/>
                    <a:pt x="11171" y="7488"/>
                  </a:cubicBezTo>
                  <a:lnTo>
                    <a:pt x="11194" y="7411"/>
                  </a:lnTo>
                  <a:lnTo>
                    <a:pt x="11255" y="7243"/>
                  </a:lnTo>
                  <a:lnTo>
                    <a:pt x="11270" y="7197"/>
                  </a:lnTo>
                  <a:lnTo>
                    <a:pt x="11278" y="7159"/>
                  </a:lnTo>
                  <a:cubicBezTo>
                    <a:pt x="11301" y="7090"/>
                    <a:pt x="11332" y="7021"/>
                    <a:pt x="11355" y="6944"/>
                  </a:cubicBezTo>
                  <a:lnTo>
                    <a:pt x="11446" y="6699"/>
                  </a:lnTo>
                  <a:lnTo>
                    <a:pt x="11538" y="6447"/>
                  </a:lnTo>
                  <a:cubicBezTo>
                    <a:pt x="11691" y="6041"/>
                    <a:pt x="11814" y="5620"/>
                    <a:pt x="11898" y="5199"/>
                  </a:cubicBezTo>
                  <a:cubicBezTo>
                    <a:pt x="11982" y="4755"/>
                    <a:pt x="11982" y="4310"/>
                    <a:pt x="11891" y="3874"/>
                  </a:cubicBezTo>
                  <a:cubicBezTo>
                    <a:pt x="11852" y="3675"/>
                    <a:pt x="11799" y="3491"/>
                    <a:pt x="11722" y="3308"/>
                  </a:cubicBezTo>
                  <a:cubicBezTo>
                    <a:pt x="11653" y="3131"/>
                    <a:pt x="11561" y="2963"/>
                    <a:pt x="11462" y="2802"/>
                  </a:cubicBezTo>
                  <a:cubicBezTo>
                    <a:pt x="11263" y="2488"/>
                    <a:pt x="11025" y="2205"/>
                    <a:pt x="10742" y="1968"/>
                  </a:cubicBezTo>
                  <a:cubicBezTo>
                    <a:pt x="10459" y="1715"/>
                    <a:pt x="10153" y="1501"/>
                    <a:pt x="9823" y="1325"/>
                  </a:cubicBezTo>
                  <a:cubicBezTo>
                    <a:pt x="9486" y="1133"/>
                    <a:pt x="9142" y="972"/>
                    <a:pt x="8790" y="827"/>
                  </a:cubicBezTo>
                  <a:cubicBezTo>
                    <a:pt x="8139" y="567"/>
                    <a:pt x="7465" y="360"/>
                    <a:pt x="6776" y="214"/>
                  </a:cubicBezTo>
                  <a:cubicBezTo>
                    <a:pt x="6141" y="77"/>
                    <a:pt x="5498" y="0"/>
                    <a:pt x="4847" y="0"/>
                  </a:cubicBezTo>
                  <a:close/>
                </a:path>
              </a:pathLst>
            </a:custGeom>
            <a:solidFill>
              <a:srgbClr val="FEBE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8" name="Google Shape;298;p42"/>
            <p:cNvSpPr/>
            <p:nvPr/>
          </p:nvSpPr>
          <p:spPr>
            <a:xfrm>
              <a:off x="6920140" y="3596685"/>
              <a:ext cx="642990" cy="414404"/>
            </a:xfrm>
            <a:custGeom>
              <a:avLst/>
              <a:gdLst/>
              <a:ahLst/>
              <a:cxnLst/>
              <a:rect l="l" t="t" r="r" b="b"/>
              <a:pathLst>
                <a:path w="10812" h="6968" extrusionOk="0">
                  <a:moveTo>
                    <a:pt x="5321" y="4104"/>
                  </a:moveTo>
                  <a:cubicBezTo>
                    <a:pt x="5319" y="4104"/>
                    <a:pt x="5317" y="4104"/>
                    <a:pt x="5314" y="4104"/>
                  </a:cubicBezTo>
                  <a:lnTo>
                    <a:pt x="5322" y="4104"/>
                  </a:lnTo>
                  <a:cubicBezTo>
                    <a:pt x="5322" y="4104"/>
                    <a:pt x="5321" y="4104"/>
                    <a:pt x="5321" y="4104"/>
                  </a:cubicBezTo>
                  <a:close/>
                  <a:moveTo>
                    <a:pt x="3668" y="1"/>
                  </a:moveTo>
                  <a:cubicBezTo>
                    <a:pt x="3538" y="1"/>
                    <a:pt x="3400" y="1"/>
                    <a:pt x="3270" y="16"/>
                  </a:cubicBezTo>
                  <a:lnTo>
                    <a:pt x="3278" y="1"/>
                  </a:lnTo>
                  <a:lnTo>
                    <a:pt x="3278" y="1"/>
                  </a:lnTo>
                  <a:cubicBezTo>
                    <a:pt x="3102" y="8"/>
                    <a:pt x="2926" y="31"/>
                    <a:pt x="2749" y="54"/>
                  </a:cubicBezTo>
                  <a:cubicBezTo>
                    <a:pt x="2252" y="123"/>
                    <a:pt x="1777" y="299"/>
                    <a:pt x="1356" y="583"/>
                  </a:cubicBezTo>
                  <a:cubicBezTo>
                    <a:pt x="1341" y="552"/>
                    <a:pt x="1310" y="537"/>
                    <a:pt x="1279" y="537"/>
                  </a:cubicBezTo>
                  <a:lnTo>
                    <a:pt x="1249" y="537"/>
                  </a:lnTo>
                  <a:cubicBezTo>
                    <a:pt x="1226" y="544"/>
                    <a:pt x="1203" y="552"/>
                    <a:pt x="1188" y="567"/>
                  </a:cubicBezTo>
                  <a:cubicBezTo>
                    <a:pt x="904" y="766"/>
                    <a:pt x="667" y="1019"/>
                    <a:pt x="491" y="1318"/>
                  </a:cubicBezTo>
                  <a:cubicBezTo>
                    <a:pt x="322" y="1616"/>
                    <a:pt x="192" y="1945"/>
                    <a:pt x="116" y="2282"/>
                  </a:cubicBezTo>
                  <a:cubicBezTo>
                    <a:pt x="70" y="2504"/>
                    <a:pt x="24" y="2726"/>
                    <a:pt x="1" y="2948"/>
                  </a:cubicBezTo>
                  <a:lnTo>
                    <a:pt x="39" y="2948"/>
                  </a:lnTo>
                  <a:cubicBezTo>
                    <a:pt x="177" y="2941"/>
                    <a:pt x="315" y="2918"/>
                    <a:pt x="453" y="2887"/>
                  </a:cubicBezTo>
                  <a:lnTo>
                    <a:pt x="445" y="2887"/>
                  </a:lnTo>
                  <a:cubicBezTo>
                    <a:pt x="567" y="2864"/>
                    <a:pt x="682" y="2826"/>
                    <a:pt x="805" y="2788"/>
                  </a:cubicBezTo>
                  <a:cubicBezTo>
                    <a:pt x="920" y="2742"/>
                    <a:pt x="1034" y="2696"/>
                    <a:pt x="1142" y="2642"/>
                  </a:cubicBezTo>
                  <a:lnTo>
                    <a:pt x="1134" y="2642"/>
                  </a:lnTo>
                  <a:cubicBezTo>
                    <a:pt x="1226" y="2596"/>
                    <a:pt x="1310" y="2550"/>
                    <a:pt x="1394" y="2489"/>
                  </a:cubicBezTo>
                  <a:cubicBezTo>
                    <a:pt x="1479" y="2435"/>
                    <a:pt x="1555" y="2374"/>
                    <a:pt x="1632" y="2305"/>
                  </a:cubicBezTo>
                  <a:lnTo>
                    <a:pt x="1632" y="2305"/>
                  </a:lnTo>
                  <a:lnTo>
                    <a:pt x="1624" y="2313"/>
                  </a:lnTo>
                  <a:cubicBezTo>
                    <a:pt x="1693" y="2252"/>
                    <a:pt x="1762" y="2183"/>
                    <a:pt x="1823" y="2114"/>
                  </a:cubicBezTo>
                  <a:cubicBezTo>
                    <a:pt x="1877" y="2053"/>
                    <a:pt x="1923" y="1984"/>
                    <a:pt x="1969" y="1915"/>
                  </a:cubicBezTo>
                  <a:lnTo>
                    <a:pt x="2014" y="1846"/>
                  </a:lnTo>
                  <a:cubicBezTo>
                    <a:pt x="2014" y="1838"/>
                    <a:pt x="2022" y="1831"/>
                    <a:pt x="2037" y="1823"/>
                  </a:cubicBezTo>
                  <a:lnTo>
                    <a:pt x="2045" y="1823"/>
                  </a:lnTo>
                  <a:cubicBezTo>
                    <a:pt x="2045" y="1808"/>
                    <a:pt x="2060" y="1792"/>
                    <a:pt x="2076" y="1785"/>
                  </a:cubicBezTo>
                  <a:cubicBezTo>
                    <a:pt x="2081" y="1783"/>
                    <a:pt x="2087" y="1782"/>
                    <a:pt x="2093" y="1782"/>
                  </a:cubicBezTo>
                  <a:cubicBezTo>
                    <a:pt x="2109" y="1782"/>
                    <a:pt x="2124" y="1790"/>
                    <a:pt x="2129" y="1808"/>
                  </a:cubicBezTo>
                  <a:cubicBezTo>
                    <a:pt x="2145" y="1838"/>
                    <a:pt x="2160" y="1877"/>
                    <a:pt x="2175" y="1907"/>
                  </a:cubicBezTo>
                  <a:cubicBezTo>
                    <a:pt x="2351" y="2229"/>
                    <a:pt x="2573" y="2527"/>
                    <a:pt x="2826" y="2795"/>
                  </a:cubicBezTo>
                  <a:cubicBezTo>
                    <a:pt x="3117" y="3109"/>
                    <a:pt x="3439" y="3377"/>
                    <a:pt x="3798" y="3607"/>
                  </a:cubicBezTo>
                  <a:lnTo>
                    <a:pt x="3791" y="3599"/>
                  </a:lnTo>
                  <a:lnTo>
                    <a:pt x="3791" y="3599"/>
                  </a:lnTo>
                  <a:cubicBezTo>
                    <a:pt x="3929" y="3683"/>
                    <a:pt x="4066" y="3760"/>
                    <a:pt x="4212" y="3829"/>
                  </a:cubicBezTo>
                  <a:cubicBezTo>
                    <a:pt x="4357" y="3890"/>
                    <a:pt x="4503" y="3951"/>
                    <a:pt x="4648" y="3990"/>
                  </a:cubicBezTo>
                  <a:lnTo>
                    <a:pt x="4641" y="3990"/>
                  </a:lnTo>
                  <a:cubicBezTo>
                    <a:pt x="4748" y="4028"/>
                    <a:pt x="4863" y="4051"/>
                    <a:pt x="4977" y="4074"/>
                  </a:cubicBezTo>
                  <a:cubicBezTo>
                    <a:pt x="5092" y="4089"/>
                    <a:pt x="5207" y="4104"/>
                    <a:pt x="5321" y="4104"/>
                  </a:cubicBezTo>
                  <a:lnTo>
                    <a:pt x="5321" y="4104"/>
                  </a:lnTo>
                  <a:cubicBezTo>
                    <a:pt x="5411" y="4104"/>
                    <a:pt x="5500" y="4104"/>
                    <a:pt x="5590" y="4089"/>
                  </a:cubicBezTo>
                  <a:cubicBezTo>
                    <a:pt x="5682" y="4081"/>
                    <a:pt x="5774" y="4066"/>
                    <a:pt x="5858" y="4043"/>
                  </a:cubicBezTo>
                  <a:cubicBezTo>
                    <a:pt x="5942" y="4028"/>
                    <a:pt x="6026" y="3997"/>
                    <a:pt x="6103" y="3967"/>
                  </a:cubicBezTo>
                  <a:cubicBezTo>
                    <a:pt x="6179" y="3936"/>
                    <a:pt x="6256" y="3905"/>
                    <a:pt x="6325" y="3867"/>
                  </a:cubicBezTo>
                  <a:cubicBezTo>
                    <a:pt x="6401" y="3821"/>
                    <a:pt x="6478" y="3775"/>
                    <a:pt x="6555" y="3729"/>
                  </a:cubicBezTo>
                  <a:cubicBezTo>
                    <a:pt x="6562" y="3722"/>
                    <a:pt x="6570" y="3722"/>
                    <a:pt x="6578" y="3722"/>
                  </a:cubicBezTo>
                  <a:cubicBezTo>
                    <a:pt x="6578" y="3706"/>
                    <a:pt x="6585" y="3691"/>
                    <a:pt x="6601" y="3683"/>
                  </a:cubicBezTo>
                  <a:lnTo>
                    <a:pt x="6616" y="3683"/>
                  </a:lnTo>
                  <a:cubicBezTo>
                    <a:pt x="6631" y="3683"/>
                    <a:pt x="6646" y="3691"/>
                    <a:pt x="6654" y="3706"/>
                  </a:cubicBezTo>
                  <a:cubicBezTo>
                    <a:pt x="6754" y="3974"/>
                    <a:pt x="6853" y="4235"/>
                    <a:pt x="6960" y="4503"/>
                  </a:cubicBezTo>
                  <a:cubicBezTo>
                    <a:pt x="7052" y="4748"/>
                    <a:pt x="7159" y="4985"/>
                    <a:pt x="7282" y="5215"/>
                  </a:cubicBezTo>
                  <a:cubicBezTo>
                    <a:pt x="7343" y="5345"/>
                    <a:pt x="7420" y="5467"/>
                    <a:pt x="7504" y="5582"/>
                  </a:cubicBezTo>
                  <a:cubicBezTo>
                    <a:pt x="7580" y="5697"/>
                    <a:pt x="7672" y="5804"/>
                    <a:pt x="7764" y="5911"/>
                  </a:cubicBezTo>
                  <a:lnTo>
                    <a:pt x="7757" y="5904"/>
                  </a:lnTo>
                  <a:lnTo>
                    <a:pt x="7757" y="5904"/>
                  </a:lnTo>
                  <a:cubicBezTo>
                    <a:pt x="7848" y="6003"/>
                    <a:pt x="7948" y="6095"/>
                    <a:pt x="8048" y="6179"/>
                  </a:cubicBezTo>
                  <a:cubicBezTo>
                    <a:pt x="8155" y="6263"/>
                    <a:pt x="8277" y="6348"/>
                    <a:pt x="8392" y="6424"/>
                  </a:cubicBezTo>
                  <a:lnTo>
                    <a:pt x="8384" y="6417"/>
                  </a:lnTo>
                  <a:lnTo>
                    <a:pt x="8384" y="6417"/>
                  </a:lnTo>
                  <a:cubicBezTo>
                    <a:pt x="8645" y="6585"/>
                    <a:pt x="8928" y="6715"/>
                    <a:pt x="9227" y="6799"/>
                  </a:cubicBezTo>
                  <a:cubicBezTo>
                    <a:pt x="9540" y="6891"/>
                    <a:pt x="9854" y="6945"/>
                    <a:pt x="10184" y="6968"/>
                  </a:cubicBezTo>
                  <a:cubicBezTo>
                    <a:pt x="10184" y="6968"/>
                    <a:pt x="10184" y="6960"/>
                    <a:pt x="10184" y="6960"/>
                  </a:cubicBezTo>
                  <a:lnTo>
                    <a:pt x="10275" y="6708"/>
                  </a:lnTo>
                  <a:lnTo>
                    <a:pt x="10360" y="6463"/>
                  </a:lnTo>
                  <a:cubicBezTo>
                    <a:pt x="10520" y="6057"/>
                    <a:pt x="10643" y="5636"/>
                    <a:pt x="10727" y="5207"/>
                  </a:cubicBezTo>
                  <a:cubicBezTo>
                    <a:pt x="10811" y="4771"/>
                    <a:pt x="10804" y="4319"/>
                    <a:pt x="10720" y="3882"/>
                  </a:cubicBezTo>
                  <a:cubicBezTo>
                    <a:pt x="10681" y="3691"/>
                    <a:pt x="10620" y="3500"/>
                    <a:pt x="10551" y="3316"/>
                  </a:cubicBezTo>
                  <a:cubicBezTo>
                    <a:pt x="10475" y="3140"/>
                    <a:pt x="10390" y="2971"/>
                    <a:pt x="10291" y="2811"/>
                  </a:cubicBezTo>
                  <a:cubicBezTo>
                    <a:pt x="10092" y="2497"/>
                    <a:pt x="9854" y="2213"/>
                    <a:pt x="9571" y="1976"/>
                  </a:cubicBezTo>
                  <a:cubicBezTo>
                    <a:pt x="9288" y="1731"/>
                    <a:pt x="8982" y="1509"/>
                    <a:pt x="8652" y="1333"/>
                  </a:cubicBezTo>
                  <a:cubicBezTo>
                    <a:pt x="8315" y="1142"/>
                    <a:pt x="7971" y="981"/>
                    <a:pt x="7611" y="835"/>
                  </a:cubicBezTo>
                  <a:cubicBezTo>
                    <a:pt x="6960" y="575"/>
                    <a:pt x="6294" y="368"/>
                    <a:pt x="5605" y="223"/>
                  </a:cubicBezTo>
                  <a:cubicBezTo>
                    <a:pt x="4970" y="85"/>
                    <a:pt x="4319" y="8"/>
                    <a:pt x="3668" y="1"/>
                  </a:cubicBez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9" name="Google Shape;299;p42"/>
            <p:cNvSpPr/>
            <p:nvPr/>
          </p:nvSpPr>
          <p:spPr>
            <a:xfrm>
              <a:off x="7049909" y="3709623"/>
              <a:ext cx="59" cy="59"/>
            </a:xfrm>
            <a:custGeom>
              <a:avLst/>
              <a:gdLst/>
              <a:ahLst/>
              <a:cxnLst/>
              <a:rect l="l" t="t" r="r" b="b"/>
              <a:pathLst>
                <a:path w="1" h="1" extrusionOk="0">
                  <a:moveTo>
                    <a:pt x="1" y="0"/>
                  </a:moveTo>
                  <a:lnTo>
                    <a:pt x="1" y="0"/>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0" name="Google Shape;300;p42"/>
            <p:cNvSpPr/>
            <p:nvPr/>
          </p:nvSpPr>
          <p:spPr>
            <a:xfrm>
              <a:off x="7037657" y="3710099"/>
              <a:ext cx="59" cy="59"/>
            </a:xfrm>
            <a:custGeom>
              <a:avLst/>
              <a:gdLst/>
              <a:ahLst/>
              <a:cxnLst/>
              <a:rect l="l" t="t" r="r" b="b"/>
              <a:pathLst>
                <a:path w="1" h="1" extrusionOk="0">
                  <a:moveTo>
                    <a:pt x="0" y="0"/>
                  </a:moveTo>
                  <a:lnTo>
                    <a:pt x="0" y="0"/>
                  </a:lnTo>
                  <a:lnTo>
                    <a:pt x="0" y="0"/>
                  </a:lnTo>
                  <a:lnTo>
                    <a:pt x="0" y="0"/>
                  </a:lnTo>
                  <a:lnTo>
                    <a:pt x="0" y="0"/>
                  </a:lnTo>
                  <a:lnTo>
                    <a:pt x="0" y="0"/>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1" name="Google Shape;301;p42"/>
            <p:cNvSpPr/>
            <p:nvPr/>
          </p:nvSpPr>
          <p:spPr>
            <a:xfrm>
              <a:off x="7037657" y="3710515"/>
              <a:ext cx="59" cy="59"/>
            </a:xfrm>
            <a:custGeom>
              <a:avLst/>
              <a:gdLst/>
              <a:ahLst/>
              <a:cxnLst/>
              <a:rect l="l" t="t" r="r" b="b"/>
              <a:pathLst>
                <a:path w="1" h="1" extrusionOk="0">
                  <a:moveTo>
                    <a:pt x="0" y="1"/>
                  </a:move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2" name="Google Shape;302;p42"/>
            <p:cNvSpPr/>
            <p:nvPr/>
          </p:nvSpPr>
          <p:spPr>
            <a:xfrm>
              <a:off x="7037182" y="3710515"/>
              <a:ext cx="59" cy="59"/>
            </a:xfrm>
            <a:custGeom>
              <a:avLst/>
              <a:gdLst/>
              <a:ahLst/>
              <a:cxnLst/>
              <a:rect l="l" t="t" r="r" b="b"/>
              <a:pathLst>
                <a:path w="1" h="1" extrusionOk="0">
                  <a:moveTo>
                    <a:pt x="1" y="1"/>
                  </a:moveTo>
                  <a:lnTo>
                    <a:pt x="1" y="1"/>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3" name="Google Shape;303;p42"/>
            <p:cNvSpPr/>
            <p:nvPr/>
          </p:nvSpPr>
          <p:spPr>
            <a:xfrm>
              <a:off x="7037182" y="3710515"/>
              <a:ext cx="59" cy="59"/>
            </a:xfrm>
            <a:custGeom>
              <a:avLst/>
              <a:gdLst/>
              <a:ahLst/>
              <a:cxnLst/>
              <a:rect l="l" t="t" r="r" b="b"/>
              <a:pathLst>
                <a:path w="1" h="1" extrusionOk="0">
                  <a:moveTo>
                    <a:pt x="1" y="1"/>
                  </a:moveTo>
                  <a:lnTo>
                    <a:pt x="1" y="1"/>
                  </a:lnTo>
                  <a:lnTo>
                    <a:pt x="1" y="1"/>
                  </a:lnTo>
                  <a:lnTo>
                    <a:pt x="1" y="1"/>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4" name="Google Shape;304;p42"/>
            <p:cNvSpPr/>
            <p:nvPr/>
          </p:nvSpPr>
          <p:spPr>
            <a:xfrm>
              <a:off x="7029926" y="3682742"/>
              <a:ext cx="298361" cy="163133"/>
            </a:xfrm>
            <a:custGeom>
              <a:avLst/>
              <a:gdLst/>
              <a:ahLst/>
              <a:cxnLst/>
              <a:rect l="l" t="t" r="r" b="b"/>
              <a:pathLst>
                <a:path w="5017" h="2743" extrusionOk="0">
                  <a:moveTo>
                    <a:pt x="130" y="1"/>
                  </a:moveTo>
                  <a:cubicBezTo>
                    <a:pt x="115" y="1"/>
                    <a:pt x="100" y="1"/>
                    <a:pt x="84" y="8"/>
                  </a:cubicBezTo>
                  <a:lnTo>
                    <a:pt x="92" y="8"/>
                  </a:lnTo>
                  <a:cubicBezTo>
                    <a:pt x="31" y="31"/>
                    <a:pt x="0" y="100"/>
                    <a:pt x="23" y="162"/>
                  </a:cubicBezTo>
                  <a:cubicBezTo>
                    <a:pt x="161" y="468"/>
                    <a:pt x="329" y="751"/>
                    <a:pt x="528" y="1011"/>
                  </a:cubicBezTo>
                  <a:cubicBezTo>
                    <a:pt x="750" y="1302"/>
                    <a:pt x="1003" y="1570"/>
                    <a:pt x="1279" y="1808"/>
                  </a:cubicBezTo>
                  <a:cubicBezTo>
                    <a:pt x="1554" y="2045"/>
                    <a:pt x="1860" y="2252"/>
                    <a:pt x="2190" y="2420"/>
                  </a:cubicBezTo>
                  <a:cubicBezTo>
                    <a:pt x="2496" y="2581"/>
                    <a:pt x="2833" y="2688"/>
                    <a:pt x="3177" y="2726"/>
                  </a:cubicBezTo>
                  <a:cubicBezTo>
                    <a:pt x="3264" y="2737"/>
                    <a:pt x="3351" y="2742"/>
                    <a:pt x="3438" y="2742"/>
                  </a:cubicBezTo>
                  <a:cubicBezTo>
                    <a:pt x="3659" y="2742"/>
                    <a:pt x="3880" y="2708"/>
                    <a:pt x="4088" y="2642"/>
                  </a:cubicBezTo>
                  <a:cubicBezTo>
                    <a:pt x="4242" y="2596"/>
                    <a:pt x="4379" y="2527"/>
                    <a:pt x="4517" y="2451"/>
                  </a:cubicBezTo>
                  <a:cubicBezTo>
                    <a:pt x="4670" y="2359"/>
                    <a:pt x="4816" y="2244"/>
                    <a:pt x="4938" y="2114"/>
                  </a:cubicBezTo>
                  <a:cubicBezTo>
                    <a:pt x="5017" y="2019"/>
                    <a:pt x="4935" y="1911"/>
                    <a:pt x="4844" y="1911"/>
                  </a:cubicBezTo>
                  <a:cubicBezTo>
                    <a:pt x="4811" y="1911"/>
                    <a:pt x="4776" y="1926"/>
                    <a:pt x="4747" y="1961"/>
                  </a:cubicBezTo>
                  <a:lnTo>
                    <a:pt x="4709" y="1999"/>
                  </a:lnTo>
                  <a:cubicBezTo>
                    <a:pt x="4586" y="2114"/>
                    <a:pt x="4448" y="2206"/>
                    <a:pt x="4303" y="2290"/>
                  </a:cubicBezTo>
                  <a:cubicBezTo>
                    <a:pt x="4165" y="2359"/>
                    <a:pt x="4020" y="2412"/>
                    <a:pt x="3866" y="2451"/>
                  </a:cubicBezTo>
                  <a:cubicBezTo>
                    <a:pt x="3713" y="2489"/>
                    <a:pt x="3560" y="2504"/>
                    <a:pt x="3399" y="2504"/>
                  </a:cubicBezTo>
                  <a:cubicBezTo>
                    <a:pt x="3193" y="2497"/>
                    <a:pt x="2978" y="2458"/>
                    <a:pt x="2779" y="2397"/>
                  </a:cubicBezTo>
                  <a:lnTo>
                    <a:pt x="2779" y="2397"/>
                  </a:lnTo>
                  <a:lnTo>
                    <a:pt x="2810" y="2405"/>
                  </a:lnTo>
                  <a:cubicBezTo>
                    <a:pt x="2527" y="2321"/>
                    <a:pt x="2259" y="2198"/>
                    <a:pt x="2006" y="2045"/>
                  </a:cubicBezTo>
                  <a:lnTo>
                    <a:pt x="1998" y="2045"/>
                  </a:lnTo>
                  <a:cubicBezTo>
                    <a:pt x="1646" y="1815"/>
                    <a:pt x="1317" y="1547"/>
                    <a:pt x="1034" y="1241"/>
                  </a:cubicBezTo>
                  <a:lnTo>
                    <a:pt x="1034" y="1241"/>
                  </a:lnTo>
                  <a:lnTo>
                    <a:pt x="1049" y="1264"/>
                  </a:lnTo>
                  <a:cubicBezTo>
                    <a:pt x="781" y="973"/>
                    <a:pt x="544" y="652"/>
                    <a:pt x="352" y="307"/>
                  </a:cubicBezTo>
                  <a:cubicBezTo>
                    <a:pt x="314" y="230"/>
                    <a:pt x="276" y="154"/>
                    <a:pt x="245" y="77"/>
                  </a:cubicBezTo>
                  <a:cubicBezTo>
                    <a:pt x="222" y="31"/>
                    <a:pt x="176" y="1"/>
                    <a:pt x="130" y="1"/>
                  </a:cubicBez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5" name="Google Shape;305;p42"/>
            <p:cNvSpPr/>
            <p:nvPr/>
          </p:nvSpPr>
          <p:spPr>
            <a:xfrm>
              <a:off x="7505287" y="4065505"/>
              <a:ext cx="39666" cy="121978"/>
            </a:xfrm>
            <a:custGeom>
              <a:avLst/>
              <a:gdLst/>
              <a:ahLst/>
              <a:cxnLst/>
              <a:rect l="l" t="t" r="r" b="b"/>
              <a:pathLst>
                <a:path w="667" h="2051" extrusionOk="0">
                  <a:moveTo>
                    <a:pt x="381" y="0"/>
                  </a:moveTo>
                  <a:cubicBezTo>
                    <a:pt x="361" y="0"/>
                    <a:pt x="340" y="7"/>
                    <a:pt x="322" y="19"/>
                  </a:cubicBezTo>
                  <a:lnTo>
                    <a:pt x="322" y="11"/>
                  </a:lnTo>
                  <a:cubicBezTo>
                    <a:pt x="276" y="42"/>
                    <a:pt x="268" y="103"/>
                    <a:pt x="299" y="149"/>
                  </a:cubicBezTo>
                  <a:cubicBezTo>
                    <a:pt x="314" y="164"/>
                    <a:pt x="322" y="180"/>
                    <a:pt x="337" y="203"/>
                  </a:cubicBezTo>
                  <a:cubicBezTo>
                    <a:pt x="375" y="272"/>
                    <a:pt x="406" y="348"/>
                    <a:pt x="429" y="432"/>
                  </a:cubicBezTo>
                  <a:cubicBezTo>
                    <a:pt x="451" y="556"/>
                    <a:pt x="466" y="680"/>
                    <a:pt x="467" y="810"/>
                  </a:cubicBezTo>
                  <a:lnTo>
                    <a:pt x="467" y="810"/>
                  </a:lnTo>
                  <a:cubicBezTo>
                    <a:pt x="459" y="1001"/>
                    <a:pt x="436" y="1191"/>
                    <a:pt x="383" y="1374"/>
                  </a:cubicBezTo>
                  <a:cubicBezTo>
                    <a:pt x="383" y="1382"/>
                    <a:pt x="383" y="1382"/>
                    <a:pt x="383" y="1389"/>
                  </a:cubicBezTo>
                  <a:cubicBezTo>
                    <a:pt x="345" y="1504"/>
                    <a:pt x="299" y="1619"/>
                    <a:pt x="237" y="1726"/>
                  </a:cubicBezTo>
                  <a:cubicBezTo>
                    <a:pt x="237" y="1726"/>
                    <a:pt x="237" y="1719"/>
                    <a:pt x="237" y="1719"/>
                  </a:cubicBezTo>
                  <a:cubicBezTo>
                    <a:pt x="199" y="1780"/>
                    <a:pt x="161" y="1833"/>
                    <a:pt x="107" y="1887"/>
                  </a:cubicBezTo>
                  <a:cubicBezTo>
                    <a:pt x="84" y="1910"/>
                    <a:pt x="54" y="1933"/>
                    <a:pt x="31" y="1956"/>
                  </a:cubicBezTo>
                  <a:cubicBezTo>
                    <a:pt x="8" y="1971"/>
                    <a:pt x="0" y="2009"/>
                    <a:pt x="15" y="2032"/>
                  </a:cubicBezTo>
                  <a:cubicBezTo>
                    <a:pt x="28" y="2045"/>
                    <a:pt x="43" y="2051"/>
                    <a:pt x="58" y="2051"/>
                  </a:cubicBezTo>
                  <a:cubicBezTo>
                    <a:pt x="70" y="2051"/>
                    <a:pt x="82" y="2047"/>
                    <a:pt x="92" y="2040"/>
                  </a:cubicBezTo>
                  <a:cubicBezTo>
                    <a:pt x="222" y="1941"/>
                    <a:pt x="329" y="1810"/>
                    <a:pt x="406" y="1665"/>
                  </a:cubicBezTo>
                  <a:cubicBezTo>
                    <a:pt x="505" y="1489"/>
                    <a:pt x="574" y="1297"/>
                    <a:pt x="613" y="1106"/>
                  </a:cubicBezTo>
                  <a:cubicBezTo>
                    <a:pt x="658" y="915"/>
                    <a:pt x="666" y="723"/>
                    <a:pt x="643" y="532"/>
                  </a:cubicBezTo>
                  <a:cubicBezTo>
                    <a:pt x="636" y="440"/>
                    <a:pt x="613" y="348"/>
                    <a:pt x="582" y="264"/>
                  </a:cubicBezTo>
                  <a:cubicBezTo>
                    <a:pt x="551" y="180"/>
                    <a:pt x="513" y="103"/>
                    <a:pt x="459" y="42"/>
                  </a:cubicBezTo>
                  <a:cubicBezTo>
                    <a:pt x="441" y="14"/>
                    <a:pt x="412" y="0"/>
                    <a:pt x="381" y="0"/>
                  </a:cubicBezTo>
                  <a:close/>
                </a:path>
              </a:pathLst>
            </a:custGeom>
            <a:solidFill>
              <a:srgbClr val="D79D7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6" name="Google Shape;306;p42"/>
            <p:cNvSpPr/>
            <p:nvPr/>
          </p:nvSpPr>
          <p:spPr>
            <a:xfrm>
              <a:off x="7519323" y="4055217"/>
              <a:ext cx="92060" cy="22600"/>
            </a:xfrm>
            <a:custGeom>
              <a:avLst/>
              <a:gdLst/>
              <a:ahLst/>
              <a:cxnLst/>
              <a:rect l="l" t="t" r="r" b="b"/>
              <a:pathLst>
                <a:path w="1548" h="380" extrusionOk="0">
                  <a:moveTo>
                    <a:pt x="690" y="0"/>
                  </a:moveTo>
                  <a:cubicBezTo>
                    <a:pt x="606" y="0"/>
                    <a:pt x="514" y="8"/>
                    <a:pt x="430" y="23"/>
                  </a:cubicBezTo>
                  <a:lnTo>
                    <a:pt x="422" y="23"/>
                  </a:lnTo>
                  <a:cubicBezTo>
                    <a:pt x="292" y="46"/>
                    <a:pt x="170" y="85"/>
                    <a:pt x="63" y="154"/>
                  </a:cubicBezTo>
                  <a:cubicBezTo>
                    <a:pt x="40" y="161"/>
                    <a:pt x="24" y="177"/>
                    <a:pt x="24" y="200"/>
                  </a:cubicBezTo>
                  <a:cubicBezTo>
                    <a:pt x="0" y="254"/>
                    <a:pt x="43" y="303"/>
                    <a:pt x="91" y="303"/>
                  </a:cubicBezTo>
                  <a:cubicBezTo>
                    <a:pt x="105" y="303"/>
                    <a:pt x="118" y="300"/>
                    <a:pt x="132" y="291"/>
                  </a:cubicBezTo>
                  <a:cubicBezTo>
                    <a:pt x="193" y="261"/>
                    <a:pt x="254" y="230"/>
                    <a:pt x="323" y="207"/>
                  </a:cubicBezTo>
                  <a:cubicBezTo>
                    <a:pt x="445" y="169"/>
                    <a:pt x="568" y="138"/>
                    <a:pt x="690" y="131"/>
                  </a:cubicBezTo>
                  <a:lnTo>
                    <a:pt x="675" y="131"/>
                  </a:lnTo>
                  <a:cubicBezTo>
                    <a:pt x="736" y="123"/>
                    <a:pt x="790" y="123"/>
                    <a:pt x="851" y="123"/>
                  </a:cubicBezTo>
                  <a:cubicBezTo>
                    <a:pt x="905" y="123"/>
                    <a:pt x="958" y="131"/>
                    <a:pt x="1020" y="138"/>
                  </a:cubicBezTo>
                  <a:lnTo>
                    <a:pt x="1004" y="138"/>
                  </a:lnTo>
                  <a:cubicBezTo>
                    <a:pt x="1089" y="154"/>
                    <a:pt x="1173" y="177"/>
                    <a:pt x="1257" y="215"/>
                  </a:cubicBezTo>
                  <a:cubicBezTo>
                    <a:pt x="1311" y="238"/>
                    <a:pt x="1364" y="276"/>
                    <a:pt x="1410" y="307"/>
                  </a:cubicBezTo>
                  <a:lnTo>
                    <a:pt x="1402" y="307"/>
                  </a:lnTo>
                  <a:cubicBezTo>
                    <a:pt x="1425" y="322"/>
                    <a:pt x="1448" y="345"/>
                    <a:pt x="1471" y="368"/>
                  </a:cubicBezTo>
                  <a:cubicBezTo>
                    <a:pt x="1479" y="376"/>
                    <a:pt x="1491" y="379"/>
                    <a:pt x="1502" y="379"/>
                  </a:cubicBezTo>
                  <a:cubicBezTo>
                    <a:pt x="1513" y="379"/>
                    <a:pt x="1525" y="376"/>
                    <a:pt x="1533" y="368"/>
                  </a:cubicBezTo>
                  <a:cubicBezTo>
                    <a:pt x="1548" y="353"/>
                    <a:pt x="1548" y="322"/>
                    <a:pt x="1533" y="307"/>
                  </a:cubicBezTo>
                  <a:cubicBezTo>
                    <a:pt x="1349" y="131"/>
                    <a:pt x="1104" y="23"/>
                    <a:pt x="851" y="8"/>
                  </a:cubicBezTo>
                  <a:cubicBezTo>
                    <a:pt x="798" y="8"/>
                    <a:pt x="744" y="0"/>
                    <a:pt x="690" y="0"/>
                  </a:cubicBezTo>
                  <a:close/>
                </a:path>
              </a:pathLst>
            </a:custGeom>
            <a:solidFill>
              <a:srgbClr val="D79D7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7" name="Google Shape;307;p42"/>
            <p:cNvSpPr/>
            <p:nvPr/>
          </p:nvSpPr>
          <p:spPr>
            <a:xfrm>
              <a:off x="6616892" y="4454097"/>
              <a:ext cx="1126957" cy="619287"/>
            </a:xfrm>
            <a:custGeom>
              <a:avLst/>
              <a:gdLst/>
              <a:ahLst/>
              <a:cxnLst/>
              <a:rect l="l" t="t" r="r" b="b"/>
              <a:pathLst>
                <a:path w="18950" h="10413" extrusionOk="0">
                  <a:moveTo>
                    <a:pt x="7450" y="0"/>
                  </a:moveTo>
                  <a:lnTo>
                    <a:pt x="7427" y="8"/>
                  </a:lnTo>
                  <a:cubicBezTo>
                    <a:pt x="7167" y="92"/>
                    <a:pt x="6907" y="192"/>
                    <a:pt x="6669" y="283"/>
                  </a:cubicBezTo>
                  <a:cubicBezTo>
                    <a:pt x="6118" y="521"/>
                    <a:pt x="5582" y="789"/>
                    <a:pt x="5062" y="1095"/>
                  </a:cubicBezTo>
                  <a:cubicBezTo>
                    <a:pt x="4870" y="1210"/>
                    <a:pt x="4694" y="1317"/>
                    <a:pt x="4541" y="1417"/>
                  </a:cubicBezTo>
                  <a:cubicBezTo>
                    <a:pt x="4334" y="1547"/>
                    <a:pt x="4181" y="1654"/>
                    <a:pt x="4043" y="1753"/>
                  </a:cubicBezTo>
                  <a:cubicBezTo>
                    <a:pt x="3898" y="1853"/>
                    <a:pt x="3768" y="1953"/>
                    <a:pt x="3638" y="2060"/>
                  </a:cubicBezTo>
                  <a:cubicBezTo>
                    <a:pt x="3546" y="2144"/>
                    <a:pt x="3446" y="2236"/>
                    <a:pt x="3354" y="2328"/>
                  </a:cubicBezTo>
                  <a:cubicBezTo>
                    <a:pt x="2803" y="2856"/>
                    <a:pt x="2321" y="3453"/>
                    <a:pt x="1907" y="4089"/>
                  </a:cubicBezTo>
                  <a:cubicBezTo>
                    <a:pt x="1448" y="4808"/>
                    <a:pt x="1073" y="5574"/>
                    <a:pt x="782" y="6370"/>
                  </a:cubicBezTo>
                  <a:cubicBezTo>
                    <a:pt x="560" y="6944"/>
                    <a:pt x="384" y="7541"/>
                    <a:pt x="246" y="8139"/>
                  </a:cubicBezTo>
                  <a:cubicBezTo>
                    <a:pt x="116" y="8736"/>
                    <a:pt x="32" y="9348"/>
                    <a:pt x="1" y="9961"/>
                  </a:cubicBezTo>
                  <a:cubicBezTo>
                    <a:pt x="1" y="10014"/>
                    <a:pt x="39" y="10068"/>
                    <a:pt x="93" y="10091"/>
                  </a:cubicBezTo>
                  <a:cubicBezTo>
                    <a:pt x="108" y="10106"/>
                    <a:pt x="131" y="10122"/>
                    <a:pt x="154" y="10129"/>
                  </a:cubicBezTo>
                  <a:cubicBezTo>
                    <a:pt x="1448" y="10244"/>
                    <a:pt x="2834" y="10305"/>
                    <a:pt x="4633" y="10305"/>
                  </a:cubicBezTo>
                  <a:cubicBezTo>
                    <a:pt x="5360" y="10305"/>
                    <a:pt x="6133" y="10290"/>
                    <a:pt x="6754" y="10282"/>
                  </a:cubicBezTo>
                  <a:lnTo>
                    <a:pt x="7473" y="10282"/>
                  </a:lnTo>
                  <a:cubicBezTo>
                    <a:pt x="7994" y="10282"/>
                    <a:pt x="8515" y="10267"/>
                    <a:pt x="9035" y="10267"/>
                  </a:cubicBezTo>
                  <a:lnTo>
                    <a:pt x="9303" y="10267"/>
                  </a:lnTo>
                  <a:cubicBezTo>
                    <a:pt x="9954" y="10267"/>
                    <a:pt x="10597" y="10282"/>
                    <a:pt x="11141" y="10298"/>
                  </a:cubicBezTo>
                  <a:lnTo>
                    <a:pt x="12113" y="10321"/>
                  </a:lnTo>
                  <a:lnTo>
                    <a:pt x="12366" y="10328"/>
                  </a:lnTo>
                  <a:cubicBezTo>
                    <a:pt x="13200" y="10351"/>
                    <a:pt x="14035" y="10367"/>
                    <a:pt x="14869" y="10382"/>
                  </a:cubicBezTo>
                  <a:cubicBezTo>
                    <a:pt x="15681" y="10397"/>
                    <a:pt x="16316" y="10405"/>
                    <a:pt x="16883" y="10413"/>
                  </a:cubicBezTo>
                  <a:lnTo>
                    <a:pt x="17886" y="10413"/>
                  </a:lnTo>
                  <a:cubicBezTo>
                    <a:pt x="18046" y="10413"/>
                    <a:pt x="18207" y="10413"/>
                    <a:pt x="18368" y="10405"/>
                  </a:cubicBezTo>
                  <a:lnTo>
                    <a:pt x="18912" y="10397"/>
                  </a:lnTo>
                  <a:cubicBezTo>
                    <a:pt x="18927" y="10321"/>
                    <a:pt x="18935" y="10252"/>
                    <a:pt x="18935" y="10175"/>
                  </a:cubicBezTo>
                  <a:lnTo>
                    <a:pt x="18935" y="10152"/>
                  </a:lnTo>
                  <a:cubicBezTo>
                    <a:pt x="18950" y="9241"/>
                    <a:pt x="18850" y="8330"/>
                    <a:pt x="18636" y="7442"/>
                  </a:cubicBezTo>
                  <a:cubicBezTo>
                    <a:pt x="18521" y="6983"/>
                    <a:pt x="18376" y="6531"/>
                    <a:pt x="18200" y="6102"/>
                  </a:cubicBezTo>
                  <a:cubicBezTo>
                    <a:pt x="18023" y="5658"/>
                    <a:pt x="17809" y="5237"/>
                    <a:pt x="17564" y="4831"/>
                  </a:cubicBezTo>
                  <a:cubicBezTo>
                    <a:pt x="17082" y="4043"/>
                    <a:pt x="16492" y="3331"/>
                    <a:pt x="15819" y="2703"/>
                  </a:cubicBezTo>
                  <a:cubicBezTo>
                    <a:pt x="15275" y="2182"/>
                    <a:pt x="14693" y="1708"/>
                    <a:pt x="14073" y="1279"/>
                  </a:cubicBezTo>
                  <a:lnTo>
                    <a:pt x="13950" y="1202"/>
                  </a:lnTo>
                  <a:lnTo>
                    <a:pt x="13836" y="1126"/>
                  </a:lnTo>
                  <a:lnTo>
                    <a:pt x="13705" y="1049"/>
                  </a:lnTo>
                  <a:cubicBezTo>
                    <a:pt x="13552" y="965"/>
                    <a:pt x="13399" y="881"/>
                    <a:pt x="13246" y="789"/>
                  </a:cubicBezTo>
                  <a:lnTo>
                    <a:pt x="13208" y="766"/>
                  </a:lnTo>
                  <a:lnTo>
                    <a:pt x="13124" y="720"/>
                  </a:lnTo>
                  <a:lnTo>
                    <a:pt x="13032" y="674"/>
                  </a:lnTo>
                  <a:cubicBezTo>
                    <a:pt x="12963" y="643"/>
                    <a:pt x="12894" y="613"/>
                    <a:pt x="12825" y="582"/>
                  </a:cubicBezTo>
                  <a:cubicBezTo>
                    <a:pt x="12771" y="559"/>
                    <a:pt x="12725" y="544"/>
                    <a:pt x="12679" y="528"/>
                  </a:cubicBezTo>
                  <a:cubicBezTo>
                    <a:pt x="12672" y="528"/>
                    <a:pt x="12664" y="536"/>
                    <a:pt x="12657" y="544"/>
                  </a:cubicBezTo>
                  <a:cubicBezTo>
                    <a:pt x="12450" y="812"/>
                    <a:pt x="12205" y="1064"/>
                    <a:pt x="11937" y="1279"/>
                  </a:cubicBezTo>
                  <a:cubicBezTo>
                    <a:pt x="11554" y="1577"/>
                    <a:pt x="11141" y="1830"/>
                    <a:pt x="10697" y="2029"/>
                  </a:cubicBezTo>
                  <a:lnTo>
                    <a:pt x="10674" y="2037"/>
                  </a:lnTo>
                  <a:cubicBezTo>
                    <a:pt x="10168" y="2251"/>
                    <a:pt x="9617" y="2358"/>
                    <a:pt x="9066" y="2358"/>
                  </a:cubicBezTo>
                  <a:cubicBezTo>
                    <a:pt x="8936" y="2358"/>
                    <a:pt x="8805" y="2351"/>
                    <a:pt x="8683" y="2343"/>
                  </a:cubicBezTo>
                  <a:cubicBezTo>
                    <a:pt x="8446" y="2312"/>
                    <a:pt x="8208" y="2259"/>
                    <a:pt x="7979" y="2182"/>
                  </a:cubicBezTo>
                  <a:cubicBezTo>
                    <a:pt x="7833" y="2121"/>
                    <a:pt x="7688" y="2044"/>
                    <a:pt x="7565" y="1960"/>
                  </a:cubicBezTo>
                  <a:cubicBezTo>
                    <a:pt x="7481" y="1891"/>
                    <a:pt x="7404" y="1822"/>
                    <a:pt x="7343" y="1746"/>
                  </a:cubicBezTo>
                  <a:cubicBezTo>
                    <a:pt x="7290" y="1677"/>
                    <a:pt x="7244" y="1600"/>
                    <a:pt x="7205" y="1516"/>
                  </a:cubicBezTo>
                  <a:cubicBezTo>
                    <a:pt x="7175" y="1440"/>
                    <a:pt x="7152" y="1363"/>
                    <a:pt x="7136" y="1286"/>
                  </a:cubicBezTo>
                  <a:cubicBezTo>
                    <a:pt x="7121" y="1179"/>
                    <a:pt x="7121" y="1064"/>
                    <a:pt x="7129" y="957"/>
                  </a:cubicBezTo>
                  <a:cubicBezTo>
                    <a:pt x="7152" y="796"/>
                    <a:pt x="7190" y="636"/>
                    <a:pt x="7251" y="475"/>
                  </a:cubicBezTo>
                  <a:cubicBezTo>
                    <a:pt x="7290" y="383"/>
                    <a:pt x="7328" y="283"/>
                    <a:pt x="7381" y="184"/>
                  </a:cubicBezTo>
                  <a:lnTo>
                    <a:pt x="7420" y="92"/>
                  </a:lnTo>
                  <a:lnTo>
                    <a:pt x="7450" y="8"/>
                  </a:lnTo>
                  <a:lnTo>
                    <a:pt x="7450" y="0"/>
                  </a:ln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8" name="Google Shape;308;p42"/>
            <p:cNvSpPr/>
            <p:nvPr/>
          </p:nvSpPr>
          <p:spPr>
            <a:xfrm>
              <a:off x="7367728" y="4811942"/>
              <a:ext cx="92060" cy="259597"/>
            </a:xfrm>
            <a:custGeom>
              <a:avLst/>
              <a:gdLst/>
              <a:ahLst/>
              <a:cxnLst/>
              <a:rect l="l" t="t" r="r" b="b"/>
              <a:pathLst>
                <a:path w="1548" h="4365" extrusionOk="0">
                  <a:moveTo>
                    <a:pt x="713" y="1"/>
                  </a:moveTo>
                  <a:lnTo>
                    <a:pt x="713" y="1"/>
                  </a:lnTo>
                  <a:cubicBezTo>
                    <a:pt x="736" y="123"/>
                    <a:pt x="751" y="238"/>
                    <a:pt x="767" y="353"/>
                  </a:cubicBezTo>
                  <a:lnTo>
                    <a:pt x="774" y="361"/>
                  </a:lnTo>
                  <a:cubicBezTo>
                    <a:pt x="797" y="590"/>
                    <a:pt x="812" y="820"/>
                    <a:pt x="805" y="1057"/>
                  </a:cubicBezTo>
                  <a:cubicBezTo>
                    <a:pt x="805" y="1287"/>
                    <a:pt x="782" y="1524"/>
                    <a:pt x="751" y="1754"/>
                  </a:cubicBezTo>
                  <a:cubicBezTo>
                    <a:pt x="690" y="2214"/>
                    <a:pt x="590" y="2673"/>
                    <a:pt x="445" y="3117"/>
                  </a:cubicBezTo>
                  <a:cubicBezTo>
                    <a:pt x="322" y="3530"/>
                    <a:pt x="169" y="3928"/>
                    <a:pt x="1" y="4327"/>
                  </a:cubicBezTo>
                  <a:lnTo>
                    <a:pt x="1547" y="4365"/>
                  </a:lnTo>
                  <a:cubicBezTo>
                    <a:pt x="1547" y="3775"/>
                    <a:pt x="1509" y="3186"/>
                    <a:pt x="1440" y="2596"/>
                  </a:cubicBezTo>
                  <a:cubicBezTo>
                    <a:pt x="1379" y="2183"/>
                    <a:pt x="1295" y="1762"/>
                    <a:pt x="1188" y="1356"/>
                  </a:cubicBezTo>
                  <a:cubicBezTo>
                    <a:pt x="1088" y="950"/>
                    <a:pt x="950" y="560"/>
                    <a:pt x="789" y="177"/>
                  </a:cubicBezTo>
                  <a:lnTo>
                    <a:pt x="789" y="185"/>
                  </a:lnTo>
                  <a:cubicBezTo>
                    <a:pt x="767" y="123"/>
                    <a:pt x="736" y="62"/>
                    <a:pt x="713" y="1"/>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9" name="Google Shape;309;p42"/>
            <p:cNvSpPr/>
            <p:nvPr/>
          </p:nvSpPr>
          <p:spPr>
            <a:xfrm>
              <a:off x="7365944" y="4485499"/>
              <a:ext cx="377932" cy="588361"/>
            </a:xfrm>
            <a:custGeom>
              <a:avLst/>
              <a:gdLst/>
              <a:ahLst/>
              <a:cxnLst/>
              <a:rect l="l" t="t" r="r" b="b"/>
              <a:pathLst>
                <a:path w="6355" h="9893" extrusionOk="0">
                  <a:moveTo>
                    <a:pt x="84" y="0"/>
                  </a:moveTo>
                  <a:cubicBezTo>
                    <a:pt x="77" y="0"/>
                    <a:pt x="69" y="8"/>
                    <a:pt x="62" y="8"/>
                  </a:cubicBezTo>
                  <a:lnTo>
                    <a:pt x="62" y="16"/>
                  </a:lnTo>
                  <a:cubicBezTo>
                    <a:pt x="39" y="39"/>
                    <a:pt x="23" y="69"/>
                    <a:pt x="0" y="92"/>
                  </a:cubicBezTo>
                  <a:cubicBezTo>
                    <a:pt x="153" y="161"/>
                    <a:pt x="307" y="238"/>
                    <a:pt x="452" y="330"/>
                  </a:cubicBezTo>
                  <a:cubicBezTo>
                    <a:pt x="735" y="521"/>
                    <a:pt x="1003" y="728"/>
                    <a:pt x="1248" y="950"/>
                  </a:cubicBezTo>
                  <a:cubicBezTo>
                    <a:pt x="1409" y="1095"/>
                    <a:pt x="1562" y="1241"/>
                    <a:pt x="1715" y="1386"/>
                  </a:cubicBezTo>
                  <a:cubicBezTo>
                    <a:pt x="1792" y="1463"/>
                    <a:pt x="1861" y="1532"/>
                    <a:pt x="1937" y="1601"/>
                  </a:cubicBezTo>
                  <a:cubicBezTo>
                    <a:pt x="2006" y="1677"/>
                    <a:pt x="2083" y="1754"/>
                    <a:pt x="2159" y="1823"/>
                  </a:cubicBezTo>
                  <a:cubicBezTo>
                    <a:pt x="2466" y="2152"/>
                    <a:pt x="2749" y="2496"/>
                    <a:pt x="2994" y="2864"/>
                  </a:cubicBezTo>
                  <a:cubicBezTo>
                    <a:pt x="3246" y="3231"/>
                    <a:pt x="3476" y="3622"/>
                    <a:pt x="3675" y="4020"/>
                  </a:cubicBezTo>
                  <a:cubicBezTo>
                    <a:pt x="3882" y="4418"/>
                    <a:pt x="4058" y="4831"/>
                    <a:pt x="4219" y="5245"/>
                  </a:cubicBezTo>
                  <a:cubicBezTo>
                    <a:pt x="4311" y="5482"/>
                    <a:pt x="4387" y="5712"/>
                    <a:pt x="4464" y="5957"/>
                  </a:cubicBezTo>
                  <a:cubicBezTo>
                    <a:pt x="4533" y="6194"/>
                    <a:pt x="4602" y="6432"/>
                    <a:pt x="4663" y="6684"/>
                  </a:cubicBezTo>
                  <a:cubicBezTo>
                    <a:pt x="4770" y="7167"/>
                    <a:pt x="4854" y="7657"/>
                    <a:pt x="4923" y="8147"/>
                  </a:cubicBezTo>
                  <a:cubicBezTo>
                    <a:pt x="5000" y="8728"/>
                    <a:pt x="5046" y="9310"/>
                    <a:pt x="5084" y="9892"/>
                  </a:cubicBezTo>
                  <a:lnTo>
                    <a:pt x="5291" y="9892"/>
                  </a:lnTo>
                  <a:cubicBezTo>
                    <a:pt x="5451" y="9892"/>
                    <a:pt x="5612" y="9892"/>
                    <a:pt x="5773" y="9885"/>
                  </a:cubicBezTo>
                  <a:lnTo>
                    <a:pt x="6309" y="9877"/>
                  </a:lnTo>
                  <a:cubicBezTo>
                    <a:pt x="6324" y="9808"/>
                    <a:pt x="6340" y="9731"/>
                    <a:pt x="6340" y="9655"/>
                  </a:cubicBezTo>
                  <a:lnTo>
                    <a:pt x="6340" y="9632"/>
                  </a:lnTo>
                  <a:cubicBezTo>
                    <a:pt x="6355" y="8713"/>
                    <a:pt x="6248" y="7802"/>
                    <a:pt x="6041" y="6914"/>
                  </a:cubicBezTo>
                  <a:cubicBezTo>
                    <a:pt x="5926" y="6462"/>
                    <a:pt x="5781" y="6011"/>
                    <a:pt x="5605" y="5574"/>
                  </a:cubicBezTo>
                  <a:cubicBezTo>
                    <a:pt x="5421" y="5138"/>
                    <a:pt x="5214" y="4717"/>
                    <a:pt x="4969" y="4311"/>
                  </a:cubicBezTo>
                  <a:cubicBezTo>
                    <a:pt x="4479" y="3522"/>
                    <a:pt x="3897" y="2810"/>
                    <a:pt x="3224" y="2175"/>
                  </a:cubicBezTo>
                  <a:cubicBezTo>
                    <a:pt x="2680" y="1654"/>
                    <a:pt x="2098" y="1180"/>
                    <a:pt x="1478" y="751"/>
                  </a:cubicBezTo>
                  <a:lnTo>
                    <a:pt x="1355" y="674"/>
                  </a:lnTo>
                  <a:lnTo>
                    <a:pt x="1233" y="598"/>
                  </a:lnTo>
                  <a:lnTo>
                    <a:pt x="1110" y="521"/>
                  </a:lnTo>
                  <a:cubicBezTo>
                    <a:pt x="957" y="437"/>
                    <a:pt x="804" y="353"/>
                    <a:pt x="651" y="261"/>
                  </a:cubicBezTo>
                  <a:lnTo>
                    <a:pt x="605" y="238"/>
                  </a:lnTo>
                  <a:lnTo>
                    <a:pt x="521" y="192"/>
                  </a:lnTo>
                  <a:lnTo>
                    <a:pt x="437" y="146"/>
                  </a:lnTo>
                  <a:cubicBezTo>
                    <a:pt x="368" y="115"/>
                    <a:pt x="299" y="85"/>
                    <a:pt x="222" y="54"/>
                  </a:cubicBezTo>
                  <a:cubicBezTo>
                    <a:pt x="176" y="31"/>
                    <a:pt x="130" y="16"/>
                    <a:pt x="84"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0" name="Google Shape;310;p42"/>
            <p:cNvSpPr/>
            <p:nvPr/>
          </p:nvSpPr>
          <p:spPr>
            <a:xfrm>
              <a:off x="7035338" y="4447258"/>
              <a:ext cx="344748" cy="154391"/>
            </a:xfrm>
            <a:custGeom>
              <a:avLst/>
              <a:gdLst/>
              <a:ahLst/>
              <a:cxnLst/>
              <a:rect l="l" t="t" r="r" b="b"/>
              <a:pathLst>
                <a:path w="5797" h="2596" extrusionOk="0">
                  <a:moveTo>
                    <a:pt x="399" y="0"/>
                  </a:moveTo>
                  <a:lnTo>
                    <a:pt x="399" y="8"/>
                  </a:lnTo>
                  <a:cubicBezTo>
                    <a:pt x="345" y="16"/>
                    <a:pt x="292" y="46"/>
                    <a:pt x="277" y="100"/>
                  </a:cubicBezTo>
                  <a:cubicBezTo>
                    <a:pt x="24" y="743"/>
                    <a:pt x="1" y="1264"/>
                    <a:pt x="185" y="1700"/>
                  </a:cubicBezTo>
                  <a:cubicBezTo>
                    <a:pt x="277" y="1891"/>
                    <a:pt x="414" y="2060"/>
                    <a:pt x="583" y="2198"/>
                  </a:cubicBezTo>
                  <a:cubicBezTo>
                    <a:pt x="759" y="2328"/>
                    <a:pt x="958" y="2420"/>
                    <a:pt x="1165" y="2481"/>
                  </a:cubicBezTo>
                  <a:cubicBezTo>
                    <a:pt x="1402" y="2550"/>
                    <a:pt x="1647" y="2588"/>
                    <a:pt x="1884" y="2596"/>
                  </a:cubicBezTo>
                  <a:lnTo>
                    <a:pt x="2060" y="2596"/>
                  </a:lnTo>
                  <a:cubicBezTo>
                    <a:pt x="2267" y="2596"/>
                    <a:pt x="2474" y="2580"/>
                    <a:pt x="2681" y="2558"/>
                  </a:cubicBezTo>
                  <a:cubicBezTo>
                    <a:pt x="2941" y="2519"/>
                    <a:pt x="3201" y="2458"/>
                    <a:pt x="3461" y="2381"/>
                  </a:cubicBezTo>
                  <a:cubicBezTo>
                    <a:pt x="3714" y="2297"/>
                    <a:pt x="3959" y="2198"/>
                    <a:pt x="4204" y="2075"/>
                  </a:cubicBezTo>
                  <a:cubicBezTo>
                    <a:pt x="4449" y="1945"/>
                    <a:pt x="4686" y="1792"/>
                    <a:pt x="4909" y="1616"/>
                  </a:cubicBezTo>
                  <a:cubicBezTo>
                    <a:pt x="5245" y="1363"/>
                    <a:pt x="5536" y="1057"/>
                    <a:pt x="5774" y="712"/>
                  </a:cubicBezTo>
                  <a:cubicBezTo>
                    <a:pt x="5789" y="682"/>
                    <a:pt x="5797" y="651"/>
                    <a:pt x="5789" y="613"/>
                  </a:cubicBezTo>
                  <a:cubicBezTo>
                    <a:pt x="5781" y="559"/>
                    <a:pt x="5728" y="521"/>
                    <a:pt x="5666" y="521"/>
                  </a:cubicBezTo>
                  <a:cubicBezTo>
                    <a:pt x="5628" y="521"/>
                    <a:pt x="5590" y="536"/>
                    <a:pt x="5567" y="575"/>
                  </a:cubicBezTo>
                  <a:cubicBezTo>
                    <a:pt x="5490" y="682"/>
                    <a:pt x="5414" y="781"/>
                    <a:pt x="5337" y="881"/>
                  </a:cubicBezTo>
                  <a:lnTo>
                    <a:pt x="5360" y="858"/>
                  </a:lnTo>
                  <a:lnTo>
                    <a:pt x="5360" y="858"/>
                  </a:lnTo>
                  <a:cubicBezTo>
                    <a:pt x="5092" y="1149"/>
                    <a:pt x="4794" y="1409"/>
                    <a:pt x="4464" y="1631"/>
                  </a:cubicBezTo>
                  <a:cubicBezTo>
                    <a:pt x="4196" y="1815"/>
                    <a:pt x="3906" y="1960"/>
                    <a:pt x="3599" y="2068"/>
                  </a:cubicBezTo>
                  <a:lnTo>
                    <a:pt x="3569" y="2083"/>
                  </a:lnTo>
                  <a:cubicBezTo>
                    <a:pt x="3201" y="2213"/>
                    <a:pt x="2826" y="2297"/>
                    <a:pt x="2436" y="2335"/>
                  </a:cubicBezTo>
                  <a:cubicBezTo>
                    <a:pt x="2313" y="2343"/>
                    <a:pt x="2191" y="2351"/>
                    <a:pt x="2068" y="2351"/>
                  </a:cubicBezTo>
                  <a:cubicBezTo>
                    <a:pt x="1877" y="2351"/>
                    <a:pt x="1693" y="2335"/>
                    <a:pt x="1509" y="2305"/>
                  </a:cubicBezTo>
                  <a:cubicBezTo>
                    <a:pt x="1333" y="2274"/>
                    <a:pt x="1157" y="2221"/>
                    <a:pt x="996" y="2144"/>
                  </a:cubicBezTo>
                  <a:cubicBezTo>
                    <a:pt x="881" y="2090"/>
                    <a:pt x="782" y="2029"/>
                    <a:pt x="682" y="1945"/>
                  </a:cubicBezTo>
                  <a:cubicBezTo>
                    <a:pt x="613" y="1891"/>
                    <a:pt x="560" y="1823"/>
                    <a:pt x="506" y="1754"/>
                  </a:cubicBezTo>
                  <a:cubicBezTo>
                    <a:pt x="460" y="1677"/>
                    <a:pt x="414" y="1600"/>
                    <a:pt x="384" y="1516"/>
                  </a:cubicBezTo>
                  <a:cubicBezTo>
                    <a:pt x="353" y="1424"/>
                    <a:pt x="330" y="1325"/>
                    <a:pt x="322" y="1218"/>
                  </a:cubicBezTo>
                  <a:cubicBezTo>
                    <a:pt x="307" y="1065"/>
                    <a:pt x="315" y="904"/>
                    <a:pt x="345" y="751"/>
                  </a:cubicBezTo>
                  <a:cubicBezTo>
                    <a:pt x="384" y="552"/>
                    <a:pt x="437" y="353"/>
                    <a:pt x="514" y="169"/>
                  </a:cubicBezTo>
                  <a:cubicBezTo>
                    <a:pt x="529" y="138"/>
                    <a:pt x="529" y="108"/>
                    <a:pt x="514" y="77"/>
                  </a:cubicBezTo>
                  <a:cubicBezTo>
                    <a:pt x="499" y="46"/>
                    <a:pt x="476" y="23"/>
                    <a:pt x="437" y="8"/>
                  </a:cubicBezTo>
                  <a:cubicBezTo>
                    <a:pt x="430" y="8"/>
                    <a:pt x="414" y="0"/>
                    <a:pt x="399"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1" name="Google Shape;311;p42"/>
            <p:cNvSpPr/>
            <p:nvPr/>
          </p:nvSpPr>
          <p:spPr>
            <a:xfrm>
              <a:off x="7396869" y="4782384"/>
              <a:ext cx="77014" cy="301288"/>
            </a:xfrm>
            <a:custGeom>
              <a:avLst/>
              <a:gdLst/>
              <a:ahLst/>
              <a:cxnLst/>
              <a:rect l="l" t="t" r="r" b="b"/>
              <a:pathLst>
                <a:path w="1295" h="5066" extrusionOk="0">
                  <a:moveTo>
                    <a:pt x="70" y="0"/>
                  </a:moveTo>
                  <a:cubicBezTo>
                    <a:pt x="47" y="8"/>
                    <a:pt x="24" y="16"/>
                    <a:pt x="16" y="31"/>
                  </a:cubicBezTo>
                  <a:cubicBezTo>
                    <a:pt x="1" y="46"/>
                    <a:pt x="1" y="69"/>
                    <a:pt x="16" y="84"/>
                  </a:cubicBezTo>
                  <a:cubicBezTo>
                    <a:pt x="108" y="276"/>
                    <a:pt x="192" y="475"/>
                    <a:pt x="261" y="674"/>
                  </a:cubicBezTo>
                  <a:cubicBezTo>
                    <a:pt x="636" y="1731"/>
                    <a:pt x="736" y="2848"/>
                    <a:pt x="805" y="3821"/>
                  </a:cubicBezTo>
                  <a:lnTo>
                    <a:pt x="805" y="3790"/>
                  </a:lnTo>
                  <a:cubicBezTo>
                    <a:pt x="820" y="4012"/>
                    <a:pt x="828" y="4234"/>
                    <a:pt x="835" y="4464"/>
                  </a:cubicBezTo>
                  <a:lnTo>
                    <a:pt x="843" y="4648"/>
                  </a:lnTo>
                  <a:lnTo>
                    <a:pt x="851" y="4824"/>
                  </a:lnTo>
                  <a:lnTo>
                    <a:pt x="851" y="4885"/>
                  </a:lnTo>
                  <a:cubicBezTo>
                    <a:pt x="858" y="4923"/>
                    <a:pt x="874" y="4961"/>
                    <a:pt x="904" y="4992"/>
                  </a:cubicBezTo>
                  <a:cubicBezTo>
                    <a:pt x="949" y="5042"/>
                    <a:pt x="1009" y="5065"/>
                    <a:pt x="1069" y="5065"/>
                  </a:cubicBezTo>
                  <a:cubicBezTo>
                    <a:pt x="1180" y="5065"/>
                    <a:pt x="1290" y="4984"/>
                    <a:pt x="1295" y="4854"/>
                  </a:cubicBezTo>
                  <a:cubicBezTo>
                    <a:pt x="1295" y="4686"/>
                    <a:pt x="1295" y="4494"/>
                    <a:pt x="1279" y="4280"/>
                  </a:cubicBezTo>
                  <a:cubicBezTo>
                    <a:pt x="1264" y="4035"/>
                    <a:pt x="1249" y="3828"/>
                    <a:pt x="1226" y="3629"/>
                  </a:cubicBezTo>
                  <a:cubicBezTo>
                    <a:pt x="1172" y="3208"/>
                    <a:pt x="1088" y="2787"/>
                    <a:pt x="981" y="2374"/>
                  </a:cubicBezTo>
                  <a:cubicBezTo>
                    <a:pt x="774" y="1570"/>
                    <a:pt x="483" y="789"/>
                    <a:pt x="108" y="39"/>
                  </a:cubicBezTo>
                  <a:cubicBezTo>
                    <a:pt x="93" y="23"/>
                    <a:pt x="77" y="8"/>
                    <a:pt x="54" y="8"/>
                  </a:cubicBezTo>
                  <a:lnTo>
                    <a:pt x="70" y="0"/>
                  </a:ln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2" name="Google Shape;312;p42"/>
            <p:cNvSpPr/>
            <p:nvPr/>
          </p:nvSpPr>
          <p:spPr>
            <a:xfrm>
              <a:off x="6741664" y="4670338"/>
              <a:ext cx="145761" cy="397574"/>
            </a:xfrm>
            <a:custGeom>
              <a:avLst/>
              <a:gdLst/>
              <a:ahLst/>
              <a:cxnLst/>
              <a:rect l="l" t="t" r="r" b="b"/>
              <a:pathLst>
                <a:path w="2451" h="6685" extrusionOk="0">
                  <a:moveTo>
                    <a:pt x="2397" y="1"/>
                  </a:moveTo>
                  <a:cubicBezTo>
                    <a:pt x="2374" y="1"/>
                    <a:pt x="2366" y="9"/>
                    <a:pt x="2359" y="24"/>
                  </a:cubicBezTo>
                  <a:cubicBezTo>
                    <a:pt x="2121" y="399"/>
                    <a:pt x="1869" y="805"/>
                    <a:pt x="1624" y="1233"/>
                  </a:cubicBezTo>
                  <a:cubicBezTo>
                    <a:pt x="1386" y="1662"/>
                    <a:pt x="1172" y="2076"/>
                    <a:pt x="996" y="2489"/>
                  </a:cubicBezTo>
                  <a:cubicBezTo>
                    <a:pt x="805" y="2910"/>
                    <a:pt x="636" y="3354"/>
                    <a:pt x="491" y="3798"/>
                  </a:cubicBezTo>
                  <a:cubicBezTo>
                    <a:pt x="353" y="4250"/>
                    <a:pt x="230" y="4709"/>
                    <a:pt x="146" y="5169"/>
                  </a:cubicBezTo>
                  <a:cubicBezTo>
                    <a:pt x="62" y="5597"/>
                    <a:pt x="16" y="6034"/>
                    <a:pt x="8" y="6470"/>
                  </a:cubicBezTo>
                  <a:cubicBezTo>
                    <a:pt x="1" y="6524"/>
                    <a:pt x="16" y="6570"/>
                    <a:pt x="54" y="6608"/>
                  </a:cubicBezTo>
                  <a:cubicBezTo>
                    <a:pt x="85" y="6654"/>
                    <a:pt x="139" y="6677"/>
                    <a:pt x="192" y="6685"/>
                  </a:cubicBezTo>
                  <a:cubicBezTo>
                    <a:pt x="238" y="6685"/>
                    <a:pt x="292" y="6669"/>
                    <a:pt x="330" y="6631"/>
                  </a:cubicBezTo>
                  <a:cubicBezTo>
                    <a:pt x="368" y="6600"/>
                    <a:pt x="399" y="6547"/>
                    <a:pt x="399" y="6493"/>
                  </a:cubicBezTo>
                  <a:cubicBezTo>
                    <a:pt x="399" y="6179"/>
                    <a:pt x="422" y="5835"/>
                    <a:pt x="460" y="5444"/>
                  </a:cubicBezTo>
                  <a:cubicBezTo>
                    <a:pt x="491" y="5100"/>
                    <a:pt x="544" y="4763"/>
                    <a:pt x="613" y="4418"/>
                  </a:cubicBezTo>
                  <a:cubicBezTo>
                    <a:pt x="736" y="3867"/>
                    <a:pt x="896" y="3324"/>
                    <a:pt x="1096" y="2795"/>
                  </a:cubicBezTo>
                  <a:cubicBezTo>
                    <a:pt x="1302" y="2244"/>
                    <a:pt x="1547" y="1708"/>
                    <a:pt x="1815" y="1188"/>
                  </a:cubicBezTo>
                  <a:lnTo>
                    <a:pt x="1884" y="1050"/>
                  </a:lnTo>
                  <a:cubicBezTo>
                    <a:pt x="2053" y="721"/>
                    <a:pt x="2244" y="384"/>
                    <a:pt x="2435" y="77"/>
                  </a:cubicBezTo>
                  <a:cubicBezTo>
                    <a:pt x="2451" y="54"/>
                    <a:pt x="2443" y="24"/>
                    <a:pt x="2420" y="9"/>
                  </a:cubicBezTo>
                  <a:cubicBezTo>
                    <a:pt x="2412" y="9"/>
                    <a:pt x="2405" y="1"/>
                    <a:pt x="2397" y="1"/>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3" name="Google Shape;313;p42"/>
            <p:cNvSpPr/>
            <p:nvPr/>
          </p:nvSpPr>
          <p:spPr>
            <a:xfrm>
              <a:off x="6864593" y="3538878"/>
              <a:ext cx="745873" cy="512058"/>
            </a:xfrm>
            <a:custGeom>
              <a:avLst/>
              <a:gdLst/>
              <a:ahLst/>
              <a:cxnLst/>
              <a:rect l="l" t="t" r="r" b="b"/>
              <a:pathLst>
                <a:path w="12542" h="8610" extrusionOk="0">
                  <a:moveTo>
                    <a:pt x="5812" y="0"/>
                  </a:moveTo>
                  <a:cubicBezTo>
                    <a:pt x="5567" y="0"/>
                    <a:pt x="5299" y="8"/>
                    <a:pt x="5031" y="31"/>
                  </a:cubicBezTo>
                  <a:cubicBezTo>
                    <a:pt x="4242" y="92"/>
                    <a:pt x="3477" y="284"/>
                    <a:pt x="2749" y="590"/>
                  </a:cubicBezTo>
                  <a:cubicBezTo>
                    <a:pt x="2390" y="743"/>
                    <a:pt x="2053" y="934"/>
                    <a:pt x="1731" y="1149"/>
                  </a:cubicBezTo>
                  <a:cubicBezTo>
                    <a:pt x="1402" y="1371"/>
                    <a:pt x="1103" y="1624"/>
                    <a:pt x="820" y="1899"/>
                  </a:cubicBezTo>
                  <a:cubicBezTo>
                    <a:pt x="521" y="2213"/>
                    <a:pt x="246" y="2550"/>
                    <a:pt x="16" y="2917"/>
                  </a:cubicBezTo>
                  <a:cubicBezTo>
                    <a:pt x="1" y="2948"/>
                    <a:pt x="1" y="2986"/>
                    <a:pt x="9" y="3017"/>
                  </a:cubicBezTo>
                  <a:cubicBezTo>
                    <a:pt x="16" y="3025"/>
                    <a:pt x="16" y="3032"/>
                    <a:pt x="24" y="3040"/>
                  </a:cubicBezTo>
                  <a:cubicBezTo>
                    <a:pt x="24" y="3094"/>
                    <a:pt x="62" y="3147"/>
                    <a:pt x="116" y="3155"/>
                  </a:cubicBezTo>
                  <a:cubicBezTo>
                    <a:pt x="269" y="3193"/>
                    <a:pt x="430" y="3208"/>
                    <a:pt x="590" y="3208"/>
                  </a:cubicBezTo>
                  <a:cubicBezTo>
                    <a:pt x="721" y="3208"/>
                    <a:pt x="851" y="3201"/>
                    <a:pt x="981" y="3178"/>
                  </a:cubicBezTo>
                  <a:cubicBezTo>
                    <a:pt x="1287" y="3124"/>
                    <a:pt x="1578" y="3017"/>
                    <a:pt x="1854" y="2871"/>
                  </a:cubicBezTo>
                  <a:cubicBezTo>
                    <a:pt x="2122" y="2734"/>
                    <a:pt x="2374" y="2565"/>
                    <a:pt x="2612" y="2374"/>
                  </a:cubicBezTo>
                  <a:cubicBezTo>
                    <a:pt x="2811" y="2205"/>
                    <a:pt x="2994" y="2029"/>
                    <a:pt x="3163" y="1830"/>
                  </a:cubicBezTo>
                  <a:cubicBezTo>
                    <a:pt x="3538" y="2381"/>
                    <a:pt x="4013" y="3009"/>
                    <a:pt x="4640" y="3499"/>
                  </a:cubicBezTo>
                  <a:cubicBezTo>
                    <a:pt x="4970" y="3760"/>
                    <a:pt x="5330" y="3959"/>
                    <a:pt x="5720" y="4096"/>
                  </a:cubicBezTo>
                  <a:cubicBezTo>
                    <a:pt x="5911" y="4158"/>
                    <a:pt x="6103" y="4211"/>
                    <a:pt x="6302" y="4234"/>
                  </a:cubicBezTo>
                  <a:cubicBezTo>
                    <a:pt x="6401" y="4250"/>
                    <a:pt x="6509" y="4257"/>
                    <a:pt x="6608" y="4257"/>
                  </a:cubicBezTo>
                  <a:cubicBezTo>
                    <a:pt x="6677" y="4257"/>
                    <a:pt x="6761" y="4257"/>
                    <a:pt x="6845" y="4242"/>
                  </a:cubicBezTo>
                  <a:cubicBezTo>
                    <a:pt x="7205" y="4211"/>
                    <a:pt x="7542" y="4073"/>
                    <a:pt x="7833" y="3859"/>
                  </a:cubicBezTo>
                  <a:cubicBezTo>
                    <a:pt x="7910" y="3798"/>
                    <a:pt x="7979" y="3737"/>
                    <a:pt x="8047" y="3668"/>
                  </a:cubicBezTo>
                  <a:lnTo>
                    <a:pt x="8047" y="3729"/>
                  </a:lnTo>
                  <a:lnTo>
                    <a:pt x="8055" y="3790"/>
                  </a:lnTo>
                  <a:cubicBezTo>
                    <a:pt x="8162" y="4334"/>
                    <a:pt x="8285" y="4854"/>
                    <a:pt x="8423" y="5337"/>
                  </a:cubicBezTo>
                  <a:cubicBezTo>
                    <a:pt x="8576" y="5880"/>
                    <a:pt x="8767" y="6409"/>
                    <a:pt x="8997" y="6929"/>
                  </a:cubicBezTo>
                  <a:cubicBezTo>
                    <a:pt x="9173" y="7312"/>
                    <a:pt x="9426" y="7787"/>
                    <a:pt x="9816" y="8170"/>
                  </a:cubicBezTo>
                  <a:cubicBezTo>
                    <a:pt x="9962" y="8315"/>
                    <a:pt x="10130" y="8430"/>
                    <a:pt x="10321" y="8514"/>
                  </a:cubicBezTo>
                  <a:cubicBezTo>
                    <a:pt x="10467" y="8575"/>
                    <a:pt x="10620" y="8606"/>
                    <a:pt x="10781" y="8606"/>
                  </a:cubicBezTo>
                  <a:cubicBezTo>
                    <a:pt x="10793" y="8608"/>
                    <a:pt x="10807" y="8609"/>
                    <a:pt x="10821" y="8609"/>
                  </a:cubicBezTo>
                  <a:cubicBezTo>
                    <a:pt x="10849" y="8609"/>
                    <a:pt x="10878" y="8606"/>
                    <a:pt x="10903" y="8606"/>
                  </a:cubicBezTo>
                  <a:cubicBezTo>
                    <a:pt x="11164" y="8575"/>
                    <a:pt x="11409" y="8476"/>
                    <a:pt x="11623" y="8315"/>
                  </a:cubicBezTo>
                  <a:cubicBezTo>
                    <a:pt x="11837" y="8147"/>
                    <a:pt x="12013" y="7925"/>
                    <a:pt x="12136" y="7680"/>
                  </a:cubicBezTo>
                  <a:cubicBezTo>
                    <a:pt x="12274" y="7412"/>
                    <a:pt x="12373" y="7136"/>
                    <a:pt x="12427" y="6845"/>
                  </a:cubicBezTo>
                  <a:cubicBezTo>
                    <a:pt x="12488" y="6546"/>
                    <a:pt x="12526" y="6248"/>
                    <a:pt x="12526" y="5942"/>
                  </a:cubicBezTo>
                  <a:cubicBezTo>
                    <a:pt x="12542" y="5658"/>
                    <a:pt x="12526" y="5375"/>
                    <a:pt x="12496" y="5099"/>
                  </a:cubicBezTo>
                  <a:cubicBezTo>
                    <a:pt x="12480" y="4977"/>
                    <a:pt x="12457" y="4854"/>
                    <a:pt x="12427" y="4724"/>
                  </a:cubicBezTo>
                  <a:cubicBezTo>
                    <a:pt x="12404" y="4602"/>
                    <a:pt x="12373" y="4479"/>
                    <a:pt x="12335" y="4364"/>
                  </a:cubicBezTo>
                  <a:cubicBezTo>
                    <a:pt x="12090" y="3637"/>
                    <a:pt x="11715" y="2956"/>
                    <a:pt x="11217" y="2366"/>
                  </a:cubicBezTo>
                  <a:cubicBezTo>
                    <a:pt x="10735" y="1800"/>
                    <a:pt x="10153" y="1317"/>
                    <a:pt x="9494" y="942"/>
                  </a:cubicBezTo>
                  <a:cubicBezTo>
                    <a:pt x="8836" y="575"/>
                    <a:pt x="8124" y="307"/>
                    <a:pt x="7381" y="154"/>
                  </a:cubicBezTo>
                  <a:cubicBezTo>
                    <a:pt x="6868" y="46"/>
                    <a:pt x="6340" y="0"/>
                    <a:pt x="5812" y="0"/>
                  </a:cubicBez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4" name="Google Shape;314;p42"/>
            <p:cNvSpPr/>
            <p:nvPr/>
          </p:nvSpPr>
          <p:spPr>
            <a:xfrm>
              <a:off x="7070427" y="3598053"/>
              <a:ext cx="255959" cy="139463"/>
            </a:xfrm>
            <a:custGeom>
              <a:avLst/>
              <a:gdLst/>
              <a:ahLst/>
              <a:cxnLst/>
              <a:rect l="l" t="t" r="r" b="b"/>
              <a:pathLst>
                <a:path w="4304" h="2345" extrusionOk="0">
                  <a:moveTo>
                    <a:pt x="23" y="1"/>
                  </a:moveTo>
                  <a:lnTo>
                    <a:pt x="31" y="8"/>
                  </a:lnTo>
                  <a:cubicBezTo>
                    <a:pt x="8" y="16"/>
                    <a:pt x="0" y="47"/>
                    <a:pt x="8" y="70"/>
                  </a:cubicBezTo>
                  <a:cubicBezTo>
                    <a:pt x="108" y="238"/>
                    <a:pt x="215" y="407"/>
                    <a:pt x="330" y="567"/>
                  </a:cubicBezTo>
                  <a:cubicBezTo>
                    <a:pt x="445" y="736"/>
                    <a:pt x="575" y="896"/>
                    <a:pt x="712" y="1050"/>
                  </a:cubicBezTo>
                  <a:cubicBezTo>
                    <a:pt x="843" y="1203"/>
                    <a:pt x="988" y="1341"/>
                    <a:pt x="1141" y="1478"/>
                  </a:cubicBezTo>
                  <a:cubicBezTo>
                    <a:pt x="1294" y="1609"/>
                    <a:pt x="1455" y="1731"/>
                    <a:pt x="1631" y="1838"/>
                  </a:cubicBezTo>
                  <a:cubicBezTo>
                    <a:pt x="1800" y="1945"/>
                    <a:pt x="1976" y="2045"/>
                    <a:pt x="2167" y="2121"/>
                  </a:cubicBezTo>
                  <a:cubicBezTo>
                    <a:pt x="2351" y="2198"/>
                    <a:pt x="2550" y="2252"/>
                    <a:pt x="2741" y="2290"/>
                  </a:cubicBezTo>
                  <a:cubicBezTo>
                    <a:pt x="2922" y="2327"/>
                    <a:pt x="3103" y="2345"/>
                    <a:pt x="3284" y="2345"/>
                  </a:cubicBezTo>
                  <a:cubicBezTo>
                    <a:pt x="3515" y="2345"/>
                    <a:pt x="3746" y="2315"/>
                    <a:pt x="3974" y="2259"/>
                  </a:cubicBezTo>
                  <a:cubicBezTo>
                    <a:pt x="4043" y="2244"/>
                    <a:pt x="4119" y="2213"/>
                    <a:pt x="4188" y="2190"/>
                  </a:cubicBezTo>
                  <a:cubicBezTo>
                    <a:pt x="4234" y="2175"/>
                    <a:pt x="4273" y="2137"/>
                    <a:pt x="4280" y="2091"/>
                  </a:cubicBezTo>
                  <a:cubicBezTo>
                    <a:pt x="4303" y="2045"/>
                    <a:pt x="4296" y="1999"/>
                    <a:pt x="4280" y="1953"/>
                  </a:cubicBezTo>
                  <a:cubicBezTo>
                    <a:pt x="4257" y="1907"/>
                    <a:pt x="4219" y="1876"/>
                    <a:pt x="4173" y="1861"/>
                  </a:cubicBezTo>
                  <a:lnTo>
                    <a:pt x="4127" y="1846"/>
                  </a:lnTo>
                  <a:cubicBezTo>
                    <a:pt x="4096" y="1846"/>
                    <a:pt x="4066" y="1854"/>
                    <a:pt x="4043" y="1869"/>
                  </a:cubicBezTo>
                  <a:lnTo>
                    <a:pt x="4020" y="1869"/>
                  </a:lnTo>
                  <a:cubicBezTo>
                    <a:pt x="3775" y="1953"/>
                    <a:pt x="3522" y="1999"/>
                    <a:pt x="3270" y="2014"/>
                  </a:cubicBezTo>
                  <a:cubicBezTo>
                    <a:pt x="3222" y="2017"/>
                    <a:pt x="3174" y="2019"/>
                    <a:pt x="3127" y="2019"/>
                  </a:cubicBezTo>
                  <a:cubicBezTo>
                    <a:pt x="2947" y="2019"/>
                    <a:pt x="2772" y="1997"/>
                    <a:pt x="2596" y="1961"/>
                  </a:cubicBezTo>
                  <a:cubicBezTo>
                    <a:pt x="2336" y="1907"/>
                    <a:pt x="2075" y="1815"/>
                    <a:pt x="1830" y="1693"/>
                  </a:cubicBezTo>
                  <a:cubicBezTo>
                    <a:pt x="1516" y="1532"/>
                    <a:pt x="1225" y="1333"/>
                    <a:pt x="957" y="1103"/>
                  </a:cubicBezTo>
                  <a:cubicBezTo>
                    <a:pt x="667" y="835"/>
                    <a:pt x="406" y="537"/>
                    <a:pt x="192" y="200"/>
                  </a:cubicBezTo>
                  <a:lnTo>
                    <a:pt x="192" y="200"/>
                  </a:lnTo>
                  <a:cubicBezTo>
                    <a:pt x="192" y="207"/>
                    <a:pt x="200" y="207"/>
                    <a:pt x="200" y="215"/>
                  </a:cubicBezTo>
                  <a:cubicBezTo>
                    <a:pt x="161" y="154"/>
                    <a:pt x="123" y="85"/>
                    <a:pt x="85" y="24"/>
                  </a:cubicBezTo>
                  <a:cubicBezTo>
                    <a:pt x="77" y="8"/>
                    <a:pt x="62" y="1"/>
                    <a:pt x="46"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5" name="Google Shape;315;p42"/>
            <p:cNvSpPr/>
            <p:nvPr/>
          </p:nvSpPr>
          <p:spPr>
            <a:xfrm>
              <a:off x="7163322" y="3625827"/>
              <a:ext cx="126374" cy="47875"/>
            </a:xfrm>
            <a:custGeom>
              <a:avLst/>
              <a:gdLst/>
              <a:ahLst/>
              <a:cxnLst/>
              <a:rect l="l" t="t" r="r" b="b"/>
              <a:pathLst>
                <a:path w="2125" h="805" extrusionOk="0">
                  <a:moveTo>
                    <a:pt x="46" y="1"/>
                  </a:moveTo>
                  <a:cubicBezTo>
                    <a:pt x="39" y="1"/>
                    <a:pt x="31" y="8"/>
                    <a:pt x="23" y="8"/>
                  </a:cubicBezTo>
                  <a:lnTo>
                    <a:pt x="16" y="16"/>
                  </a:lnTo>
                  <a:cubicBezTo>
                    <a:pt x="0" y="31"/>
                    <a:pt x="0" y="54"/>
                    <a:pt x="16" y="70"/>
                  </a:cubicBezTo>
                  <a:cubicBezTo>
                    <a:pt x="77" y="131"/>
                    <a:pt x="138" y="184"/>
                    <a:pt x="207" y="238"/>
                  </a:cubicBezTo>
                  <a:cubicBezTo>
                    <a:pt x="276" y="299"/>
                    <a:pt x="352" y="353"/>
                    <a:pt x="429" y="399"/>
                  </a:cubicBezTo>
                  <a:cubicBezTo>
                    <a:pt x="582" y="491"/>
                    <a:pt x="743" y="575"/>
                    <a:pt x="911" y="636"/>
                  </a:cubicBezTo>
                  <a:cubicBezTo>
                    <a:pt x="1087" y="697"/>
                    <a:pt x="1264" y="743"/>
                    <a:pt x="1440" y="774"/>
                  </a:cubicBezTo>
                  <a:cubicBezTo>
                    <a:pt x="1532" y="789"/>
                    <a:pt x="1623" y="797"/>
                    <a:pt x="1715" y="805"/>
                  </a:cubicBezTo>
                  <a:lnTo>
                    <a:pt x="2006" y="805"/>
                  </a:lnTo>
                  <a:cubicBezTo>
                    <a:pt x="2022" y="797"/>
                    <a:pt x="2044" y="789"/>
                    <a:pt x="2052" y="782"/>
                  </a:cubicBezTo>
                  <a:cubicBezTo>
                    <a:pt x="2124" y="717"/>
                    <a:pt x="2081" y="604"/>
                    <a:pt x="1992" y="604"/>
                  </a:cubicBezTo>
                  <a:cubicBezTo>
                    <a:pt x="1987" y="604"/>
                    <a:pt x="1981" y="605"/>
                    <a:pt x="1976" y="606"/>
                  </a:cubicBezTo>
                  <a:cubicBezTo>
                    <a:pt x="1891" y="621"/>
                    <a:pt x="1815" y="629"/>
                    <a:pt x="1731" y="636"/>
                  </a:cubicBezTo>
                  <a:lnTo>
                    <a:pt x="1754" y="636"/>
                  </a:lnTo>
                  <a:cubicBezTo>
                    <a:pt x="1723" y="637"/>
                    <a:pt x="1692" y="638"/>
                    <a:pt x="1661" y="638"/>
                  </a:cubicBezTo>
                  <a:cubicBezTo>
                    <a:pt x="1506" y="638"/>
                    <a:pt x="1348" y="622"/>
                    <a:pt x="1195" y="590"/>
                  </a:cubicBezTo>
                  <a:cubicBezTo>
                    <a:pt x="988" y="544"/>
                    <a:pt x="781" y="468"/>
                    <a:pt x="590" y="376"/>
                  </a:cubicBezTo>
                  <a:cubicBezTo>
                    <a:pt x="421" y="292"/>
                    <a:pt x="268" y="184"/>
                    <a:pt x="123" y="62"/>
                  </a:cubicBezTo>
                  <a:lnTo>
                    <a:pt x="77" y="16"/>
                  </a:lnTo>
                  <a:cubicBezTo>
                    <a:pt x="69" y="8"/>
                    <a:pt x="62" y="1"/>
                    <a:pt x="46"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6" name="Google Shape;316;p42"/>
            <p:cNvSpPr/>
            <p:nvPr/>
          </p:nvSpPr>
          <p:spPr>
            <a:xfrm>
              <a:off x="6861441" y="3643133"/>
              <a:ext cx="194943" cy="99795"/>
            </a:xfrm>
            <a:custGeom>
              <a:avLst/>
              <a:gdLst/>
              <a:ahLst/>
              <a:cxnLst/>
              <a:rect l="l" t="t" r="r" b="b"/>
              <a:pathLst>
                <a:path w="3278" h="1678" extrusionOk="0">
                  <a:moveTo>
                    <a:pt x="3216" y="1"/>
                  </a:moveTo>
                  <a:cubicBezTo>
                    <a:pt x="3201" y="1"/>
                    <a:pt x="3185" y="8"/>
                    <a:pt x="3178" y="16"/>
                  </a:cubicBezTo>
                  <a:lnTo>
                    <a:pt x="3185" y="16"/>
                  </a:lnTo>
                  <a:cubicBezTo>
                    <a:pt x="3001" y="230"/>
                    <a:pt x="2787" y="414"/>
                    <a:pt x="2557" y="575"/>
                  </a:cubicBezTo>
                  <a:lnTo>
                    <a:pt x="2565" y="575"/>
                  </a:lnTo>
                  <a:cubicBezTo>
                    <a:pt x="2481" y="636"/>
                    <a:pt x="2397" y="690"/>
                    <a:pt x="2312" y="743"/>
                  </a:cubicBezTo>
                  <a:cubicBezTo>
                    <a:pt x="2228" y="797"/>
                    <a:pt x="2136" y="843"/>
                    <a:pt x="2044" y="896"/>
                  </a:cubicBezTo>
                  <a:cubicBezTo>
                    <a:pt x="1960" y="950"/>
                    <a:pt x="1868" y="996"/>
                    <a:pt x="1769" y="1034"/>
                  </a:cubicBezTo>
                  <a:cubicBezTo>
                    <a:pt x="1677" y="1080"/>
                    <a:pt x="1577" y="1118"/>
                    <a:pt x="1486" y="1157"/>
                  </a:cubicBezTo>
                  <a:cubicBezTo>
                    <a:pt x="1340" y="1210"/>
                    <a:pt x="1195" y="1256"/>
                    <a:pt x="1049" y="1295"/>
                  </a:cubicBezTo>
                  <a:cubicBezTo>
                    <a:pt x="904" y="1333"/>
                    <a:pt x="766" y="1356"/>
                    <a:pt x="620" y="1371"/>
                  </a:cubicBezTo>
                  <a:cubicBezTo>
                    <a:pt x="544" y="1379"/>
                    <a:pt x="475" y="1379"/>
                    <a:pt x="398" y="1379"/>
                  </a:cubicBezTo>
                  <a:cubicBezTo>
                    <a:pt x="373" y="1381"/>
                    <a:pt x="346" y="1382"/>
                    <a:pt x="318" y="1382"/>
                  </a:cubicBezTo>
                  <a:cubicBezTo>
                    <a:pt x="261" y="1382"/>
                    <a:pt x="202" y="1379"/>
                    <a:pt x="146" y="1379"/>
                  </a:cubicBezTo>
                  <a:cubicBezTo>
                    <a:pt x="141" y="1378"/>
                    <a:pt x="137" y="1378"/>
                    <a:pt x="133" y="1378"/>
                  </a:cubicBezTo>
                  <a:cubicBezTo>
                    <a:pt x="62" y="1378"/>
                    <a:pt x="0" y="1437"/>
                    <a:pt x="0" y="1517"/>
                  </a:cubicBezTo>
                  <a:cubicBezTo>
                    <a:pt x="0" y="1547"/>
                    <a:pt x="8" y="1585"/>
                    <a:pt x="39" y="1616"/>
                  </a:cubicBezTo>
                  <a:cubicBezTo>
                    <a:pt x="62" y="1639"/>
                    <a:pt x="92" y="1654"/>
                    <a:pt x="130" y="1662"/>
                  </a:cubicBezTo>
                  <a:cubicBezTo>
                    <a:pt x="199" y="1670"/>
                    <a:pt x="268" y="1677"/>
                    <a:pt x="337" y="1677"/>
                  </a:cubicBezTo>
                  <a:cubicBezTo>
                    <a:pt x="406" y="1677"/>
                    <a:pt x="475" y="1677"/>
                    <a:pt x="552" y="1670"/>
                  </a:cubicBezTo>
                  <a:cubicBezTo>
                    <a:pt x="697" y="1662"/>
                    <a:pt x="842" y="1639"/>
                    <a:pt x="988" y="1601"/>
                  </a:cubicBezTo>
                  <a:cubicBezTo>
                    <a:pt x="1141" y="1563"/>
                    <a:pt x="1287" y="1524"/>
                    <a:pt x="1432" y="1463"/>
                  </a:cubicBezTo>
                  <a:cubicBezTo>
                    <a:pt x="1577" y="1409"/>
                    <a:pt x="1723" y="1341"/>
                    <a:pt x="1868" y="1264"/>
                  </a:cubicBezTo>
                  <a:cubicBezTo>
                    <a:pt x="1937" y="1226"/>
                    <a:pt x="1999" y="1187"/>
                    <a:pt x="2067" y="1149"/>
                  </a:cubicBezTo>
                  <a:cubicBezTo>
                    <a:pt x="2136" y="1111"/>
                    <a:pt x="2198" y="1073"/>
                    <a:pt x="2259" y="1027"/>
                  </a:cubicBezTo>
                  <a:cubicBezTo>
                    <a:pt x="2389" y="927"/>
                    <a:pt x="2519" y="835"/>
                    <a:pt x="2642" y="728"/>
                  </a:cubicBezTo>
                  <a:cubicBezTo>
                    <a:pt x="2864" y="537"/>
                    <a:pt x="3070" y="322"/>
                    <a:pt x="3254" y="93"/>
                  </a:cubicBezTo>
                  <a:cubicBezTo>
                    <a:pt x="3277" y="70"/>
                    <a:pt x="3277" y="39"/>
                    <a:pt x="3254" y="16"/>
                  </a:cubicBezTo>
                  <a:cubicBezTo>
                    <a:pt x="3246" y="8"/>
                    <a:pt x="3231" y="1"/>
                    <a:pt x="3216"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7" name="Google Shape;317;p42"/>
            <p:cNvSpPr/>
            <p:nvPr/>
          </p:nvSpPr>
          <p:spPr>
            <a:xfrm>
              <a:off x="7590392" y="3565284"/>
              <a:ext cx="112101" cy="432722"/>
            </a:xfrm>
            <a:custGeom>
              <a:avLst/>
              <a:gdLst/>
              <a:ahLst/>
              <a:cxnLst/>
              <a:rect l="l" t="t" r="r" b="b"/>
              <a:pathLst>
                <a:path w="1885" h="7276" extrusionOk="0">
                  <a:moveTo>
                    <a:pt x="62" y="0"/>
                  </a:moveTo>
                  <a:cubicBezTo>
                    <a:pt x="47" y="0"/>
                    <a:pt x="31" y="8"/>
                    <a:pt x="16" y="16"/>
                  </a:cubicBezTo>
                  <a:lnTo>
                    <a:pt x="24" y="23"/>
                  </a:lnTo>
                  <a:cubicBezTo>
                    <a:pt x="1" y="46"/>
                    <a:pt x="8" y="85"/>
                    <a:pt x="31" y="100"/>
                  </a:cubicBezTo>
                  <a:cubicBezTo>
                    <a:pt x="192" y="223"/>
                    <a:pt x="345" y="360"/>
                    <a:pt x="483" y="506"/>
                  </a:cubicBezTo>
                  <a:lnTo>
                    <a:pt x="475" y="490"/>
                  </a:lnTo>
                  <a:lnTo>
                    <a:pt x="475" y="490"/>
                  </a:lnTo>
                  <a:cubicBezTo>
                    <a:pt x="667" y="705"/>
                    <a:pt x="843" y="950"/>
                    <a:pt x="981" y="1202"/>
                  </a:cubicBezTo>
                  <a:cubicBezTo>
                    <a:pt x="1057" y="1356"/>
                    <a:pt x="1126" y="1516"/>
                    <a:pt x="1187" y="1677"/>
                  </a:cubicBezTo>
                  <a:cubicBezTo>
                    <a:pt x="1241" y="1846"/>
                    <a:pt x="1295" y="2014"/>
                    <a:pt x="1333" y="2182"/>
                  </a:cubicBezTo>
                  <a:cubicBezTo>
                    <a:pt x="1387" y="2420"/>
                    <a:pt x="1417" y="2665"/>
                    <a:pt x="1432" y="2910"/>
                  </a:cubicBezTo>
                  <a:cubicBezTo>
                    <a:pt x="1455" y="3162"/>
                    <a:pt x="1463" y="3407"/>
                    <a:pt x="1448" y="3660"/>
                  </a:cubicBezTo>
                  <a:cubicBezTo>
                    <a:pt x="1432" y="3982"/>
                    <a:pt x="1387" y="4296"/>
                    <a:pt x="1325" y="4609"/>
                  </a:cubicBezTo>
                  <a:cubicBezTo>
                    <a:pt x="1272" y="4931"/>
                    <a:pt x="1195" y="5245"/>
                    <a:pt x="1103" y="5551"/>
                  </a:cubicBezTo>
                  <a:cubicBezTo>
                    <a:pt x="1027" y="5789"/>
                    <a:pt x="935" y="6026"/>
                    <a:pt x="828" y="6256"/>
                  </a:cubicBezTo>
                  <a:cubicBezTo>
                    <a:pt x="774" y="6370"/>
                    <a:pt x="720" y="6485"/>
                    <a:pt x="659" y="6600"/>
                  </a:cubicBezTo>
                  <a:cubicBezTo>
                    <a:pt x="629" y="6654"/>
                    <a:pt x="598" y="6715"/>
                    <a:pt x="560" y="6768"/>
                  </a:cubicBezTo>
                  <a:cubicBezTo>
                    <a:pt x="529" y="6822"/>
                    <a:pt x="506" y="6876"/>
                    <a:pt x="475" y="6929"/>
                  </a:cubicBezTo>
                  <a:lnTo>
                    <a:pt x="460" y="6945"/>
                  </a:lnTo>
                  <a:cubicBezTo>
                    <a:pt x="445" y="6983"/>
                    <a:pt x="437" y="7021"/>
                    <a:pt x="445" y="7067"/>
                  </a:cubicBezTo>
                  <a:cubicBezTo>
                    <a:pt x="445" y="7128"/>
                    <a:pt x="475" y="7182"/>
                    <a:pt x="521" y="7228"/>
                  </a:cubicBezTo>
                  <a:cubicBezTo>
                    <a:pt x="566" y="7260"/>
                    <a:pt x="616" y="7276"/>
                    <a:pt x="667" y="7276"/>
                  </a:cubicBezTo>
                  <a:cubicBezTo>
                    <a:pt x="677" y="7276"/>
                    <a:pt x="687" y="7275"/>
                    <a:pt x="697" y="7274"/>
                  </a:cubicBezTo>
                  <a:cubicBezTo>
                    <a:pt x="759" y="7274"/>
                    <a:pt x="820" y="7243"/>
                    <a:pt x="858" y="7190"/>
                  </a:cubicBezTo>
                  <a:cubicBezTo>
                    <a:pt x="874" y="7167"/>
                    <a:pt x="904" y="7136"/>
                    <a:pt x="927" y="7105"/>
                  </a:cubicBezTo>
                  <a:cubicBezTo>
                    <a:pt x="950" y="7075"/>
                    <a:pt x="965" y="7044"/>
                    <a:pt x="988" y="7013"/>
                  </a:cubicBezTo>
                  <a:cubicBezTo>
                    <a:pt x="1042" y="6929"/>
                    <a:pt x="1096" y="6845"/>
                    <a:pt x="1142" y="6761"/>
                  </a:cubicBezTo>
                  <a:cubicBezTo>
                    <a:pt x="1226" y="6623"/>
                    <a:pt x="1302" y="6478"/>
                    <a:pt x="1364" y="6324"/>
                  </a:cubicBezTo>
                  <a:cubicBezTo>
                    <a:pt x="1509" y="6003"/>
                    <a:pt x="1632" y="5674"/>
                    <a:pt x="1716" y="5329"/>
                  </a:cubicBezTo>
                  <a:cubicBezTo>
                    <a:pt x="1800" y="4977"/>
                    <a:pt x="1854" y="4617"/>
                    <a:pt x="1869" y="4257"/>
                  </a:cubicBezTo>
                  <a:cubicBezTo>
                    <a:pt x="1884" y="3913"/>
                    <a:pt x="1877" y="3561"/>
                    <a:pt x="1838" y="3216"/>
                  </a:cubicBezTo>
                  <a:cubicBezTo>
                    <a:pt x="1800" y="2902"/>
                    <a:pt x="1739" y="2581"/>
                    <a:pt x="1639" y="2274"/>
                  </a:cubicBezTo>
                  <a:cubicBezTo>
                    <a:pt x="1593" y="2121"/>
                    <a:pt x="1547" y="1976"/>
                    <a:pt x="1486" y="1838"/>
                  </a:cubicBezTo>
                  <a:cubicBezTo>
                    <a:pt x="1432" y="1692"/>
                    <a:pt x="1364" y="1547"/>
                    <a:pt x="1287" y="1409"/>
                  </a:cubicBezTo>
                  <a:cubicBezTo>
                    <a:pt x="1218" y="1279"/>
                    <a:pt x="1142" y="1149"/>
                    <a:pt x="1057" y="1019"/>
                  </a:cubicBezTo>
                  <a:cubicBezTo>
                    <a:pt x="973" y="896"/>
                    <a:pt x="881" y="774"/>
                    <a:pt x="782" y="651"/>
                  </a:cubicBezTo>
                  <a:cubicBezTo>
                    <a:pt x="583" y="414"/>
                    <a:pt x="353" y="200"/>
                    <a:pt x="100" y="8"/>
                  </a:cubicBezTo>
                  <a:cubicBezTo>
                    <a:pt x="93" y="8"/>
                    <a:pt x="77" y="0"/>
                    <a:pt x="62" y="0"/>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8" name="Google Shape;318;p42"/>
            <p:cNvSpPr/>
            <p:nvPr/>
          </p:nvSpPr>
          <p:spPr>
            <a:xfrm>
              <a:off x="7594495" y="3710515"/>
              <a:ext cx="31043" cy="160159"/>
            </a:xfrm>
            <a:custGeom>
              <a:avLst/>
              <a:gdLst/>
              <a:ahLst/>
              <a:cxnLst/>
              <a:rect l="l" t="t" r="r" b="b"/>
              <a:pathLst>
                <a:path w="522" h="2693" extrusionOk="0">
                  <a:moveTo>
                    <a:pt x="307" y="1"/>
                  </a:moveTo>
                  <a:cubicBezTo>
                    <a:pt x="284" y="8"/>
                    <a:pt x="276" y="31"/>
                    <a:pt x="284" y="54"/>
                  </a:cubicBezTo>
                  <a:cubicBezTo>
                    <a:pt x="307" y="108"/>
                    <a:pt x="322" y="169"/>
                    <a:pt x="330" y="230"/>
                  </a:cubicBezTo>
                  <a:cubicBezTo>
                    <a:pt x="391" y="483"/>
                    <a:pt x="414" y="743"/>
                    <a:pt x="399" y="1004"/>
                  </a:cubicBezTo>
                  <a:lnTo>
                    <a:pt x="399" y="1019"/>
                  </a:lnTo>
                  <a:cubicBezTo>
                    <a:pt x="391" y="1195"/>
                    <a:pt x="368" y="1364"/>
                    <a:pt x="338" y="1532"/>
                  </a:cubicBezTo>
                  <a:cubicBezTo>
                    <a:pt x="330" y="1616"/>
                    <a:pt x="307" y="1700"/>
                    <a:pt x="292" y="1777"/>
                  </a:cubicBezTo>
                  <a:cubicBezTo>
                    <a:pt x="269" y="1861"/>
                    <a:pt x="246" y="1945"/>
                    <a:pt x="223" y="2030"/>
                  </a:cubicBezTo>
                  <a:cubicBezTo>
                    <a:pt x="161" y="2206"/>
                    <a:pt x="100" y="2374"/>
                    <a:pt x="31" y="2535"/>
                  </a:cubicBezTo>
                  <a:cubicBezTo>
                    <a:pt x="1" y="2596"/>
                    <a:pt x="24" y="2657"/>
                    <a:pt x="77" y="2680"/>
                  </a:cubicBezTo>
                  <a:cubicBezTo>
                    <a:pt x="92" y="2689"/>
                    <a:pt x="108" y="2693"/>
                    <a:pt x="123" y="2693"/>
                  </a:cubicBezTo>
                  <a:cubicBezTo>
                    <a:pt x="165" y="2693"/>
                    <a:pt x="206" y="2666"/>
                    <a:pt x="223" y="2627"/>
                  </a:cubicBezTo>
                  <a:cubicBezTo>
                    <a:pt x="383" y="2213"/>
                    <a:pt x="483" y="1777"/>
                    <a:pt x="506" y="1341"/>
                  </a:cubicBezTo>
                  <a:cubicBezTo>
                    <a:pt x="521" y="1119"/>
                    <a:pt x="521" y="897"/>
                    <a:pt x="498" y="682"/>
                  </a:cubicBezTo>
                  <a:cubicBezTo>
                    <a:pt x="475" y="460"/>
                    <a:pt x="429" y="238"/>
                    <a:pt x="360" y="24"/>
                  </a:cubicBezTo>
                  <a:cubicBezTo>
                    <a:pt x="360" y="8"/>
                    <a:pt x="345" y="1"/>
                    <a:pt x="322"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9" name="Google Shape;319;p42"/>
            <p:cNvSpPr/>
            <p:nvPr/>
          </p:nvSpPr>
          <p:spPr>
            <a:xfrm>
              <a:off x="7568090" y="3303903"/>
              <a:ext cx="73386" cy="142080"/>
            </a:xfrm>
            <a:custGeom>
              <a:avLst/>
              <a:gdLst/>
              <a:ahLst/>
              <a:cxnLst/>
              <a:rect l="l" t="t" r="r" b="b"/>
              <a:pathLst>
                <a:path w="1234" h="2389" extrusionOk="0">
                  <a:moveTo>
                    <a:pt x="1180" y="1"/>
                  </a:moveTo>
                  <a:cubicBezTo>
                    <a:pt x="1164" y="1"/>
                    <a:pt x="1157" y="1"/>
                    <a:pt x="1149" y="9"/>
                  </a:cubicBezTo>
                  <a:lnTo>
                    <a:pt x="1149" y="16"/>
                  </a:lnTo>
                  <a:cubicBezTo>
                    <a:pt x="958" y="123"/>
                    <a:pt x="782" y="254"/>
                    <a:pt x="628" y="414"/>
                  </a:cubicBezTo>
                  <a:cubicBezTo>
                    <a:pt x="552" y="491"/>
                    <a:pt x="483" y="575"/>
                    <a:pt x="422" y="659"/>
                  </a:cubicBezTo>
                  <a:cubicBezTo>
                    <a:pt x="353" y="759"/>
                    <a:pt x="292" y="858"/>
                    <a:pt x="238" y="958"/>
                  </a:cubicBezTo>
                  <a:cubicBezTo>
                    <a:pt x="138" y="1157"/>
                    <a:pt x="62" y="1379"/>
                    <a:pt x="31" y="1601"/>
                  </a:cubicBezTo>
                  <a:cubicBezTo>
                    <a:pt x="8" y="1716"/>
                    <a:pt x="1" y="1831"/>
                    <a:pt x="1" y="1946"/>
                  </a:cubicBezTo>
                  <a:cubicBezTo>
                    <a:pt x="8" y="2068"/>
                    <a:pt x="16" y="2183"/>
                    <a:pt x="47" y="2298"/>
                  </a:cubicBezTo>
                  <a:cubicBezTo>
                    <a:pt x="65" y="2353"/>
                    <a:pt x="118" y="2389"/>
                    <a:pt x="174" y="2389"/>
                  </a:cubicBezTo>
                  <a:cubicBezTo>
                    <a:pt x="187" y="2389"/>
                    <a:pt x="201" y="2386"/>
                    <a:pt x="215" y="2382"/>
                  </a:cubicBezTo>
                  <a:cubicBezTo>
                    <a:pt x="246" y="2367"/>
                    <a:pt x="276" y="2344"/>
                    <a:pt x="292" y="2313"/>
                  </a:cubicBezTo>
                  <a:cubicBezTo>
                    <a:pt x="307" y="2282"/>
                    <a:pt x="307" y="2244"/>
                    <a:pt x="299" y="2206"/>
                  </a:cubicBezTo>
                  <a:cubicBezTo>
                    <a:pt x="284" y="2168"/>
                    <a:pt x="276" y="2122"/>
                    <a:pt x="261" y="2076"/>
                  </a:cubicBezTo>
                  <a:cubicBezTo>
                    <a:pt x="238" y="1938"/>
                    <a:pt x="230" y="1792"/>
                    <a:pt x="238" y="1655"/>
                  </a:cubicBezTo>
                  <a:lnTo>
                    <a:pt x="238" y="1655"/>
                  </a:lnTo>
                  <a:lnTo>
                    <a:pt x="238" y="1685"/>
                  </a:lnTo>
                  <a:cubicBezTo>
                    <a:pt x="246" y="1517"/>
                    <a:pt x="284" y="1348"/>
                    <a:pt x="330" y="1180"/>
                  </a:cubicBezTo>
                  <a:cubicBezTo>
                    <a:pt x="399" y="1011"/>
                    <a:pt x="483" y="843"/>
                    <a:pt x="582" y="690"/>
                  </a:cubicBezTo>
                  <a:cubicBezTo>
                    <a:pt x="682" y="537"/>
                    <a:pt x="804" y="399"/>
                    <a:pt x="935" y="284"/>
                  </a:cubicBezTo>
                  <a:lnTo>
                    <a:pt x="935" y="284"/>
                  </a:lnTo>
                  <a:lnTo>
                    <a:pt x="927" y="292"/>
                  </a:lnTo>
                  <a:cubicBezTo>
                    <a:pt x="1011" y="215"/>
                    <a:pt x="1103" y="146"/>
                    <a:pt x="1203" y="93"/>
                  </a:cubicBezTo>
                  <a:cubicBezTo>
                    <a:pt x="1226" y="77"/>
                    <a:pt x="1233" y="47"/>
                    <a:pt x="1218" y="24"/>
                  </a:cubicBezTo>
                  <a:cubicBezTo>
                    <a:pt x="1210" y="9"/>
                    <a:pt x="1195" y="1"/>
                    <a:pt x="1180"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0" name="Google Shape;320;p42"/>
            <p:cNvSpPr/>
            <p:nvPr/>
          </p:nvSpPr>
          <p:spPr>
            <a:xfrm>
              <a:off x="7630476" y="3379076"/>
              <a:ext cx="32827" cy="86473"/>
            </a:xfrm>
            <a:custGeom>
              <a:avLst/>
              <a:gdLst/>
              <a:ahLst/>
              <a:cxnLst/>
              <a:rect l="l" t="t" r="r" b="b"/>
              <a:pathLst>
                <a:path w="552" h="1454" extrusionOk="0">
                  <a:moveTo>
                    <a:pt x="498" y="0"/>
                  </a:moveTo>
                  <a:cubicBezTo>
                    <a:pt x="483" y="0"/>
                    <a:pt x="468" y="8"/>
                    <a:pt x="460" y="15"/>
                  </a:cubicBezTo>
                  <a:lnTo>
                    <a:pt x="452" y="15"/>
                  </a:lnTo>
                  <a:cubicBezTo>
                    <a:pt x="299" y="199"/>
                    <a:pt x="184" y="406"/>
                    <a:pt x="108" y="636"/>
                  </a:cubicBezTo>
                  <a:cubicBezTo>
                    <a:pt x="31" y="873"/>
                    <a:pt x="0" y="1118"/>
                    <a:pt x="0" y="1363"/>
                  </a:cubicBezTo>
                  <a:cubicBezTo>
                    <a:pt x="4" y="1424"/>
                    <a:pt x="48" y="1453"/>
                    <a:pt x="94" y="1453"/>
                  </a:cubicBezTo>
                  <a:cubicBezTo>
                    <a:pt x="144" y="1453"/>
                    <a:pt x="196" y="1417"/>
                    <a:pt x="192" y="1348"/>
                  </a:cubicBezTo>
                  <a:cubicBezTo>
                    <a:pt x="177" y="1240"/>
                    <a:pt x="169" y="1126"/>
                    <a:pt x="177" y="1018"/>
                  </a:cubicBezTo>
                  <a:lnTo>
                    <a:pt x="177" y="1018"/>
                  </a:lnTo>
                  <a:lnTo>
                    <a:pt x="177" y="1011"/>
                  </a:lnTo>
                  <a:cubicBezTo>
                    <a:pt x="192" y="858"/>
                    <a:pt x="223" y="697"/>
                    <a:pt x="268" y="551"/>
                  </a:cubicBezTo>
                  <a:lnTo>
                    <a:pt x="268" y="544"/>
                  </a:lnTo>
                  <a:cubicBezTo>
                    <a:pt x="314" y="421"/>
                    <a:pt x="368" y="306"/>
                    <a:pt x="445" y="199"/>
                  </a:cubicBezTo>
                  <a:lnTo>
                    <a:pt x="445" y="199"/>
                  </a:lnTo>
                  <a:lnTo>
                    <a:pt x="437" y="215"/>
                  </a:lnTo>
                  <a:cubicBezTo>
                    <a:pt x="468" y="169"/>
                    <a:pt x="498" y="123"/>
                    <a:pt x="529" y="84"/>
                  </a:cubicBezTo>
                  <a:cubicBezTo>
                    <a:pt x="552" y="61"/>
                    <a:pt x="552" y="31"/>
                    <a:pt x="529" y="8"/>
                  </a:cubicBezTo>
                  <a:cubicBezTo>
                    <a:pt x="521" y="0"/>
                    <a:pt x="506" y="0"/>
                    <a:pt x="498" y="0"/>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1" name="Google Shape;321;p42"/>
            <p:cNvSpPr/>
            <p:nvPr/>
          </p:nvSpPr>
          <p:spPr>
            <a:xfrm>
              <a:off x="7233856" y="3965057"/>
              <a:ext cx="33779" cy="84332"/>
            </a:xfrm>
            <a:custGeom>
              <a:avLst/>
              <a:gdLst/>
              <a:ahLst/>
              <a:cxnLst/>
              <a:rect l="l" t="t" r="r" b="b"/>
              <a:pathLst>
                <a:path w="568" h="1418" extrusionOk="0">
                  <a:moveTo>
                    <a:pt x="333" y="0"/>
                  </a:moveTo>
                  <a:cubicBezTo>
                    <a:pt x="189" y="0"/>
                    <a:pt x="54" y="311"/>
                    <a:pt x="32" y="697"/>
                  </a:cubicBezTo>
                  <a:cubicBezTo>
                    <a:pt x="1" y="1080"/>
                    <a:pt x="93" y="1409"/>
                    <a:pt x="238" y="1417"/>
                  </a:cubicBezTo>
                  <a:cubicBezTo>
                    <a:pt x="240" y="1417"/>
                    <a:pt x="242" y="1417"/>
                    <a:pt x="243" y="1417"/>
                  </a:cubicBezTo>
                  <a:cubicBezTo>
                    <a:pt x="380" y="1417"/>
                    <a:pt x="514" y="1114"/>
                    <a:pt x="545" y="728"/>
                  </a:cubicBezTo>
                  <a:cubicBezTo>
                    <a:pt x="568" y="337"/>
                    <a:pt x="476" y="16"/>
                    <a:pt x="338" y="1"/>
                  </a:cubicBezTo>
                  <a:cubicBezTo>
                    <a:pt x="336" y="0"/>
                    <a:pt x="334" y="0"/>
                    <a:pt x="333" y="0"/>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2" name="Google Shape;322;p42"/>
            <p:cNvSpPr/>
            <p:nvPr/>
          </p:nvSpPr>
          <p:spPr>
            <a:xfrm>
              <a:off x="6969800" y="3943171"/>
              <a:ext cx="31460" cy="77968"/>
            </a:xfrm>
            <a:custGeom>
              <a:avLst/>
              <a:gdLst/>
              <a:ahLst/>
              <a:cxnLst/>
              <a:rect l="l" t="t" r="r" b="b"/>
              <a:pathLst>
                <a:path w="529" h="1311" extrusionOk="0">
                  <a:moveTo>
                    <a:pt x="309" y="1"/>
                  </a:moveTo>
                  <a:cubicBezTo>
                    <a:pt x="173" y="1"/>
                    <a:pt x="54" y="281"/>
                    <a:pt x="23" y="637"/>
                  </a:cubicBezTo>
                  <a:cubicBezTo>
                    <a:pt x="0" y="996"/>
                    <a:pt x="85" y="1303"/>
                    <a:pt x="215" y="1310"/>
                  </a:cubicBezTo>
                  <a:cubicBezTo>
                    <a:pt x="217" y="1310"/>
                    <a:pt x="218" y="1310"/>
                    <a:pt x="220" y="1310"/>
                  </a:cubicBezTo>
                  <a:cubicBezTo>
                    <a:pt x="356" y="1310"/>
                    <a:pt x="483" y="1030"/>
                    <a:pt x="506" y="675"/>
                  </a:cubicBezTo>
                  <a:cubicBezTo>
                    <a:pt x="529" y="307"/>
                    <a:pt x="452" y="9"/>
                    <a:pt x="314" y="1"/>
                  </a:cubicBezTo>
                  <a:cubicBezTo>
                    <a:pt x="313" y="1"/>
                    <a:pt x="311" y="1"/>
                    <a:pt x="309"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3" name="Google Shape;323;p42"/>
            <p:cNvSpPr/>
            <p:nvPr/>
          </p:nvSpPr>
          <p:spPr>
            <a:xfrm>
              <a:off x="7027607" y="4105292"/>
              <a:ext cx="166694" cy="91588"/>
            </a:xfrm>
            <a:custGeom>
              <a:avLst/>
              <a:gdLst/>
              <a:ahLst/>
              <a:cxnLst/>
              <a:rect l="l" t="t" r="r" b="b"/>
              <a:pathLst>
                <a:path w="2803" h="1540" extrusionOk="0">
                  <a:moveTo>
                    <a:pt x="2780" y="1"/>
                  </a:moveTo>
                  <a:cubicBezTo>
                    <a:pt x="2680" y="16"/>
                    <a:pt x="2581" y="39"/>
                    <a:pt x="2481" y="54"/>
                  </a:cubicBezTo>
                  <a:lnTo>
                    <a:pt x="2481" y="47"/>
                  </a:lnTo>
                  <a:cubicBezTo>
                    <a:pt x="2443" y="70"/>
                    <a:pt x="2397" y="85"/>
                    <a:pt x="2351" y="108"/>
                  </a:cubicBezTo>
                  <a:cubicBezTo>
                    <a:pt x="2259" y="146"/>
                    <a:pt x="2160" y="184"/>
                    <a:pt x="2060" y="215"/>
                  </a:cubicBezTo>
                  <a:cubicBezTo>
                    <a:pt x="1861" y="276"/>
                    <a:pt x="1654" y="307"/>
                    <a:pt x="1448" y="315"/>
                  </a:cubicBezTo>
                  <a:cubicBezTo>
                    <a:pt x="1421" y="315"/>
                    <a:pt x="1394" y="316"/>
                    <a:pt x="1368" y="316"/>
                  </a:cubicBezTo>
                  <a:cubicBezTo>
                    <a:pt x="1182" y="316"/>
                    <a:pt x="1002" y="293"/>
                    <a:pt x="828" y="246"/>
                  </a:cubicBezTo>
                  <a:cubicBezTo>
                    <a:pt x="728" y="223"/>
                    <a:pt x="636" y="192"/>
                    <a:pt x="537" y="146"/>
                  </a:cubicBezTo>
                  <a:cubicBezTo>
                    <a:pt x="498" y="131"/>
                    <a:pt x="460" y="108"/>
                    <a:pt x="414" y="85"/>
                  </a:cubicBezTo>
                  <a:cubicBezTo>
                    <a:pt x="276" y="70"/>
                    <a:pt x="139" y="54"/>
                    <a:pt x="1" y="24"/>
                  </a:cubicBezTo>
                  <a:cubicBezTo>
                    <a:pt x="1" y="39"/>
                    <a:pt x="1" y="47"/>
                    <a:pt x="1" y="62"/>
                  </a:cubicBezTo>
                  <a:cubicBezTo>
                    <a:pt x="1" y="414"/>
                    <a:pt x="85" y="759"/>
                    <a:pt x="238" y="1072"/>
                  </a:cubicBezTo>
                  <a:cubicBezTo>
                    <a:pt x="322" y="1226"/>
                    <a:pt x="422" y="1371"/>
                    <a:pt x="544" y="1494"/>
                  </a:cubicBezTo>
                  <a:lnTo>
                    <a:pt x="590" y="1540"/>
                  </a:lnTo>
                  <a:cubicBezTo>
                    <a:pt x="613" y="1517"/>
                    <a:pt x="644" y="1494"/>
                    <a:pt x="675" y="1471"/>
                  </a:cubicBezTo>
                  <a:cubicBezTo>
                    <a:pt x="736" y="1432"/>
                    <a:pt x="805" y="1394"/>
                    <a:pt x="881" y="1371"/>
                  </a:cubicBezTo>
                  <a:cubicBezTo>
                    <a:pt x="1050" y="1310"/>
                    <a:pt x="1226" y="1279"/>
                    <a:pt x="1402" y="1272"/>
                  </a:cubicBezTo>
                  <a:lnTo>
                    <a:pt x="1540" y="1272"/>
                  </a:lnTo>
                  <a:cubicBezTo>
                    <a:pt x="1677" y="1272"/>
                    <a:pt x="1808" y="1287"/>
                    <a:pt x="1945" y="1302"/>
                  </a:cubicBezTo>
                  <a:cubicBezTo>
                    <a:pt x="2076" y="1317"/>
                    <a:pt x="2198" y="1348"/>
                    <a:pt x="2321" y="1379"/>
                  </a:cubicBezTo>
                  <a:cubicBezTo>
                    <a:pt x="2359" y="1333"/>
                    <a:pt x="2397" y="1287"/>
                    <a:pt x="2435" y="1233"/>
                  </a:cubicBezTo>
                  <a:cubicBezTo>
                    <a:pt x="2543" y="1080"/>
                    <a:pt x="2627" y="912"/>
                    <a:pt x="2680" y="736"/>
                  </a:cubicBezTo>
                  <a:cubicBezTo>
                    <a:pt x="2711" y="636"/>
                    <a:pt x="2742" y="544"/>
                    <a:pt x="2757" y="445"/>
                  </a:cubicBezTo>
                  <a:cubicBezTo>
                    <a:pt x="2780" y="322"/>
                    <a:pt x="2795" y="200"/>
                    <a:pt x="2795" y="70"/>
                  </a:cubicBezTo>
                  <a:cubicBezTo>
                    <a:pt x="2803" y="47"/>
                    <a:pt x="2795" y="24"/>
                    <a:pt x="2780"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4" name="Google Shape;324;p42"/>
            <p:cNvSpPr/>
            <p:nvPr/>
          </p:nvSpPr>
          <p:spPr>
            <a:xfrm>
              <a:off x="7043129" y="4106184"/>
              <a:ext cx="142550" cy="23313"/>
            </a:xfrm>
            <a:custGeom>
              <a:avLst/>
              <a:gdLst/>
              <a:ahLst/>
              <a:cxnLst/>
              <a:rect l="l" t="t" r="r" b="b"/>
              <a:pathLst>
                <a:path w="2397" h="392" extrusionOk="0">
                  <a:moveTo>
                    <a:pt x="2396" y="1"/>
                  </a:moveTo>
                  <a:lnTo>
                    <a:pt x="2396" y="1"/>
                  </a:lnTo>
                  <a:cubicBezTo>
                    <a:pt x="2274" y="16"/>
                    <a:pt x="2151" y="39"/>
                    <a:pt x="2037" y="55"/>
                  </a:cubicBezTo>
                  <a:lnTo>
                    <a:pt x="2037" y="47"/>
                  </a:lnTo>
                  <a:cubicBezTo>
                    <a:pt x="1753" y="85"/>
                    <a:pt x="1470" y="108"/>
                    <a:pt x="1187" y="116"/>
                  </a:cubicBezTo>
                  <a:lnTo>
                    <a:pt x="988" y="116"/>
                  </a:lnTo>
                  <a:cubicBezTo>
                    <a:pt x="659" y="116"/>
                    <a:pt x="329" y="93"/>
                    <a:pt x="0" y="47"/>
                  </a:cubicBezTo>
                  <a:lnTo>
                    <a:pt x="0" y="47"/>
                  </a:lnTo>
                  <a:lnTo>
                    <a:pt x="15" y="62"/>
                  </a:lnTo>
                  <a:cubicBezTo>
                    <a:pt x="69" y="100"/>
                    <a:pt x="123" y="139"/>
                    <a:pt x="184" y="169"/>
                  </a:cubicBezTo>
                  <a:cubicBezTo>
                    <a:pt x="230" y="200"/>
                    <a:pt x="291" y="223"/>
                    <a:pt x="345" y="246"/>
                  </a:cubicBezTo>
                  <a:lnTo>
                    <a:pt x="337" y="246"/>
                  </a:lnTo>
                  <a:cubicBezTo>
                    <a:pt x="414" y="284"/>
                    <a:pt x="490" y="307"/>
                    <a:pt x="567" y="330"/>
                  </a:cubicBezTo>
                  <a:cubicBezTo>
                    <a:pt x="643" y="345"/>
                    <a:pt x="720" y="361"/>
                    <a:pt x="796" y="376"/>
                  </a:cubicBezTo>
                  <a:lnTo>
                    <a:pt x="781" y="376"/>
                  </a:lnTo>
                  <a:cubicBezTo>
                    <a:pt x="888" y="384"/>
                    <a:pt x="995" y="391"/>
                    <a:pt x="1095" y="391"/>
                  </a:cubicBezTo>
                  <a:cubicBezTo>
                    <a:pt x="1194" y="391"/>
                    <a:pt x="1286" y="384"/>
                    <a:pt x="1386" y="376"/>
                  </a:cubicBezTo>
                  <a:cubicBezTo>
                    <a:pt x="1600" y="345"/>
                    <a:pt x="1815" y="284"/>
                    <a:pt x="2014" y="200"/>
                  </a:cubicBezTo>
                  <a:cubicBezTo>
                    <a:pt x="2098" y="169"/>
                    <a:pt x="2174" y="131"/>
                    <a:pt x="2251" y="93"/>
                  </a:cubicBezTo>
                  <a:cubicBezTo>
                    <a:pt x="2282" y="70"/>
                    <a:pt x="2320" y="55"/>
                    <a:pt x="2351" y="32"/>
                  </a:cubicBezTo>
                  <a:lnTo>
                    <a:pt x="2396" y="1"/>
                  </a:lnTo>
                  <a:close/>
                </a:path>
              </a:pathLst>
            </a:custGeom>
            <a:solidFill>
              <a:srgbClr val="FEFEF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5" name="Google Shape;325;p42"/>
            <p:cNvSpPr/>
            <p:nvPr/>
          </p:nvSpPr>
          <p:spPr>
            <a:xfrm>
              <a:off x="7059959" y="4172258"/>
              <a:ext cx="109306" cy="44664"/>
            </a:xfrm>
            <a:custGeom>
              <a:avLst/>
              <a:gdLst/>
              <a:ahLst/>
              <a:cxnLst/>
              <a:rect l="l" t="t" r="r" b="b"/>
              <a:pathLst>
                <a:path w="1838" h="751" extrusionOk="0">
                  <a:moveTo>
                    <a:pt x="1095" y="0"/>
                  </a:moveTo>
                  <a:cubicBezTo>
                    <a:pt x="1003" y="0"/>
                    <a:pt x="911" y="8"/>
                    <a:pt x="820" y="23"/>
                  </a:cubicBezTo>
                  <a:cubicBezTo>
                    <a:pt x="659" y="38"/>
                    <a:pt x="506" y="84"/>
                    <a:pt x="353" y="146"/>
                  </a:cubicBezTo>
                  <a:cubicBezTo>
                    <a:pt x="261" y="184"/>
                    <a:pt x="184" y="230"/>
                    <a:pt x="100" y="283"/>
                  </a:cubicBezTo>
                  <a:cubicBezTo>
                    <a:pt x="69" y="314"/>
                    <a:pt x="31" y="345"/>
                    <a:pt x="0" y="383"/>
                  </a:cubicBezTo>
                  <a:cubicBezTo>
                    <a:pt x="123" y="505"/>
                    <a:pt x="268" y="605"/>
                    <a:pt x="429" y="666"/>
                  </a:cubicBezTo>
                  <a:cubicBezTo>
                    <a:pt x="513" y="704"/>
                    <a:pt x="598" y="727"/>
                    <a:pt x="689" y="743"/>
                  </a:cubicBezTo>
                  <a:cubicBezTo>
                    <a:pt x="735" y="750"/>
                    <a:pt x="781" y="750"/>
                    <a:pt x="827" y="750"/>
                  </a:cubicBezTo>
                  <a:cubicBezTo>
                    <a:pt x="881" y="750"/>
                    <a:pt x="934" y="750"/>
                    <a:pt x="988" y="743"/>
                  </a:cubicBezTo>
                  <a:cubicBezTo>
                    <a:pt x="1072" y="727"/>
                    <a:pt x="1164" y="697"/>
                    <a:pt x="1248" y="666"/>
                  </a:cubicBezTo>
                  <a:cubicBezTo>
                    <a:pt x="1340" y="628"/>
                    <a:pt x="1424" y="582"/>
                    <a:pt x="1501" y="521"/>
                  </a:cubicBezTo>
                  <a:cubicBezTo>
                    <a:pt x="1631" y="429"/>
                    <a:pt x="1738" y="314"/>
                    <a:pt x="1838" y="191"/>
                  </a:cubicBezTo>
                  <a:cubicBezTo>
                    <a:pt x="1792" y="161"/>
                    <a:pt x="1754" y="138"/>
                    <a:pt x="1708" y="115"/>
                  </a:cubicBezTo>
                  <a:cubicBezTo>
                    <a:pt x="1585" y="69"/>
                    <a:pt x="1463" y="38"/>
                    <a:pt x="1340" y="23"/>
                  </a:cubicBezTo>
                  <a:cubicBezTo>
                    <a:pt x="1256" y="8"/>
                    <a:pt x="1179" y="8"/>
                    <a:pt x="1095" y="8"/>
                  </a:cubicBezTo>
                  <a:lnTo>
                    <a:pt x="1095" y="0"/>
                  </a:lnTo>
                  <a:close/>
                </a:path>
              </a:pathLst>
            </a:custGeom>
            <a:solidFill>
              <a:srgbClr val="F6867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6" name="Google Shape;326;p42"/>
            <p:cNvSpPr/>
            <p:nvPr/>
          </p:nvSpPr>
          <p:spPr>
            <a:xfrm>
              <a:off x="6942502" y="3779741"/>
              <a:ext cx="88372" cy="48767"/>
            </a:xfrm>
            <a:custGeom>
              <a:avLst/>
              <a:gdLst/>
              <a:ahLst/>
              <a:cxnLst/>
              <a:rect l="l" t="t" r="r" b="b"/>
              <a:pathLst>
                <a:path w="1486" h="820" extrusionOk="0">
                  <a:moveTo>
                    <a:pt x="1225" y="1"/>
                  </a:moveTo>
                  <a:lnTo>
                    <a:pt x="1225" y="1"/>
                  </a:lnTo>
                  <a:cubicBezTo>
                    <a:pt x="1018" y="16"/>
                    <a:pt x="819" y="62"/>
                    <a:pt x="628" y="146"/>
                  </a:cubicBezTo>
                  <a:cubicBezTo>
                    <a:pt x="329" y="276"/>
                    <a:pt x="77" y="468"/>
                    <a:pt x="23" y="613"/>
                  </a:cubicBezTo>
                  <a:cubicBezTo>
                    <a:pt x="8" y="651"/>
                    <a:pt x="0" y="690"/>
                    <a:pt x="15" y="728"/>
                  </a:cubicBezTo>
                  <a:cubicBezTo>
                    <a:pt x="46" y="789"/>
                    <a:pt x="130" y="820"/>
                    <a:pt x="268" y="820"/>
                  </a:cubicBezTo>
                  <a:cubicBezTo>
                    <a:pt x="467" y="812"/>
                    <a:pt x="674" y="766"/>
                    <a:pt x="858" y="682"/>
                  </a:cubicBezTo>
                  <a:cubicBezTo>
                    <a:pt x="1164" y="552"/>
                    <a:pt x="1409" y="360"/>
                    <a:pt x="1470" y="215"/>
                  </a:cubicBezTo>
                  <a:cubicBezTo>
                    <a:pt x="1485" y="177"/>
                    <a:pt x="1485" y="138"/>
                    <a:pt x="1470" y="100"/>
                  </a:cubicBezTo>
                  <a:cubicBezTo>
                    <a:pt x="1439" y="39"/>
                    <a:pt x="1355" y="8"/>
                    <a:pt x="1217" y="8"/>
                  </a:cubicBezTo>
                  <a:lnTo>
                    <a:pt x="1225" y="1"/>
                  </a:ln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7" name="Google Shape;327;p42"/>
            <p:cNvSpPr/>
            <p:nvPr/>
          </p:nvSpPr>
          <p:spPr>
            <a:xfrm>
              <a:off x="7228860" y="3797523"/>
              <a:ext cx="100683" cy="46032"/>
            </a:xfrm>
            <a:custGeom>
              <a:avLst/>
              <a:gdLst/>
              <a:ahLst/>
              <a:cxnLst/>
              <a:rect l="l" t="t" r="r" b="b"/>
              <a:pathLst>
                <a:path w="1693" h="774" extrusionOk="0">
                  <a:moveTo>
                    <a:pt x="414" y="0"/>
                  </a:moveTo>
                  <a:cubicBezTo>
                    <a:pt x="185" y="0"/>
                    <a:pt x="39" y="61"/>
                    <a:pt x="16" y="161"/>
                  </a:cubicBezTo>
                  <a:cubicBezTo>
                    <a:pt x="1" y="199"/>
                    <a:pt x="8" y="245"/>
                    <a:pt x="31" y="276"/>
                  </a:cubicBezTo>
                  <a:cubicBezTo>
                    <a:pt x="123" y="429"/>
                    <a:pt x="414" y="597"/>
                    <a:pt x="766" y="697"/>
                  </a:cubicBezTo>
                  <a:cubicBezTo>
                    <a:pt x="935" y="743"/>
                    <a:pt x="1111" y="766"/>
                    <a:pt x="1279" y="773"/>
                  </a:cubicBezTo>
                  <a:cubicBezTo>
                    <a:pt x="1509" y="773"/>
                    <a:pt x="1662" y="712"/>
                    <a:pt x="1685" y="620"/>
                  </a:cubicBezTo>
                  <a:cubicBezTo>
                    <a:pt x="1693" y="574"/>
                    <a:pt x="1685" y="528"/>
                    <a:pt x="1662" y="498"/>
                  </a:cubicBezTo>
                  <a:cubicBezTo>
                    <a:pt x="1578" y="345"/>
                    <a:pt x="1279" y="176"/>
                    <a:pt x="935" y="77"/>
                  </a:cubicBezTo>
                  <a:cubicBezTo>
                    <a:pt x="766" y="31"/>
                    <a:pt x="590" y="8"/>
                    <a:pt x="414" y="0"/>
                  </a:cubicBez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8" name="Google Shape;328;p42"/>
            <p:cNvSpPr/>
            <p:nvPr/>
          </p:nvSpPr>
          <p:spPr>
            <a:xfrm>
              <a:off x="7046757" y="4021971"/>
              <a:ext cx="81533" cy="36040"/>
            </a:xfrm>
            <a:custGeom>
              <a:avLst/>
              <a:gdLst/>
              <a:ahLst/>
              <a:cxnLst/>
              <a:rect l="l" t="t" r="r" b="b"/>
              <a:pathLst>
                <a:path w="1371" h="606" extrusionOk="0">
                  <a:moveTo>
                    <a:pt x="536" y="1"/>
                  </a:moveTo>
                  <a:cubicBezTo>
                    <a:pt x="483" y="1"/>
                    <a:pt x="437" y="8"/>
                    <a:pt x="383" y="16"/>
                  </a:cubicBezTo>
                  <a:cubicBezTo>
                    <a:pt x="307" y="31"/>
                    <a:pt x="238" y="62"/>
                    <a:pt x="176" y="115"/>
                  </a:cubicBezTo>
                  <a:cubicBezTo>
                    <a:pt x="115" y="161"/>
                    <a:pt x="77" y="223"/>
                    <a:pt x="46" y="291"/>
                  </a:cubicBezTo>
                  <a:cubicBezTo>
                    <a:pt x="16" y="368"/>
                    <a:pt x="0" y="452"/>
                    <a:pt x="8" y="529"/>
                  </a:cubicBezTo>
                  <a:cubicBezTo>
                    <a:pt x="8" y="552"/>
                    <a:pt x="16" y="567"/>
                    <a:pt x="23" y="582"/>
                  </a:cubicBezTo>
                  <a:cubicBezTo>
                    <a:pt x="39" y="598"/>
                    <a:pt x="54" y="605"/>
                    <a:pt x="69" y="605"/>
                  </a:cubicBezTo>
                  <a:cubicBezTo>
                    <a:pt x="92" y="605"/>
                    <a:pt x="108" y="598"/>
                    <a:pt x="123" y="582"/>
                  </a:cubicBezTo>
                  <a:cubicBezTo>
                    <a:pt x="138" y="575"/>
                    <a:pt x="146" y="559"/>
                    <a:pt x="146" y="536"/>
                  </a:cubicBezTo>
                  <a:cubicBezTo>
                    <a:pt x="146" y="521"/>
                    <a:pt x="146" y="506"/>
                    <a:pt x="153" y="491"/>
                  </a:cubicBezTo>
                  <a:cubicBezTo>
                    <a:pt x="161" y="437"/>
                    <a:pt x="176" y="391"/>
                    <a:pt x="199" y="345"/>
                  </a:cubicBezTo>
                  <a:cubicBezTo>
                    <a:pt x="207" y="314"/>
                    <a:pt x="222" y="291"/>
                    <a:pt x="245" y="269"/>
                  </a:cubicBezTo>
                  <a:cubicBezTo>
                    <a:pt x="261" y="246"/>
                    <a:pt x="284" y="230"/>
                    <a:pt x="307" y="207"/>
                  </a:cubicBezTo>
                  <a:cubicBezTo>
                    <a:pt x="337" y="192"/>
                    <a:pt x="360" y="184"/>
                    <a:pt x="391" y="169"/>
                  </a:cubicBezTo>
                  <a:cubicBezTo>
                    <a:pt x="437" y="154"/>
                    <a:pt x="483" y="146"/>
                    <a:pt x="529" y="146"/>
                  </a:cubicBezTo>
                  <a:lnTo>
                    <a:pt x="575" y="146"/>
                  </a:lnTo>
                  <a:cubicBezTo>
                    <a:pt x="628" y="146"/>
                    <a:pt x="674" y="146"/>
                    <a:pt x="728" y="154"/>
                  </a:cubicBezTo>
                  <a:cubicBezTo>
                    <a:pt x="820" y="177"/>
                    <a:pt x="919" y="207"/>
                    <a:pt x="1003" y="246"/>
                  </a:cubicBezTo>
                  <a:cubicBezTo>
                    <a:pt x="1080" y="276"/>
                    <a:pt x="1149" y="322"/>
                    <a:pt x="1218" y="376"/>
                  </a:cubicBezTo>
                  <a:cubicBezTo>
                    <a:pt x="1241" y="391"/>
                    <a:pt x="1256" y="414"/>
                    <a:pt x="1279" y="437"/>
                  </a:cubicBezTo>
                  <a:cubicBezTo>
                    <a:pt x="1287" y="445"/>
                    <a:pt x="1302" y="452"/>
                    <a:pt x="1317" y="452"/>
                  </a:cubicBezTo>
                  <a:cubicBezTo>
                    <a:pt x="1332" y="452"/>
                    <a:pt x="1340" y="445"/>
                    <a:pt x="1355" y="437"/>
                  </a:cubicBezTo>
                  <a:cubicBezTo>
                    <a:pt x="1371" y="414"/>
                    <a:pt x="1371" y="383"/>
                    <a:pt x="1355" y="368"/>
                  </a:cubicBezTo>
                  <a:cubicBezTo>
                    <a:pt x="1248" y="269"/>
                    <a:pt x="1133" y="184"/>
                    <a:pt x="1003" y="123"/>
                  </a:cubicBezTo>
                  <a:cubicBezTo>
                    <a:pt x="927" y="85"/>
                    <a:pt x="858" y="62"/>
                    <a:pt x="781" y="39"/>
                  </a:cubicBezTo>
                  <a:cubicBezTo>
                    <a:pt x="712" y="24"/>
                    <a:pt x="636" y="8"/>
                    <a:pt x="567" y="1"/>
                  </a:cubicBezTo>
                  <a:close/>
                </a:path>
              </a:pathLst>
            </a:custGeom>
            <a:solidFill>
              <a:srgbClr val="C08C6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9" name="Google Shape;329;p42"/>
            <p:cNvSpPr/>
            <p:nvPr/>
          </p:nvSpPr>
          <p:spPr>
            <a:xfrm>
              <a:off x="7448789" y="4562456"/>
              <a:ext cx="424854" cy="329716"/>
            </a:xfrm>
            <a:custGeom>
              <a:avLst/>
              <a:gdLst/>
              <a:ahLst/>
              <a:cxnLst/>
              <a:rect l="l" t="t" r="r" b="b"/>
              <a:pathLst>
                <a:path w="7144" h="5544" extrusionOk="0">
                  <a:moveTo>
                    <a:pt x="2435" y="0"/>
                  </a:moveTo>
                  <a:lnTo>
                    <a:pt x="2428" y="8"/>
                  </a:lnTo>
                  <a:lnTo>
                    <a:pt x="2328" y="8"/>
                  </a:lnTo>
                  <a:cubicBezTo>
                    <a:pt x="2183" y="8"/>
                    <a:pt x="2037" y="23"/>
                    <a:pt x="1892" y="54"/>
                  </a:cubicBezTo>
                  <a:cubicBezTo>
                    <a:pt x="1762" y="77"/>
                    <a:pt x="1647" y="123"/>
                    <a:pt x="1540" y="199"/>
                  </a:cubicBezTo>
                  <a:cubicBezTo>
                    <a:pt x="1494" y="230"/>
                    <a:pt x="1448" y="268"/>
                    <a:pt x="1417" y="314"/>
                  </a:cubicBezTo>
                  <a:cubicBezTo>
                    <a:pt x="1333" y="452"/>
                    <a:pt x="1310" y="621"/>
                    <a:pt x="1363" y="774"/>
                  </a:cubicBezTo>
                  <a:cubicBezTo>
                    <a:pt x="1402" y="850"/>
                    <a:pt x="1455" y="911"/>
                    <a:pt x="1524" y="965"/>
                  </a:cubicBezTo>
                  <a:cubicBezTo>
                    <a:pt x="1601" y="1011"/>
                    <a:pt x="1677" y="1049"/>
                    <a:pt x="1769" y="1072"/>
                  </a:cubicBezTo>
                  <a:cubicBezTo>
                    <a:pt x="1494" y="1241"/>
                    <a:pt x="1241" y="1432"/>
                    <a:pt x="996" y="1639"/>
                  </a:cubicBezTo>
                  <a:cubicBezTo>
                    <a:pt x="789" y="1815"/>
                    <a:pt x="598" y="2014"/>
                    <a:pt x="422" y="2228"/>
                  </a:cubicBezTo>
                  <a:cubicBezTo>
                    <a:pt x="345" y="2320"/>
                    <a:pt x="269" y="2420"/>
                    <a:pt x="207" y="2527"/>
                  </a:cubicBezTo>
                  <a:cubicBezTo>
                    <a:pt x="139" y="2619"/>
                    <a:pt x="93" y="2718"/>
                    <a:pt x="47" y="2825"/>
                  </a:cubicBezTo>
                  <a:cubicBezTo>
                    <a:pt x="8" y="2917"/>
                    <a:pt x="1" y="3025"/>
                    <a:pt x="24" y="3124"/>
                  </a:cubicBezTo>
                  <a:cubicBezTo>
                    <a:pt x="54" y="3216"/>
                    <a:pt x="131" y="3292"/>
                    <a:pt x="215" y="3323"/>
                  </a:cubicBezTo>
                  <a:cubicBezTo>
                    <a:pt x="284" y="3346"/>
                    <a:pt x="353" y="3361"/>
                    <a:pt x="422" y="3361"/>
                  </a:cubicBezTo>
                  <a:lnTo>
                    <a:pt x="491" y="3361"/>
                  </a:lnTo>
                  <a:cubicBezTo>
                    <a:pt x="452" y="3423"/>
                    <a:pt x="414" y="3484"/>
                    <a:pt x="391" y="3553"/>
                  </a:cubicBezTo>
                  <a:cubicBezTo>
                    <a:pt x="353" y="3629"/>
                    <a:pt x="322" y="3714"/>
                    <a:pt x="299" y="3805"/>
                  </a:cubicBezTo>
                  <a:cubicBezTo>
                    <a:pt x="284" y="3867"/>
                    <a:pt x="269" y="3936"/>
                    <a:pt x="261" y="3997"/>
                  </a:cubicBezTo>
                  <a:cubicBezTo>
                    <a:pt x="246" y="4104"/>
                    <a:pt x="269" y="4211"/>
                    <a:pt x="330" y="4303"/>
                  </a:cubicBezTo>
                  <a:cubicBezTo>
                    <a:pt x="384" y="4364"/>
                    <a:pt x="460" y="4403"/>
                    <a:pt x="544" y="4418"/>
                  </a:cubicBezTo>
                  <a:lnTo>
                    <a:pt x="606" y="4418"/>
                  </a:lnTo>
                  <a:cubicBezTo>
                    <a:pt x="674" y="4418"/>
                    <a:pt x="736" y="4410"/>
                    <a:pt x="805" y="4387"/>
                  </a:cubicBezTo>
                  <a:cubicBezTo>
                    <a:pt x="896" y="4364"/>
                    <a:pt x="988" y="4334"/>
                    <a:pt x="1073" y="4295"/>
                  </a:cubicBezTo>
                  <a:cubicBezTo>
                    <a:pt x="1180" y="4250"/>
                    <a:pt x="1279" y="4196"/>
                    <a:pt x="1371" y="4150"/>
                  </a:cubicBezTo>
                  <a:lnTo>
                    <a:pt x="1432" y="4112"/>
                  </a:lnTo>
                  <a:lnTo>
                    <a:pt x="1432" y="4112"/>
                  </a:lnTo>
                  <a:cubicBezTo>
                    <a:pt x="1379" y="4173"/>
                    <a:pt x="1333" y="4242"/>
                    <a:pt x="1287" y="4311"/>
                  </a:cubicBezTo>
                  <a:cubicBezTo>
                    <a:pt x="1241" y="4395"/>
                    <a:pt x="1195" y="4479"/>
                    <a:pt x="1157" y="4571"/>
                  </a:cubicBezTo>
                  <a:cubicBezTo>
                    <a:pt x="1118" y="4671"/>
                    <a:pt x="1080" y="4785"/>
                    <a:pt x="1065" y="4893"/>
                  </a:cubicBezTo>
                  <a:cubicBezTo>
                    <a:pt x="1042" y="4977"/>
                    <a:pt x="1034" y="5069"/>
                    <a:pt x="1034" y="5153"/>
                  </a:cubicBezTo>
                  <a:cubicBezTo>
                    <a:pt x="1034" y="5222"/>
                    <a:pt x="1050" y="5291"/>
                    <a:pt x="1080" y="5352"/>
                  </a:cubicBezTo>
                  <a:cubicBezTo>
                    <a:pt x="1103" y="5406"/>
                    <a:pt x="1149" y="5452"/>
                    <a:pt x="1195" y="5482"/>
                  </a:cubicBezTo>
                  <a:cubicBezTo>
                    <a:pt x="1249" y="5520"/>
                    <a:pt x="1318" y="5536"/>
                    <a:pt x="1379" y="5543"/>
                  </a:cubicBezTo>
                  <a:lnTo>
                    <a:pt x="1440" y="5543"/>
                  </a:lnTo>
                  <a:cubicBezTo>
                    <a:pt x="1563" y="5543"/>
                    <a:pt x="1677" y="5520"/>
                    <a:pt x="1792" y="5474"/>
                  </a:cubicBezTo>
                  <a:cubicBezTo>
                    <a:pt x="1930" y="5429"/>
                    <a:pt x="2068" y="5383"/>
                    <a:pt x="2198" y="5321"/>
                  </a:cubicBezTo>
                  <a:cubicBezTo>
                    <a:pt x="2267" y="5291"/>
                    <a:pt x="2336" y="5260"/>
                    <a:pt x="2412" y="5229"/>
                  </a:cubicBezTo>
                  <a:cubicBezTo>
                    <a:pt x="2680" y="5122"/>
                    <a:pt x="2964" y="5038"/>
                    <a:pt x="3247" y="4969"/>
                  </a:cubicBezTo>
                  <a:cubicBezTo>
                    <a:pt x="3752" y="4854"/>
                    <a:pt x="4258" y="4778"/>
                    <a:pt x="4748" y="4717"/>
                  </a:cubicBezTo>
                  <a:cubicBezTo>
                    <a:pt x="5115" y="4671"/>
                    <a:pt x="5482" y="4594"/>
                    <a:pt x="5835" y="4487"/>
                  </a:cubicBezTo>
                  <a:cubicBezTo>
                    <a:pt x="6011" y="4426"/>
                    <a:pt x="6187" y="4349"/>
                    <a:pt x="6348" y="4257"/>
                  </a:cubicBezTo>
                  <a:cubicBezTo>
                    <a:pt x="6508" y="4165"/>
                    <a:pt x="6646" y="4050"/>
                    <a:pt x="6769" y="3920"/>
                  </a:cubicBezTo>
                  <a:cubicBezTo>
                    <a:pt x="7021" y="3614"/>
                    <a:pt x="7144" y="3224"/>
                    <a:pt x="7129" y="2833"/>
                  </a:cubicBezTo>
                  <a:cubicBezTo>
                    <a:pt x="7113" y="2550"/>
                    <a:pt x="7037" y="2274"/>
                    <a:pt x="6907" y="2022"/>
                  </a:cubicBezTo>
                  <a:cubicBezTo>
                    <a:pt x="6769" y="1754"/>
                    <a:pt x="6593" y="1501"/>
                    <a:pt x="6378" y="1287"/>
                  </a:cubicBezTo>
                  <a:cubicBezTo>
                    <a:pt x="6172" y="1065"/>
                    <a:pt x="5950" y="866"/>
                    <a:pt x="5705" y="689"/>
                  </a:cubicBezTo>
                  <a:cubicBezTo>
                    <a:pt x="5528" y="567"/>
                    <a:pt x="5352" y="452"/>
                    <a:pt x="5161" y="360"/>
                  </a:cubicBezTo>
                  <a:cubicBezTo>
                    <a:pt x="5153" y="345"/>
                    <a:pt x="5130" y="330"/>
                    <a:pt x="5115" y="330"/>
                  </a:cubicBezTo>
                  <a:lnTo>
                    <a:pt x="5092" y="322"/>
                  </a:lnTo>
                  <a:cubicBezTo>
                    <a:pt x="5046" y="299"/>
                    <a:pt x="5008" y="276"/>
                    <a:pt x="4962" y="261"/>
                  </a:cubicBezTo>
                  <a:cubicBezTo>
                    <a:pt x="4947" y="253"/>
                    <a:pt x="4931" y="245"/>
                    <a:pt x="4908" y="245"/>
                  </a:cubicBezTo>
                  <a:cubicBezTo>
                    <a:pt x="4893" y="245"/>
                    <a:pt x="4870" y="253"/>
                    <a:pt x="4855" y="261"/>
                  </a:cubicBezTo>
                  <a:cubicBezTo>
                    <a:pt x="4434" y="176"/>
                    <a:pt x="4005" y="115"/>
                    <a:pt x="3584" y="85"/>
                  </a:cubicBezTo>
                  <a:lnTo>
                    <a:pt x="3469" y="77"/>
                  </a:lnTo>
                  <a:cubicBezTo>
                    <a:pt x="3362" y="62"/>
                    <a:pt x="3247" y="54"/>
                    <a:pt x="3140" y="46"/>
                  </a:cubicBezTo>
                  <a:cubicBezTo>
                    <a:pt x="3025" y="31"/>
                    <a:pt x="2887" y="16"/>
                    <a:pt x="2765" y="8"/>
                  </a:cubicBezTo>
                  <a:cubicBezTo>
                    <a:pt x="2642" y="0"/>
                    <a:pt x="2543" y="0"/>
                    <a:pt x="2435"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0" name="Google Shape;330;p42"/>
            <p:cNvSpPr/>
            <p:nvPr/>
          </p:nvSpPr>
          <p:spPr>
            <a:xfrm>
              <a:off x="7534845" y="4740932"/>
              <a:ext cx="148972" cy="65182"/>
            </a:xfrm>
            <a:custGeom>
              <a:avLst/>
              <a:gdLst/>
              <a:ahLst/>
              <a:cxnLst/>
              <a:rect l="l" t="t" r="r" b="b"/>
              <a:pathLst>
                <a:path w="2505" h="1096" extrusionOk="0">
                  <a:moveTo>
                    <a:pt x="2088" y="255"/>
                  </a:moveTo>
                  <a:cubicBezTo>
                    <a:pt x="2082" y="257"/>
                    <a:pt x="2075" y="259"/>
                    <a:pt x="2068" y="261"/>
                  </a:cubicBezTo>
                  <a:cubicBezTo>
                    <a:pt x="2075" y="261"/>
                    <a:pt x="2082" y="261"/>
                    <a:pt x="2088" y="255"/>
                  </a:cubicBezTo>
                  <a:close/>
                  <a:moveTo>
                    <a:pt x="2374" y="1"/>
                  </a:moveTo>
                  <a:cubicBezTo>
                    <a:pt x="2167" y="46"/>
                    <a:pt x="1968" y="100"/>
                    <a:pt x="1762" y="161"/>
                  </a:cubicBezTo>
                  <a:cubicBezTo>
                    <a:pt x="1563" y="230"/>
                    <a:pt x="1363" y="307"/>
                    <a:pt x="1172" y="391"/>
                  </a:cubicBezTo>
                  <a:cubicBezTo>
                    <a:pt x="1080" y="437"/>
                    <a:pt x="981" y="483"/>
                    <a:pt x="889" y="529"/>
                  </a:cubicBezTo>
                  <a:cubicBezTo>
                    <a:pt x="789" y="575"/>
                    <a:pt x="697" y="621"/>
                    <a:pt x="606" y="682"/>
                  </a:cubicBezTo>
                  <a:cubicBezTo>
                    <a:pt x="414" y="789"/>
                    <a:pt x="223" y="904"/>
                    <a:pt x="31" y="1019"/>
                  </a:cubicBezTo>
                  <a:cubicBezTo>
                    <a:pt x="16" y="1026"/>
                    <a:pt x="1" y="1049"/>
                    <a:pt x="16" y="1072"/>
                  </a:cubicBezTo>
                  <a:cubicBezTo>
                    <a:pt x="21" y="1087"/>
                    <a:pt x="32" y="1096"/>
                    <a:pt x="44" y="1096"/>
                  </a:cubicBezTo>
                  <a:cubicBezTo>
                    <a:pt x="50" y="1096"/>
                    <a:pt x="57" y="1093"/>
                    <a:pt x="62" y="1088"/>
                  </a:cubicBezTo>
                  <a:cubicBezTo>
                    <a:pt x="223" y="996"/>
                    <a:pt x="384" y="912"/>
                    <a:pt x="552" y="835"/>
                  </a:cubicBezTo>
                  <a:cubicBezTo>
                    <a:pt x="720" y="751"/>
                    <a:pt x="889" y="682"/>
                    <a:pt x="1057" y="613"/>
                  </a:cubicBezTo>
                  <a:cubicBezTo>
                    <a:pt x="1394" y="475"/>
                    <a:pt x="1739" y="360"/>
                    <a:pt x="2091" y="253"/>
                  </a:cubicBezTo>
                  <a:lnTo>
                    <a:pt x="2091" y="253"/>
                  </a:lnTo>
                  <a:cubicBezTo>
                    <a:pt x="2090" y="254"/>
                    <a:pt x="2089" y="255"/>
                    <a:pt x="2088" y="255"/>
                  </a:cubicBezTo>
                  <a:lnTo>
                    <a:pt x="2088" y="255"/>
                  </a:lnTo>
                  <a:cubicBezTo>
                    <a:pt x="2196" y="227"/>
                    <a:pt x="2297" y="198"/>
                    <a:pt x="2405" y="169"/>
                  </a:cubicBezTo>
                  <a:cubicBezTo>
                    <a:pt x="2428" y="161"/>
                    <a:pt x="2443" y="154"/>
                    <a:pt x="2458" y="131"/>
                  </a:cubicBezTo>
                  <a:cubicBezTo>
                    <a:pt x="2504" y="77"/>
                    <a:pt x="2458" y="1"/>
                    <a:pt x="2397" y="1"/>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1" name="Google Shape;331;p42"/>
            <p:cNvSpPr/>
            <p:nvPr/>
          </p:nvSpPr>
          <p:spPr>
            <a:xfrm>
              <a:off x="7479298" y="4666711"/>
              <a:ext cx="154444" cy="91290"/>
            </a:xfrm>
            <a:custGeom>
              <a:avLst/>
              <a:gdLst/>
              <a:ahLst/>
              <a:cxnLst/>
              <a:rect l="l" t="t" r="r" b="b"/>
              <a:pathLst>
                <a:path w="2597" h="1535" extrusionOk="0">
                  <a:moveTo>
                    <a:pt x="2474" y="1"/>
                  </a:moveTo>
                  <a:cubicBezTo>
                    <a:pt x="2244" y="47"/>
                    <a:pt x="2014" y="123"/>
                    <a:pt x="1792" y="223"/>
                  </a:cubicBezTo>
                  <a:cubicBezTo>
                    <a:pt x="1578" y="330"/>
                    <a:pt x="1371" y="445"/>
                    <a:pt x="1172" y="575"/>
                  </a:cubicBezTo>
                  <a:cubicBezTo>
                    <a:pt x="1073" y="636"/>
                    <a:pt x="981" y="705"/>
                    <a:pt x="881" y="774"/>
                  </a:cubicBezTo>
                  <a:cubicBezTo>
                    <a:pt x="774" y="843"/>
                    <a:pt x="690" y="912"/>
                    <a:pt x="590" y="988"/>
                  </a:cubicBezTo>
                  <a:cubicBezTo>
                    <a:pt x="498" y="1065"/>
                    <a:pt x="399" y="1134"/>
                    <a:pt x="315" y="1210"/>
                  </a:cubicBezTo>
                  <a:cubicBezTo>
                    <a:pt x="223" y="1287"/>
                    <a:pt x="115" y="1379"/>
                    <a:pt x="16" y="1463"/>
                  </a:cubicBezTo>
                  <a:cubicBezTo>
                    <a:pt x="1" y="1478"/>
                    <a:pt x="1" y="1501"/>
                    <a:pt x="8" y="1517"/>
                  </a:cubicBezTo>
                  <a:cubicBezTo>
                    <a:pt x="17" y="1529"/>
                    <a:pt x="30" y="1535"/>
                    <a:pt x="42" y="1535"/>
                  </a:cubicBezTo>
                  <a:cubicBezTo>
                    <a:pt x="53" y="1535"/>
                    <a:pt x="63" y="1531"/>
                    <a:pt x="70" y="1524"/>
                  </a:cubicBezTo>
                  <a:cubicBezTo>
                    <a:pt x="192" y="1432"/>
                    <a:pt x="315" y="1333"/>
                    <a:pt x="437" y="1241"/>
                  </a:cubicBezTo>
                  <a:cubicBezTo>
                    <a:pt x="567" y="1141"/>
                    <a:pt x="713" y="1050"/>
                    <a:pt x="850" y="958"/>
                  </a:cubicBezTo>
                  <a:lnTo>
                    <a:pt x="850" y="958"/>
                  </a:lnTo>
                  <a:lnTo>
                    <a:pt x="835" y="965"/>
                  </a:lnTo>
                  <a:cubicBezTo>
                    <a:pt x="965" y="889"/>
                    <a:pt x="1103" y="812"/>
                    <a:pt x="1241" y="736"/>
                  </a:cubicBezTo>
                  <a:cubicBezTo>
                    <a:pt x="1302" y="705"/>
                    <a:pt x="1371" y="667"/>
                    <a:pt x="1432" y="644"/>
                  </a:cubicBezTo>
                  <a:cubicBezTo>
                    <a:pt x="1494" y="613"/>
                    <a:pt x="1578" y="575"/>
                    <a:pt x="1654" y="537"/>
                  </a:cubicBezTo>
                  <a:cubicBezTo>
                    <a:pt x="1800" y="475"/>
                    <a:pt x="1945" y="414"/>
                    <a:pt x="2091" y="360"/>
                  </a:cubicBezTo>
                  <a:cubicBezTo>
                    <a:pt x="2236" y="307"/>
                    <a:pt x="2382" y="261"/>
                    <a:pt x="2527" y="207"/>
                  </a:cubicBezTo>
                  <a:cubicBezTo>
                    <a:pt x="2550" y="200"/>
                    <a:pt x="2558" y="192"/>
                    <a:pt x="2573" y="177"/>
                  </a:cubicBezTo>
                  <a:cubicBezTo>
                    <a:pt x="2588" y="154"/>
                    <a:pt x="2596" y="123"/>
                    <a:pt x="2588" y="100"/>
                  </a:cubicBezTo>
                  <a:cubicBezTo>
                    <a:pt x="2581" y="47"/>
                    <a:pt x="2542" y="8"/>
                    <a:pt x="2489" y="8"/>
                  </a:cubicBezTo>
                  <a:lnTo>
                    <a:pt x="2474" y="8"/>
                  </a:lnTo>
                  <a:lnTo>
                    <a:pt x="2474" y="1"/>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2" name="Google Shape;332;p42"/>
            <p:cNvSpPr/>
            <p:nvPr/>
          </p:nvSpPr>
          <p:spPr>
            <a:xfrm>
              <a:off x="7556255" y="4597009"/>
              <a:ext cx="105083" cy="28963"/>
            </a:xfrm>
            <a:custGeom>
              <a:avLst/>
              <a:gdLst/>
              <a:ahLst/>
              <a:cxnLst/>
              <a:rect l="l" t="t" r="r" b="b"/>
              <a:pathLst>
                <a:path w="1767" h="487" extrusionOk="0">
                  <a:moveTo>
                    <a:pt x="1669" y="1"/>
                  </a:moveTo>
                  <a:cubicBezTo>
                    <a:pt x="1667" y="1"/>
                    <a:pt x="1664" y="1"/>
                    <a:pt x="1662" y="1"/>
                  </a:cubicBezTo>
                  <a:lnTo>
                    <a:pt x="1639" y="1"/>
                  </a:lnTo>
                  <a:cubicBezTo>
                    <a:pt x="1363" y="40"/>
                    <a:pt x="1088" y="93"/>
                    <a:pt x="812" y="162"/>
                  </a:cubicBezTo>
                  <a:cubicBezTo>
                    <a:pt x="682" y="193"/>
                    <a:pt x="552" y="223"/>
                    <a:pt x="429" y="269"/>
                  </a:cubicBezTo>
                  <a:cubicBezTo>
                    <a:pt x="291" y="307"/>
                    <a:pt x="161" y="353"/>
                    <a:pt x="31" y="415"/>
                  </a:cubicBezTo>
                  <a:cubicBezTo>
                    <a:pt x="16" y="422"/>
                    <a:pt x="1" y="445"/>
                    <a:pt x="16" y="468"/>
                  </a:cubicBezTo>
                  <a:cubicBezTo>
                    <a:pt x="21" y="479"/>
                    <a:pt x="35" y="487"/>
                    <a:pt x="51" y="487"/>
                  </a:cubicBezTo>
                  <a:cubicBezTo>
                    <a:pt x="57" y="487"/>
                    <a:pt x="63" y="486"/>
                    <a:pt x="69" y="484"/>
                  </a:cubicBezTo>
                  <a:cubicBezTo>
                    <a:pt x="161" y="445"/>
                    <a:pt x="253" y="415"/>
                    <a:pt x="353" y="384"/>
                  </a:cubicBezTo>
                  <a:cubicBezTo>
                    <a:pt x="559" y="330"/>
                    <a:pt x="774" y="285"/>
                    <a:pt x="988" y="254"/>
                  </a:cubicBezTo>
                  <a:cubicBezTo>
                    <a:pt x="1218" y="216"/>
                    <a:pt x="1448" y="193"/>
                    <a:pt x="1670" y="154"/>
                  </a:cubicBezTo>
                  <a:cubicBezTo>
                    <a:pt x="1767" y="147"/>
                    <a:pt x="1762" y="1"/>
                    <a:pt x="1669" y="1"/>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3" name="Google Shape;333;p42"/>
            <p:cNvSpPr/>
            <p:nvPr/>
          </p:nvSpPr>
          <p:spPr>
            <a:xfrm>
              <a:off x="7729735" y="3249308"/>
              <a:ext cx="1156573" cy="1611467"/>
            </a:xfrm>
            <a:custGeom>
              <a:avLst/>
              <a:gdLst/>
              <a:ahLst/>
              <a:cxnLst/>
              <a:rect l="l" t="t" r="r" b="b"/>
              <a:pathLst>
                <a:path w="19448" h="27096" extrusionOk="0">
                  <a:moveTo>
                    <a:pt x="6332" y="0"/>
                  </a:moveTo>
                  <a:lnTo>
                    <a:pt x="6309" y="46"/>
                  </a:lnTo>
                  <a:lnTo>
                    <a:pt x="6302" y="69"/>
                  </a:lnTo>
                  <a:cubicBezTo>
                    <a:pt x="6279" y="138"/>
                    <a:pt x="6248" y="207"/>
                    <a:pt x="6217" y="276"/>
                  </a:cubicBezTo>
                  <a:cubicBezTo>
                    <a:pt x="6194" y="329"/>
                    <a:pt x="6171" y="383"/>
                    <a:pt x="6148" y="437"/>
                  </a:cubicBezTo>
                  <a:lnTo>
                    <a:pt x="6110" y="513"/>
                  </a:lnTo>
                  <a:cubicBezTo>
                    <a:pt x="6026" y="1577"/>
                    <a:pt x="6034" y="2642"/>
                    <a:pt x="6125" y="3698"/>
                  </a:cubicBezTo>
                  <a:cubicBezTo>
                    <a:pt x="6233" y="4854"/>
                    <a:pt x="6424" y="6003"/>
                    <a:pt x="6692" y="7128"/>
                  </a:cubicBezTo>
                  <a:cubicBezTo>
                    <a:pt x="7243" y="9463"/>
                    <a:pt x="8085" y="11783"/>
                    <a:pt x="8820" y="13827"/>
                  </a:cubicBezTo>
                  <a:lnTo>
                    <a:pt x="8981" y="14271"/>
                  </a:lnTo>
                  <a:lnTo>
                    <a:pt x="9310" y="15159"/>
                  </a:lnTo>
                  <a:lnTo>
                    <a:pt x="9509" y="15718"/>
                  </a:lnTo>
                  <a:cubicBezTo>
                    <a:pt x="9609" y="16001"/>
                    <a:pt x="9716" y="16277"/>
                    <a:pt x="9816" y="16560"/>
                  </a:cubicBezTo>
                  <a:cubicBezTo>
                    <a:pt x="10099" y="17372"/>
                    <a:pt x="10413" y="18344"/>
                    <a:pt x="10581" y="19370"/>
                  </a:cubicBezTo>
                  <a:cubicBezTo>
                    <a:pt x="9479" y="19485"/>
                    <a:pt x="8376" y="19653"/>
                    <a:pt x="7289" y="19860"/>
                  </a:cubicBezTo>
                  <a:cubicBezTo>
                    <a:pt x="6370" y="20036"/>
                    <a:pt x="5467" y="20243"/>
                    <a:pt x="4564" y="20480"/>
                  </a:cubicBezTo>
                  <a:cubicBezTo>
                    <a:pt x="4372" y="20534"/>
                    <a:pt x="4173" y="20595"/>
                    <a:pt x="3982" y="20656"/>
                  </a:cubicBezTo>
                  <a:lnTo>
                    <a:pt x="3974" y="20656"/>
                  </a:lnTo>
                  <a:cubicBezTo>
                    <a:pt x="3584" y="20779"/>
                    <a:pt x="3193" y="20909"/>
                    <a:pt x="2810" y="21039"/>
                  </a:cubicBezTo>
                  <a:cubicBezTo>
                    <a:pt x="2619" y="21108"/>
                    <a:pt x="2428" y="21177"/>
                    <a:pt x="2236" y="21246"/>
                  </a:cubicBezTo>
                  <a:cubicBezTo>
                    <a:pt x="2045" y="21322"/>
                    <a:pt x="1861" y="21399"/>
                    <a:pt x="1670" y="21483"/>
                  </a:cubicBezTo>
                  <a:cubicBezTo>
                    <a:pt x="1103" y="21736"/>
                    <a:pt x="552" y="22019"/>
                    <a:pt x="1" y="22302"/>
                  </a:cubicBezTo>
                  <a:cubicBezTo>
                    <a:pt x="85" y="22356"/>
                    <a:pt x="169" y="22410"/>
                    <a:pt x="246" y="22471"/>
                  </a:cubicBezTo>
                  <a:cubicBezTo>
                    <a:pt x="406" y="22601"/>
                    <a:pt x="552" y="22746"/>
                    <a:pt x="682" y="22907"/>
                  </a:cubicBezTo>
                  <a:cubicBezTo>
                    <a:pt x="843" y="23129"/>
                    <a:pt x="981" y="23367"/>
                    <a:pt x="1088" y="23619"/>
                  </a:cubicBezTo>
                  <a:cubicBezTo>
                    <a:pt x="1248" y="24010"/>
                    <a:pt x="1356" y="24415"/>
                    <a:pt x="1409" y="24837"/>
                  </a:cubicBezTo>
                  <a:lnTo>
                    <a:pt x="1409" y="24806"/>
                  </a:lnTo>
                  <a:cubicBezTo>
                    <a:pt x="1471" y="25242"/>
                    <a:pt x="1471" y="25686"/>
                    <a:pt x="1417" y="26130"/>
                  </a:cubicBezTo>
                  <a:cubicBezTo>
                    <a:pt x="1402" y="26261"/>
                    <a:pt x="1371" y="26391"/>
                    <a:pt x="1325" y="26513"/>
                  </a:cubicBezTo>
                  <a:cubicBezTo>
                    <a:pt x="1317" y="26529"/>
                    <a:pt x="1317" y="26552"/>
                    <a:pt x="1325" y="26575"/>
                  </a:cubicBezTo>
                  <a:cubicBezTo>
                    <a:pt x="2902" y="26728"/>
                    <a:pt x="4479" y="26896"/>
                    <a:pt x="6064" y="27042"/>
                  </a:cubicBezTo>
                  <a:lnTo>
                    <a:pt x="6179" y="27049"/>
                  </a:lnTo>
                  <a:cubicBezTo>
                    <a:pt x="6830" y="27080"/>
                    <a:pt x="7427" y="27095"/>
                    <a:pt x="8009" y="27095"/>
                  </a:cubicBezTo>
                  <a:cubicBezTo>
                    <a:pt x="8989" y="27095"/>
                    <a:pt x="9976" y="27049"/>
                    <a:pt x="10949" y="26942"/>
                  </a:cubicBezTo>
                  <a:cubicBezTo>
                    <a:pt x="11722" y="26858"/>
                    <a:pt x="12480" y="26720"/>
                    <a:pt x="13238" y="26544"/>
                  </a:cubicBezTo>
                  <a:cubicBezTo>
                    <a:pt x="13598" y="26452"/>
                    <a:pt x="13973" y="26352"/>
                    <a:pt x="14340" y="26230"/>
                  </a:cubicBezTo>
                  <a:cubicBezTo>
                    <a:pt x="14654" y="26123"/>
                    <a:pt x="14961" y="26008"/>
                    <a:pt x="15259" y="25878"/>
                  </a:cubicBezTo>
                  <a:cubicBezTo>
                    <a:pt x="15765" y="25648"/>
                    <a:pt x="16239" y="25357"/>
                    <a:pt x="16676" y="25013"/>
                  </a:cubicBezTo>
                  <a:cubicBezTo>
                    <a:pt x="17074" y="24691"/>
                    <a:pt x="17441" y="24308"/>
                    <a:pt x="17747" y="23895"/>
                  </a:cubicBezTo>
                  <a:cubicBezTo>
                    <a:pt x="18368" y="23045"/>
                    <a:pt x="18812" y="22088"/>
                    <a:pt x="19064" y="21077"/>
                  </a:cubicBezTo>
                  <a:cubicBezTo>
                    <a:pt x="19194" y="20549"/>
                    <a:pt x="19294" y="20021"/>
                    <a:pt x="19348" y="19477"/>
                  </a:cubicBezTo>
                  <a:cubicBezTo>
                    <a:pt x="19409" y="18934"/>
                    <a:pt x="19447" y="18375"/>
                    <a:pt x="19447" y="17824"/>
                  </a:cubicBezTo>
                  <a:cubicBezTo>
                    <a:pt x="19447" y="16729"/>
                    <a:pt x="19363" y="15634"/>
                    <a:pt x="19187" y="14547"/>
                  </a:cubicBezTo>
                  <a:cubicBezTo>
                    <a:pt x="19110" y="14049"/>
                    <a:pt x="19011" y="13536"/>
                    <a:pt x="18896" y="13023"/>
                  </a:cubicBezTo>
                  <a:cubicBezTo>
                    <a:pt x="18743" y="12372"/>
                    <a:pt x="18574" y="11722"/>
                    <a:pt x="18391" y="11102"/>
                  </a:cubicBezTo>
                  <a:cubicBezTo>
                    <a:pt x="18038" y="9869"/>
                    <a:pt x="17556" y="8675"/>
                    <a:pt x="16951" y="7541"/>
                  </a:cubicBezTo>
                  <a:cubicBezTo>
                    <a:pt x="16369" y="6447"/>
                    <a:pt x="15619" y="5451"/>
                    <a:pt x="14731" y="4579"/>
                  </a:cubicBezTo>
                  <a:cubicBezTo>
                    <a:pt x="14272" y="4134"/>
                    <a:pt x="13782" y="3736"/>
                    <a:pt x="13253" y="3376"/>
                  </a:cubicBezTo>
                  <a:cubicBezTo>
                    <a:pt x="12993" y="3193"/>
                    <a:pt x="12710" y="3024"/>
                    <a:pt x="12403" y="2848"/>
                  </a:cubicBezTo>
                  <a:cubicBezTo>
                    <a:pt x="12097" y="2672"/>
                    <a:pt x="11745" y="2504"/>
                    <a:pt x="11423" y="2343"/>
                  </a:cubicBezTo>
                  <a:lnTo>
                    <a:pt x="11385" y="2328"/>
                  </a:lnTo>
                  <a:cubicBezTo>
                    <a:pt x="9908" y="1600"/>
                    <a:pt x="8315" y="873"/>
                    <a:pt x="6524" y="84"/>
                  </a:cubicBezTo>
                  <a:lnTo>
                    <a:pt x="6432" y="46"/>
                  </a:lnTo>
                  <a:lnTo>
                    <a:pt x="6332" y="0"/>
                  </a:ln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4" name="Google Shape;334;p42"/>
            <p:cNvSpPr/>
            <p:nvPr/>
          </p:nvSpPr>
          <p:spPr>
            <a:xfrm>
              <a:off x="7807168" y="3254303"/>
              <a:ext cx="1079559" cy="1606947"/>
            </a:xfrm>
            <a:custGeom>
              <a:avLst/>
              <a:gdLst/>
              <a:ahLst/>
              <a:cxnLst/>
              <a:rect l="l" t="t" r="r" b="b"/>
              <a:pathLst>
                <a:path w="18153" h="27020" extrusionOk="0">
                  <a:moveTo>
                    <a:pt x="5222" y="0"/>
                  </a:moveTo>
                  <a:cubicBezTo>
                    <a:pt x="6355" y="735"/>
                    <a:pt x="7457" y="1532"/>
                    <a:pt x="8583" y="2267"/>
                  </a:cubicBezTo>
                  <a:cubicBezTo>
                    <a:pt x="8759" y="2381"/>
                    <a:pt x="8927" y="2489"/>
                    <a:pt x="9103" y="2603"/>
                  </a:cubicBezTo>
                  <a:cubicBezTo>
                    <a:pt x="9241" y="2688"/>
                    <a:pt x="9379" y="2772"/>
                    <a:pt x="9517" y="2864"/>
                  </a:cubicBezTo>
                  <a:cubicBezTo>
                    <a:pt x="9785" y="3040"/>
                    <a:pt x="10053" y="3224"/>
                    <a:pt x="10313" y="3423"/>
                  </a:cubicBezTo>
                  <a:cubicBezTo>
                    <a:pt x="10811" y="3790"/>
                    <a:pt x="11293" y="4188"/>
                    <a:pt x="11745" y="4617"/>
                  </a:cubicBezTo>
                  <a:cubicBezTo>
                    <a:pt x="12181" y="5030"/>
                    <a:pt x="12587" y="5467"/>
                    <a:pt x="12962" y="5926"/>
                  </a:cubicBezTo>
                  <a:cubicBezTo>
                    <a:pt x="13337" y="6378"/>
                    <a:pt x="13674" y="6853"/>
                    <a:pt x="13988" y="7350"/>
                  </a:cubicBezTo>
                  <a:cubicBezTo>
                    <a:pt x="14317" y="7871"/>
                    <a:pt x="14608" y="8414"/>
                    <a:pt x="14868" y="8981"/>
                  </a:cubicBezTo>
                  <a:cubicBezTo>
                    <a:pt x="15144" y="9571"/>
                    <a:pt x="15381" y="10183"/>
                    <a:pt x="15580" y="10795"/>
                  </a:cubicBezTo>
                  <a:cubicBezTo>
                    <a:pt x="15795" y="11446"/>
                    <a:pt x="15971" y="12097"/>
                    <a:pt x="16116" y="12763"/>
                  </a:cubicBezTo>
                  <a:cubicBezTo>
                    <a:pt x="16246" y="13353"/>
                    <a:pt x="16346" y="13950"/>
                    <a:pt x="16422" y="14547"/>
                  </a:cubicBezTo>
                  <a:cubicBezTo>
                    <a:pt x="16491" y="15159"/>
                    <a:pt x="16530" y="15780"/>
                    <a:pt x="16537" y="16392"/>
                  </a:cubicBezTo>
                  <a:cubicBezTo>
                    <a:pt x="16537" y="16997"/>
                    <a:pt x="16499" y="17602"/>
                    <a:pt x="16422" y="18199"/>
                  </a:cubicBezTo>
                  <a:cubicBezTo>
                    <a:pt x="16377" y="18498"/>
                    <a:pt x="16323" y="18796"/>
                    <a:pt x="16262" y="19087"/>
                  </a:cubicBezTo>
                  <a:cubicBezTo>
                    <a:pt x="16193" y="19386"/>
                    <a:pt x="16116" y="19669"/>
                    <a:pt x="16024" y="19952"/>
                  </a:cubicBezTo>
                  <a:cubicBezTo>
                    <a:pt x="15841" y="20511"/>
                    <a:pt x="15611" y="21047"/>
                    <a:pt x="15320" y="21552"/>
                  </a:cubicBezTo>
                  <a:cubicBezTo>
                    <a:pt x="14868" y="22326"/>
                    <a:pt x="14279" y="23007"/>
                    <a:pt x="13582" y="23558"/>
                  </a:cubicBezTo>
                  <a:cubicBezTo>
                    <a:pt x="13322" y="23765"/>
                    <a:pt x="13054" y="23956"/>
                    <a:pt x="12771" y="24125"/>
                  </a:cubicBezTo>
                  <a:cubicBezTo>
                    <a:pt x="12449" y="24324"/>
                    <a:pt x="12112" y="24500"/>
                    <a:pt x="11768" y="24661"/>
                  </a:cubicBezTo>
                  <a:cubicBezTo>
                    <a:pt x="11423" y="24821"/>
                    <a:pt x="11071" y="24967"/>
                    <a:pt x="10711" y="25082"/>
                  </a:cubicBezTo>
                  <a:cubicBezTo>
                    <a:pt x="10359" y="25204"/>
                    <a:pt x="9999" y="25311"/>
                    <a:pt x="9631" y="25396"/>
                  </a:cubicBezTo>
                  <a:cubicBezTo>
                    <a:pt x="9264" y="25480"/>
                    <a:pt x="8927" y="25541"/>
                    <a:pt x="8567" y="25595"/>
                  </a:cubicBezTo>
                  <a:cubicBezTo>
                    <a:pt x="7825" y="25710"/>
                    <a:pt x="7074" y="25771"/>
                    <a:pt x="6324" y="25786"/>
                  </a:cubicBezTo>
                  <a:cubicBezTo>
                    <a:pt x="6007" y="25796"/>
                    <a:pt x="5689" y="25800"/>
                    <a:pt x="5372" y="25800"/>
                  </a:cubicBezTo>
                  <a:cubicBezTo>
                    <a:pt x="4931" y="25800"/>
                    <a:pt x="4491" y="25792"/>
                    <a:pt x="4050" y="25778"/>
                  </a:cubicBezTo>
                  <a:cubicBezTo>
                    <a:pt x="2741" y="25733"/>
                    <a:pt x="1439" y="25656"/>
                    <a:pt x="138" y="25648"/>
                  </a:cubicBezTo>
                  <a:cubicBezTo>
                    <a:pt x="130" y="25786"/>
                    <a:pt x="115" y="25916"/>
                    <a:pt x="100" y="26046"/>
                  </a:cubicBezTo>
                  <a:cubicBezTo>
                    <a:pt x="84" y="26177"/>
                    <a:pt x="54" y="26307"/>
                    <a:pt x="8" y="26429"/>
                  </a:cubicBezTo>
                  <a:cubicBezTo>
                    <a:pt x="0" y="26452"/>
                    <a:pt x="0" y="26475"/>
                    <a:pt x="8" y="26491"/>
                  </a:cubicBezTo>
                  <a:lnTo>
                    <a:pt x="1853" y="26682"/>
                  </a:lnTo>
                  <a:cubicBezTo>
                    <a:pt x="2749" y="26774"/>
                    <a:pt x="3767" y="26873"/>
                    <a:pt x="4747" y="26973"/>
                  </a:cubicBezTo>
                  <a:lnTo>
                    <a:pt x="4869" y="26973"/>
                  </a:lnTo>
                  <a:cubicBezTo>
                    <a:pt x="5520" y="27003"/>
                    <a:pt x="6125" y="27019"/>
                    <a:pt x="6699" y="27019"/>
                  </a:cubicBezTo>
                  <a:cubicBezTo>
                    <a:pt x="6761" y="27019"/>
                    <a:pt x="6822" y="27019"/>
                    <a:pt x="6884" y="27019"/>
                  </a:cubicBezTo>
                  <a:cubicBezTo>
                    <a:pt x="7802" y="27019"/>
                    <a:pt x="8721" y="26966"/>
                    <a:pt x="9639" y="26866"/>
                  </a:cubicBezTo>
                  <a:cubicBezTo>
                    <a:pt x="10405" y="26781"/>
                    <a:pt x="11170" y="26644"/>
                    <a:pt x="11921" y="26468"/>
                  </a:cubicBezTo>
                  <a:cubicBezTo>
                    <a:pt x="12288" y="26376"/>
                    <a:pt x="12656" y="26276"/>
                    <a:pt x="13031" y="26154"/>
                  </a:cubicBezTo>
                  <a:cubicBezTo>
                    <a:pt x="13337" y="26046"/>
                    <a:pt x="13643" y="25932"/>
                    <a:pt x="13950" y="25801"/>
                  </a:cubicBezTo>
                  <a:cubicBezTo>
                    <a:pt x="14455" y="25572"/>
                    <a:pt x="14930" y="25281"/>
                    <a:pt x="15358" y="24936"/>
                  </a:cubicBezTo>
                  <a:cubicBezTo>
                    <a:pt x="15772" y="24607"/>
                    <a:pt x="16132" y="24232"/>
                    <a:pt x="16445" y="23811"/>
                  </a:cubicBezTo>
                  <a:cubicBezTo>
                    <a:pt x="17066" y="22969"/>
                    <a:pt x="17510" y="22012"/>
                    <a:pt x="17762" y="20993"/>
                  </a:cubicBezTo>
                  <a:cubicBezTo>
                    <a:pt x="17900" y="20465"/>
                    <a:pt x="17992" y="19937"/>
                    <a:pt x="18053" y="19393"/>
                  </a:cubicBezTo>
                  <a:cubicBezTo>
                    <a:pt x="18114" y="18850"/>
                    <a:pt x="18145" y="18291"/>
                    <a:pt x="18153" y="17740"/>
                  </a:cubicBezTo>
                  <a:cubicBezTo>
                    <a:pt x="18153" y="16645"/>
                    <a:pt x="18061" y="15550"/>
                    <a:pt x="17885" y="14463"/>
                  </a:cubicBezTo>
                  <a:cubicBezTo>
                    <a:pt x="17808" y="13965"/>
                    <a:pt x="17709" y="13452"/>
                    <a:pt x="17594" y="12939"/>
                  </a:cubicBezTo>
                  <a:cubicBezTo>
                    <a:pt x="17441" y="12273"/>
                    <a:pt x="17272" y="11622"/>
                    <a:pt x="17089" y="11018"/>
                  </a:cubicBezTo>
                  <a:cubicBezTo>
                    <a:pt x="16736" y="9785"/>
                    <a:pt x="16254" y="8591"/>
                    <a:pt x="15649" y="7457"/>
                  </a:cubicBezTo>
                  <a:cubicBezTo>
                    <a:pt x="15060" y="6363"/>
                    <a:pt x="14309" y="5360"/>
                    <a:pt x="13429" y="4495"/>
                  </a:cubicBezTo>
                  <a:cubicBezTo>
                    <a:pt x="12970" y="4050"/>
                    <a:pt x="12472" y="3645"/>
                    <a:pt x="11951" y="3285"/>
                  </a:cubicBezTo>
                  <a:cubicBezTo>
                    <a:pt x="11683" y="3101"/>
                    <a:pt x="11408" y="2933"/>
                    <a:pt x="11101" y="2764"/>
                  </a:cubicBezTo>
                  <a:cubicBezTo>
                    <a:pt x="10803" y="2588"/>
                    <a:pt x="10489" y="2435"/>
                    <a:pt x="10121" y="2259"/>
                  </a:cubicBezTo>
                  <a:lnTo>
                    <a:pt x="10083" y="2244"/>
                  </a:lnTo>
                  <a:cubicBezTo>
                    <a:pt x="8598" y="1516"/>
                    <a:pt x="7005" y="781"/>
                    <a:pt x="5222"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5" name="Google Shape;335;p42"/>
            <p:cNvSpPr/>
            <p:nvPr/>
          </p:nvSpPr>
          <p:spPr>
            <a:xfrm>
              <a:off x="7725632" y="3938651"/>
              <a:ext cx="906144" cy="644325"/>
            </a:xfrm>
            <a:custGeom>
              <a:avLst/>
              <a:gdLst/>
              <a:ahLst/>
              <a:cxnLst/>
              <a:rect l="l" t="t" r="r" b="b"/>
              <a:pathLst>
                <a:path w="15237" h="10834" extrusionOk="0">
                  <a:moveTo>
                    <a:pt x="8139" y="0"/>
                  </a:moveTo>
                  <a:lnTo>
                    <a:pt x="8139" y="8"/>
                  </a:lnTo>
                  <a:lnTo>
                    <a:pt x="8116" y="8"/>
                  </a:lnTo>
                  <a:cubicBezTo>
                    <a:pt x="8093" y="16"/>
                    <a:pt x="8086" y="46"/>
                    <a:pt x="8101" y="62"/>
                  </a:cubicBezTo>
                  <a:cubicBezTo>
                    <a:pt x="8292" y="605"/>
                    <a:pt x="8491" y="1149"/>
                    <a:pt x="8683" y="1654"/>
                  </a:cubicBezTo>
                  <a:lnTo>
                    <a:pt x="8698" y="1692"/>
                  </a:lnTo>
                  <a:lnTo>
                    <a:pt x="8713" y="1746"/>
                  </a:lnTo>
                  <a:cubicBezTo>
                    <a:pt x="8905" y="2244"/>
                    <a:pt x="9096" y="2764"/>
                    <a:pt x="9272" y="3277"/>
                  </a:cubicBezTo>
                  <a:cubicBezTo>
                    <a:pt x="9418" y="3691"/>
                    <a:pt x="9525" y="4020"/>
                    <a:pt x="9624" y="4334"/>
                  </a:cubicBezTo>
                  <a:cubicBezTo>
                    <a:pt x="9747" y="4709"/>
                    <a:pt x="9854" y="5084"/>
                    <a:pt x="9954" y="5459"/>
                  </a:cubicBezTo>
                  <a:cubicBezTo>
                    <a:pt x="10007" y="5651"/>
                    <a:pt x="10045" y="5834"/>
                    <a:pt x="10099" y="6026"/>
                  </a:cubicBezTo>
                  <a:lnTo>
                    <a:pt x="10153" y="6233"/>
                  </a:lnTo>
                  <a:lnTo>
                    <a:pt x="10183" y="6355"/>
                  </a:lnTo>
                  <a:lnTo>
                    <a:pt x="10245" y="6600"/>
                  </a:lnTo>
                  <a:cubicBezTo>
                    <a:pt x="10352" y="6983"/>
                    <a:pt x="10428" y="7373"/>
                    <a:pt x="10490" y="7756"/>
                  </a:cubicBezTo>
                  <a:cubicBezTo>
                    <a:pt x="10007" y="7779"/>
                    <a:pt x="9548" y="7810"/>
                    <a:pt x="9088" y="7856"/>
                  </a:cubicBezTo>
                  <a:cubicBezTo>
                    <a:pt x="8553" y="7909"/>
                    <a:pt x="8063" y="7971"/>
                    <a:pt x="7580" y="8047"/>
                  </a:cubicBezTo>
                  <a:cubicBezTo>
                    <a:pt x="7067" y="8131"/>
                    <a:pt x="6554" y="8231"/>
                    <a:pt x="6064" y="8330"/>
                  </a:cubicBezTo>
                  <a:cubicBezTo>
                    <a:pt x="5069" y="8552"/>
                    <a:pt x="4097" y="8843"/>
                    <a:pt x="3140" y="9195"/>
                  </a:cubicBezTo>
                  <a:cubicBezTo>
                    <a:pt x="2604" y="9395"/>
                    <a:pt x="2075" y="9609"/>
                    <a:pt x="1570" y="9846"/>
                  </a:cubicBezTo>
                  <a:cubicBezTo>
                    <a:pt x="1050" y="10084"/>
                    <a:pt x="544" y="10352"/>
                    <a:pt x="54" y="10642"/>
                  </a:cubicBezTo>
                  <a:cubicBezTo>
                    <a:pt x="31" y="10658"/>
                    <a:pt x="16" y="10681"/>
                    <a:pt x="1" y="10704"/>
                  </a:cubicBezTo>
                  <a:lnTo>
                    <a:pt x="24" y="10719"/>
                  </a:lnTo>
                  <a:cubicBezTo>
                    <a:pt x="77" y="10742"/>
                    <a:pt x="123" y="10765"/>
                    <a:pt x="169" y="10796"/>
                  </a:cubicBezTo>
                  <a:lnTo>
                    <a:pt x="207" y="10826"/>
                  </a:lnTo>
                  <a:lnTo>
                    <a:pt x="223" y="10834"/>
                  </a:lnTo>
                  <a:lnTo>
                    <a:pt x="253" y="10819"/>
                  </a:lnTo>
                  <a:cubicBezTo>
                    <a:pt x="475" y="10704"/>
                    <a:pt x="766" y="10558"/>
                    <a:pt x="1057" y="10420"/>
                  </a:cubicBezTo>
                  <a:cubicBezTo>
                    <a:pt x="1953" y="9992"/>
                    <a:pt x="2872" y="9624"/>
                    <a:pt x="3813" y="9310"/>
                  </a:cubicBezTo>
                  <a:cubicBezTo>
                    <a:pt x="4242" y="9173"/>
                    <a:pt x="4717" y="9027"/>
                    <a:pt x="5260" y="8874"/>
                  </a:cubicBezTo>
                  <a:cubicBezTo>
                    <a:pt x="5812" y="8728"/>
                    <a:pt x="6294" y="8606"/>
                    <a:pt x="6769" y="8499"/>
                  </a:cubicBezTo>
                  <a:cubicBezTo>
                    <a:pt x="7136" y="8415"/>
                    <a:pt x="7496" y="8338"/>
                    <a:pt x="7841" y="8277"/>
                  </a:cubicBezTo>
                  <a:lnTo>
                    <a:pt x="7917" y="8261"/>
                  </a:lnTo>
                  <a:lnTo>
                    <a:pt x="7932" y="8261"/>
                  </a:lnTo>
                  <a:cubicBezTo>
                    <a:pt x="8920" y="8085"/>
                    <a:pt x="9915" y="7963"/>
                    <a:pt x="10918" y="7902"/>
                  </a:cubicBezTo>
                  <a:cubicBezTo>
                    <a:pt x="11447" y="7871"/>
                    <a:pt x="11982" y="7856"/>
                    <a:pt x="12511" y="7856"/>
                  </a:cubicBezTo>
                  <a:cubicBezTo>
                    <a:pt x="13008" y="7856"/>
                    <a:pt x="13498" y="7871"/>
                    <a:pt x="13973" y="7902"/>
                  </a:cubicBezTo>
                  <a:cubicBezTo>
                    <a:pt x="14226" y="7909"/>
                    <a:pt x="14471" y="7932"/>
                    <a:pt x="14723" y="7955"/>
                  </a:cubicBezTo>
                  <a:cubicBezTo>
                    <a:pt x="14861" y="7963"/>
                    <a:pt x="15022" y="7978"/>
                    <a:pt x="15175" y="7993"/>
                  </a:cubicBezTo>
                  <a:cubicBezTo>
                    <a:pt x="15206" y="7993"/>
                    <a:pt x="15229" y="7986"/>
                    <a:pt x="15229" y="7963"/>
                  </a:cubicBezTo>
                  <a:cubicBezTo>
                    <a:pt x="15236" y="7948"/>
                    <a:pt x="15229" y="7932"/>
                    <a:pt x="15221" y="7925"/>
                  </a:cubicBezTo>
                  <a:cubicBezTo>
                    <a:pt x="15213" y="7917"/>
                    <a:pt x="15206" y="7909"/>
                    <a:pt x="15198" y="7909"/>
                  </a:cubicBezTo>
                  <a:cubicBezTo>
                    <a:pt x="14080" y="7787"/>
                    <a:pt x="13070" y="7726"/>
                    <a:pt x="12128" y="7718"/>
                  </a:cubicBezTo>
                  <a:lnTo>
                    <a:pt x="11852" y="7718"/>
                  </a:lnTo>
                  <a:cubicBezTo>
                    <a:pt x="11492" y="7718"/>
                    <a:pt x="11125" y="7726"/>
                    <a:pt x="10750" y="7741"/>
                  </a:cubicBezTo>
                  <a:cubicBezTo>
                    <a:pt x="10757" y="7726"/>
                    <a:pt x="10757" y="7718"/>
                    <a:pt x="10750" y="7710"/>
                  </a:cubicBezTo>
                  <a:cubicBezTo>
                    <a:pt x="10712" y="7458"/>
                    <a:pt x="10658" y="7213"/>
                    <a:pt x="10589" y="6945"/>
                  </a:cubicBezTo>
                  <a:cubicBezTo>
                    <a:pt x="10528" y="6700"/>
                    <a:pt x="10467" y="6447"/>
                    <a:pt x="10398" y="6202"/>
                  </a:cubicBezTo>
                  <a:lnTo>
                    <a:pt x="10390" y="6179"/>
                  </a:lnTo>
                  <a:lnTo>
                    <a:pt x="10329" y="5949"/>
                  </a:lnTo>
                  <a:lnTo>
                    <a:pt x="10313" y="5903"/>
                  </a:lnTo>
                  <a:cubicBezTo>
                    <a:pt x="10275" y="5743"/>
                    <a:pt x="10237" y="5589"/>
                    <a:pt x="10191" y="5436"/>
                  </a:cubicBezTo>
                  <a:cubicBezTo>
                    <a:pt x="10122" y="5199"/>
                    <a:pt x="10045" y="4954"/>
                    <a:pt x="9961" y="4701"/>
                  </a:cubicBezTo>
                  <a:cubicBezTo>
                    <a:pt x="9808" y="4265"/>
                    <a:pt x="9640" y="3790"/>
                    <a:pt x="9433" y="3262"/>
                  </a:cubicBezTo>
                  <a:cubicBezTo>
                    <a:pt x="9242" y="2787"/>
                    <a:pt x="9058" y="2313"/>
                    <a:pt x="8866" y="1838"/>
                  </a:cubicBezTo>
                  <a:cubicBezTo>
                    <a:pt x="8637" y="1271"/>
                    <a:pt x="8399" y="659"/>
                    <a:pt x="8177" y="31"/>
                  </a:cubicBezTo>
                  <a:cubicBezTo>
                    <a:pt x="8170" y="16"/>
                    <a:pt x="8154" y="0"/>
                    <a:pt x="8139"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6" name="Google Shape;336;p42"/>
            <p:cNvSpPr/>
            <p:nvPr/>
          </p:nvSpPr>
          <p:spPr>
            <a:xfrm>
              <a:off x="7806216" y="4673074"/>
              <a:ext cx="974892" cy="195843"/>
            </a:xfrm>
            <a:custGeom>
              <a:avLst/>
              <a:gdLst/>
              <a:ahLst/>
              <a:cxnLst/>
              <a:rect l="l" t="t" r="r" b="b"/>
              <a:pathLst>
                <a:path w="16393" h="3293" extrusionOk="0">
                  <a:moveTo>
                    <a:pt x="16377" y="1"/>
                  </a:moveTo>
                  <a:cubicBezTo>
                    <a:pt x="16262" y="154"/>
                    <a:pt x="16140" y="292"/>
                    <a:pt x="16010" y="430"/>
                  </a:cubicBezTo>
                  <a:cubicBezTo>
                    <a:pt x="15910" y="521"/>
                    <a:pt x="15811" y="621"/>
                    <a:pt x="15711" y="705"/>
                  </a:cubicBezTo>
                  <a:cubicBezTo>
                    <a:pt x="15650" y="751"/>
                    <a:pt x="15596" y="805"/>
                    <a:pt x="15535" y="843"/>
                  </a:cubicBezTo>
                  <a:cubicBezTo>
                    <a:pt x="15436" y="927"/>
                    <a:pt x="15344" y="1004"/>
                    <a:pt x="15244" y="1080"/>
                  </a:cubicBezTo>
                  <a:cubicBezTo>
                    <a:pt x="14746" y="1455"/>
                    <a:pt x="14203" y="1769"/>
                    <a:pt x="13621" y="2014"/>
                  </a:cubicBezTo>
                  <a:cubicBezTo>
                    <a:pt x="13146" y="2206"/>
                    <a:pt x="12664" y="2359"/>
                    <a:pt x="12174" y="2489"/>
                  </a:cubicBezTo>
                  <a:cubicBezTo>
                    <a:pt x="11937" y="2543"/>
                    <a:pt x="11692" y="2596"/>
                    <a:pt x="11416" y="2650"/>
                  </a:cubicBezTo>
                  <a:cubicBezTo>
                    <a:pt x="11156" y="2696"/>
                    <a:pt x="10895" y="2742"/>
                    <a:pt x="10658" y="2772"/>
                  </a:cubicBezTo>
                  <a:lnTo>
                    <a:pt x="10635" y="2772"/>
                  </a:lnTo>
                  <a:cubicBezTo>
                    <a:pt x="9938" y="2864"/>
                    <a:pt x="9196" y="2918"/>
                    <a:pt x="8361" y="2941"/>
                  </a:cubicBezTo>
                  <a:cubicBezTo>
                    <a:pt x="8063" y="2956"/>
                    <a:pt x="7787" y="2956"/>
                    <a:pt x="7511" y="2956"/>
                  </a:cubicBezTo>
                  <a:cubicBezTo>
                    <a:pt x="7312" y="2956"/>
                    <a:pt x="7113" y="2956"/>
                    <a:pt x="6922" y="2948"/>
                  </a:cubicBezTo>
                  <a:cubicBezTo>
                    <a:pt x="6417" y="2941"/>
                    <a:pt x="5896" y="2910"/>
                    <a:pt x="5329" y="2864"/>
                  </a:cubicBezTo>
                  <a:cubicBezTo>
                    <a:pt x="4480" y="2803"/>
                    <a:pt x="3607" y="2703"/>
                    <a:pt x="2826" y="2619"/>
                  </a:cubicBezTo>
                  <a:lnTo>
                    <a:pt x="2665" y="2604"/>
                  </a:lnTo>
                  <a:cubicBezTo>
                    <a:pt x="2244" y="2558"/>
                    <a:pt x="1785" y="2504"/>
                    <a:pt x="1325" y="2466"/>
                  </a:cubicBezTo>
                  <a:cubicBezTo>
                    <a:pt x="1103" y="2443"/>
                    <a:pt x="881" y="2428"/>
                    <a:pt x="659" y="2412"/>
                  </a:cubicBezTo>
                  <a:lnTo>
                    <a:pt x="606" y="2412"/>
                  </a:lnTo>
                  <a:cubicBezTo>
                    <a:pt x="430" y="2397"/>
                    <a:pt x="253" y="2390"/>
                    <a:pt x="70" y="2390"/>
                  </a:cubicBezTo>
                  <a:lnTo>
                    <a:pt x="54" y="2466"/>
                  </a:lnTo>
                  <a:lnTo>
                    <a:pt x="47" y="2497"/>
                  </a:lnTo>
                  <a:cubicBezTo>
                    <a:pt x="31" y="2558"/>
                    <a:pt x="16" y="2612"/>
                    <a:pt x="1" y="2673"/>
                  </a:cubicBezTo>
                  <a:lnTo>
                    <a:pt x="384" y="2719"/>
                  </a:lnTo>
                  <a:cubicBezTo>
                    <a:pt x="514" y="2734"/>
                    <a:pt x="652" y="2749"/>
                    <a:pt x="782" y="2765"/>
                  </a:cubicBezTo>
                  <a:lnTo>
                    <a:pt x="1578" y="2849"/>
                  </a:lnTo>
                  <a:lnTo>
                    <a:pt x="1892" y="2887"/>
                  </a:lnTo>
                  <a:lnTo>
                    <a:pt x="3163" y="3025"/>
                  </a:lnTo>
                  <a:cubicBezTo>
                    <a:pt x="4112" y="3117"/>
                    <a:pt x="5230" y="3232"/>
                    <a:pt x="6340" y="3270"/>
                  </a:cubicBezTo>
                  <a:cubicBezTo>
                    <a:pt x="6639" y="3285"/>
                    <a:pt x="6945" y="3293"/>
                    <a:pt x="7251" y="3293"/>
                  </a:cubicBezTo>
                  <a:cubicBezTo>
                    <a:pt x="7856" y="3293"/>
                    <a:pt x="8468" y="3270"/>
                    <a:pt x="9073" y="3224"/>
                  </a:cubicBezTo>
                  <a:cubicBezTo>
                    <a:pt x="9854" y="3163"/>
                    <a:pt x="10627" y="3056"/>
                    <a:pt x="11401" y="2902"/>
                  </a:cubicBezTo>
                  <a:cubicBezTo>
                    <a:pt x="11569" y="2864"/>
                    <a:pt x="11745" y="2818"/>
                    <a:pt x="11975" y="2765"/>
                  </a:cubicBezTo>
                  <a:cubicBezTo>
                    <a:pt x="12182" y="2711"/>
                    <a:pt x="12365" y="2657"/>
                    <a:pt x="12534" y="2604"/>
                  </a:cubicBezTo>
                  <a:cubicBezTo>
                    <a:pt x="12917" y="2489"/>
                    <a:pt x="13284" y="2344"/>
                    <a:pt x="13644" y="2183"/>
                  </a:cubicBezTo>
                  <a:cubicBezTo>
                    <a:pt x="14341" y="1877"/>
                    <a:pt x="14991" y="1463"/>
                    <a:pt x="15558" y="958"/>
                  </a:cubicBezTo>
                  <a:cubicBezTo>
                    <a:pt x="15857" y="682"/>
                    <a:pt x="16132" y="376"/>
                    <a:pt x="16377" y="54"/>
                  </a:cubicBezTo>
                  <a:cubicBezTo>
                    <a:pt x="16393" y="39"/>
                    <a:pt x="16393" y="16"/>
                    <a:pt x="16377" y="1"/>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8" name="Google Shape;338;p42"/>
            <p:cNvSpPr/>
            <p:nvPr/>
          </p:nvSpPr>
          <p:spPr>
            <a:xfrm>
              <a:off x="5977625" y="5018251"/>
              <a:ext cx="3035170" cy="125249"/>
            </a:xfrm>
            <a:custGeom>
              <a:avLst/>
              <a:gdLst/>
              <a:ahLst/>
              <a:cxnLst/>
              <a:rect l="l" t="t" r="r" b="b"/>
              <a:pathLst>
                <a:path w="51037" h="2106" extrusionOk="0">
                  <a:moveTo>
                    <a:pt x="1057" y="0"/>
                  </a:moveTo>
                  <a:cubicBezTo>
                    <a:pt x="475" y="0"/>
                    <a:pt x="1" y="475"/>
                    <a:pt x="1" y="1057"/>
                  </a:cubicBezTo>
                  <a:cubicBezTo>
                    <a:pt x="1" y="1639"/>
                    <a:pt x="475" y="2106"/>
                    <a:pt x="1057" y="2106"/>
                  </a:cubicBezTo>
                  <a:lnTo>
                    <a:pt x="49988" y="2106"/>
                  </a:lnTo>
                  <a:cubicBezTo>
                    <a:pt x="50570" y="2106"/>
                    <a:pt x="51037" y="1639"/>
                    <a:pt x="51037" y="1057"/>
                  </a:cubicBezTo>
                  <a:cubicBezTo>
                    <a:pt x="51037" y="475"/>
                    <a:pt x="50570" y="0"/>
                    <a:pt x="49988" y="0"/>
                  </a:cubicBezTo>
                  <a:close/>
                </a:path>
              </a:pathLst>
            </a:custGeom>
            <a:solidFill>
              <a:schemeClr val="accen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nvGrpSpPr>
          <p:cNvPr id="339" name="Google Shape;339;p42"/>
          <p:cNvGrpSpPr/>
          <p:nvPr/>
        </p:nvGrpSpPr>
        <p:grpSpPr>
          <a:xfrm>
            <a:off x="10375131" y="5125331"/>
            <a:ext cx="1256931" cy="1315979"/>
            <a:chOff x="134098" y="4007637"/>
            <a:chExt cx="942698" cy="986984"/>
          </a:xfrm>
        </p:grpSpPr>
        <p:grpSp>
          <p:nvGrpSpPr>
            <p:cNvPr id="340" name="Google Shape;340;p42"/>
            <p:cNvGrpSpPr/>
            <p:nvPr/>
          </p:nvGrpSpPr>
          <p:grpSpPr>
            <a:xfrm>
              <a:off x="134098" y="4007637"/>
              <a:ext cx="942698" cy="986984"/>
              <a:chOff x="4458798" y="3801637"/>
              <a:chExt cx="942698" cy="986984"/>
            </a:xfrm>
          </p:grpSpPr>
          <p:sp>
            <p:nvSpPr>
              <p:cNvPr id="341" name="Google Shape;341;p42"/>
              <p:cNvSpPr/>
              <p:nvPr/>
            </p:nvSpPr>
            <p:spPr>
              <a:xfrm>
                <a:off x="4459027" y="3801637"/>
                <a:ext cx="942470" cy="921763"/>
              </a:xfrm>
              <a:custGeom>
                <a:avLst/>
                <a:gdLst/>
                <a:ahLst/>
                <a:cxnLst/>
                <a:rect l="l" t="t" r="r" b="b"/>
                <a:pathLst>
                  <a:path w="28857" h="28223" extrusionOk="0">
                    <a:moveTo>
                      <a:pt x="6939" y="1"/>
                    </a:moveTo>
                    <a:lnTo>
                      <a:pt x="6910" y="8"/>
                    </a:lnTo>
                    <a:cubicBezTo>
                      <a:pt x="6800" y="8"/>
                      <a:pt x="6684" y="16"/>
                      <a:pt x="6567" y="37"/>
                    </a:cubicBezTo>
                    <a:cubicBezTo>
                      <a:pt x="6450" y="59"/>
                      <a:pt x="6326" y="103"/>
                      <a:pt x="6209" y="147"/>
                    </a:cubicBezTo>
                    <a:cubicBezTo>
                      <a:pt x="6100" y="191"/>
                      <a:pt x="5990" y="249"/>
                      <a:pt x="5881" y="315"/>
                    </a:cubicBezTo>
                    <a:cubicBezTo>
                      <a:pt x="5662" y="439"/>
                      <a:pt x="5458" y="592"/>
                      <a:pt x="5268" y="767"/>
                    </a:cubicBezTo>
                    <a:cubicBezTo>
                      <a:pt x="5078" y="949"/>
                      <a:pt x="4903" y="1146"/>
                      <a:pt x="4750" y="1365"/>
                    </a:cubicBezTo>
                    <a:cubicBezTo>
                      <a:pt x="4597" y="1577"/>
                      <a:pt x="4458" y="1796"/>
                      <a:pt x="4334" y="2029"/>
                    </a:cubicBezTo>
                    <a:cubicBezTo>
                      <a:pt x="4072" y="2540"/>
                      <a:pt x="3853" y="3080"/>
                      <a:pt x="3692" y="3634"/>
                    </a:cubicBezTo>
                    <a:cubicBezTo>
                      <a:pt x="3532" y="4218"/>
                      <a:pt x="3400" y="4809"/>
                      <a:pt x="3305" y="5407"/>
                    </a:cubicBezTo>
                    <a:cubicBezTo>
                      <a:pt x="3225" y="5940"/>
                      <a:pt x="3160" y="6502"/>
                      <a:pt x="3116" y="7122"/>
                    </a:cubicBezTo>
                    <a:cubicBezTo>
                      <a:pt x="3087" y="7611"/>
                      <a:pt x="3072" y="8121"/>
                      <a:pt x="3072" y="8625"/>
                    </a:cubicBezTo>
                    <a:cubicBezTo>
                      <a:pt x="3072" y="9106"/>
                      <a:pt x="3109" y="9617"/>
                      <a:pt x="3167" y="10237"/>
                    </a:cubicBezTo>
                    <a:lnTo>
                      <a:pt x="3189" y="10500"/>
                    </a:lnTo>
                    <a:cubicBezTo>
                      <a:pt x="3203" y="10675"/>
                      <a:pt x="3225" y="10850"/>
                      <a:pt x="3240" y="11025"/>
                    </a:cubicBezTo>
                    <a:lnTo>
                      <a:pt x="3240" y="10989"/>
                    </a:lnTo>
                    <a:lnTo>
                      <a:pt x="3240" y="10989"/>
                    </a:lnTo>
                    <a:cubicBezTo>
                      <a:pt x="3276" y="11361"/>
                      <a:pt x="3276" y="11733"/>
                      <a:pt x="3233" y="12098"/>
                    </a:cubicBezTo>
                    <a:cubicBezTo>
                      <a:pt x="3203" y="12222"/>
                      <a:pt x="3167" y="12346"/>
                      <a:pt x="3116" y="12463"/>
                    </a:cubicBezTo>
                    <a:cubicBezTo>
                      <a:pt x="3079" y="12550"/>
                      <a:pt x="3028" y="12630"/>
                      <a:pt x="2970" y="12703"/>
                    </a:cubicBezTo>
                    <a:cubicBezTo>
                      <a:pt x="2890" y="12791"/>
                      <a:pt x="2809" y="12864"/>
                      <a:pt x="2715" y="12937"/>
                    </a:cubicBezTo>
                    <a:cubicBezTo>
                      <a:pt x="2547" y="13039"/>
                      <a:pt x="2364" y="13127"/>
                      <a:pt x="2182" y="13192"/>
                    </a:cubicBezTo>
                    <a:cubicBezTo>
                      <a:pt x="1890" y="13294"/>
                      <a:pt x="1584" y="13360"/>
                      <a:pt x="1277" y="13411"/>
                    </a:cubicBezTo>
                    <a:lnTo>
                      <a:pt x="1095" y="13433"/>
                    </a:lnTo>
                    <a:cubicBezTo>
                      <a:pt x="912" y="13455"/>
                      <a:pt x="730" y="13491"/>
                      <a:pt x="548" y="13550"/>
                    </a:cubicBezTo>
                    <a:cubicBezTo>
                      <a:pt x="489" y="13564"/>
                      <a:pt x="438" y="13586"/>
                      <a:pt x="380" y="13615"/>
                    </a:cubicBezTo>
                    <a:cubicBezTo>
                      <a:pt x="336" y="13637"/>
                      <a:pt x="285" y="13666"/>
                      <a:pt x="241" y="13703"/>
                    </a:cubicBezTo>
                    <a:cubicBezTo>
                      <a:pt x="146" y="13783"/>
                      <a:pt x="81" y="13878"/>
                      <a:pt x="37" y="13995"/>
                    </a:cubicBezTo>
                    <a:cubicBezTo>
                      <a:pt x="22" y="14046"/>
                      <a:pt x="8" y="14097"/>
                      <a:pt x="8" y="14148"/>
                    </a:cubicBezTo>
                    <a:lnTo>
                      <a:pt x="8" y="14170"/>
                    </a:lnTo>
                    <a:cubicBezTo>
                      <a:pt x="0" y="14221"/>
                      <a:pt x="0" y="14272"/>
                      <a:pt x="8" y="14330"/>
                    </a:cubicBezTo>
                    <a:cubicBezTo>
                      <a:pt x="15" y="14498"/>
                      <a:pt x="51" y="14666"/>
                      <a:pt x="95" y="14827"/>
                    </a:cubicBezTo>
                    <a:cubicBezTo>
                      <a:pt x="190" y="15118"/>
                      <a:pt x="351" y="15396"/>
                      <a:pt x="562" y="15622"/>
                    </a:cubicBezTo>
                    <a:cubicBezTo>
                      <a:pt x="788" y="15877"/>
                      <a:pt x="1051" y="16103"/>
                      <a:pt x="1328" y="16300"/>
                    </a:cubicBezTo>
                    <a:cubicBezTo>
                      <a:pt x="1854" y="16672"/>
                      <a:pt x="2408" y="16986"/>
                      <a:pt x="2999" y="17242"/>
                    </a:cubicBezTo>
                    <a:cubicBezTo>
                      <a:pt x="3181" y="17322"/>
                      <a:pt x="3364" y="17387"/>
                      <a:pt x="3539" y="17446"/>
                    </a:cubicBezTo>
                    <a:cubicBezTo>
                      <a:pt x="3714" y="17504"/>
                      <a:pt x="3875" y="17563"/>
                      <a:pt x="4050" y="17621"/>
                    </a:cubicBezTo>
                    <a:lnTo>
                      <a:pt x="4276" y="17694"/>
                    </a:lnTo>
                    <a:cubicBezTo>
                      <a:pt x="4772" y="17862"/>
                      <a:pt x="5341" y="18051"/>
                      <a:pt x="5866" y="18292"/>
                    </a:cubicBezTo>
                    <a:cubicBezTo>
                      <a:pt x="6063" y="18372"/>
                      <a:pt x="6246" y="18482"/>
                      <a:pt x="6421" y="18613"/>
                    </a:cubicBezTo>
                    <a:cubicBezTo>
                      <a:pt x="6443" y="18628"/>
                      <a:pt x="6450" y="18635"/>
                      <a:pt x="6457" y="18650"/>
                    </a:cubicBezTo>
                    <a:cubicBezTo>
                      <a:pt x="6392" y="18679"/>
                      <a:pt x="6326" y="18708"/>
                      <a:pt x="6253" y="18737"/>
                    </a:cubicBezTo>
                    <a:cubicBezTo>
                      <a:pt x="6005" y="18817"/>
                      <a:pt x="5750" y="18876"/>
                      <a:pt x="5494" y="18920"/>
                    </a:cubicBezTo>
                    <a:cubicBezTo>
                      <a:pt x="5297" y="18956"/>
                      <a:pt x="5078" y="18978"/>
                      <a:pt x="4808" y="19007"/>
                    </a:cubicBezTo>
                    <a:lnTo>
                      <a:pt x="4575" y="19022"/>
                    </a:lnTo>
                    <a:cubicBezTo>
                      <a:pt x="4181" y="19044"/>
                      <a:pt x="3780" y="19095"/>
                      <a:pt x="3393" y="19160"/>
                    </a:cubicBezTo>
                    <a:cubicBezTo>
                      <a:pt x="3181" y="19197"/>
                      <a:pt x="2977" y="19263"/>
                      <a:pt x="2787" y="19357"/>
                    </a:cubicBezTo>
                    <a:cubicBezTo>
                      <a:pt x="2612" y="19430"/>
                      <a:pt x="2459" y="19562"/>
                      <a:pt x="2364" y="19729"/>
                    </a:cubicBezTo>
                    <a:cubicBezTo>
                      <a:pt x="2262" y="19912"/>
                      <a:pt x="2233" y="20123"/>
                      <a:pt x="2291" y="20328"/>
                    </a:cubicBezTo>
                    <a:cubicBezTo>
                      <a:pt x="2364" y="20590"/>
                      <a:pt x="2503" y="20838"/>
                      <a:pt x="2678" y="21043"/>
                    </a:cubicBezTo>
                    <a:cubicBezTo>
                      <a:pt x="2751" y="21145"/>
                      <a:pt x="2831" y="21240"/>
                      <a:pt x="2926" y="21327"/>
                    </a:cubicBezTo>
                    <a:cubicBezTo>
                      <a:pt x="2977" y="21386"/>
                      <a:pt x="3043" y="21437"/>
                      <a:pt x="3109" y="21488"/>
                    </a:cubicBezTo>
                    <a:cubicBezTo>
                      <a:pt x="3233" y="21575"/>
                      <a:pt x="3364" y="21663"/>
                      <a:pt x="3502" y="21743"/>
                    </a:cubicBezTo>
                    <a:cubicBezTo>
                      <a:pt x="3882" y="21962"/>
                      <a:pt x="4276" y="22159"/>
                      <a:pt x="4684" y="22356"/>
                    </a:cubicBezTo>
                    <a:cubicBezTo>
                      <a:pt x="5159" y="22582"/>
                      <a:pt x="5648" y="22816"/>
                      <a:pt x="6122" y="23027"/>
                    </a:cubicBezTo>
                    <a:cubicBezTo>
                      <a:pt x="6596" y="23239"/>
                      <a:pt x="7041" y="23450"/>
                      <a:pt x="7486" y="23662"/>
                    </a:cubicBezTo>
                    <a:lnTo>
                      <a:pt x="7508" y="23677"/>
                    </a:lnTo>
                    <a:cubicBezTo>
                      <a:pt x="7836" y="23823"/>
                      <a:pt x="8150" y="23998"/>
                      <a:pt x="8457" y="24180"/>
                    </a:cubicBezTo>
                    <a:cubicBezTo>
                      <a:pt x="8500" y="24209"/>
                      <a:pt x="8544" y="24238"/>
                      <a:pt x="8581" y="24275"/>
                    </a:cubicBezTo>
                    <a:lnTo>
                      <a:pt x="8610" y="24304"/>
                    </a:lnTo>
                    <a:cubicBezTo>
                      <a:pt x="8610" y="24319"/>
                      <a:pt x="8602" y="24326"/>
                      <a:pt x="8602" y="24333"/>
                    </a:cubicBezTo>
                    <a:cubicBezTo>
                      <a:pt x="8595" y="24341"/>
                      <a:pt x="8595" y="24348"/>
                      <a:pt x="8588" y="24355"/>
                    </a:cubicBezTo>
                    <a:cubicBezTo>
                      <a:pt x="8581" y="24370"/>
                      <a:pt x="8559" y="24384"/>
                      <a:pt x="8544" y="24392"/>
                    </a:cubicBezTo>
                    <a:cubicBezTo>
                      <a:pt x="8493" y="24428"/>
                      <a:pt x="8442" y="24450"/>
                      <a:pt x="8384" y="24472"/>
                    </a:cubicBezTo>
                    <a:cubicBezTo>
                      <a:pt x="8245" y="24516"/>
                      <a:pt x="8099" y="24552"/>
                      <a:pt x="7960" y="24581"/>
                    </a:cubicBezTo>
                    <a:cubicBezTo>
                      <a:pt x="7887" y="24596"/>
                      <a:pt x="7814" y="24611"/>
                      <a:pt x="7734" y="24632"/>
                    </a:cubicBezTo>
                    <a:cubicBezTo>
                      <a:pt x="7508" y="24691"/>
                      <a:pt x="7282" y="24764"/>
                      <a:pt x="7114" y="24924"/>
                    </a:cubicBezTo>
                    <a:cubicBezTo>
                      <a:pt x="7034" y="25012"/>
                      <a:pt x="6968" y="25121"/>
                      <a:pt x="6932" y="25231"/>
                    </a:cubicBezTo>
                    <a:cubicBezTo>
                      <a:pt x="6888" y="25347"/>
                      <a:pt x="6873" y="25464"/>
                      <a:pt x="6873" y="25581"/>
                    </a:cubicBezTo>
                    <a:cubicBezTo>
                      <a:pt x="6888" y="25814"/>
                      <a:pt x="6983" y="26026"/>
                      <a:pt x="7136" y="26194"/>
                    </a:cubicBezTo>
                    <a:cubicBezTo>
                      <a:pt x="7216" y="26281"/>
                      <a:pt x="7296" y="26362"/>
                      <a:pt x="7391" y="26435"/>
                    </a:cubicBezTo>
                    <a:cubicBezTo>
                      <a:pt x="7493" y="26515"/>
                      <a:pt x="7596" y="26588"/>
                      <a:pt x="7712" y="26653"/>
                    </a:cubicBezTo>
                    <a:cubicBezTo>
                      <a:pt x="7946" y="26785"/>
                      <a:pt x="8187" y="26901"/>
                      <a:pt x="8435" y="27004"/>
                    </a:cubicBezTo>
                    <a:cubicBezTo>
                      <a:pt x="8894" y="27179"/>
                      <a:pt x="9369" y="27332"/>
                      <a:pt x="9850" y="27456"/>
                    </a:cubicBezTo>
                    <a:cubicBezTo>
                      <a:pt x="11287" y="27835"/>
                      <a:pt x="12768" y="28069"/>
                      <a:pt x="14257" y="28164"/>
                    </a:cubicBezTo>
                    <a:cubicBezTo>
                      <a:pt x="14841" y="28200"/>
                      <a:pt x="15424" y="28222"/>
                      <a:pt x="15979" y="28222"/>
                    </a:cubicBezTo>
                    <a:cubicBezTo>
                      <a:pt x="16949" y="28222"/>
                      <a:pt x="17912" y="28164"/>
                      <a:pt x="18868" y="28032"/>
                    </a:cubicBezTo>
                    <a:cubicBezTo>
                      <a:pt x="19422" y="27952"/>
                      <a:pt x="19962" y="27843"/>
                      <a:pt x="20502" y="27704"/>
                    </a:cubicBezTo>
                    <a:cubicBezTo>
                      <a:pt x="20860" y="27697"/>
                      <a:pt x="21225" y="27646"/>
                      <a:pt x="21575" y="27551"/>
                    </a:cubicBezTo>
                    <a:cubicBezTo>
                      <a:pt x="21874" y="27471"/>
                      <a:pt x="22173" y="27368"/>
                      <a:pt x="22458" y="27252"/>
                    </a:cubicBezTo>
                    <a:cubicBezTo>
                      <a:pt x="22757" y="27135"/>
                      <a:pt x="23049" y="26996"/>
                      <a:pt x="23326" y="26843"/>
                    </a:cubicBezTo>
                    <a:cubicBezTo>
                      <a:pt x="23931" y="26529"/>
                      <a:pt x="24508" y="26157"/>
                      <a:pt x="25048" y="25749"/>
                    </a:cubicBezTo>
                    <a:cubicBezTo>
                      <a:pt x="25573" y="25369"/>
                      <a:pt x="26069" y="24946"/>
                      <a:pt x="26536" y="24494"/>
                    </a:cubicBezTo>
                    <a:cubicBezTo>
                      <a:pt x="26952" y="24100"/>
                      <a:pt x="27331" y="23677"/>
                      <a:pt x="27674" y="23217"/>
                    </a:cubicBezTo>
                    <a:cubicBezTo>
                      <a:pt x="27806" y="23042"/>
                      <a:pt x="27922" y="22859"/>
                      <a:pt x="28032" y="22662"/>
                    </a:cubicBezTo>
                    <a:cubicBezTo>
                      <a:pt x="28141" y="22444"/>
                      <a:pt x="28243" y="22210"/>
                      <a:pt x="28331" y="21977"/>
                    </a:cubicBezTo>
                    <a:cubicBezTo>
                      <a:pt x="28703" y="20875"/>
                      <a:pt x="28856" y="19715"/>
                      <a:pt x="28776" y="18562"/>
                    </a:cubicBezTo>
                    <a:cubicBezTo>
                      <a:pt x="28754" y="18263"/>
                      <a:pt x="28710" y="17971"/>
                      <a:pt x="28652" y="17679"/>
                    </a:cubicBezTo>
                    <a:cubicBezTo>
                      <a:pt x="28586" y="17402"/>
                      <a:pt x="28499" y="17132"/>
                      <a:pt x="28389" y="16869"/>
                    </a:cubicBezTo>
                    <a:cubicBezTo>
                      <a:pt x="28287" y="16621"/>
                      <a:pt x="28149" y="16388"/>
                      <a:pt x="27988" y="16176"/>
                    </a:cubicBezTo>
                    <a:cubicBezTo>
                      <a:pt x="27828" y="15965"/>
                      <a:pt x="27645" y="15782"/>
                      <a:pt x="27434" y="15636"/>
                    </a:cubicBezTo>
                    <a:cubicBezTo>
                      <a:pt x="27317" y="15556"/>
                      <a:pt x="27193" y="15483"/>
                      <a:pt x="27061" y="15425"/>
                    </a:cubicBezTo>
                    <a:cubicBezTo>
                      <a:pt x="26945" y="15381"/>
                      <a:pt x="26821" y="15345"/>
                      <a:pt x="26697" y="15323"/>
                    </a:cubicBezTo>
                    <a:cubicBezTo>
                      <a:pt x="26587" y="15301"/>
                      <a:pt x="26478" y="15286"/>
                      <a:pt x="26376" y="15286"/>
                    </a:cubicBezTo>
                    <a:lnTo>
                      <a:pt x="26325" y="15286"/>
                    </a:lnTo>
                    <a:cubicBezTo>
                      <a:pt x="26186" y="15293"/>
                      <a:pt x="26055" y="15308"/>
                      <a:pt x="25923" y="15337"/>
                    </a:cubicBezTo>
                    <a:cubicBezTo>
                      <a:pt x="25683" y="15396"/>
                      <a:pt x="25449" y="15476"/>
                      <a:pt x="25230" y="15585"/>
                    </a:cubicBezTo>
                    <a:cubicBezTo>
                      <a:pt x="25062" y="15666"/>
                      <a:pt x="24902" y="15753"/>
                      <a:pt x="24741" y="15833"/>
                    </a:cubicBezTo>
                    <a:lnTo>
                      <a:pt x="24617" y="15899"/>
                    </a:lnTo>
                    <a:cubicBezTo>
                      <a:pt x="24457" y="15987"/>
                      <a:pt x="24296" y="16060"/>
                      <a:pt x="24128" y="16125"/>
                    </a:cubicBezTo>
                    <a:cubicBezTo>
                      <a:pt x="24041" y="16162"/>
                      <a:pt x="23953" y="16176"/>
                      <a:pt x="23858" y="16191"/>
                    </a:cubicBezTo>
                    <a:lnTo>
                      <a:pt x="23829" y="16191"/>
                    </a:lnTo>
                    <a:cubicBezTo>
                      <a:pt x="23800" y="16191"/>
                      <a:pt x="23764" y="16191"/>
                      <a:pt x="23734" y="16184"/>
                    </a:cubicBezTo>
                    <a:cubicBezTo>
                      <a:pt x="23698" y="16176"/>
                      <a:pt x="23669" y="16169"/>
                      <a:pt x="23640" y="16154"/>
                    </a:cubicBezTo>
                    <a:cubicBezTo>
                      <a:pt x="23610" y="16140"/>
                      <a:pt x="23581" y="16118"/>
                      <a:pt x="23552" y="16096"/>
                    </a:cubicBezTo>
                    <a:cubicBezTo>
                      <a:pt x="23501" y="16052"/>
                      <a:pt x="23457" y="16001"/>
                      <a:pt x="23413" y="15943"/>
                    </a:cubicBezTo>
                    <a:cubicBezTo>
                      <a:pt x="23348" y="15848"/>
                      <a:pt x="23297" y="15753"/>
                      <a:pt x="23253" y="15644"/>
                    </a:cubicBezTo>
                    <a:cubicBezTo>
                      <a:pt x="23216" y="15505"/>
                      <a:pt x="23187" y="15359"/>
                      <a:pt x="23180" y="15213"/>
                    </a:cubicBezTo>
                    <a:cubicBezTo>
                      <a:pt x="23151" y="14863"/>
                      <a:pt x="23143" y="14513"/>
                      <a:pt x="23143" y="14126"/>
                    </a:cubicBezTo>
                    <a:lnTo>
                      <a:pt x="23143" y="13652"/>
                    </a:lnTo>
                    <a:lnTo>
                      <a:pt x="23143" y="12776"/>
                    </a:lnTo>
                    <a:cubicBezTo>
                      <a:pt x="23143" y="12251"/>
                      <a:pt x="23114" y="11777"/>
                      <a:pt x="23078" y="11332"/>
                    </a:cubicBezTo>
                    <a:cubicBezTo>
                      <a:pt x="23049" y="10901"/>
                      <a:pt x="22976" y="10471"/>
                      <a:pt x="22866" y="10055"/>
                    </a:cubicBezTo>
                    <a:cubicBezTo>
                      <a:pt x="22808" y="9858"/>
                      <a:pt x="22735" y="9661"/>
                      <a:pt x="22655" y="9471"/>
                    </a:cubicBezTo>
                    <a:cubicBezTo>
                      <a:pt x="22574" y="9303"/>
                      <a:pt x="22472" y="9143"/>
                      <a:pt x="22356" y="8997"/>
                    </a:cubicBezTo>
                    <a:cubicBezTo>
                      <a:pt x="22137" y="8712"/>
                      <a:pt x="21830" y="8523"/>
                      <a:pt x="21480" y="8450"/>
                    </a:cubicBezTo>
                    <a:cubicBezTo>
                      <a:pt x="21385" y="8428"/>
                      <a:pt x="21283" y="8413"/>
                      <a:pt x="21188" y="8413"/>
                    </a:cubicBezTo>
                    <a:lnTo>
                      <a:pt x="21144" y="8413"/>
                    </a:lnTo>
                    <a:cubicBezTo>
                      <a:pt x="21042" y="8413"/>
                      <a:pt x="20947" y="8421"/>
                      <a:pt x="20845" y="8435"/>
                    </a:cubicBezTo>
                    <a:cubicBezTo>
                      <a:pt x="20743" y="8450"/>
                      <a:pt x="20641" y="8479"/>
                      <a:pt x="20546" y="8515"/>
                    </a:cubicBezTo>
                    <a:cubicBezTo>
                      <a:pt x="20444" y="8559"/>
                      <a:pt x="20342" y="8610"/>
                      <a:pt x="20254" y="8676"/>
                    </a:cubicBezTo>
                    <a:cubicBezTo>
                      <a:pt x="20086" y="8815"/>
                      <a:pt x="19933" y="8968"/>
                      <a:pt x="19809" y="9143"/>
                    </a:cubicBezTo>
                    <a:cubicBezTo>
                      <a:pt x="19671" y="9333"/>
                      <a:pt x="19547" y="9522"/>
                      <a:pt x="19437" y="9727"/>
                    </a:cubicBezTo>
                    <a:cubicBezTo>
                      <a:pt x="19328" y="9916"/>
                      <a:pt x="19225" y="10106"/>
                      <a:pt x="19123" y="10303"/>
                    </a:cubicBezTo>
                    <a:cubicBezTo>
                      <a:pt x="19065" y="10420"/>
                      <a:pt x="18999" y="10544"/>
                      <a:pt x="18934" y="10660"/>
                    </a:cubicBezTo>
                    <a:cubicBezTo>
                      <a:pt x="18802" y="10923"/>
                      <a:pt x="18642" y="11179"/>
                      <a:pt x="18459" y="11419"/>
                    </a:cubicBezTo>
                    <a:cubicBezTo>
                      <a:pt x="18394" y="11500"/>
                      <a:pt x="18313" y="11580"/>
                      <a:pt x="18226" y="11645"/>
                    </a:cubicBezTo>
                    <a:cubicBezTo>
                      <a:pt x="18182" y="11667"/>
                      <a:pt x="18138" y="11689"/>
                      <a:pt x="18095" y="11711"/>
                    </a:cubicBezTo>
                    <a:cubicBezTo>
                      <a:pt x="18065" y="11718"/>
                      <a:pt x="18036" y="11726"/>
                      <a:pt x="18007" y="11733"/>
                    </a:cubicBezTo>
                    <a:cubicBezTo>
                      <a:pt x="17978" y="11733"/>
                      <a:pt x="17941" y="11733"/>
                      <a:pt x="17912" y="11726"/>
                    </a:cubicBezTo>
                    <a:cubicBezTo>
                      <a:pt x="17876" y="11718"/>
                      <a:pt x="17839" y="11711"/>
                      <a:pt x="17803" y="11697"/>
                    </a:cubicBezTo>
                    <a:cubicBezTo>
                      <a:pt x="17774" y="11675"/>
                      <a:pt x="17737" y="11660"/>
                      <a:pt x="17715" y="11638"/>
                    </a:cubicBezTo>
                    <a:cubicBezTo>
                      <a:pt x="17679" y="11602"/>
                      <a:pt x="17642" y="11565"/>
                      <a:pt x="17613" y="11529"/>
                    </a:cubicBezTo>
                    <a:cubicBezTo>
                      <a:pt x="17562" y="11441"/>
                      <a:pt x="17511" y="11346"/>
                      <a:pt x="17482" y="11251"/>
                    </a:cubicBezTo>
                    <a:cubicBezTo>
                      <a:pt x="17394" y="10989"/>
                      <a:pt x="17343" y="10712"/>
                      <a:pt x="17329" y="10442"/>
                    </a:cubicBezTo>
                    <a:lnTo>
                      <a:pt x="17329" y="10420"/>
                    </a:lnTo>
                    <a:cubicBezTo>
                      <a:pt x="17270" y="9690"/>
                      <a:pt x="17314" y="8939"/>
                      <a:pt x="17358" y="8224"/>
                    </a:cubicBezTo>
                    <a:cubicBezTo>
                      <a:pt x="17372" y="7946"/>
                      <a:pt x="17387" y="7662"/>
                      <a:pt x="17401" y="7385"/>
                    </a:cubicBezTo>
                    <a:cubicBezTo>
                      <a:pt x="17409" y="7217"/>
                      <a:pt x="17409" y="7012"/>
                      <a:pt x="17401" y="6808"/>
                    </a:cubicBezTo>
                    <a:cubicBezTo>
                      <a:pt x="17394" y="6721"/>
                      <a:pt x="17387" y="6626"/>
                      <a:pt x="17380" y="6531"/>
                    </a:cubicBezTo>
                    <a:cubicBezTo>
                      <a:pt x="17358" y="6429"/>
                      <a:pt x="17336" y="6327"/>
                      <a:pt x="17307" y="6217"/>
                    </a:cubicBezTo>
                    <a:cubicBezTo>
                      <a:pt x="17212" y="5867"/>
                      <a:pt x="17059" y="5531"/>
                      <a:pt x="16862" y="5218"/>
                    </a:cubicBezTo>
                    <a:cubicBezTo>
                      <a:pt x="16694" y="4948"/>
                      <a:pt x="16468" y="4714"/>
                      <a:pt x="16198" y="4546"/>
                    </a:cubicBezTo>
                    <a:cubicBezTo>
                      <a:pt x="16015" y="4444"/>
                      <a:pt x="15811" y="4379"/>
                      <a:pt x="15599" y="4364"/>
                    </a:cubicBezTo>
                    <a:lnTo>
                      <a:pt x="15534" y="4364"/>
                    </a:lnTo>
                    <a:cubicBezTo>
                      <a:pt x="15329" y="4371"/>
                      <a:pt x="15125" y="4422"/>
                      <a:pt x="14943" y="4517"/>
                    </a:cubicBezTo>
                    <a:cubicBezTo>
                      <a:pt x="14833" y="4576"/>
                      <a:pt x="14724" y="4641"/>
                      <a:pt x="14629" y="4722"/>
                    </a:cubicBezTo>
                    <a:cubicBezTo>
                      <a:pt x="14512" y="4809"/>
                      <a:pt x="14410" y="4911"/>
                      <a:pt x="14315" y="5021"/>
                    </a:cubicBezTo>
                    <a:cubicBezTo>
                      <a:pt x="14213" y="5145"/>
                      <a:pt x="14111" y="5276"/>
                      <a:pt x="14023" y="5400"/>
                    </a:cubicBezTo>
                    <a:cubicBezTo>
                      <a:pt x="13929" y="5524"/>
                      <a:pt x="13848" y="5634"/>
                      <a:pt x="13746" y="5758"/>
                    </a:cubicBezTo>
                    <a:cubicBezTo>
                      <a:pt x="13578" y="5962"/>
                      <a:pt x="13389" y="6152"/>
                      <a:pt x="13177" y="6305"/>
                    </a:cubicBezTo>
                    <a:cubicBezTo>
                      <a:pt x="13090" y="6363"/>
                      <a:pt x="13002" y="6414"/>
                      <a:pt x="12907" y="6451"/>
                    </a:cubicBezTo>
                    <a:cubicBezTo>
                      <a:pt x="12841" y="6473"/>
                      <a:pt x="12783" y="6487"/>
                      <a:pt x="12717" y="6494"/>
                    </a:cubicBezTo>
                    <a:lnTo>
                      <a:pt x="12681" y="6494"/>
                    </a:lnTo>
                    <a:cubicBezTo>
                      <a:pt x="12637" y="6494"/>
                      <a:pt x="12601" y="6494"/>
                      <a:pt x="12564" y="6487"/>
                    </a:cubicBezTo>
                    <a:cubicBezTo>
                      <a:pt x="12499" y="6473"/>
                      <a:pt x="12433" y="6451"/>
                      <a:pt x="12367" y="6429"/>
                    </a:cubicBezTo>
                    <a:cubicBezTo>
                      <a:pt x="12258" y="6370"/>
                      <a:pt x="12156" y="6305"/>
                      <a:pt x="12061" y="6232"/>
                    </a:cubicBezTo>
                    <a:cubicBezTo>
                      <a:pt x="11813" y="5998"/>
                      <a:pt x="11587" y="5736"/>
                      <a:pt x="11390" y="5451"/>
                    </a:cubicBezTo>
                    <a:cubicBezTo>
                      <a:pt x="11200" y="5174"/>
                      <a:pt x="11047" y="4926"/>
                      <a:pt x="10915" y="4700"/>
                    </a:cubicBezTo>
                    <a:cubicBezTo>
                      <a:pt x="10813" y="4517"/>
                      <a:pt x="10726" y="4335"/>
                      <a:pt x="10631" y="4152"/>
                    </a:cubicBezTo>
                    <a:lnTo>
                      <a:pt x="10623" y="4131"/>
                    </a:lnTo>
                    <a:lnTo>
                      <a:pt x="10507" y="3904"/>
                    </a:lnTo>
                    <a:cubicBezTo>
                      <a:pt x="10317" y="3518"/>
                      <a:pt x="10113" y="3124"/>
                      <a:pt x="9908" y="2744"/>
                    </a:cubicBezTo>
                    <a:cubicBezTo>
                      <a:pt x="9646" y="2248"/>
                      <a:pt x="9339" y="1774"/>
                      <a:pt x="9011" y="1322"/>
                    </a:cubicBezTo>
                    <a:cubicBezTo>
                      <a:pt x="8858" y="1117"/>
                      <a:pt x="8690" y="928"/>
                      <a:pt x="8515" y="752"/>
                    </a:cubicBezTo>
                    <a:cubicBezTo>
                      <a:pt x="8340" y="577"/>
                      <a:pt x="8143" y="424"/>
                      <a:pt x="7931" y="293"/>
                    </a:cubicBezTo>
                    <a:cubicBezTo>
                      <a:pt x="7742" y="176"/>
                      <a:pt x="7530" y="89"/>
                      <a:pt x="7311" y="45"/>
                    </a:cubicBezTo>
                    <a:cubicBezTo>
                      <a:pt x="7187" y="16"/>
                      <a:pt x="7063" y="1"/>
                      <a:pt x="6939"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2" name="Google Shape;342;p42"/>
              <p:cNvSpPr/>
              <p:nvPr/>
            </p:nvSpPr>
            <p:spPr>
              <a:xfrm>
                <a:off x="4458798" y="3807124"/>
                <a:ext cx="732988" cy="916276"/>
              </a:xfrm>
              <a:custGeom>
                <a:avLst/>
                <a:gdLst/>
                <a:ahLst/>
                <a:cxnLst/>
                <a:rect l="l" t="t" r="r" b="b"/>
                <a:pathLst>
                  <a:path w="22443" h="28055" extrusionOk="0">
                    <a:moveTo>
                      <a:pt x="6158" y="1"/>
                    </a:moveTo>
                    <a:lnTo>
                      <a:pt x="6158" y="1"/>
                    </a:lnTo>
                    <a:cubicBezTo>
                      <a:pt x="6063" y="37"/>
                      <a:pt x="5976" y="88"/>
                      <a:pt x="5888" y="139"/>
                    </a:cubicBezTo>
                    <a:cubicBezTo>
                      <a:pt x="5662" y="263"/>
                      <a:pt x="5458" y="417"/>
                      <a:pt x="5275" y="592"/>
                    </a:cubicBezTo>
                    <a:cubicBezTo>
                      <a:pt x="5078" y="774"/>
                      <a:pt x="4903" y="978"/>
                      <a:pt x="4750" y="1190"/>
                    </a:cubicBezTo>
                    <a:cubicBezTo>
                      <a:pt x="4597" y="1402"/>
                      <a:pt x="4458" y="1628"/>
                      <a:pt x="4334" y="1854"/>
                    </a:cubicBezTo>
                    <a:cubicBezTo>
                      <a:pt x="4071" y="2372"/>
                      <a:pt x="3852" y="2912"/>
                      <a:pt x="3699" y="3466"/>
                    </a:cubicBezTo>
                    <a:cubicBezTo>
                      <a:pt x="3531" y="4050"/>
                      <a:pt x="3400" y="4641"/>
                      <a:pt x="3312" y="5239"/>
                    </a:cubicBezTo>
                    <a:cubicBezTo>
                      <a:pt x="3225" y="5779"/>
                      <a:pt x="3159" y="6341"/>
                      <a:pt x="3123" y="6947"/>
                    </a:cubicBezTo>
                    <a:cubicBezTo>
                      <a:pt x="3086" y="7443"/>
                      <a:pt x="3072" y="7953"/>
                      <a:pt x="3072" y="8450"/>
                    </a:cubicBezTo>
                    <a:cubicBezTo>
                      <a:pt x="3072" y="8924"/>
                      <a:pt x="3108" y="9442"/>
                      <a:pt x="3167" y="10069"/>
                    </a:cubicBezTo>
                    <a:lnTo>
                      <a:pt x="3188" y="10325"/>
                    </a:lnTo>
                    <a:cubicBezTo>
                      <a:pt x="3210" y="10500"/>
                      <a:pt x="3225" y="10675"/>
                      <a:pt x="3240" y="10850"/>
                    </a:cubicBezTo>
                    <a:lnTo>
                      <a:pt x="3247" y="10821"/>
                    </a:lnTo>
                    <a:lnTo>
                      <a:pt x="3247" y="10821"/>
                    </a:lnTo>
                    <a:cubicBezTo>
                      <a:pt x="3276" y="11193"/>
                      <a:pt x="3276" y="11558"/>
                      <a:pt x="3232" y="11930"/>
                    </a:cubicBezTo>
                    <a:cubicBezTo>
                      <a:pt x="3210" y="12054"/>
                      <a:pt x="3174" y="12178"/>
                      <a:pt x="3123" y="12295"/>
                    </a:cubicBezTo>
                    <a:cubicBezTo>
                      <a:pt x="3079" y="12375"/>
                      <a:pt x="3028" y="12455"/>
                      <a:pt x="2970" y="12535"/>
                    </a:cubicBezTo>
                    <a:cubicBezTo>
                      <a:pt x="2897" y="12616"/>
                      <a:pt x="2809" y="12696"/>
                      <a:pt x="2714" y="12762"/>
                    </a:cubicBezTo>
                    <a:cubicBezTo>
                      <a:pt x="2554" y="12871"/>
                      <a:pt x="2371" y="12959"/>
                      <a:pt x="2189" y="13024"/>
                    </a:cubicBezTo>
                    <a:cubicBezTo>
                      <a:pt x="1890" y="13119"/>
                      <a:pt x="1591" y="13192"/>
                      <a:pt x="1284" y="13236"/>
                    </a:cubicBezTo>
                    <a:cubicBezTo>
                      <a:pt x="1233" y="13243"/>
                      <a:pt x="1189" y="13250"/>
                      <a:pt x="1138" y="13258"/>
                    </a:cubicBezTo>
                    <a:lnTo>
                      <a:pt x="1094" y="13265"/>
                    </a:lnTo>
                    <a:cubicBezTo>
                      <a:pt x="912" y="13287"/>
                      <a:pt x="730" y="13323"/>
                      <a:pt x="547" y="13374"/>
                    </a:cubicBezTo>
                    <a:cubicBezTo>
                      <a:pt x="489" y="13396"/>
                      <a:pt x="438" y="13418"/>
                      <a:pt x="379" y="13440"/>
                    </a:cubicBezTo>
                    <a:cubicBezTo>
                      <a:pt x="336" y="13469"/>
                      <a:pt x="292" y="13498"/>
                      <a:pt x="248" y="13528"/>
                    </a:cubicBezTo>
                    <a:cubicBezTo>
                      <a:pt x="153" y="13601"/>
                      <a:pt x="80" y="13710"/>
                      <a:pt x="37" y="13827"/>
                    </a:cubicBezTo>
                    <a:cubicBezTo>
                      <a:pt x="22" y="13871"/>
                      <a:pt x="15" y="13922"/>
                      <a:pt x="7" y="13973"/>
                    </a:cubicBezTo>
                    <a:lnTo>
                      <a:pt x="7" y="14002"/>
                    </a:lnTo>
                    <a:cubicBezTo>
                      <a:pt x="0" y="14053"/>
                      <a:pt x="0" y="14104"/>
                      <a:pt x="7" y="14155"/>
                    </a:cubicBezTo>
                    <a:cubicBezTo>
                      <a:pt x="37" y="14644"/>
                      <a:pt x="234" y="15096"/>
                      <a:pt x="569" y="15454"/>
                    </a:cubicBezTo>
                    <a:cubicBezTo>
                      <a:pt x="795" y="15709"/>
                      <a:pt x="1051" y="15935"/>
                      <a:pt x="1335" y="16132"/>
                    </a:cubicBezTo>
                    <a:cubicBezTo>
                      <a:pt x="1853" y="16504"/>
                      <a:pt x="2415" y="16818"/>
                      <a:pt x="3006" y="17074"/>
                    </a:cubicBezTo>
                    <a:cubicBezTo>
                      <a:pt x="3188" y="17154"/>
                      <a:pt x="3378" y="17219"/>
                      <a:pt x="3546" y="17278"/>
                    </a:cubicBezTo>
                    <a:cubicBezTo>
                      <a:pt x="3714" y="17336"/>
                      <a:pt x="3882" y="17395"/>
                      <a:pt x="4049" y="17453"/>
                    </a:cubicBezTo>
                    <a:lnTo>
                      <a:pt x="4283" y="17526"/>
                    </a:lnTo>
                    <a:cubicBezTo>
                      <a:pt x="4779" y="17694"/>
                      <a:pt x="5348" y="17883"/>
                      <a:pt x="5873" y="18124"/>
                    </a:cubicBezTo>
                    <a:cubicBezTo>
                      <a:pt x="6070" y="18204"/>
                      <a:pt x="6253" y="18314"/>
                      <a:pt x="6428" y="18445"/>
                    </a:cubicBezTo>
                    <a:lnTo>
                      <a:pt x="6443" y="18460"/>
                    </a:lnTo>
                    <a:cubicBezTo>
                      <a:pt x="6450" y="18467"/>
                      <a:pt x="6457" y="18474"/>
                      <a:pt x="6464" y="18482"/>
                    </a:cubicBezTo>
                    <a:cubicBezTo>
                      <a:pt x="6406" y="18504"/>
                      <a:pt x="6340" y="18533"/>
                      <a:pt x="6260" y="18569"/>
                    </a:cubicBezTo>
                    <a:cubicBezTo>
                      <a:pt x="6012" y="18649"/>
                      <a:pt x="5757" y="18708"/>
                      <a:pt x="5501" y="18744"/>
                    </a:cubicBezTo>
                    <a:cubicBezTo>
                      <a:pt x="5297" y="18781"/>
                      <a:pt x="5078" y="18810"/>
                      <a:pt x="4815" y="18832"/>
                    </a:cubicBezTo>
                    <a:lnTo>
                      <a:pt x="4582" y="18846"/>
                    </a:lnTo>
                    <a:cubicBezTo>
                      <a:pt x="4188" y="18876"/>
                      <a:pt x="3787" y="18919"/>
                      <a:pt x="3400" y="18992"/>
                    </a:cubicBezTo>
                    <a:cubicBezTo>
                      <a:pt x="3188" y="19029"/>
                      <a:pt x="2984" y="19095"/>
                      <a:pt x="2787" y="19182"/>
                    </a:cubicBezTo>
                    <a:cubicBezTo>
                      <a:pt x="2612" y="19262"/>
                      <a:pt x="2466" y="19394"/>
                      <a:pt x="2364" y="19554"/>
                    </a:cubicBezTo>
                    <a:cubicBezTo>
                      <a:pt x="2284" y="19707"/>
                      <a:pt x="2247" y="19875"/>
                      <a:pt x="2276" y="20043"/>
                    </a:cubicBezTo>
                    <a:lnTo>
                      <a:pt x="2276" y="20087"/>
                    </a:lnTo>
                    <a:cubicBezTo>
                      <a:pt x="2276" y="20225"/>
                      <a:pt x="2313" y="20357"/>
                      <a:pt x="2379" y="20481"/>
                    </a:cubicBezTo>
                    <a:cubicBezTo>
                      <a:pt x="2452" y="20619"/>
                      <a:pt x="2539" y="20751"/>
                      <a:pt x="2641" y="20867"/>
                    </a:cubicBezTo>
                    <a:cubicBezTo>
                      <a:pt x="2860" y="21123"/>
                      <a:pt x="3108" y="21356"/>
                      <a:pt x="3371" y="21561"/>
                    </a:cubicBezTo>
                    <a:cubicBezTo>
                      <a:pt x="3458" y="21634"/>
                      <a:pt x="3568" y="21714"/>
                      <a:pt x="3699" y="21809"/>
                    </a:cubicBezTo>
                    <a:cubicBezTo>
                      <a:pt x="3801" y="21882"/>
                      <a:pt x="3903" y="21947"/>
                      <a:pt x="4013" y="22013"/>
                    </a:cubicBezTo>
                    <a:cubicBezTo>
                      <a:pt x="4494" y="22312"/>
                      <a:pt x="4969" y="22604"/>
                      <a:pt x="5436" y="22874"/>
                    </a:cubicBezTo>
                    <a:cubicBezTo>
                      <a:pt x="6019" y="23209"/>
                      <a:pt x="6501" y="23472"/>
                      <a:pt x="6939" y="23691"/>
                    </a:cubicBezTo>
                    <a:cubicBezTo>
                      <a:pt x="7187" y="23822"/>
                      <a:pt x="7435" y="23946"/>
                      <a:pt x="7690" y="24063"/>
                    </a:cubicBezTo>
                    <a:cubicBezTo>
                      <a:pt x="7887" y="24158"/>
                      <a:pt x="8084" y="24246"/>
                      <a:pt x="8281" y="24340"/>
                    </a:cubicBezTo>
                    <a:cubicBezTo>
                      <a:pt x="8201" y="24355"/>
                      <a:pt x="8128" y="24370"/>
                      <a:pt x="8048" y="24384"/>
                    </a:cubicBezTo>
                    <a:lnTo>
                      <a:pt x="7975" y="24406"/>
                    </a:lnTo>
                    <a:cubicBezTo>
                      <a:pt x="7894" y="24421"/>
                      <a:pt x="7821" y="24435"/>
                      <a:pt x="7749" y="24457"/>
                    </a:cubicBezTo>
                    <a:cubicBezTo>
                      <a:pt x="7522" y="24515"/>
                      <a:pt x="7289" y="24588"/>
                      <a:pt x="7121" y="24749"/>
                    </a:cubicBezTo>
                    <a:cubicBezTo>
                      <a:pt x="7041" y="24844"/>
                      <a:pt x="6975" y="24946"/>
                      <a:pt x="6939" y="25063"/>
                    </a:cubicBezTo>
                    <a:cubicBezTo>
                      <a:pt x="6895" y="25172"/>
                      <a:pt x="6873" y="25289"/>
                      <a:pt x="6880" y="25413"/>
                    </a:cubicBezTo>
                    <a:cubicBezTo>
                      <a:pt x="6895" y="25639"/>
                      <a:pt x="6990" y="25858"/>
                      <a:pt x="7143" y="26026"/>
                    </a:cubicBezTo>
                    <a:cubicBezTo>
                      <a:pt x="7223" y="26113"/>
                      <a:pt x="7303" y="26194"/>
                      <a:pt x="7398" y="26267"/>
                    </a:cubicBezTo>
                    <a:cubicBezTo>
                      <a:pt x="7500" y="26347"/>
                      <a:pt x="7610" y="26420"/>
                      <a:pt x="7719" y="26485"/>
                    </a:cubicBezTo>
                    <a:cubicBezTo>
                      <a:pt x="7953" y="26617"/>
                      <a:pt x="8194" y="26733"/>
                      <a:pt x="8442" y="26836"/>
                    </a:cubicBezTo>
                    <a:cubicBezTo>
                      <a:pt x="8909" y="27011"/>
                      <a:pt x="9376" y="27164"/>
                      <a:pt x="9857" y="27288"/>
                    </a:cubicBezTo>
                    <a:cubicBezTo>
                      <a:pt x="11302" y="27667"/>
                      <a:pt x="12775" y="27901"/>
                      <a:pt x="14264" y="27996"/>
                    </a:cubicBezTo>
                    <a:cubicBezTo>
                      <a:pt x="14862" y="28032"/>
                      <a:pt x="15439" y="28054"/>
                      <a:pt x="15993" y="28054"/>
                    </a:cubicBezTo>
                    <a:cubicBezTo>
                      <a:pt x="16041" y="28054"/>
                      <a:pt x="16090" y="28055"/>
                      <a:pt x="16138" y="28055"/>
                    </a:cubicBezTo>
                    <a:cubicBezTo>
                      <a:pt x="17053" y="28055"/>
                      <a:pt x="17974" y="27989"/>
                      <a:pt x="18882" y="27864"/>
                    </a:cubicBezTo>
                    <a:cubicBezTo>
                      <a:pt x="19429" y="27784"/>
                      <a:pt x="19977" y="27675"/>
                      <a:pt x="20509" y="27536"/>
                    </a:cubicBezTo>
                    <a:cubicBezTo>
                      <a:pt x="20874" y="27529"/>
                      <a:pt x="21232" y="27478"/>
                      <a:pt x="21582" y="27383"/>
                    </a:cubicBezTo>
                    <a:cubicBezTo>
                      <a:pt x="21874" y="27310"/>
                      <a:pt x="22158" y="27215"/>
                      <a:pt x="22443" y="27098"/>
                    </a:cubicBezTo>
                    <a:cubicBezTo>
                      <a:pt x="21881" y="26726"/>
                      <a:pt x="21341" y="26347"/>
                      <a:pt x="20808" y="25960"/>
                    </a:cubicBezTo>
                    <a:cubicBezTo>
                      <a:pt x="19437" y="24961"/>
                      <a:pt x="18138" y="23866"/>
                      <a:pt x="16934" y="22677"/>
                    </a:cubicBezTo>
                    <a:cubicBezTo>
                      <a:pt x="16635" y="22370"/>
                      <a:pt x="16336" y="22064"/>
                      <a:pt x="16051" y="21743"/>
                    </a:cubicBezTo>
                    <a:cubicBezTo>
                      <a:pt x="15760" y="21429"/>
                      <a:pt x="15460" y="21101"/>
                      <a:pt x="15176" y="20773"/>
                    </a:cubicBezTo>
                    <a:cubicBezTo>
                      <a:pt x="14600" y="20116"/>
                      <a:pt x="14038" y="19445"/>
                      <a:pt x="13498" y="18766"/>
                    </a:cubicBezTo>
                    <a:cubicBezTo>
                      <a:pt x="12418" y="17402"/>
                      <a:pt x="11418" y="15965"/>
                      <a:pt x="10514" y="14476"/>
                    </a:cubicBezTo>
                    <a:cubicBezTo>
                      <a:pt x="9631" y="13032"/>
                      <a:pt x="8850" y="11521"/>
                      <a:pt x="8186" y="9960"/>
                    </a:cubicBezTo>
                    <a:cubicBezTo>
                      <a:pt x="7858" y="9172"/>
                      <a:pt x="7559" y="8377"/>
                      <a:pt x="7296" y="7559"/>
                    </a:cubicBezTo>
                    <a:cubicBezTo>
                      <a:pt x="7041" y="6750"/>
                      <a:pt x="6822" y="5932"/>
                      <a:pt x="6647" y="5101"/>
                    </a:cubicBezTo>
                    <a:cubicBezTo>
                      <a:pt x="6457" y="4225"/>
                      <a:pt x="6318" y="3342"/>
                      <a:pt x="6231" y="2452"/>
                    </a:cubicBezTo>
                    <a:cubicBezTo>
                      <a:pt x="6187" y="2015"/>
                      <a:pt x="6158" y="1569"/>
                      <a:pt x="6151" y="1132"/>
                    </a:cubicBezTo>
                    <a:cubicBezTo>
                      <a:pt x="6136" y="752"/>
                      <a:pt x="6143" y="373"/>
                      <a:pt x="6158"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3" name="Google Shape;343;p42"/>
              <p:cNvSpPr/>
              <p:nvPr/>
            </p:nvSpPr>
            <p:spPr>
              <a:xfrm>
                <a:off x="4531465" y="3870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4" name="Google Shape;344;p42"/>
              <p:cNvSpPr/>
              <p:nvPr/>
            </p:nvSpPr>
            <p:spPr>
              <a:xfrm>
                <a:off x="4684212" y="4001348"/>
                <a:ext cx="33" cy="33"/>
              </a:xfrm>
              <a:custGeom>
                <a:avLst/>
                <a:gdLst/>
                <a:ahLst/>
                <a:cxnLst/>
                <a:rect l="l" t="t" r="r" b="b"/>
                <a:pathLst>
                  <a:path w="1" h="1" extrusionOk="0">
                    <a:moveTo>
                      <a:pt x="0" y="0"/>
                    </a:moveTo>
                    <a:close/>
                  </a:path>
                </a:pathLst>
              </a:custGeom>
              <a:solidFill>
                <a:srgbClr val="939AE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5" name="Google Shape;345;p42"/>
              <p:cNvSpPr/>
              <p:nvPr/>
            </p:nvSpPr>
            <p:spPr>
              <a:xfrm>
                <a:off x="4684212" y="4001348"/>
                <a:ext cx="261" cy="490"/>
              </a:xfrm>
              <a:custGeom>
                <a:avLst/>
                <a:gdLst/>
                <a:ahLst/>
                <a:cxnLst/>
                <a:rect l="l" t="t" r="r" b="b"/>
                <a:pathLst>
                  <a:path w="8" h="15" extrusionOk="0">
                    <a:moveTo>
                      <a:pt x="7" y="15"/>
                    </a:moveTo>
                    <a:lnTo>
                      <a:pt x="7" y="0"/>
                    </a:lnTo>
                    <a:lnTo>
                      <a:pt x="7" y="15"/>
                    </a:lnTo>
                    <a:cubicBezTo>
                      <a:pt x="0" y="15"/>
                      <a:pt x="0" y="15"/>
                      <a:pt x="7" y="15"/>
                    </a:cubicBezTo>
                    <a:close/>
                  </a:path>
                </a:pathLst>
              </a:custGeom>
              <a:solidFill>
                <a:srgbClr val="939AE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sp>
          <p:nvSpPr>
            <p:cNvPr id="346" name="Google Shape;346;p42"/>
            <p:cNvSpPr/>
            <p:nvPr/>
          </p:nvSpPr>
          <p:spPr>
            <a:xfrm>
              <a:off x="206765" y="4076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nvGrpSpPr>
          <p:cNvPr id="347" name="Google Shape;347;p42"/>
          <p:cNvGrpSpPr/>
          <p:nvPr/>
        </p:nvGrpSpPr>
        <p:grpSpPr>
          <a:xfrm rot="1744902">
            <a:off x="130134" y="834815"/>
            <a:ext cx="1134885" cy="2058284"/>
            <a:chOff x="715100" y="3360345"/>
            <a:chExt cx="702280" cy="1273691"/>
          </a:xfrm>
        </p:grpSpPr>
        <p:sp>
          <p:nvSpPr>
            <p:cNvPr id="348" name="Google Shape;348;p42"/>
            <p:cNvSpPr/>
            <p:nvPr/>
          </p:nvSpPr>
          <p:spPr>
            <a:xfrm>
              <a:off x="920135" y="4116897"/>
              <a:ext cx="239888" cy="517138"/>
            </a:xfrm>
            <a:custGeom>
              <a:avLst/>
              <a:gdLst/>
              <a:ahLst/>
              <a:cxnLst/>
              <a:rect l="l" t="t" r="r" b="b"/>
              <a:pathLst>
                <a:path w="7345" h="15834" extrusionOk="0">
                  <a:moveTo>
                    <a:pt x="1075" y="13109"/>
                  </a:moveTo>
                  <a:cubicBezTo>
                    <a:pt x="1073" y="13116"/>
                    <a:pt x="1070" y="13124"/>
                    <a:pt x="1070" y="13132"/>
                  </a:cubicBezTo>
                  <a:lnTo>
                    <a:pt x="1070" y="13132"/>
                  </a:lnTo>
                  <a:cubicBezTo>
                    <a:pt x="1071" y="13124"/>
                    <a:pt x="1073" y="13117"/>
                    <a:pt x="1075" y="13109"/>
                  </a:cubicBezTo>
                  <a:close/>
                  <a:moveTo>
                    <a:pt x="6965" y="1"/>
                  </a:moveTo>
                  <a:cubicBezTo>
                    <a:pt x="6848" y="1"/>
                    <a:pt x="6746" y="59"/>
                    <a:pt x="6681" y="147"/>
                  </a:cubicBezTo>
                  <a:lnTo>
                    <a:pt x="6681" y="139"/>
                  </a:lnTo>
                  <a:cubicBezTo>
                    <a:pt x="5499" y="1598"/>
                    <a:pt x="4441" y="3145"/>
                    <a:pt x="3514" y="4772"/>
                  </a:cubicBezTo>
                  <a:cubicBezTo>
                    <a:pt x="2602" y="6385"/>
                    <a:pt x="1843" y="8077"/>
                    <a:pt x="1252" y="9828"/>
                  </a:cubicBezTo>
                  <a:cubicBezTo>
                    <a:pt x="647" y="11667"/>
                    <a:pt x="231" y="13557"/>
                    <a:pt x="12" y="15476"/>
                  </a:cubicBezTo>
                  <a:cubicBezTo>
                    <a:pt x="0" y="15710"/>
                    <a:pt x="177" y="15833"/>
                    <a:pt x="353" y="15833"/>
                  </a:cubicBezTo>
                  <a:cubicBezTo>
                    <a:pt x="512" y="15833"/>
                    <a:pt x="670" y="15734"/>
                    <a:pt x="690" y="15527"/>
                  </a:cubicBezTo>
                  <a:cubicBezTo>
                    <a:pt x="783" y="14719"/>
                    <a:pt x="909" y="13925"/>
                    <a:pt x="1070" y="13132"/>
                  </a:cubicBezTo>
                  <a:lnTo>
                    <a:pt x="1070" y="13132"/>
                  </a:lnTo>
                  <a:cubicBezTo>
                    <a:pt x="1070" y="13133"/>
                    <a:pt x="1070" y="13133"/>
                    <a:pt x="1070" y="13134"/>
                  </a:cubicBezTo>
                  <a:cubicBezTo>
                    <a:pt x="1070" y="13133"/>
                    <a:pt x="1070" y="13132"/>
                    <a:pt x="1070" y="13132"/>
                  </a:cubicBezTo>
                  <a:lnTo>
                    <a:pt x="1070" y="13132"/>
                  </a:lnTo>
                  <a:cubicBezTo>
                    <a:pt x="1070" y="13132"/>
                    <a:pt x="1070" y="13132"/>
                    <a:pt x="1070" y="13132"/>
                  </a:cubicBezTo>
                  <a:lnTo>
                    <a:pt x="1070" y="13132"/>
                  </a:lnTo>
                  <a:cubicBezTo>
                    <a:pt x="1070" y="13118"/>
                    <a:pt x="1070" y="13104"/>
                    <a:pt x="1077" y="13097"/>
                  </a:cubicBezTo>
                  <a:lnTo>
                    <a:pt x="1077" y="13097"/>
                  </a:lnTo>
                  <a:cubicBezTo>
                    <a:pt x="1076" y="13101"/>
                    <a:pt x="1075" y="13105"/>
                    <a:pt x="1075" y="13109"/>
                  </a:cubicBezTo>
                  <a:lnTo>
                    <a:pt x="1075" y="13109"/>
                  </a:lnTo>
                  <a:cubicBezTo>
                    <a:pt x="1076" y="13104"/>
                    <a:pt x="1077" y="13100"/>
                    <a:pt x="1077" y="13097"/>
                  </a:cubicBezTo>
                  <a:lnTo>
                    <a:pt x="1077" y="13097"/>
                  </a:lnTo>
                  <a:cubicBezTo>
                    <a:pt x="1077" y="13097"/>
                    <a:pt x="1077" y="13097"/>
                    <a:pt x="1077" y="13097"/>
                  </a:cubicBezTo>
                  <a:lnTo>
                    <a:pt x="1077" y="13097"/>
                  </a:lnTo>
                  <a:cubicBezTo>
                    <a:pt x="1079" y="13085"/>
                    <a:pt x="1082" y="13073"/>
                    <a:pt x="1084" y="13061"/>
                  </a:cubicBezTo>
                  <a:cubicBezTo>
                    <a:pt x="1588" y="10697"/>
                    <a:pt x="2390" y="8413"/>
                    <a:pt x="3485" y="6253"/>
                  </a:cubicBezTo>
                  <a:cubicBezTo>
                    <a:pt x="4536" y="4225"/>
                    <a:pt x="5790" y="2306"/>
                    <a:pt x="7235" y="533"/>
                  </a:cubicBezTo>
                  <a:cubicBezTo>
                    <a:pt x="7345" y="380"/>
                    <a:pt x="7308" y="168"/>
                    <a:pt x="7155" y="59"/>
                  </a:cubicBezTo>
                  <a:cubicBezTo>
                    <a:pt x="7096" y="23"/>
                    <a:pt x="7031" y="1"/>
                    <a:pt x="6965" y="1"/>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9" name="Google Shape;349;p42"/>
            <p:cNvSpPr/>
            <p:nvPr/>
          </p:nvSpPr>
          <p:spPr>
            <a:xfrm>
              <a:off x="787310" y="3482131"/>
              <a:ext cx="321244" cy="991002"/>
            </a:xfrm>
            <a:custGeom>
              <a:avLst/>
              <a:gdLst/>
              <a:ahLst/>
              <a:cxnLst/>
              <a:rect l="l" t="t" r="r" b="b"/>
              <a:pathLst>
                <a:path w="9836" h="30343" extrusionOk="0">
                  <a:moveTo>
                    <a:pt x="2325" y="28712"/>
                  </a:moveTo>
                  <a:cubicBezTo>
                    <a:pt x="2319" y="28732"/>
                    <a:pt x="2313" y="28750"/>
                    <a:pt x="2313" y="28768"/>
                  </a:cubicBezTo>
                  <a:cubicBezTo>
                    <a:pt x="2317" y="28750"/>
                    <a:pt x="2321" y="28731"/>
                    <a:pt x="2325" y="28712"/>
                  </a:cubicBezTo>
                  <a:close/>
                  <a:moveTo>
                    <a:pt x="9493" y="0"/>
                  </a:moveTo>
                  <a:cubicBezTo>
                    <a:pt x="9310" y="7"/>
                    <a:pt x="9164" y="139"/>
                    <a:pt x="9150" y="321"/>
                  </a:cubicBezTo>
                  <a:cubicBezTo>
                    <a:pt x="9033" y="1160"/>
                    <a:pt x="8887" y="2006"/>
                    <a:pt x="8719" y="2838"/>
                  </a:cubicBezTo>
                  <a:cubicBezTo>
                    <a:pt x="8121" y="5691"/>
                    <a:pt x="7209" y="8478"/>
                    <a:pt x="5888" y="11083"/>
                  </a:cubicBezTo>
                  <a:cubicBezTo>
                    <a:pt x="5473" y="11907"/>
                    <a:pt x="5013" y="12702"/>
                    <a:pt x="4509" y="13476"/>
                  </a:cubicBezTo>
                  <a:cubicBezTo>
                    <a:pt x="4422" y="11747"/>
                    <a:pt x="4203" y="10017"/>
                    <a:pt x="3845" y="8325"/>
                  </a:cubicBezTo>
                  <a:cubicBezTo>
                    <a:pt x="3816" y="8164"/>
                    <a:pt x="3678" y="8048"/>
                    <a:pt x="3510" y="8048"/>
                  </a:cubicBezTo>
                  <a:cubicBezTo>
                    <a:pt x="3495" y="8048"/>
                    <a:pt x="3473" y="8048"/>
                    <a:pt x="3452" y="8055"/>
                  </a:cubicBezTo>
                  <a:cubicBezTo>
                    <a:pt x="3262" y="8091"/>
                    <a:pt x="3145" y="8266"/>
                    <a:pt x="3174" y="8456"/>
                  </a:cubicBezTo>
                  <a:cubicBezTo>
                    <a:pt x="3503" y="10017"/>
                    <a:pt x="3714" y="11593"/>
                    <a:pt x="3816" y="13191"/>
                  </a:cubicBezTo>
                  <a:cubicBezTo>
                    <a:pt x="3933" y="15438"/>
                    <a:pt x="3889" y="17700"/>
                    <a:pt x="3678" y="19947"/>
                  </a:cubicBezTo>
                  <a:cubicBezTo>
                    <a:pt x="2817" y="18379"/>
                    <a:pt x="1730" y="16934"/>
                    <a:pt x="694" y="15475"/>
                  </a:cubicBezTo>
                  <a:cubicBezTo>
                    <a:pt x="650" y="15402"/>
                    <a:pt x="577" y="15351"/>
                    <a:pt x="489" y="15322"/>
                  </a:cubicBezTo>
                  <a:cubicBezTo>
                    <a:pt x="460" y="15314"/>
                    <a:pt x="431" y="15307"/>
                    <a:pt x="402" y="15307"/>
                  </a:cubicBezTo>
                  <a:cubicBezTo>
                    <a:pt x="343" y="15307"/>
                    <a:pt x="278" y="15329"/>
                    <a:pt x="227" y="15358"/>
                  </a:cubicBezTo>
                  <a:cubicBezTo>
                    <a:pt x="81" y="15446"/>
                    <a:pt x="0" y="15672"/>
                    <a:pt x="110" y="15825"/>
                  </a:cubicBezTo>
                  <a:cubicBezTo>
                    <a:pt x="1343" y="17554"/>
                    <a:pt x="2649" y="19262"/>
                    <a:pt x="3554" y="21202"/>
                  </a:cubicBezTo>
                  <a:cubicBezTo>
                    <a:pt x="3379" y="22742"/>
                    <a:pt x="3152" y="24274"/>
                    <a:pt x="2882" y="25799"/>
                  </a:cubicBezTo>
                  <a:cubicBezTo>
                    <a:pt x="2711" y="26772"/>
                    <a:pt x="2525" y="27746"/>
                    <a:pt x="2325" y="28712"/>
                  </a:cubicBezTo>
                  <a:lnTo>
                    <a:pt x="2325" y="28712"/>
                  </a:lnTo>
                  <a:cubicBezTo>
                    <a:pt x="2328" y="28702"/>
                    <a:pt x="2331" y="28692"/>
                    <a:pt x="2334" y="28680"/>
                  </a:cubicBezTo>
                  <a:lnTo>
                    <a:pt x="2334" y="28680"/>
                  </a:lnTo>
                  <a:cubicBezTo>
                    <a:pt x="2247" y="29086"/>
                    <a:pt x="2160" y="29493"/>
                    <a:pt x="2080" y="29892"/>
                  </a:cubicBezTo>
                  <a:cubicBezTo>
                    <a:pt x="2051" y="29979"/>
                    <a:pt x="2058" y="30067"/>
                    <a:pt x="2094" y="30147"/>
                  </a:cubicBezTo>
                  <a:cubicBezTo>
                    <a:pt x="2131" y="30235"/>
                    <a:pt x="2204" y="30293"/>
                    <a:pt x="2284" y="30322"/>
                  </a:cubicBezTo>
                  <a:cubicBezTo>
                    <a:pt x="2323" y="30335"/>
                    <a:pt x="2364" y="30343"/>
                    <a:pt x="2405" y="30343"/>
                  </a:cubicBezTo>
                  <a:cubicBezTo>
                    <a:pt x="2454" y="30343"/>
                    <a:pt x="2503" y="30332"/>
                    <a:pt x="2547" y="30308"/>
                  </a:cubicBezTo>
                  <a:cubicBezTo>
                    <a:pt x="2627" y="30271"/>
                    <a:pt x="2693" y="30206"/>
                    <a:pt x="2722" y="30118"/>
                  </a:cubicBezTo>
                  <a:cubicBezTo>
                    <a:pt x="3349" y="27200"/>
                    <a:pt x="3889" y="24252"/>
                    <a:pt x="4225" y="21275"/>
                  </a:cubicBezTo>
                  <a:cubicBezTo>
                    <a:pt x="4225" y="21268"/>
                    <a:pt x="4232" y="21261"/>
                    <a:pt x="4239" y="21253"/>
                  </a:cubicBezTo>
                  <a:cubicBezTo>
                    <a:pt x="4247" y="21202"/>
                    <a:pt x="4247" y="21159"/>
                    <a:pt x="4239" y="21107"/>
                  </a:cubicBezTo>
                  <a:cubicBezTo>
                    <a:pt x="4371" y="19925"/>
                    <a:pt x="4466" y="18736"/>
                    <a:pt x="4517" y="17540"/>
                  </a:cubicBezTo>
                  <a:cubicBezTo>
                    <a:pt x="4561" y="16555"/>
                    <a:pt x="4568" y="15570"/>
                    <a:pt x="4546" y="14577"/>
                  </a:cubicBezTo>
                  <a:cubicBezTo>
                    <a:pt x="4582" y="14556"/>
                    <a:pt x="4619" y="14519"/>
                    <a:pt x="4648" y="14483"/>
                  </a:cubicBezTo>
                  <a:cubicBezTo>
                    <a:pt x="6895" y="11243"/>
                    <a:pt x="8354" y="7500"/>
                    <a:pt x="9223" y="3663"/>
                  </a:cubicBezTo>
                  <a:cubicBezTo>
                    <a:pt x="9471" y="2568"/>
                    <a:pt x="9675" y="1474"/>
                    <a:pt x="9821" y="365"/>
                  </a:cubicBezTo>
                  <a:cubicBezTo>
                    <a:pt x="9836" y="182"/>
                    <a:pt x="9697" y="22"/>
                    <a:pt x="9515" y="0"/>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0" name="Google Shape;350;p42"/>
            <p:cNvSpPr/>
            <p:nvPr/>
          </p:nvSpPr>
          <p:spPr>
            <a:xfrm>
              <a:off x="1055377" y="3875283"/>
              <a:ext cx="345543" cy="332446"/>
            </a:xfrm>
            <a:custGeom>
              <a:avLst/>
              <a:gdLst/>
              <a:ahLst/>
              <a:cxnLst/>
              <a:rect l="l" t="t" r="r" b="b"/>
              <a:pathLst>
                <a:path w="10580" h="10179" extrusionOk="0">
                  <a:moveTo>
                    <a:pt x="5093" y="0"/>
                  </a:moveTo>
                  <a:cubicBezTo>
                    <a:pt x="2284" y="0"/>
                    <a:pt x="1" y="2277"/>
                    <a:pt x="1" y="5086"/>
                  </a:cubicBezTo>
                  <a:cubicBezTo>
                    <a:pt x="1" y="7151"/>
                    <a:pt x="1241" y="9004"/>
                    <a:pt x="3145" y="9792"/>
                  </a:cubicBezTo>
                  <a:cubicBezTo>
                    <a:pt x="3773" y="10052"/>
                    <a:pt x="4432" y="10179"/>
                    <a:pt x="5087" y="10179"/>
                  </a:cubicBezTo>
                  <a:cubicBezTo>
                    <a:pt x="6411" y="10179"/>
                    <a:pt x="7714" y="9662"/>
                    <a:pt x="8690" y="8690"/>
                  </a:cubicBezTo>
                  <a:cubicBezTo>
                    <a:pt x="10142" y="7231"/>
                    <a:pt x="10580" y="5042"/>
                    <a:pt x="9792" y="3145"/>
                  </a:cubicBezTo>
                  <a:cubicBezTo>
                    <a:pt x="9004" y="1241"/>
                    <a:pt x="7151" y="0"/>
                    <a:pt x="5093" y="0"/>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1" name="Google Shape;351;p42"/>
            <p:cNvSpPr/>
            <p:nvPr/>
          </p:nvSpPr>
          <p:spPr>
            <a:xfrm>
              <a:off x="1054658" y="3875512"/>
              <a:ext cx="362722" cy="332609"/>
            </a:xfrm>
            <a:custGeom>
              <a:avLst/>
              <a:gdLst/>
              <a:ahLst/>
              <a:cxnLst/>
              <a:rect l="l" t="t" r="r" b="b"/>
              <a:pathLst>
                <a:path w="11106" h="10184" extrusionOk="0">
                  <a:moveTo>
                    <a:pt x="5097" y="1"/>
                  </a:moveTo>
                  <a:cubicBezTo>
                    <a:pt x="2411" y="1"/>
                    <a:pt x="7" y="2169"/>
                    <a:pt x="1" y="5101"/>
                  </a:cubicBezTo>
                  <a:lnTo>
                    <a:pt x="15" y="5079"/>
                  </a:lnTo>
                  <a:cubicBezTo>
                    <a:pt x="15" y="7958"/>
                    <a:pt x="2358" y="10183"/>
                    <a:pt x="5096" y="10183"/>
                  </a:cubicBezTo>
                  <a:cubicBezTo>
                    <a:pt x="5459" y="10183"/>
                    <a:pt x="5830" y="10144"/>
                    <a:pt x="6202" y="10062"/>
                  </a:cubicBezTo>
                  <a:cubicBezTo>
                    <a:pt x="9383" y="9369"/>
                    <a:pt x="11105" y="5911"/>
                    <a:pt x="9741" y="2956"/>
                  </a:cubicBezTo>
                  <a:lnTo>
                    <a:pt x="9741" y="2956"/>
                  </a:lnTo>
                  <a:cubicBezTo>
                    <a:pt x="9770" y="3021"/>
                    <a:pt x="9792" y="3094"/>
                    <a:pt x="9821" y="3160"/>
                  </a:cubicBezTo>
                  <a:cubicBezTo>
                    <a:pt x="9865" y="3299"/>
                    <a:pt x="9909" y="3444"/>
                    <a:pt x="9938" y="3583"/>
                  </a:cubicBezTo>
                  <a:cubicBezTo>
                    <a:pt x="9967" y="3707"/>
                    <a:pt x="9989" y="3831"/>
                    <a:pt x="10004" y="3948"/>
                  </a:cubicBezTo>
                  <a:cubicBezTo>
                    <a:pt x="10040" y="4181"/>
                    <a:pt x="10055" y="4415"/>
                    <a:pt x="10047" y="4656"/>
                  </a:cubicBezTo>
                  <a:cubicBezTo>
                    <a:pt x="10040" y="5152"/>
                    <a:pt x="9952" y="5648"/>
                    <a:pt x="9777" y="6122"/>
                  </a:cubicBezTo>
                  <a:cubicBezTo>
                    <a:pt x="9690" y="6348"/>
                    <a:pt x="9595" y="6567"/>
                    <a:pt x="9471" y="6779"/>
                  </a:cubicBezTo>
                  <a:cubicBezTo>
                    <a:pt x="9369" y="6968"/>
                    <a:pt x="9245" y="7151"/>
                    <a:pt x="9106" y="7326"/>
                  </a:cubicBezTo>
                  <a:cubicBezTo>
                    <a:pt x="8960" y="7523"/>
                    <a:pt x="8785" y="7705"/>
                    <a:pt x="8603" y="7873"/>
                  </a:cubicBezTo>
                  <a:cubicBezTo>
                    <a:pt x="8092" y="8340"/>
                    <a:pt x="7472" y="8690"/>
                    <a:pt x="6801" y="8880"/>
                  </a:cubicBezTo>
                  <a:cubicBezTo>
                    <a:pt x="6408" y="8990"/>
                    <a:pt x="6001" y="9045"/>
                    <a:pt x="5592" y="9045"/>
                  </a:cubicBezTo>
                  <a:cubicBezTo>
                    <a:pt x="5484" y="9045"/>
                    <a:pt x="5376" y="9041"/>
                    <a:pt x="5268" y="9033"/>
                  </a:cubicBezTo>
                  <a:cubicBezTo>
                    <a:pt x="5020" y="9011"/>
                    <a:pt x="4765" y="8975"/>
                    <a:pt x="4517" y="8917"/>
                  </a:cubicBezTo>
                  <a:cubicBezTo>
                    <a:pt x="4291" y="8858"/>
                    <a:pt x="4072" y="8785"/>
                    <a:pt x="3860" y="8698"/>
                  </a:cubicBezTo>
                  <a:cubicBezTo>
                    <a:pt x="3619" y="8588"/>
                    <a:pt x="3386" y="8464"/>
                    <a:pt x="3160" y="8318"/>
                  </a:cubicBezTo>
                  <a:cubicBezTo>
                    <a:pt x="2970" y="8194"/>
                    <a:pt x="2788" y="8056"/>
                    <a:pt x="2613" y="7902"/>
                  </a:cubicBezTo>
                  <a:cubicBezTo>
                    <a:pt x="2233" y="7567"/>
                    <a:pt x="1920" y="7165"/>
                    <a:pt x="1679" y="6720"/>
                  </a:cubicBezTo>
                  <a:lnTo>
                    <a:pt x="1606" y="6589"/>
                  </a:lnTo>
                  <a:cubicBezTo>
                    <a:pt x="1453" y="6275"/>
                    <a:pt x="1329" y="5947"/>
                    <a:pt x="1248" y="5604"/>
                  </a:cubicBezTo>
                  <a:cubicBezTo>
                    <a:pt x="1226" y="5517"/>
                    <a:pt x="1212" y="5414"/>
                    <a:pt x="1197" y="5320"/>
                  </a:cubicBezTo>
                  <a:cubicBezTo>
                    <a:pt x="1190" y="5290"/>
                    <a:pt x="1183" y="5254"/>
                    <a:pt x="1183" y="5232"/>
                  </a:cubicBezTo>
                  <a:cubicBezTo>
                    <a:pt x="1146" y="5020"/>
                    <a:pt x="1132" y="4802"/>
                    <a:pt x="1132" y="4590"/>
                  </a:cubicBezTo>
                  <a:lnTo>
                    <a:pt x="1132" y="4546"/>
                  </a:lnTo>
                  <a:lnTo>
                    <a:pt x="1132" y="4495"/>
                  </a:lnTo>
                  <a:cubicBezTo>
                    <a:pt x="1139" y="4488"/>
                    <a:pt x="1139" y="4473"/>
                    <a:pt x="1132" y="4459"/>
                  </a:cubicBezTo>
                  <a:lnTo>
                    <a:pt x="1132" y="4451"/>
                  </a:lnTo>
                  <a:lnTo>
                    <a:pt x="1132" y="4415"/>
                  </a:lnTo>
                  <a:cubicBezTo>
                    <a:pt x="1132" y="4408"/>
                    <a:pt x="1132" y="4408"/>
                    <a:pt x="1132" y="4408"/>
                  </a:cubicBezTo>
                  <a:lnTo>
                    <a:pt x="1132" y="4371"/>
                  </a:lnTo>
                  <a:lnTo>
                    <a:pt x="1132" y="4356"/>
                  </a:lnTo>
                  <a:lnTo>
                    <a:pt x="1132" y="4327"/>
                  </a:lnTo>
                  <a:cubicBezTo>
                    <a:pt x="1132" y="4320"/>
                    <a:pt x="1132" y="4313"/>
                    <a:pt x="1132" y="4305"/>
                  </a:cubicBezTo>
                  <a:cubicBezTo>
                    <a:pt x="1132" y="4298"/>
                    <a:pt x="1132" y="4284"/>
                    <a:pt x="1132" y="4276"/>
                  </a:cubicBezTo>
                  <a:cubicBezTo>
                    <a:pt x="1146" y="4145"/>
                    <a:pt x="1161" y="4006"/>
                    <a:pt x="1183" y="3875"/>
                  </a:cubicBezTo>
                  <a:cubicBezTo>
                    <a:pt x="1204" y="3722"/>
                    <a:pt x="1241" y="3561"/>
                    <a:pt x="1277" y="3415"/>
                  </a:cubicBezTo>
                  <a:cubicBezTo>
                    <a:pt x="1314" y="3284"/>
                    <a:pt x="1358" y="3145"/>
                    <a:pt x="1409" y="3021"/>
                  </a:cubicBezTo>
                  <a:cubicBezTo>
                    <a:pt x="1431" y="2963"/>
                    <a:pt x="1453" y="2905"/>
                    <a:pt x="1482" y="2846"/>
                  </a:cubicBezTo>
                  <a:cubicBezTo>
                    <a:pt x="1526" y="2744"/>
                    <a:pt x="1569" y="2649"/>
                    <a:pt x="1613" y="2554"/>
                  </a:cubicBezTo>
                  <a:cubicBezTo>
                    <a:pt x="1620" y="2547"/>
                    <a:pt x="1620" y="2547"/>
                    <a:pt x="1620" y="2540"/>
                  </a:cubicBezTo>
                  <a:cubicBezTo>
                    <a:pt x="1642" y="2496"/>
                    <a:pt x="1671" y="2452"/>
                    <a:pt x="1693" y="2408"/>
                  </a:cubicBezTo>
                  <a:cubicBezTo>
                    <a:pt x="1723" y="2365"/>
                    <a:pt x="1759" y="2299"/>
                    <a:pt x="1795" y="2248"/>
                  </a:cubicBezTo>
                  <a:cubicBezTo>
                    <a:pt x="2007" y="1898"/>
                    <a:pt x="2270" y="1584"/>
                    <a:pt x="2569" y="1307"/>
                  </a:cubicBezTo>
                  <a:cubicBezTo>
                    <a:pt x="2751" y="1139"/>
                    <a:pt x="2941" y="993"/>
                    <a:pt x="3153" y="854"/>
                  </a:cubicBezTo>
                  <a:lnTo>
                    <a:pt x="3218" y="818"/>
                  </a:lnTo>
                  <a:cubicBezTo>
                    <a:pt x="3401" y="694"/>
                    <a:pt x="3590" y="592"/>
                    <a:pt x="3795" y="511"/>
                  </a:cubicBezTo>
                  <a:lnTo>
                    <a:pt x="3802" y="511"/>
                  </a:lnTo>
                  <a:lnTo>
                    <a:pt x="3816" y="504"/>
                  </a:lnTo>
                  <a:cubicBezTo>
                    <a:pt x="4043" y="402"/>
                    <a:pt x="4283" y="322"/>
                    <a:pt x="4517" y="263"/>
                  </a:cubicBezTo>
                  <a:cubicBezTo>
                    <a:pt x="4685" y="227"/>
                    <a:pt x="4853" y="198"/>
                    <a:pt x="5013" y="176"/>
                  </a:cubicBezTo>
                  <a:lnTo>
                    <a:pt x="5079" y="176"/>
                  </a:lnTo>
                  <a:cubicBezTo>
                    <a:pt x="5115" y="169"/>
                    <a:pt x="5152" y="169"/>
                    <a:pt x="5195" y="161"/>
                  </a:cubicBezTo>
                  <a:cubicBezTo>
                    <a:pt x="5327" y="154"/>
                    <a:pt x="5458" y="147"/>
                    <a:pt x="5589" y="147"/>
                  </a:cubicBezTo>
                  <a:cubicBezTo>
                    <a:pt x="5728" y="147"/>
                    <a:pt x="5867" y="154"/>
                    <a:pt x="5998" y="169"/>
                  </a:cubicBezTo>
                  <a:cubicBezTo>
                    <a:pt x="6231" y="190"/>
                    <a:pt x="6465" y="227"/>
                    <a:pt x="6691" y="285"/>
                  </a:cubicBezTo>
                  <a:cubicBezTo>
                    <a:pt x="6822" y="322"/>
                    <a:pt x="6954" y="358"/>
                    <a:pt x="7085" y="409"/>
                  </a:cubicBezTo>
                  <a:cubicBezTo>
                    <a:pt x="6426" y="130"/>
                    <a:pt x="5753" y="1"/>
                    <a:pt x="5097" y="1"/>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2" name="Google Shape;352;p42"/>
            <p:cNvSpPr/>
            <p:nvPr/>
          </p:nvSpPr>
          <p:spPr>
            <a:xfrm>
              <a:off x="724179" y="3917708"/>
              <a:ext cx="117968" cy="100887"/>
            </a:xfrm>
            <a:custGeom>
              <a:avLst/>
              <a:gdLst/>
              <a:ahLst/>
              <a:cxnLst/>
              <a:rect l="l" t="t" r="r" b="b"/>
              <a:pathLst>
                <a:path w="3612" h="3089" extrusionOk="0">
                  <a:moveTo>
                    <a:pt x="1533" y="0"/>
                  </a:moveTo>
                  <a:cubicBezTo>
                    <a:pt x="686" y="0"/>
                    <a:pt x="0" y="690"/>
                    <a:pt x="0" y="1540"/>
                  </a:cubicBezTo>
                  <a:cubicBezTo>
                    <a:pt x="0" y="2473"/>
                    <a:pt x="762" y="3088"/>
                    <a:pt x="1555" y="3088"/>
                  </a:cubicBezTo>
                  <a:cubicBezTo>
                    <a:pt x="1934" y="3088"/>
                    <a:pt x="2320" y="2948"/>
                    <a:pt x="2634" y="2634"/>
                  </a:cubicBezTo>
                  <a:cubicBezTo>
                    <a:pt x="3612" y="1664"/>
                    <a:pt x="2918" y="0"/>
                    <a:pt x="1547" y="0"/>
                  </a:cubicBezTo>
                  <a:cubicBezTo>
                    <a:pt x="1542" y="0"/>
                    <a:pt x="1538" y="0"/>
                    <a:pt x="1533" y="0"/>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3" name="Google Shape;353;p42"/>
            <p:cNvSpPr/>
            <p:nvPr/>
          </p:nvSpPr>
          <p:spPr>
            <a:xfrm>
              <a:off x="715100" y="3917936"/>
              <a:ext cx="127276" cy="101181"/>
            </a:xfrm>
            <a:custGeom>
              <a:avLst/>
              <a:gdLst/>
              <a:ahLst/>
              <a:cxnLst/>
              <a:rect l="l" t="t" r="r" b="b"/>
              <a:pathLst>
                <a:path w="3897" h="3098" extrusionOk="0">
                  <a:moveTo>
                    <a:pt x="2000" y="0"/>
                  </a:moveTo>
                  <a:lnTo>
                    <a:pt x="2000" y="0"/>
                  </a:lnTo>
                  <a:cubicBezTo>
                    <a:pt x="2073" y="15"/>
                    <a:pt x="2139" y="44"/>
                    <a:pt x="2204" y="73"/>
                  </a:cubicBezTo>
                  <a:lnTo>
                    <a:pt x="2197" y="66"/>
                  </a:lnTo>
                  <a:lnTo>
                    <a:pt x="2197" y="66"/>
                  </a:lnTo>
                  <a:cubicBezTo>
                    <a:pt x="2263" y="95"/>
                    <a:pt x="2328" y="139"/>
                    <a:pt x="2387" y="176"/>
                  </a:cubicBezTo>
                  <a:cubicBezTo>
                    <a:pt x="2423" y="205"/>
                    <a:pt x="2467" y="241"/>
                    <a:pt x="2503" y="270"/>
                  </a:cubicBezTo>
                  <a:cubicBezTo>
                    <a:pt x="2584" y="343"/>
                    <a:pt x="2657" y="424"/>
                    <a:pt x="2715" y="504"/>
                  </a:cubicBezTo>
                  <a:cubicBezTo>
                    <a:pt x="2773" y="591"/>
                    <a:pt x="2817" y="679"/>
                    <a:pt x="2854" y="774"/>
                  </a:cubicBezTo>
                  <a:cubicBezTo>
                    <a:pt x="2875" y="825"/>
                    <a:pt x="2897" y="876"/>
                    <a:pt x="2912" y="934"/>
                  </a:cubicBezTo>
                  <a:cubicBezTo>
                    <a:pt x="2919" y="985"/>
                    <a:pt x="2926" y="1036"/>
                    <a:pt x="2934" y="1095"/>
                  </a:cubicBezTo>
                  <a:cubicBezTo>
                    <a:pt x="2948" y="1204"/>
                    <a:pt x="2948" y="1314"/>
                    <a:pt x="2934" y="1423"/>
                  </a:cubicBezTo>
                  <a:cubicBezTo>
                    <a:pt x="2926" y="1525"/>
                    <a:pt x="2905" y="1620"/>
                    <a:pt x="2861" y="1715"/>
                  </a:cubicBezTo>
                  <a:cubicBezTo>
                    <a:pt x="2824" y="1810"/>
                    <a:pt x="2781" y="1905"/>
                    <a:pt x="2722" y="1992"/>
                  </a:cubicBezTo>
                  <a:cubicBezTo>
                    <a:pt x="2664" y="2073"/>
                    <a:pt x="2598" y="2145"/>
                    <a:pt x="2518" y="2218"/>
                  </a:cubicBezTo>
                  <a:cubicBezTo>
                    <a:pt x="2438" y="2299"/>
                    <a:pt x="2336" y="2364"/>
                    <a:pt x="2233" y="2415"/>
                  </a:cubicBezTo>
                  <a:cubicBezTo>
                    <a:pt x="2139" y="2459"/>
                    <a:pt x="2044" y="2496"/>
                    <a:pt x="1942" y="2525"/>
                  </a:cubicBezTo>
                  <a:cubicBezTo>
                    <a:pt x="1839" y="2547"/>
                    <a:pt x="1745" y="2554"/>
                    <a:pt x="1642" y="2554"/>
                  </a:cubicBezTo>
                  <a:cubicBezTo>
                    <a:pt x="1533" y="2554"/>
                    <a:pt x="1423" y="2547"/>
                    <a:pt x="1321" y="2518"/>
                  </a:cubicBezTo>
                  <a:cubicBezTo>
                    <a:pt x="1197" y="2488"/>
                    <a:pt x="1088" y="2437"/>
                    <a:pt x="978" y="2379"/>
                  </a:cubicBezTo>
                  <a:cubicBezTo>
                    <a:pt x="891" y="2328"/>
                    <a:pt x="811" y="2262"/>
                    <a:pt x="738" y="2197"/>
                  </a:cubicBezTo>
                  <a:cubicBezTo>
                    <a:pt x="665" y="2124"/>
                    <a:pt x="599" y="2043"/>
                    <a:pt x="541" y="1956"/>
                  </a:cubicBezTo>
                  <a:cubicBezTo>
                    <a:pt x="533" y="1948"/>
                    <a:pt x="526" y="1934"/>
                    <a:pt x="519" y="1919"/>
                  </a:cubicBezTo>
                  <a:cubicBezTo>
                    <a:pt x="519" y="1919"/>
                    <a:pt x="519" y="1919"/>
                    <a:pt x="519" y="1912"/>
                  </a:cubicBezTo>
                  <a:cubicBezTo>
                    <a:pt x="482" y="1846"/>
                    <a:pt x="446" y="1773"/>
                    <a:pt x="424" y="1700"/>
                  </a:cubicBezTo>
                  <a:cubicBezTo>
                    <a:pt x="395" y="1642"/>
                    <a:pt x="380" y="1576"/>
                    <a:pt x="366" y="1511"/>
                  </a:cubicBezTo>
                  <a:cubicBezTo>
                    <a:pt x="358" y="1474"/>
                    <a:pt x="351" y="1430"/>
                    <a:pt x="351" y="1387"/>
                  </a:cubicBezTo>
                  <a:cubicBezTo>
                    <a:pt x="351" y="1365"/>
                    <a:pt x="351" y="1336"/>
                    <a:pt x="344" y="1314"/>
                  </a:cubicBezTo>
                  <a:lnTo>
                    <a:pt x="344" y="1197"/>
                  </a:lnTo>
                  <a:cubicBezTo>
                    <a:pt x="344" y="1175"/>
                    <a:pt x="344" y="1146"/>
                    <a:pt x="351" y="1131"/>
                  </a:cubicBezTo>
                  <a:cubicBezTo>
                    <a:pt x="358" y="1109"/>
                    <a:pt x="358" y="1080"/>
                    <a:pt x="358" y="1058"/>
                  </a:cubicBezTo>
                  <a:lnTo>
                    <a:pt x="358" y="1051"/>
                  </a:lnTo>
                  <a:lnTo>
                    <a:pt x="358" y="1051"/>
                  </a:lnTo>
                  <a:cubicBezTo>
                    <a:pt x="0" y="2136"/>
                    <a:pt x="855" y="3098"/>
                    <a:pt x="1833" y="3098"/>
                  </a:cubicBezTo>
                  <a:cubicBezTo>
                    <a:pt x="2111" y="3098"/>
                    <a:pt x="2398" y="3020"/>
                    <a:pt x="2671" y="2846"/>
                  </a:cubicBezTo>
                  <a:cubicBezTo>
                    <a:pt x="3897" y="2051"/>
                    <a:pt x="3452" y="154"/>
                    <a:pt x="2000" y="0"/>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4" name="Google Shape;354;p42"/>
            <p:cNvSpPr/>
            <p:nvPr/>
          </p:nvSpPr>
          <p:spPr>
            <a:xfrm>
              <a:off x="758243" y="3591246"/>
              <a:ext cx="238549" cy="229600"/>
            </a:xfrm>
            <a:custGeom>
              <a:avLst/>
              <a:gdLst/>
              <a:ahLst/>
              <a:cxnLst/>
              <a:rect l="l" t="t" r="r" b="b"/>
              <a:pathLst>
                <a:path w="7304" h="7030" extrusionOk="0">
                  <a:moveTo>
                    <a:pt x="3517" y="1"/>
                  </a:moveTo>
                  <a:cubicBezTo>
                    <a:pt x="1569" y="1"/>
                    <a:pt x="0" y="1577"/>
                    <a:pt x="0" y="3517"/>
                  </a:cubicBezTo>
                  <a:cubicBezTo>
                    <a:pt x="0" y="4940"/>
                    <a:pt x="854" y="6217"/>
                    <a:pt x="2167" y="6764"/>
                  </a:cubicBezTo>
                  <a:cubicBezTo>
                    <a:pt x="2601" y="6942"/>
                    <a:pt x="3056" y="7029"/>
                    <a:pt x="3508" y="7029"/>
                  </a:cubicBezTo>
                  <a:cubicBezTo>
                    <a:pt x="4423" y="7029"/>
                    <a:pt x="5323" y="6672"/>
                    <a:pt x="5998" y="5998"/>
                  </a:cubicBezTo>
                  <a:cubicBezTo>
                    <a:pt x="7005" y="4991"/>
                    <a:pt x="7304" y="3481"/>
                    <a:pt x="6764" y="2168"/>
                  </a:cubicBezTo>
                  <a:cubicBezTo>
                    <a:pt x="6217" y="854"/>
                    <a:pt x="4932" y="1"/>
                    <a:pt x="3517" y="1"/>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5" name="Google Shape;355;p42"/>
            <p:cNvSpPr/>
            <p:nvPr/>
          </p:nvSpPr>
          <p:spPr>
            <a:xfrm>
              <a:off x="747988" y="3590821"/>
              <a:ext cx="251188" cy="229926"/>
            </a:xfrm>
            <a:custGeom>
              <a:avLst/>
              <a:gdLst/>
              <a:ahLst/>
              <a:cxnLst/>
              <a:rect l="l" t="t" r="r" b="b"/>
              <a:pathLst>
                <a:path w="7691" h="7040" extrusionOk="0">
                  <a:moveTo>
                    <a:pt x="3837" y="0"/>
                  </a:moveTo>
                  <a:cubicBezTo>
                    <a:pt x="3581" y="0"/>
                    <a:pt x="3322" y="28"/>
                    <a:pt x="3065" y="87"/>
                  </a:cubicBezTo>
                  <a:cubicBezTo>
                    <a:pt x="3145" y="79"/>
                    <a:pt x="3225" y="79"/>
                    <a:pt x="3306" y="79"/>
                  </a:cubicBezTo>
                  <a:cubicBezTo>
                    <a:pt x="3379" y="79"/>
                    <a:pt x="3452" y="79"/>
                    <a:pt x="3525" y="87"/>
                  </a:cubicBezTo>
                  <a:cubicBezTo>
                    <a:pt x="3758" y="108"/>
                    <a:pt x="3984" y="152"/>
                    <a:pt x="4203" y="225"/>
                  </a:cubicBezTo>
                  <a:cubicBezTo>
                    <a:pt x="5327" y="605"/>
                    <a:pt x="6100" y="1641"/>
                    <a:pt x="6151" y="2823"/>
                  </a:cubicBezTo>
                  <a:cubicBezTo>
                    <a:pt x="6158" y="3056"/>
                    <a:pt x="6137" y="3290"/>
                    <a:pt x="6093" y="3516"/>
                  </a:cubicBezTo>
                  <a:cubicBezTo>
                    <a:pt x="6013" y="3924"/>
                    <a:pt x="5837" y="4304"/>
                    <a:pt x="5589" y="4639"/>
                  </a:cubicBezTo>
                  <a:cubicBezTo>
                    <a:pt x="5473" y="4807"/>
                    <a:pt x="5327" y="4960"/>
                    <a:pt x="5174" y="5092"/>
                  </a:cubicBezTo>
                  <a:cubicBezTo>
                    <a:pt x="5028" y="5223"/>
                    <a:pt x="4867" y="5332"/>
                    <a:pt x="4699" y="5427"/>
                  </a:cubicBezTo>
                  <a:cubicBezTo>
                    <a:pt x="4495" y="5551"/>
                    <a:pt x="4276" y="5639"/>
                    <a:pt x="4050" y="5697"/>
                  </a:cubicBezTo>
                  <a:cubicBezTo>
                    <a:pt x="3799" y="5769"/>
                    <a:pt x="3541" y="5804"/>
                    <a:pt x="3284" y="5804"/>
                  </a:cubicBezTo>
                  <a:cubicBezTo>
                    <a:pt x="2860" y="5804"/>
                    <a:pt x="2437" y="5708"/>
                    <a:pt x="2051" y="5522"/>
                  </a:cubicBezTo>
                  <a:cubicBezTo>
                    <a:pt x="1839" y="5420"/>
                    <a:pt x="1635" y="5289"/>
                    <a:pt x="1460" y="5135"/>
                  </a:cubicBezTo>
                  <a:lnTo>
                    <a:pt x="1372" y="5062"/>
                  </a:lnTo>
                  <a:lnTo>
                    <a:pt x="1358" y="5055"/>
                  </a:lnTo>
                  <a:cubicBezTo>
                    <a:pt x="1314" y="5011"/>
                    <a:pt x="1270" y="4975"/>
                    <a:pt x="1234" y="4931"/>
                  </a:cubicBezTo>
                  <a:cubicBezTo>
                    <a:pt x="1168" y="4858"/>
                    <a:pt x="1102" y="4785"/>
                    <a:pt x="1044" y="4712"/>
                  </a:cubicBezTo>
                  <a:cubicBezTo>
                    <a:pt x="913" y="4559"/>
                    <a:pt x="810" y="4391"/>
                    <a:pt x="723" y="4209"/>
                  </a:cubicBezTo>
                  <a:cubicBezTo>
                    <a:pt x="679" y="4129"/>
                    <a:pt x="643" y="4048"/>
                    <a:pt x="613" y="3968"/>
                  </a:cubicBezTo>
                  <a:cubicBezTo>
                    <a:pt x="613" y="3961"/>
                    <a:pt x="606" y="3946"/>
                    <a:pt x="606" y="3939"/>
                  </a:cubicBezTo>
                  <a:cubicBezTo>
                    <a:pt x="570" y="3851"/>
                    <a:pt x="541" y="3764"/>
                    <a:pt x="519" y="3669"/>
                  </a:cubicBezTo>
                  <a:cubicBezTo>
                    <a:pt x="504" y="3618"/>
                    <a:pt x="489" y="3559"/>
                    <a:pt x="482" y="3501"/>
                  </a:cubicBezTo>
                  <a:lnTo>
                    <a:pt x="482" y="3494"/>
                  </a:lnTo>
                  <a:cubicBezTo>
                    <a:pt x="482" y="3487"/>
                    <a:pt x="482" y="3479"/>
                    <a:pt x="482" y="3472"/>
                  </a:cubicBezTo>
                  <a:lnTo>
                    <a:pt x="475" y="3435"/>
                  </a:lnTo>
                  <a:cubicBezTo>
                    <a:pt x="475" y="3435"/>
                    <a:pt x="475" y="3428"/>
                    <a:pt x="475" y="3421"/>
                  </a:cubicBezTo>
                  <a:cubicBezTo>
                    <a:pt x="475" y="3414"/>
                    <a:pt x="475" y="3414"/>
                    <a:pt x="475" y="3406"/>
                  </a:cubicBezTo>
                  <a:cubicBezTo>
                    <a:pt x="460" y="3333"/>
                    <a:pt x="453" y="3253"/>
                    <a:pt x="446" y="3180"/>
                  </a:cubicBezTo>
                  <a:cubicBezTo>
                    <a:pt x="438" y="3107"/>
                    <a:pt x="438" y="3027"/>
                    <a:pt x="438" y="2954"/>
                  </a:cubicBezTo>
                  <a:lnTo>
                    <a:pt x="438" y="2874"/>
                  </a:lnTo>
                  <a:lnTo>
                    <a:pt x="438" y="2844"/>
                  </a:lnTo>
                  <a:lnTo>
                    <a:pt x="438" y="2808"/>
                  </a:lnTo>
                  <a:cubicBezTo>
                    <a:pt x="438" y="2699"/>
                    <a:pt x="453" y="2596"/>
                    <a:pt x="468" y="2487"/>
                  </a:cubicBezTo>
                  <a:lnTo>
                    <a:pt x="468" y="2487"/>
                  </a:lnTo>
                  <a:cubicBezTo>
                    <a:pt x="1" y="4012"/>
                    <a:pt x="613" y="5653"/>
                    <a:pt x="1963" y="6500"/>
                  </a:cubicBezTo>
                  <a:cubicBezTo>
                    <a:pt x="2541" y="6862"/>
                    <a:pt x="3192" y="7040"/>
                    <a:pt x="3838" y="7040"/>
                  </a:cubicBezTo>
                  <a:cubicBezTo>
                    <a:pt x="4701" y="7040"/>
                    <a:pt x="5557" y="6723"/>
                    <a:pt x="6224" y="6106"/>
                  </a:cubicBezTo>
                  <a:cubicBezTo>
                    <a:pt x="7392" y="5019"/>
                    <a:pt x="7691" y="3290"/>
                    <a:pt x="6946" y="1881"/>
                  </a:cubicBezTo>
                  <a:cubicBezTo>
                    <a:pt x="6332" y="708"/>
                    <a:pt x="5120" y="0"/>
                    <a:pt x="3837" y="0"/>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6" name="Google Shape;356;p42"/>
            <p:cNvSpPr/>
            <p:nvPr/>
          </p:nvSpPr>
          <p:spPr>
            <a:xfrm>
              <a:off x="1000803" y="3360345"/>
              <a:ext cx="177311" cy="170779"/>
            </a:xfrm>
            <a:custGeom>
              <a:avLst/>
              <a:gdLst/>
              <a:ahLst/>
              <a:cxnLst/>
              <a:rect l="l" t="t" r="r" b="b"/>
              <a:pathLst>
                <a:path w="5429" h="5229" extrusionOk="0">
                  <a:moveTo>
                    <a:pt x="2613" y="1"/>
                  </a:moveTo>
                  <a:cubicBezTo>
                    <a:pt x="1168" y="1"/>
                    <a:pt x="1" y="1168"/>
                    <a:pt x="1" y="2613"/>
                  </a:cubicBezTo>
                  <a:cubicBezTo>
                    <a:pt x="1" y="3671"/>
                    <a:pt x="635" y="4626"/>
                    <a:pt x="1613" y="5028"/>
                  </a:cubicBezTo>
                  <a:cubicBezTo>
                    <a:pt x="1938" y="5163"/>
                    <a:pt x="2278" y="5229"/>
                    <a:pt x="2616" y="5229"/>
                  </a:cubicBezTo>
                  <a:cubicBezTo>
                    <a:pt x="3295" y="5229"/>
                    <a:pt x="3961" y="4963"/>
                    <a:pt x="4459" y="4466"/>
                  </a:cubicBezTo>
                  <a:cubicBezTo>
                    <a:pt x="5210" y="3714"/>
                    <a:pt x="5429" y="2591"/>
                    <a:pt x="5028" y="1613"/>
                  </a:cubicBezTo>
                  <a:cubicBezTo>
                    <a:pt x="4619" y="635"/>
                    <a:pt x="3671" y="1"/>
                    <a:pt x="2613" y="1"/>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7" name="Google Shape;357;p42"/>
            <p:cNvSpPr/>
            <p:nvPr/>
          </p:nvSpPr>
          <p:spPr>
            <a:xfrm>
              <a:off x="1000346" y="3360606"/>
              <a:ext cx="189461" cy="171106"/>
            </a:xfrm>
            <a:custGeom>
              <a:avLst/>
              <a:gdLst/>
              <a:ahLst/>
              <a:cxnLst/>
              <a:rect l="l" t="t" r="r" b="b"/>
              <a:pathLst>
                <a:path w="5801" h="5239" extrusionOk="0">
                  <a:moveTo>
                    <a:pt x="2641" y="0"/>
                  </a:moveTo>
                  <a:cubicBezTo>
                    <a:pt x="1189" y="7"/>
                    <a:pt x="22" y="1175"/>
                    <a:pt x="15" y="2627"/>
                  </a:cubicBezTo>
                  <a:lnTo>
                    <a:pt x="0" y="2605"/>
                  </a:lnTo>
                  <a:lnTo>
                    <a:pt x="0" y="2605"/>
                  </a:lnTo>
                  <a:cubicBezTo>
                    <a:pt x="0" y="4109"/>
                    <a:pt x="1231" y="5238"/>
                    <a:pt x="2623" y="5238"/>
                  </a:cubicBezTo>
                  <a:cubicBezTo>
                    <a:pt x="2913" y="5238"/>
                    <a:pt x="3209" y="5189"/>
                    <a:pt x="3502" y="5085"/>
                  </a:cubicBezTo>
                  <a:cubicBezTo>
                    <a:pt x="5210" y="4480"/>
                    <a:pt x="5801" y="2357"/>
                    <a:pt x="4655" y="956"/>
                  </a:cubicBezTo>
                  <a:lnTo>
                    <a:pt x="4655" y="956"/>
                  </a:lnTo>
                  <a:cubicBezTo>
                    <a:pt x="4721" y="1058"/>
                    <a:pt x="4779" y="1167"/>
                    <a:pt x="4830" y="1284"/>
                  </a:cubicBezTo>
                  <a:cubicBezTo>
                    <a:pt x="4881" y="1408"/>
                    <a:pt x="4918" y="1547"/>
                    <a:pt x="4947" y="1678"/>
                  </a:cubicBezTo>
                  <a:cubicBezTo>
                    <a:pt x="4969" y="1795"/>
                    <a:pt x="4983" y="1912"/>
                    <a:pt x="4991" y="2028"/>
                  </a:cubicBezTo>
                  <a:cubicBezTo>
                    <a:pt x="4998" y="2393"/>
                    <a:pt x="4910" y="2751"/>
                    <a:pt x="4743" y="3079"/>
                  </a:cubicBezTo>
                  <a:cubicBezTo>
                    <a:pt x="4692" y="3181"/>
                    <a:pt x="4626" y="3276"/>
                    <a:pt x="4560" y="3363"/>
                  </a:cubicBezTo>
                  <a:cubicBezTo>
                    <a:pt x="4443" y="3524"/>
                    <a:pt x="4305" y="3663"/>
                    <a:pt x="4144" y="3779"/>
                  </a:cubicBezTo>
                  <a:cubicBezTo>
                    <a:pt x="4035" y="3867"/>
                    <a:pt x="3918" y="3940"/>
                    <a:pt x="3794" y="3998"/>
                  </a:cubicBezTo>
                  <a:cubicBezTo>
                    <a:pt x="3699" y="4042"/>
                    <a:pt x="3604" y="4079"/>
                    <a:pt x="3502" y="4115"/>
                  </a:cubicBezTo>
                  <a:cubicBezTo>
                    <a:pt x="3298" y="4173"/>
                    <a:pt x="3086" y="4210"/>
                    <a:pt x="2867" y="4210"/>
                  </a:cubicBezTo>
                  <a:cubicBezTo>
                    <a:pt x="2634" y="4210"/>
                    <a:pt x="2393" y="4173"/>
                    <a:pt x="2167" y="4093"/>
                  </a:cubicBezTo>
                  <a:cubicBezTo>
                    <a:pt x="2065" y="4057"/>
                    <a:pt x="1963" y="4006"/>
                    <a:pt x="1868" y="3954"/>
                  </a:cubicBezTo>
                  <a:cubicBezTo>
                    <a:pt x="1766" y="3903"/>
                    <a:pt x="1671" y="3845"/>
                    <a:pt x="1583" y="3772"/>
                  </a:cubicBezTo>
                  <a:cubicBezTo>
                    <a:pt x="1554" y="3750"/>
                    <a:pt x="1518" y="3721"/>
                    <a:pt x="1489" y="3692"/>
                  </a:cubicBezTo>
                  <a:cubicBezTo>
                    <a:pt x="1481" y="3692"/>
                    <a:pt x="1481" y="3692"/>
                    <a:pt x="1474" y="3685"/>
                  </a:cubicBezTo>
                  <a:cubicBezTo>
                    <a:pt x="1467" y="3677"/>
                    <a:pt x="1452" y="3663"/>
                    <a:pt x="1437" y="3655"/>
                  </a:cubicBezTo>
                  <a:cubicBezTo>
                    <a:pt x="1386" y="3604"/>
                    <a:pt x="1343" y="3560"/>
                    <a:pt x="1299" y="3509"/>
                  </a:cubicBezTo>
                  <a:cubicBezTo>
                    <a:pt x="1255" y="3458"/>
                    <a:pt x="1211" y="3415"/>
                    <a:pt x="1175" y="3356"/>
                  </a:cubicBezTo>
                  <a:cubicBezTo>
                    <a:pt x="1146" y="3327"/>
                    <a:pt x="1124" y="3291"/>
                    <a:pt x="1095" y="3254"/>
                  </a:cubicBezTo>
                  <a:cubicBezTo>
                    <a:pt x="1051" y="3174"/>
                    <a:pt x="1007" y="3101"/>
                    <a:pt x="963" y="3013"/>
                  </a:cubicBezTo>
                  <a:cubicBezTo>
                    <a:pt x="949" y="2977"/>
                    <a:pt x="927" y="2940"/>
                    <a:pt x="912" y="2904"/>
                  </a:cubicBezTo>
                  <a:cubicBezTo>
                    <a:pt x="905" y="2889"/>
                    <a:pt x="905" y="2875"/>
                    <a:pt x="898" y="2853"/>
                  </a:cubicBezTo>
                  <a:cubicBezTo>
                    <a:pt x="868" y="2787"/>
                    <a:pt x="846" y="2721"/>
                    <a:pt x="832" y="2656"/>
                  </a:cubicBezTo>
                  <a:cubicBezTo>
                    <a:pt x="825" y="2648"/>
                    <a:pt x="825" y="2641"/>
                    <a:pt x="825" y="2634"/>
                  </a:cubicBezTo>
                  <a:lnTo>
                    <a:pt x="825" y="2619"/>
                  </a:lnTo>
                  <a:cubicBezTo>
                    <a:pt x="810" y="2576"/>
                    <a:pt x="803" y="2532"/>
                    <a:pt x="795" y="2481"/>
                  </a:cubicBezTo>
                  <a:cubicBezTo>
                    <a:pt x="795" y="2481"/>
                    <a:pt x="795" y="2481"/>
                    <a:pt x="795" y="2473"/>
                  </a:cubicBezTo>
                  <a:lnTo>
                    <a:pt x="795" y="2459"/>
                  </a:lnTo>
                  <a:cubicBezTo>
                    <a:pt x="795" y="2444"/>
                    <a:pt x="795" y="2430"/>
                    <a:pt x="788" y="2415"/>
                  </a:cubicBezTo>
                  <a:cubicBezTo>
                    <a:pt x="788" y="2408"/>
                    <a:pt x="788" y="2393"/>
                    <a:pt x="788" y="2386"/>
                  </a:cubicBezTo>
                  <a:cubicBezTo>
                    <a:pt x="788" y="2379"/>
                    <a:pt x="788" y="2364"/>
                    <a:pt x="781" y="2349"/>
                  </a:cubicBezTo>
                  <a:cubicBezTo>
                    <a:pt x="781" y="2335"/>
                    <a:pt x="781" y="2320"/>
                    <a:pt x="781" y="2306"/>
                  </a:cubicBezTo>
                  <a:lnTo>
                    <a:pt x="781" y="2269"/>
                  </a:lnTo>
                  <a:lnTo>
                    <a:pt x="781" y="2247"/>
                  </a:lnTo>
                  <a:lnTo>
                    <a:pt x="781" y="2240"/>
                  </a:lnTo>
                  <a:cubicBezTo>
                    <a:pt x="766" y="2138"/>
                    <a:pt x="766" y="2036"/>
                    <a:pt x="781" y="1933"/>
                  </a:cubicBezTo>
                  <a:cubicBezTo>
                    <a:pt x="788" y="1839"/>
                    <a:pt x="803" y="1736"/>
                    <a:pt x="825" y="1642"/>
                  </a:cubicBezTo>
                  <a:cubicBezTo>
                    <a:pt x="839" y="1561"/>
                    <a:pt x="861" y="1488"/>
                    <a:pt x="883" y="1415"/>
                  </a:cubicBezTo>
                  <a:cubicBezTo>
                    <a:pt x="934" y="1277"/>
                    <a:pt x="992" y="1145"/>
                    <a:pt x="1065" y="1021"/>
                  </a:cubicBezTo>
                  <a:cubicBezTo>
                    <a:pt x="1080" y="1007"/>
                    <a:pt x="1095" y="985"/>
                    <a:pt x="1102" y="970"/>
                  </a:cubicBezTo>
                  <a:cubicBezTo>
                    <a:pt x="1160" y="883"/>
                    <a:pt x="1219" y="803"/>
                    <a:pt x="1277" y="730"/>
                  </a:cubicBezTo>
                  <a:cubicBezTo>
                    <a:pt x="1335" y="671"/>
                    <a:pt x="1386" y="613"/>
                    <a:pt x="1445" y="562"/>
                  </a:cubicBezTo>
                  <a:lnTo>
                    <a:pt x="1452" y="547"/>
                  </a:lnTo>
                  <a:cubicBezTo>
                    <a:pt x="1452" y="547"/>
                    <a:pt x="1459" y="540"/>
                    <a:pt x="1467" y="540"/>
                  </a:cubicBezTo>
                  <a:cubicBezTo>
                    <a:pt x="1525" y="482"/>
                    <a:pt x="1591" y="430"/>
                    <a:pt x="1656" y="387"/>
                  </a:cubicBezTo>
                  <a:cubicBezTo>
                    <a:pt x="1664" y="379"/>
                    <a:pt x="1664" y="379"/>
                    <a:pt x="1671" y="379"/>
                  </a:cubicBezTo>
                  <a:cubicBezTo>
                    <a:pt x="1707" y="350"/>
                    <a:pt x="1751" y="321"/>
                    <a:pt x="1795" y="299"/>
                  </a:cubicBezTo>
                  <a:cubicBezTo>
                    <a:pt x="1802" y="285"/>
                    <a:pt x="1817" y="285"/>
                    <a:pt x="1831" y="270"/>
                  </a:cubicBezTo>
                  <a:cubicBezTo>
                    <a:pt x="1912" y="226"/>
                    <a:pt x="1992" y="182"/>
                    <a:pt x="2080" y="146"/>
                  </a:cubicBezTo>
                  <a:lnTo>
                    <a:pt x="2087" y="146"/>
                  </a:lnTo>
                  <a:cubicBezTo>
                    <a:pt x="2182" y="109"/>
                    <a:pt x="2284" y="73"/>
                    <a:pt x="2386" y="51"/>
                  </a:cubicBezTo>
                  <a:cubicBezTo>
                    <a:pt x="2437" y="37"/>
                    <a:pt x="2488" y="29"/>
                    <a:pt x="2532" y="22"/>
                  </a:cubicBezTo>
                  <a:lnTo>
                    <a:pt x="2554" y="22"/>
                  </a:lnTo>
                  <a:lnTo>
                    <a:pt x="2678" y="0"/>
                  </a:ln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sp>
        <p:nvSpPr>
          <p:cNvPr id="2" name="Title 1"/>
          <p:cNvSpPr>
            <a:spLocks noGrp="1"/>
          </p:cNvSpPr>
          <p:nvPr>
            <p:ph type="ctrTitle"/>
          </p:nvPr>
        </p:nvSpPr>
        <p:spPr>
          <a:xfrm>
            <a:off x="1554812" y="1489640"/>
            <a:ext cx="9166273" cy="2907200"/>
          </a:xfrm>
        </p:spPr>
        <p:txBody>
          <a:bodyPr/>
          <a:lstStyle/>
          <a:p>
            <a:pPr algn="ctr">
              <a:lnSpc>
                <a:spcPct val="150000"/>
              </a:lnSpc>
            </a:pPr>
            <a:r>
              <a:rPr lang="en-US" sz="4800" b="1" dirty="0">
                <a:latin typeface="+mn-lt"/>
              </a:rPr>
              <a:t>LUYỆN TẬP</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676275" y="504827"/>
            <a:ext cx="11106150" cy="962024"/>
          </a:xfrm>
        </p:spPr>
        <p:txBody>
          <a:bodyPr>
            <a:noAutofit/>
          </a:bodyPr>
          <a:lstStyle/>
          <a:p>
            <a:pPr algn="l"/>
            <a:r>
              <a:rPr lang="en-US" sz="3200" b="1" dirty="0" err="1">
                <a:solidFill>
                  <a:srgbClr val="212529"/>
                </a:solidFill>
                <a:effectLst/>
                <a:latin typeface="Times New Roman" panose="02020603050405020304" pitchFamily="18" charset="0"/>
                <a:ea typeface="Times New Roman" panose="02020603050405020304" pitchFamily="18" charset="0"/>
              </a:rPr>
              <a:t>Làm</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thế</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nào</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để</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tạo</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một</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thư</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mục</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mới</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trong</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máy</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tính</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Em</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hãy</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nêu</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một</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số</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bước</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cần</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thiết</a:t>
            </a:r>
            <a:r>
              <a:rPr lang="en-US" sz="3200" b="1" dirty="0">
                <a:solidFill>
                  <a:srgbClr val="212529"/>
                </a:solidFill>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7870EDA4-37AF-4D01-896C-8BEEAF09DE2B}"/>
              </a:ext>
            </a:extLst>
          </p:cNvPr>
          <p:cNvSpPr txBox="1"/>
          <p:nvPr/>
        </p:nvSpPr>
        <p:spPr>
          <a:xfrm>
            <a:off x="800100" y="2028825"/>
            <a:ext cx="10877550" cy="4801314"/>
          </a:xfrm>
          <a:prstGeom prst="rect">
            <a:avLst/>
          </a:prstGeom>
          <a:noFill/>
        </p:spPr>
        <p:txBody>
          <a:bodyPr wrap="square" rtlCol="0">
            <a:spAutoFit/>
          </a:bodyPr>
          <a:lstStyle/>
          <a:p>
            <a:r>
              <a:rPr lang="en-US" sz="3100" dirty="0" err="1">
                <a:effectLst/>
                <a:latin typeface="Times New Roman" panose="02020603050405020304" pitchFamily="18" charset="0"/>
                <a:ea typeface="Times New Roman" panose="02020603050405020304" pitchFamily="18" charset="0"/>
              </a:rPr>
              <a:t>Để</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tạo</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một</a:t>
            </a:r>
            <a:r>
              <a:rPr lang="en-US" sz="3100" dirty="0">
                <a:effectLst/>
                <a:latin typeface="Times New Roman" panose="02020603050405020304" pitchFamily="18" charset="0"/>
                <a:ea typeface="Times New Roman" panose="02020603050405020304" pitchFamily="18" charset="0"/>
              </a:rPr>
              <a:t> </a:t>
            </a:r>
            <a:r>
              <a:rPr lang="en-US" sz="3100" b="1" dirty="0" err="1">
                <a:effectLst/>
                <a:latin typeface="Times New Roman" panose="02020603050405020304" pitchFamily="18" charset="0"/>
                <a:ea typeface="Times New Roman" panose="02020603050405020304" pitchFamily="18" charset="0"/>
              </a:rPr>
              <a:t>thư</a:t>
            </a:r>
            <a:r>
              <a:rPr lang="en-US" sz="3100" b="1" dirty="0">
                <a:effectLst/>
                <a:latin typeface="Times New Roman" panose="02020603050405020304" pitchFamily="18" charset="0"/>
                <a:ea typeface="Times New Roman" panose="02020603050405020304" pitchFamily="18" charset="0"/>
              </a:rPr>
              <a:t> </a:t>
            </a:r>
            <a:r>
              <a:rPr lang="en-US" sz="3100" b="1" dirty="0" err="1">
                <a:effectLst/>
                <a:latin typeface="Times New Roman" panose="02020603050405020304" pitchFamily="18" charset="0"/>
                <a:ea typeface="Times New Roman" panose="02020603050405020304" pitchFamily="18" charset="0"/>
              </a:rPr>
              <a:t>mục</a:t>
            </a:r>
            <a:r>
              <a:rPr lang="en-US" sz="3100" b="1" dirty="0">
                <a:effectLst/>
                <a:latin typeface="Times New Roman" panose="02020603050405020304" pitchFamily="18" charset="0"/>
                <a:ea typeface="Times New Roman" panose="02020603050405020304" pitchFamily="18" charset="0"/>
              </a:rPr>
              <a:t> </a:t>
            </a:r>
            <a:r>
              <a:rPr lang="en-US" sz="3100" b="1" dirty="0" err="1">
                <a:effectLst/>
                <a:latin typeface="Times New Roman" panose="02020603050405020304" pitchFamily="18" charset="0"/>
                <a:ea typeface="Times New Roman" panose="02020603050405020304" pitchFamily="18" charset="0"/>
              </a:rPr>
              <a:t>mới</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trong</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máy</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tính</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em</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thực</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hiện</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các</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bước</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sau</a:t>
            </a:r>
            <a:r>
              <a:rPr lang="en-US" sz="3100" dirty="0">
                <a:effectLst/>
                <a:latin typeface="Times New Roman" panose="02020603050405020304" pitchFamily="18" charset="0"/>
                <a:ea typeface="Times New Roman" panose="02020603050405020304" pitchFamily="18" charset="0"/>
              </a:rPr>
              <a:t>:</a:t>
            </a:r>
          </a:p>
          <a:p>
            <a:r>
              <a:rPr lang="en-US" sz="3100" dirty="0">
                <a:effectLst/>
                <a:latin typeface="Times New Roman" panose="02020603050405020304" pitchFamily="18" charset="0"/>
                <a:ea typeface="Times New Roman" panose="02020603050405020304" pitchFamily="18" charset="0"/>
              </a:rPr>
              <a:t>1. </a:t>
            </a:r>
            <a:r>
              <a:rPr lang="en-US" sz="3100" dirty="0" err="1">
                <a:effectLst/>
                <a:latin typeface="Times New Roman" panose="02020603050405020304" pitchFamily="18" charset="0"/>
                <a:ea typeface="Times New Roman" panose="02020603050405020304" pitchFamily="18" charset="0"/>
              </a:rPr>
              <a:t>Mở</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vị</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trí</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muốn</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tạo</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thư</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mục</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ví</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dụ</a:t>
            </a:r>
            <a:r>
              <a:rPr lang="en-US" sz="3100" dirty="0">
                <a:effectLst/>
                <a:latin typeface="Times New Roman" panose="02020603050405020304" pitchFamily="18" charset="0"/>
                <a:ea typeface="Times New Roman" panose="02020603050405020304" pitchFamily="18" charset="0"/>
              </a:rPr>
              <a:t>: Desktop </a:t>
            </a:r>
            <a:r>
              <a:rPr lang="en-US" sz="3100" dirty="0" err="1">
                <a:effectLst/>
                <a:latin typeface="Times New Roman" panose="02020603050405020304" pitchFamily="18" charset="0"/>
                <a:ea typeface="Times New Roman" panose="02020603050405020304" pitchFamily="18" charset="0"/>
              </a:rPr>
              <a:t>hoặc</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trong</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một</a:t>
            </a:r>
            <a:r>
              <a:rPr lang="en-US" sz="3100" dirty="0">
                <a:effectLst/>
                <a:latin typeface="Times New Roman" panose="02020603050405020304" pitchFamily="18" charset="0"/>
                <a:ea typeface="Times New Roman" panose="02020603050405020304" pitchFamily="18" charset="0"/>
              </a:rPr>
              <a:t> ổ </a:t>
            </a:r>
            <a:r>
              <a:rPr lang="en-US" sz="3100" dirty="0" err="1">
                <a:effectLst/>
                <a:latin typeface="Times New Roman" panose="02020603050405020304" pitchFamily="18" charset="0"/>
                <a:ea typeface="Times New Roman" panose="02020603050405020304" pitchFamily="18" charset="0"/>
              </a:rPr>
              <a:t>đĩa</a:t>
            </a:r>
            <a:r>
              <a:rPr lang="en-US" sz="3100" dirty="0">
                <a:effectLst/>
                <a:latin typeface="Times New Roman" panose="02020603050405020304" pitchFamily="18" charset="0"/>
                <a:ea typeface="Times New Roman" panose="02020603050405020304" pitchFamily="18" charset="0"/>
              </a:rPr>
              <a:t>).</a:t>
            </a:r>
          </a:p>
          <a:p>
            <a:r>
              <a:rPr lang="en-US" sz="3100" dirty="0">
                <a:effectLst/>
                <a:latin typeface="Times New Roman" panose="02020603050405020304" pitchFamily="18" charset="0"/>
                <a:ea typeface="Times New Roman" panose="02020603050405020304" pitchFamily="18" charset="0"/>
              </a:rPr>
              <a:t>2. </a:t>
            </a:r>
            <a:r>
              <a:rPr lang="en-US" sz="3100" dirty="0" err="1">
                <a:effectLst/>
                <a:latin typeface="Times New Roman" panose="02020603050405020304" pitchFamily="18" charset="0"/>
                <a:ea typeface="Times New Roman" panose="02020603050405020304" pitchFamily="18" charset="0"/>
              </a:rPr>
              <a:t>Nháy</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chuột</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phải</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vào</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chỗ</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trống</a:t>
            </a:r>
            <a:r>
              <a:rPr lang="en-US" sz="3100" dirty="0">
                <a:effectLst/>
                <a:latin typeface="Times New Roman" panose="02020603050405020304" pitchFamily="18" charset="0"/>
                <a:ea typeface="Times New Roman" panose="02020603050405020304" pitchFamily="18" charset="0"/>
              </a:rPr>
              <a:t>.</a:t>
            </a:r>
          </a:p>
          <a:p>
            <a:r>
              <a:rPr lang="en-US" sz="3100" dirty="0">
                <a:effectLst/>
                <a:latin typeface="Times New Roman" panose="02020603050405020304" pitchFamily="18" charset="0"/>
                <a:ea typeface="Times New Roman" panose="02020603050405020304" pitchFamily="18" charset="0"/>
              </a:rPr>
              <a:t>3. </a:t>
            </a:r>
            <a:r>
              <a:rPr lang="en-US" sz="3100" dirty="0" err="1">
                <a:effectLst/>
                <a:latin typeface="Times New Roman" panose="02020603050405020304" pitchFamily="18" charset="0"/>
                <a:ea typeface="Times New Roman" panose="02020603050405020304" pitchFamily="18" charset="0"/>
              </a:rPr>
              <a:t>Chọn</a:t>
            </a:r>
            <a:r>
              <a:rPr lang="en-US" sz="3100" dirty="0">
                <a:effectLst/>
                <a:latin typeface="Times New Roman" panose="02020603050405020304" pitchFamily="18" charset="0"/>
                <a:ea typeface="Times New Roman" panose="02020603050405020304" pitchFamily="18" charset="0"/>
              </a:rPr>
              <a:t> </a:t>
            </a:r>
            <a:r>
              <a:rPr lang="en-US" sz="3100" b="1" dirty="0">
                <a:effectLst/>
                <a:latin typeface="Times New Roman" panose="02020603050405020304" pitchFamily="18" charset="0"/>
                <a:ea typeface="Times New Roman" panose="02020603050405020304" pitchFamily="18" charset="0"/>
              </a:rPr>
              <a:t>New (</a:t>
            </a:r>
            <a:r>
              <a:rPr lang="en-US" sz="3100" b="1" dirty="0" err="1">
                <a:effectLst/>
                <a:latin typeface="Times New Roman" panose="02020603050405020304" pitchFamily="18" charset="0"/>
                <a:ea typeface="Times New Roman" panose="02020603050405020304" pitchFamily="18" charset="0"/>
              </a:rPr>
              <a:t>Mới</a:t>
            </a:r>
            <a:r>
              <a:rPr lang="en-US" sz="3100" b="1" dirty="0">
                <a:effectLst/>
                <a:latin typeface="Times New Roman" panose="02020603050405020304" pitchFamily="18" charset="0"/>
                <a:ea typeface="Times New Roman" panose="02020603050405020304" pitchFamily="18" charset="0"/>
              </a:rPr>
              <a:t>)</a:t>
            </a:r>
            <a:r>
              <a:rPr lang="en-US" sz="3100" dirty="0">
                <a:effectLst/>
                <a:latin typeface="Times New Roman" panose="02020603050405020304" pitchFamily="18" charset="0"/>
                <a:ea typeface="Times New Roman" panose="02020603050405020304" pitchFamily="18" charset="0"/>
              </a:rPr>
              <a:t>.</a:t>
            </a:r>
          </a:p>
          <a:p>
            <a:r>
              <a:rPr lang="en-US" sz="3100" dirty="0">
                <a:effectLst/>
                <a:latin typeface="Times New Roman" panose="02020603050405020304" pitchFamily="18" charset="0"/>
                <a:ea typeface="Times New Roman" panose="02020603050405020304" pitchFamily="18" charset="0"/>
              </a:rPr>
              <a:t>4. </a:t>
            </a:r>
            <a:r>
              <a:rPr lang="en-US" sz="3100" dirty="0" err="1">
                <a:effectLst/>
                <a:latin typeface="Times New Roman" panose="02020603050405020304" pitchFamily="18" charset="0"/>
                <a:ea typeface="Times New Roman" panose="02020603050405020304" pitchFamily="18" charset="0"/>
              </a:rPr>
              <a:t>Chọn</a:t>
            </a:r>
            <a:r>
              <a:rPr lang="en-US" sz="3100" dirty="0">
                <a:effectLst/>
                <a:latin typeface="Times New Roman" panose="02020603050405020304" pitchFamily="18" charset="0"/>
                <a:ea typeface="Times New Roman" panose="02020603050405020304" pitchFamily="18" charset="0"/>
              </a:rPr>
              <a:t> </a:t>
            </a:r>
            <a:r>
              <a:rPr lang="en-US" sz="3100" b="1" dirty="0">
                <a:effectLst/>
                <a:latin typeface="Times New Roman" panose="02020603050405020304" pitchFamily="18" charset="0"/>
                <a:ea typeface="Times New Roman" panose="02020603050405020304" pitchFamily="18" charset="0"/>
              </a:rPr>
              <a:t>Folder (</a:t>
            </a:r>
            <a:r>
              <a:rPr lang="en-US" sz="3100" b="1" dirty="0" err="1">
                <a:effectLst/>
                <a:latin typeface="Times New Roman" panose="02020603050405020304" pitchFamily="18" charset="0"/>
                <a:ea typeface="Times New Roman" panose="02020603050405020304" pitchFamily="18" charset="0"/>
              </a:rPr>
              <a:t>Thư</a:t>
            </a:r>
            <a:r>
              <a:rPr lang="en-US" sz="3100" b="1" dirty="0">
                <a:effectLst/>
                <a:latin typeface="Times New Roman" panose="02020603050405020304" pitchFamily="18" charset="0"/>
                <a:ea typeface="Times New Roman" panose="02020603050405020304" pitchFamily="18" charset="0"/>
              </a:rPr>
              <a:t> </a:t>
            </a:r>
            <a:r>
              <a:rPr lang="en-US" sz="3100" b="1" dirty="0" err="1">
                <a:effectLst/>
                <a:latin typeface="Times New Roman" panose="02020603050405020304" pitchFamily="18" charset="0"/>
                <a:ea typeface="Times New Roman" panose="02020603050405020304" pitchFamily="18" charset="0"/>
              </a:rPr>
              <a:t>mục</a:t>
            </a:r>
            <a:r>
              <a:rPr lang="en-US" sz="3100" b="1" dirty="0">
                <a:effectLst/>
                <a:latin typeface="Times New Roman" panose="02020603050405020304" pitchFamily="18" charset="0"/>
                <a:ea typeface="Times New Roman" panose="02020603050405020304" pitchFamily="18" charset="0"/>
              </a:rPr>
              <a:t>)</a:t>
            </a:r>
            <a:r>
              <a:rPr lang="en-US" sz="3100" dirty="0">
                <a:effectLst/>
                <a:latin typeface="Times New Roman" panose="02020603050405020304" pitchFamily="18" charset="0"/>
                <a:ea typeface="Times New Roman" panose="02020603050405020304" pitchFamily="18" charset="0"/>
              </a:rPr>
              <a:t>.</a:t>
            </a:r>
          </a:p>
          <a:p>
            <a:r>
              <a:rPr lang="en-US" sz="3100" dirty="0">
                <a:effectLst/>
                <a:latin typeface="Times New Roman" panose="02020603050405020304" pitchFamily="18" charset="0"/>
                <a:ea typeface="Times New Roman" panose="02020603050405020304" pitchFamily="18" charset="0"/>
              </a:rPr>
              <a:t>5. </a:t>
            </a:r>
            <a:r>
              <a:rPr lang="en-US" sz="3100" dirty="0" err="1">
                <a:effectLst/>
                <a:latin typeface="Times New Roman" panose="02020603050405020304" pitchFamily="18" charset="0"/>
                <a:ea typeface="Times New Roman" panose="02020603050405020304" pitchFamily="18" charset="0"/>
              </a:rPr>
              <a:t>Gõ</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tên</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thư</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mục</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và</a:t>
            </a:r>
            <a:r>
              <a:rPr lang="en-US" sz="3100" dirty="0">
                <a:effectLst/>
                <a:latin typeface="Times New Roman" panose="02020603050405020304" pitchFamily="18" charset="0"/>
                <a:ea typeface="Times New Roman" panose="02020603050405020304" pitchFamily="18" charset="0"/>
              </a:rPr>
              <a:t> </a:t>
            </a:r>
            <a:r>
              <a:rPr lang="en-US" sz="3100" dirty="0" err="1">
                <a:effectLst/>
                <a:latin typeface="Times New Roman" panose="02020603050405020304" pitchFamily="18" charset="0"/>
                <a:ea typeface="Times New Roman" panose="02020603050405020304" pitchFamily="18" charset="0"/>
              </a:rPr>
              <a:t>nhấn</a:t>
            </a:r>
            <a:r>
              <a:rPr lang="en-US" sz="3100" dirty="0">
                <a:effectLst/>
                <a:latin typeface="Times New Roman" panose="02020603050405020304" pitchFamily="18" charset="0"/>
                <a:ea typeface="Times New Roman" panose="02020603050405020304" pitchFamily="18" charset="0"/>
              </a:rPr>
              <a:t> </a:t>
            </a:r>
            <a:r>
              <a:rPr lang="en-US" sz="3100" b="1" dirty="0">
                <a:effectLst/>
                <a:latin typeface="Times New Roman" panose="02020603050405020304" pitchFamily="18" charset="0"/>
                <a:ea typeface="Times New Roman" panose="02020603050405020304" pitchFamily="18" charset="0"/>
              </a:rPr>
              <a:t>Enter</a:t>
            </a:r>
            <a:r>
              <a:rPr lang="en-US" sz="3100" dirty="0">
                <a:effectLst/>
                <a:latin typeface="Times New Roman" panose="02020603050405020304" pitchFamily="18" charset="0"/>
                <a:ea typeface="Times New Roman" panose="02020603050405020304" pitchFamily="18" charset="0"/>
              </a:rPr>
              <a:t>.</a:t>
            </a:r>
          </a:p>
          <a:p>
            <a:r>
              <a:rPr lang="en-US" sz="3100" dirty="0">
                <a:solidFill>
                  <a:srgbClr val="000000"/>
                </a:solidFill>
                <a:effectLst/>
                <a:latin typeface="Times New Roman" panose="02020603050405020304" pitchFamily="18" charset="0"/>
                <a:ea typeface="Times New Roman" panose="02020603050405020304" pitchFamily="18" charset="0"/>
              </a:rPr>
              <a:t>→ Sau </a:t>
            </a:r>
            <a:r>
              <a:rPr lang="en-US" sz="3100" dirty="0" err="1">
                <a:solidFill>
                  <a:srgbClr val="000000"/>
                </a:solidFill>
                <a:effectLst/>
                <a:latin typeface="Times New Roman" panose="02020603050405020304" pitchFamily="18" charset="0"/>
                <a:ea typeface="Times New Roman" panose="02020603050405020304" pitchFamily="18" charset="0"/>
              </a:rPr>
              <a:t>khi</a:t>
            </a:r>
            <a:r>
              <a:rPr lang="en-US" sz="3100" dirty="0">
                <a:solidFill>
                  <a:srgbClr val="000000"/>
                </a:solidFill>
                <a:effectLst/>
                <a:latin typeface="Times New Roman" panose="02020603050405020304" pitchFamily="18" charset="0"/>
                <a:ea typeface="Times New Roman" panose="02020603050405020304" pitchFamily="18" charset="0"/>
              </a:rPr>
              <a:t> </a:t>
            </a:r>
            <a:r>
              <a:rPr lang="en-US" sz="3100" dirty="0" err="1">
                <a:solidFill>
                  <a:srgbClr val="000000"/>
                </a:solidFill>
                <a:effectLst/>
                <a:latin typeface="Times New Roman" panose="02020603050405020304" pitchFamily="18" charset="0"/>
                <a:ea typeface="Times New Roman" panose="02020603050405020304" pitchFamily="18" charset="0"/>
              </a:rPr>
              <a:t>thực</a:t>
            </a:r>
            <a:r>
              <a:rPr lang="en-US" sz="3100" dirty="0">
                <a:solidFill>
                  <a:srgbClr val="000000"/>
                </a:solidFill>
                <a:effectLst/>
                <a:latin typeface="Times New Roman" panose="02020603050405020304" pitchFamily="18" charset="0"/>
                <a:ea typeface="Times New Roman" panose="02020603050405020304" pitchFamily="18" charset="0"/>
              </a:rPr>
              <a:t> </a:t>
            </a:r>
            <a:r>
              <a:rPr lang="en-US" sz="3100" dirty="0" err="1">
                <a:solidFill>
                  <a:srgbClr val="000000"/>
                </a:solidFill>
                <a:effectLst/>
                <a:latin typeface="Times New Roman" panose="02020603050405020304" pitchFamily="18" charset="0"/>
                <a:ea typeface="Times New Roman" panose="02020603050405020304" pitchFamily="18" charset="0"/>
              </a:rPr>
              <a:t>hiện</a:t>
            </a:r>
            <a:r>
              <a:rPr lang="en-US" sz="3100" dirty="0">
                <a:solidFill>
                  <a:srgbClr val="000000"/>
                </a:solidFill>
                <a:effectLst/>
                <a:latin typeface="Times New Roman" panose="02020603050405020304" pitchFamily="18" charset="0"/>
                <a:ea typeface="Times New Roman" panose="02020603050405020304" pitchFamily="18" charset="0"/>
              </a:rPr>
              <a:t> </a:t>
            </a:r>
            <a:r>
              <a:rPr lang="en-US" sz="3100" dirty="0" err="1">
                <a:solidFill>
                  <a:srgbClr val="000000"/>
                </a:solidFill>
                <a:effectLst/>
                <a:latin typeface="Times New Roman" panose="02020603050405020304" pitchFamily="18" charset="0"/>
                <a:ea typeface="Times New Roman" panose="02020603050405020304" pitchFamily="18" charset="0"/>
              </a:rPr>
              <a:t>xong</a:t>
            </a:r>
            <a:r>
              <a:rPr lang="en-US" sz="3100" dirty="0">
                <a:solidFill>
                  <a:srgbClr val="000000"/>
                </a:solidFill>
                <a:effectLst/>
                <a:latin typeface="Times New Roman" panose="02020603050405020304" pitchFamily="18" charset="0"/>
                <a:ea typeface="Times New Roman" panose="02020603050405020304" pitchFamily="18" charset="0"/>
              </a:rPr>
              <a:t>, </a:t>
            </a:r>
            <a:r>
              <a:rPr lang="en-US" sz="3100" dirty="0" err="1">
                <a:solidFill>
                  <a:srgbClr val="000000"/>
                </a:solidFill>
                <a:effectLst/>
                <a:latin typeface="Times New Roman" panose="02020603050405020304" pitchFamily="18" charset="0"/>
                <a:ea typeface="Times New Roman" panose="02020603050405020304" pitchFamily="18" charset="0"/>
              </a:rPr>
              <a:t>thư</a:t>
            </a:r>
            <a:r>
              <a:rPr lang="en-US" sz="3100" dirty="0">
                <a:solidFill>
                  <a:srgbClr val="000000"/>
                </a:solidFill>
                <a:effectLst/>
                <a:latin typeface="Times New Roman" panose="02020603050405020304" pitchFamily="18" charset="0"/>
                <a:ea typeface="Times New Roman" panose="02020603050405020304" pitchFamily="18" charset="0"/>
              </a:rPr>
              <a:t> </a:t>
            </a:r>
            <a:r>
              <a:rPr lang="en-US" sz="3100" dirty="0" err="1">
                <a:solidFill>
                  <a:srgbClr val="000000"/>
                </a:solidFill>
                <a:effectLst/>
                <a:latin typeface="Times New Roman" panose="02020603050405020304" pitchFamily="18" charset="0"/>
                <a:ea typeface="Times New Roman" panose="02020603050405020304" pitchFamily="18" charset="0"/>
              </a:rPr>
              <a:t>mục</a:t>
            </a:r>
            <a:r>
              <a:rPr lang="en-US" sz="3100" dirty="0">
                <a:solidFill>
                  <a:srgbClr val="000000"/>
                </a:solidFill>
                <a:effectLst/>
                <a:latin typeface="Times New Roman" panose="02020603050405020304" pitchFamily="18" charset="0"/>
                <a:ea typeface="Times New Roman" panose="02020603050405020304" pitchFamily="18" charset="0"/>
              </a:rPr>
              <a:t> </a:t>
            </a:r>
            <a:r>
              <a:rPr lang="en-US" sz="3100" dirty="0" err="1">
                <a:solidFill>
                  <a:srgbClr val="000000"/>
                </a:solidFill>
                <a:effectLst/>
                <a:latin typeface="Times New Roman" panose="02020603050405020304" pitchFamily="18" charset="0"/>
                <a:ea typeface="Times New Roman" panose="02020603050405020304" pitchFamily="18" charset="0"/>
              </a:rPr>
              <a:t>mới</a:t>
            </a:r>
            <a:r>
              <a:rPr lang="en-US" sz="3100" dirty="0">
                <a:solidFill>
                  <a:srgbClr val="000000"/>
                </a:solidFill>
                <a:effectLst/>
                <a:latin typeface="Times New Roman" panose="02020603050405020304" pitchFamily="18" charset="0"/>
                <a:ea typeface="Times New Roman" panose="02020603050405020304" pitchFamily="18" charset="0"/>
              </a:rPr>
              <a:t> </a:t>
            </a:r>
            <a:r>
              <a:rPr lang="en-US" sz="3100" dirty="0" err="1">
                <a:solidFill>
                  <a:srgbClr val="000000"/>
                </a:solidFill>
                <a:effectLst/>
                <a:latin typeface="Times New Roman" panose="02020603050405020304" pitchFamily="18" charset="0"/>
                <a:ea typeface="Times New Roman" panose="02020603050405020304" pitchFamily="18" charset="0"/>
              </a:rPr>
              <a:t>sẽ</a:t>
            </a:r>
            <a:r>
              <a:rPr lang="en-US" sz="3100" dirty="0">
                <a:solidFill>
                  <a:srgbClr val="000000"/>
                </a:solidFill>
                <a:effectLst/>
                <a:latin typeface="Times New Roman" panose="02020603050405020304" pitchFamily="18" charset="0"/>
                <a:ea typeface="Times New Roman" panose="02020603050405020304" pitchFamily="18" charset="0"/>
              </a:rPr>
              <a:t> </a:t>
            </a:r>
            <a:r>
              <a:rPr lang="en-US" sz="3100" dirty="0" err="1">
                <a:solidFill>
                  <a:srgbClr val="000000"/>
                </a:solidFill>
                <a:effectLst/>
                <a:latin typeface="Times New Roman" panose="02020603050405020304" pitchFamily="18" charset="0"/>
                <a:ea typeface="Times New Roman" panose="02020603050405020304" pitchFamily="18" charset="0"/>
              </a:rPr>
              <a:t>được</a:t>
            </a:r>
            <a:r>
              <a:rPr lang="en-US" sz="3100" dirty="0">
                <a:solidFill>
                  <a:srgbClr val="000000"/>
                </a:solidFill>
                <a:effectLst/>
                <a:latin typeface="Times New Roman" panose="02020603050405020304" pitchFamily="18" charset="0"/>
                <a:ea typeface="Times New Roman" panose="02020603050405020304" pitchFamily="18" charset="0"/>
              </a:rPr>
              <a:t> </a:t>
            </a:r>
            <a:r>
              <a:rPr lang="en-US" sz="3100" dirty="0" err="1">
                <a:solidFill>
                  <a:srgbClr val="000000"/>
                </a:solidFill>
                <a:effectLst/>
                <a:latin typeface="Times New Roman" panose="02020603050405020304" pitchFamily="18" charset="0"/>
                <a:ea typeface="Times New Roman" panose="02020603050405020304" pitchFamily="18" charset="0"/>
              </a:rPr>
              <a:t>tạo</a:t>
            </a:r>
            <a:r>
              <a:rPr lang="en-US" sz="3100" dirty="0">
                <a:solidFill>
                  <a:srgbClr val="000000"/>
                </a:solidFill>
                <a:effectLst/>
                <a:latin typeface="Times New Roman" panose="02020603050405020304" pitchFamily="18" charset="0"/>
                <a:ea typeface="Times New Roman" panose="02020603050405020304" pitchFamily="18" charset="0"/>
              </a:rPr>
              <a:t>.</a:t>
            </a:r>
            <a:endParaRPr lang="en-US" sz="31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87340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676275" y="504827"/>
            <a:ext cx="9077325" cy="1438274"/>
          </a:xfrm>
        </p:spPr>
        <p:txBody>
          <a:bodyPr>
            <a:noAutofit/>
          </a:bodyPr>
          <a:lstStyle/>
          <a:p>
            <a:pPr algn="l">
              <a:lnSpc>
                <a:spcPct val="107000"/>
              </a:lnSpc>
              <a:spcAft>
                <a:spcPts val="800"/>
              </a:spcAft>
            </a:pPr>
            <a:r>
              <a:rPr lang="en-US" sz="3200" b="1" dirty="0" err="1">
                <a:solidFill>
                  <a:srgbClr val="212529"/>
                </a:solidFill>
                <a:effectLst/>
                <a:latin typeface="Times New Roman" panose="02020603050405020304" pitchFamily="18" charset="0"/>
                <a:ea typeface="Times New Roman" panose="02020603050405020304" pitchFamily="18" charset="0"/>
              </a:rPr>
              <a:t>Làm</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thế</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nào</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để</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đổi</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tên</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thư</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mục</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Nêu</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các</a:t>
            </a:r>
            <a:r>
              <a:rPr lang="en-US" sz="3200" b="1" dirty="0">
                <a:solidFill>
                  <a:srgbClr val="212529"/>
                </a:solidFill>
                <a:effectLst/>
                <a:latin typeface="Times New Roman" panose="02020603050405020304" pitchFamily="18" charset="0"/>
                <a:ea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rPr>
              <a:t>bước</a:t>
            </a:r>
            <a:r>
              <a:rPr lang="en-US" sz="3200" b="1" dirty="0">
                <a:solidFill>
                  <a:srgbClr val="212529"/>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2F8D598C-BC55-4304-A784-5868D989D6CC}"/>
              </a:ext>
            </a:extLst>
          </p:cNvPr>
          <p:cNvSpPr txBox="1"/>
          <p:nvPr/>
        </p:nvSpPr>
        <p:spPr>
          <a:xfrm>
            <a:off x="752475" y="1819275"/>
            <a:ext cx="10086975" cy="3816429"/>
          </a:xfrm>
          <a:prstGeom prst="rect">
            <a:avLst/>
          </a:prstGeom>
          <a:noFill/>
        </p:spPr>
        <p:txBody>
          <a:bodyPr wrap="square" rtlCol="0">
            <a:spAutoFit/>
          </a:bodyPr>
          <a:lstStyle/>
          <a:p>
            <a:r>
              <a:rPr lang="en-US" sz="3200" dirty="0" err="1">
                <a:effectLst/>
                <a:latin typeface="Times New Roman" panose="02020603050405020304" pitchFamily="18" charset="0"/>
                <a:ea typeface="Times New Roman" panose="02020603050405020304" pitchFamily="18" charset="0"/>
              </a:rPr>
              <a:t>Để</a:t>
            </a:r>
            <a:r>
              <a:rPr lang="en-US" sz="3200" dirty="0">
                <a:effectLst/>
                <a:latin typeface="Times New Roman" panose="02020603050405020304" pitchFamily="18" charset="0"/>
                <a:ea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rPr>
              <a:t>đổi</a:t>
            </a:r>
            <a:r>
              <a:rPr lang="en-US" sz="3200" b="1" dirty="0">
                <a:effectLst/>
                <a:latin typeface="Times New Roman" panose="02020603050405020304" pitchFamily="18" charset="0"/>
                <a:ea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rPr>
              <a:t>tên</a:t>
            </a:r>
            <a:r>
              <a:rPr lang="en-US" sz="3200" b="1" dirty="0">
                <a:effectLst/>
                <a:latin typeface="Times New Roman" panose="02020603050405020304" pitchFamily="18" charset="0"/>
                <a:ea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rPr>
              <a:t>thư</a:t>
            </a:r>
            <a:r>
              <a:rPr lang="en-US" sz="3200" b="1" dirty="0">
                <a:effectLst/>
                <a:latin typeface="Times New Roman" panose="02020603050405020304" pitchFamily="18" charset="0"/>
                <a:ea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em</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thực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hiện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các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bước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sau</a:t>
            </a:r>
            <a:r>
              <a:rPr lang="en-US" sz="3200" dirty="0">
                <a:effectLst/>
                <a:latin typeface="Times New Roman" panose="02020603050405020304" pitchFamily="18" charset="0"/>
                <a:ea typeface="Times New Roman" panose="02020603050405020304" pitchFamily="18" charset="0"/>
              </a:rPr>
              <a:t>:</a:t>
            </a:r>
          </a:p>
          <a:p>
            <a:r>
              <a:rPr lang="en-US" sz="3200" dirty="0">
                <a:effectLst/>
                <a:latin typeface="Times New Roman" panose="02020603050405020304" pitchFamily="18" charset="0"/>
                <a:ea typeface="Times New Roman" panose="02020603050405020304" pitchFamily="18" charset="0"/>
              </a:rPr>
              <a:t>1. </a:t>
            </a:r>
            <a:r>
              <a:rPr lang="en-US" sz="3200" dirty="0" err="1">
                <a:effectLst/>
                <a:latin typeface="Times New Roman" panose="02020603050405020304" pitchFamily="18" charset="0"/>
                <a:ea typeface="Times New Roman" panose="02020603050405020304" pitchFamily="18" charset="0"/>
              </a:rPr>
              <a:t>Nháy</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chuột</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phải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vào</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cần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đổi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tên</a:t>
            </a:r>
            <a:r>
              <a:rPr lang="en-US" sz="3200" dirty="0">
                <a:effectLst/>
                <a:latin typeface="Times New Roman" panose="02020603050405020304" pitchFamily="18" charset="0"/>
                <a:ea typeface="Times New Roman" panose="02020603050405020304" pitchFamily="18" charset="0"/>
              </a:rPr>
              <a:t>.</a:t>
            </a:r>
          </a:p>
          <a:p>
            <a:r>
              <a:rPr lang="en-US" sz="3200" dirty="0">
                <a:effectLst/>
                <a:latin typeface="Times New Roman" panose="02020603050405020304" pitchFamily="18" charset="0"/>
                <a:ea typeface="Times New Roman" panose="02020603050405020304" pitchFamily="18" charset="0"/>
              </a:rPr>
              <a:t>2. </a:t>
            </a:r>
            <a:r>
              <a:rPr lang="en-US" sz="3200" dirty="0" err="1">
                <a:effectLst/>
                <a:latin typeface="Times New Roman" panose="02020603050405020304" pitchFamily="18" charset="0"/>
                <a:ea typeface="Times New Roman" panose="02020603050405020304" pitchFamily="18" charset="0"/>
              </a:rPr>
              <a:t>Chọn</a:t>
            </a:r>
            <a:r>
              <a:rPr lang="en-US" sz="3200" dirty="0">
                <a:effectLst/>
                <a:latin typeface="Times New Roman" panose="02020603050405020304" pitchFamily="18" charset="0"/>
                <a:ea typeface="Times New Roman" panose="02020603050405020304" pitchFamily="18" charset="0"/>
              </a:rPr>
              <a:t> </a:t>
            </a:r>
            <a:r>
              <a:rPr lang="en-US" sz="3200" b="1" dirty="0">
                <a:effectLst/>
                <a:latin typeface="Times New Roman" panose="02020603050405020304" pitchFamily="18" charset="0"/>
                <a:ea typeface="Times New Roman" panose="02020603050405020304" pitchFamily="18" charset="0"/>
              </a:rPr>
              <a:t>Rename (</a:t>
            </a:r>
            <a:r>
              <a:rPr lang="en-US" sz="3200" b="1" dirty="0" err="1">
                <a:effectLst/>
                <a:latin typeface="Times New Roman" panose="02020603050405020304" pitchFamily="18" charset="0"/>
                <a:ea typeface="Times New Roman" panose="02020603050405020304" pitchFamily="18" charset="0"/>
              </a:rPr>
              <a:t>Đổi</a:t>
            </a:r>
            <a:r>
              <a:rPr lang="en-US" sz="3200" b="1" dirty="0">
                <a:effectLst/>
                <a:latin typeface="Times New Roman" panose="02020603050405020304" pitchFamily="18" charset="0"/>
                <a:ea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rPr>
              <a:t>tên</a:t>
            </a:r>
            <a:r>
              <a:rPr lang="en-US" sz="3200" b="1" dirty="0">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a:p>
            <a:r>
              <a:rPr lang="en-US" sz="3200" dirty="0">
                <a:effectLst/>
                <a:latin typeface="Times New Roman" panose="02020603050405020304" pitchFamily="18" charset="0"/>
                <a:ea typeface="Times New Roman" panose="02020603050405020304" pitchFamily="18" charset="0"/>
              </a:rPr>
              <a:t>3. </a:t>
            </a:r>
            <a:r>
              <a:rPr lang="en-US" sz="3200" dirty="0" err="1">
                <a:effectLst/>
                <a:latin typeface="Times New Roman" panose="02020603050405020304" pitchFamily="18" charset="0"/>
                <a:ea typeface="Times New Roman" panose="02020603050405020304" pitchFamily="18" charset="0"/>
              </a:rPr>
              <a:t>Gõ</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tên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mới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cho</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a:t>
            </a:r>
          </a:p>
          <a:p>
            <a:r>
              <a:rPr lang="en-US" sz="3200" dirty="0">
                <a:effectLst/>
                <a:latin typeface="Times New Roman" panose="02020603050405020304" pitchFamily="18" charset="0"/>
                <a:ea typeface="Times New Roman" panose="02020603050405020304" pitchFamily="18" charset="0"/>
              </a:rPr>
              <a:t>4. </a:t>
            </a:r>
            <a:r>
              <a:rPr lang="en-US" sz="3200" dirty="0" err="1">
                <a:effectLst/>
                <a:latin typeface="Times New Roman" panose="02020603050405020304" pitchFamily="18" charset="0"/>
                <a:ea typeface="Times New Roman" panose="02020603050405020304" pitchFamily="18" charset="0"/>
              </a:rPr>
              <a:t>Nhấn</a:t>
            </a:r>
            <a:r>
              <a:rPr lang="en-US" sz="3200" dirty="0">
                <a:effectLst/>
                <a:latin typeface="Times New Roman" panose="02020603050405020304" pitchFamily="18" charset="0"/>
                <a:ea typeface="Times New Roman" panose="02020603050405020304" pitchFamily="18" charset="0"/>
              </a:rPr>
              <a:t> </a:t>
            </a:r>
            <a:r>
              <a:rPr lang="en-US" sz="3200" b="1" dirty="0">
                <a:effectLst/>
                <a:latin typeface="Times New Roman" panose="02020603050405020304" pitchFamily="18" charset="0"/>
                <a:ea typeface="Times New Roman" panose="02020603050405020304" pitchFamily="18" charset="0"/>
              </a:rPr>
              <a:t>Enter</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để</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hoàn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thành</a:t>
            </a:r>
            <a:r>
              <a:rPr lang="en-US" sz="3200" dirty="0">
                <a:effectLst/>
                <a:latin typeface="Times New Roman" panose="02020603050405020304" pitchFamily="18" charset="0"/>
                <a:ea typeface="Times New Roman" panose="02020603050405020304" pitchFamily="18" charset="0"/>
              </a:rPr>
              <a:t>.</a:t>
            </a:r>
          </a:p>
          <a:p>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sẽ</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được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đổi</a:t>
            </a:r>
            <a:r>
              <a:rPr lang="en-US" sz="3200" dirty="0">
                <a:effectLst/>
                <a:latin typeface="Times New Roman" panose="02020603050405020304" pitchFamily="18" charset="0"/>
                <a:ea typeface="Times New Roman" panose="02020603050405020304" pitchFamily="18" charset="0"/>
              </a:rPr>
              <a:t> sang </a:t>
            </a:r>
            <a:r>
              <a:rPr lang="en-US" sz="3200" dirty="0" err="1">
                <a:effectLst/>
                <a:latin typeface="Times New Roman" panose="02020603050405020304" pitchFamily="18" charset="0"/>
                <a:ea typeface="Times New Roman" panose="02020603050405020304" pitchFamily="18" charset="0"/>
              </a:rPr>
              <a:t>tên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mới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sau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khi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thực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hiện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xong</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các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bước</a:t>
            </a:r>
            <a:r>
              <a:rPr lang="en-US" sz="3200" dirty="0">
                <a:effectLst/>
                <a:latin typeface="Times New Roman" panose="02020603050405020304" pitchFamily="18" charset="0"/>
                <a:ea typeface="Times New Roman" panose="02020603050405020304" pitchFamily="18" charset="0"/>
              </a:rPr>
              <a:t>.</a:t>
            </a:r>
          </a:p>
          <a:p>
            <a:endParaRPr lang="en-US" dirty="0"/>
          </a:p>
        </p:txBody>
      </p:sp>
    </p:spTree>
    <p:extLst>
      <p:ext uri="{BB962C8B-B14F-4D97-AF65-F5344CB8AC3E}">
        <p14:creationId xmlns:p14="http://schemas.microsoft.com/office/powerpoint/2010/main" val="19600629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676275" y="504826"/>
            <a:ext cx="8439150" cy="1333499"/>
          </a:xfrm>
        </p:spPr>
        <p:txBody>
          <a:bodyPr>
            <a:noAutofit/>
          </a:bodyPr>
          <a:lstStyle/>
          <a:p>
            <a:pPr algn="l">
              <a:lnSpc>
                <a:spcPct val="107000"/>
              </a:lnSpc>
              <a:spcAft>
                <a:spcPts val="800"/>
              </a:spcAft>
            </a:pPr>
            <a:r>
              <a:rPr lang="en-US" sz="3200" b="1" dirty="0" err="1">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Nêu</a:t>
            </a:r>
            <a:r>
              <a:rPr lang="en-US" sz="3200" b="1"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các</a:t>
            </a:r>
            <a:r>
              <a:rPr lang="en-US" sz="3200" b="1"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bước</a:t>
            </a:r>
            <a:r>
              <a:rPr lang="en-US" sz="3200" b="1"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3200" b="1"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tiến</a:t>
            </a:r>
            <a:r>
              <a:rPr lang="en-US" sz="3200" b="1"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hành</a:t>
            </a:r>
            <a:r>
              <a:rPr lang="en-US" sz="3200" b="1"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để</a:t>
            </a:r>
            <a:r>
              <a:rPr lang="en-US" sz="3200" b="1"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xóa</a:t>
            </a:r>
            <a:r>
              <a:rPr lang="en-US" sz="3200" b="1"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thư</a:t>
            </a:r>
            <a:r>
              <a:rPr lang="en-US" sz="3200" b="1"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mục</a:t>
            </a:r>
            <a:r>
              <a:rPr lang="en-US" sz="3200" b="1" dirty="0">
                <a:solidFill>
                  <a:srgbClr val="212529"/>
                </a:solidFill>
                <a:effectLst/>
                <a:latin typeface="Times New Roman" panose="02020603050405020304" pitchFamily="18" charset="0"/>
                <a:ea typeface="Calibri" panose="020F0502020204030204" pitchFamily="34" charset="0"/>
                <a:cs typeface="Times New Roman" panose="02020603050405020304" pitchFamily="18" charset="0"/>
              </a:rPr>
              <a:t>? </a:t>
            </a:r>
            <a:br>
              <a:rPr lang="en-US" sz="1800" b="1" dirty="0">
                <a:solidFill>
                  <a:srgbClr val="212529"/>
                </a:solidFill>
                <a:effectLst/>
                <a:latin typeface="Calibri" panose="020F0502020204030204" pitchFamily="34" charset="0"/>
                <a:ea typeface="Calibri" panose="020F0502020204030204" pitchFamily="34" charset="0"/>
                <a:cs typeface="Times New Roman" panose="02020603050405020304" pitchFamily="18" charset="0"/>
              </a:rPr>
            </a:b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D31CE35F-7AA6-49F9-B56E-7BA931D7BF89}"/>
              </a:ext>
            </a:extLst>
          </p:cNvPr>
          <p:cNvSpPr txBox="1"/>
          <p:nvPr/>
        </p:nvSpPr>
        <p:spPr>
          <a:xfrm>
            <a:off x="895350" y="1838325"/>
            <a:ext cx="9686925" cy="3046988"/>
          </a:xfrm>
          <a:prstGeom prst="rect">
            <a:avLst/>
          </a:prstGeom>
          <a:noFill/>
        </p:spPr>
        <p:txBody>
          <a:bodyPr wrap="square" rtlCol="0">
            <a:spAutoFit/>
          </a:bodyPr>
          <a:lstStyle/>
          <a:p>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xóa</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máy</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bước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t>
            </a:r>
          </a:p>
          <a:p>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Nháy</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phải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xóa</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t>
            </a:r>
          </a:p>
          <a:p>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Chọn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Delete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Xóa</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t>
            </a:r>
          </a:p>
          <a:p>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Nháy</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Yes/OK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xác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xóa</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t>
            </a:r>
          </a:p>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Thư</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mục</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sẽ</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đưa</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vào</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Thùng</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Calibri" panose="020F0502020204030204" pitchFamily="34" charset="0"/>
                <a:cs typeface="Times New Roman" panose="02020603050405020304" pitchFamily="18" charset="0"/>
              </a:rPr>
              <a:t>rác</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(Recycle Bin).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7262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301F55D-7408-4278-AE89-C03860EADF3F}"/>
              </a:ext>
            </a:extLst>
          </p:cNvPr>
          <p:cNvSpPr>
            <a:spLocks noGrp="1"/>
          </p:cNvSpPr>
          <p:nvPr>
            <p:ph type="subTitle" idx="1"/>
          </p:nvPr>
        </p:nvSpPr>
        <p:spPr>
          <a:xfrm>
            <a:off x="4895850" y="7545388"/>
            <a:ext cx="9144000" cy="1655762"/>
          </a:xfrm>
        </p:spPr>
        <p:txBody>
          <a:bodyPr/>
          <a:lstStyle/>
          <a:p>
            <a:endParaRPr lang="en-US" dirty="0"/>
          </a:p>
        </p:txBody>
      </p:sp>
      <p:sp>
        <p:nvSpPr>
          <p:cNvPr id="5" name="Oval 4">
            <a:extLst>
              <a:ext uri="{FF2B5EF4-FFF2-40B4-BE49-F238E27FC236}">
                <a16:creationId xmlns:a16="http://schemas.microsoft.com/office/drawing/2014/main" id="{2ED7DA11-75D4-40C6-B2ED-A004A6847197}"/>
              </a:ext>
            </a:extLst>
          </p:cNvPr>
          <p:cNvSpPr/>
          <p:nvPr/>
        </p:nvSpPr>
        <p:spPr>
          <a:xfrm>
            <a:off x="1457325" y="2500313"/>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
        <p:nvSpPr>
          <p:cNvPr id="9" name="Title 8">
            <a:extLst>
              <a:ext uri="{FF2B5EF4-FFF2-40B4-BE49-F238E27FC236}">
                <a16:creationId xmlns:a16="http://schemas.microsoft.com/office/drawing/2014/main" id="{63FE9E8F-9CAC-4A14-B2A2-799FFFF5213F}"/>
              </a:ext>
            </a:extLst>
          </p:cNvPr>
          <p:cNvSpPr>
            <a:spLocks noGrp="1"/>
          </p:cNvSpPr>
          <p:nvPr>
            <p:ph type="ctrTitle"/>
          </p:nvPr>
        </p:nvSpPr>
        <p:spPr>
          <a:xfrm>
            <a:off x="1447800" y="323850"/>
            <a:ext cx="9677400" cy="3762375"/>
          </a:xfrm>
        </p:spPr>
        <p:txBody>
          <a:bodyPr>
            <a:normAutofit/>
          </a:bodyPr>
          <a:lstStyle/>
          <a:p>
            <a:pPr algn="l">
              <a:lnSpc>
                <a:spcPct val="107000"/>
              </a:lnSpc>
              <a:spcAft>
                <a:spcPts val="800"/>
              </a:spcAft>
            </a:pP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tiên</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nháy</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đúp</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tượng</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dưới</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đây</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A. Recycle Bin                  B. Control Panel</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C. This PC</a:t>
            </a:r>
            <a:r>
              <a:rPr lang="en-US" sz="3200" dirty="0">
                <a:latin typeface="Calibri" panose="020F0502020204030204" pitchFamily="34" charset="0"/>
                <a:ea typeface="Times New Roman" panose="02020603050405020304" pitchFamily="18" charset="0"/>
                <a:cs typeface="Times New Roman" panose="02020603050405020304" pitchFamily="18" charset="0"/>
              </a:rPr>
              <a:t>                            </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D. Lowell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Heddings</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br>
              <a:rPr lang="en-US" sz="3200" kern="100" dirty="0">
                <a:effectLst/>
                <a:ea typeface="SimSun" panose="02010600030101010101" pitchFamily="2" charset="-122"/>
              </a:rPr>
            </a:br>
            <a:endParaRPr lang="en-US" sz="3200" dirty="0"/>
          </a:p>
        </p:txBody>
      </p:sp>
    </p:spTree>
    <p:extLst>
      <p:ext uri="{BB962C8B-B14F-4D97-AF65-F5344CB8AC3E}">
        <p14:creationId xmlns:p14="http://schemas.microsoft.com/office/powerpoint/2010/main" val="3172448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1428750" y="314325"/>
            <a:ext cx="10267950" cy="3114675"/>
          </a:xfrm>
        </p:spPr>
        <p:txBody>
          <a:bodyPr>
            <a:noAutofit/>
          </a:bodyPr>
          <a:lstStyle/>
          <a:p>
            <a:pPr algn="l">
              <a:lnSpc>
                <a:spcPct val="107000"/>
              </a:lnSpc>
              <a:spcAft>
                <a:spcPts val="800"/>
              </a:spcAft>
            </a:pP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2:</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sử</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dụng</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ô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đĩa</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A. ổ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đĩa</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D</a:t>
            </a:r>
            <a:r>
              <a:rPr lang="en-US" sz="3200" dirty="0">
                <a:solidFill>
                  <a:srgbClr val="212529"/>
                </a:solidFill>
                <a:latin typeface="Calibri" panose="020F0502020204030204" pitchFamily="34" charset="0"/>
                <a:ea typeface="Times New Roman" panose="02020603050405020304" pitchFamily="18" charset="0"/>
                <a:cs typeface="Times New Roman" panose="02020603050405020304" pitchFamily="18" charset="0"/>
              </a:rPr>
              <a:t>                                   </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B. ổ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đĩa</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C</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ô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đĩa</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E</a:t>
            </a:r>
            <a:r>
              <a:rPr lang="en-US" sz="3200" dirty="0">
                <a:solidFill>
                  <a:srgbClr val="212529"/>
                </a:solidFill>
                <a:latin typeface="Calibri" panose="020F0502020204030204" pitchFamily="34" charset="0"/>
                <a:ea typeface="Times New Roman" panose="02020603050405020304" pitchFamily="18" charset="0"/>
                <a:cs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D.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tất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cả</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đáp</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án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đúng</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6353175" y="2943225"/>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606807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723900" y="1123951"/>
            <a:ext cx="10725150" cy="2914650"/>
          </a:xfrm>
        </p:spPr>
        <p:txBody>
          <a:bodyPr>
            <a:noAutofit/>
          </a:bodyPr>
          <a:lstStyle/>
          <a:p>
            <a:pPr algn="l">
              <a:lnSpc>
                <a:spcPct val="107000"/>
              </a:lnSpc>
              <a:spcAft>
                <a:spcPts val="800"/>
              </a:spcAft>
            </a:pP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3:</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lệnh</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dải</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lệnh</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Home?</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A. Paste</a:t>
            </a:r>
            <a:r>
              <a:rPr lang="en-US" sz="3200" dirty="0">
                <a:solidFill>
                  <a:srgbClr val="212529"/>
                </a:solidFill>
                <a:latin typeface="Calibri" panose="020F0502020204030204" pitchFamily="34" charset="0"/>
                <a:ea typeface="Times New Roman" panose="02020603050405020304" pitchFamily="18" charset="0"/>
                <a:cs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B. New folder</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 Copy</a:t>
            </a:r>
            <a:r>
              <a:rPr lang="en-US" sz="3200" dirty="0">
                <a:solidFill>
                  <a:srgbClr val="212529"/>
                </a:solidFill>
                <a:latin typeface="Calibri" panose="020F0502020204030204" pitchFamily="34" charset="0"/>
                <a:ea typeface="Times New Roman" panose="02020603050405020304" pitchFamily="18" charset="0"/>
                <a:cs typeface="Times New Roman" panose="02020603050405020304" pitchFamily="18" charset="0"/>
              </a:rPr>
              <a:t>                                     </a:t>
            </a:r>
            <a:r>
              <a:rPr lang="en-US" sz="3200" dirty="0">
                <a:solidFill>
                  <a:srgbClr val="212529"/>
                </a:solidFill>
                <a:effectLst/>
                <a:latin typeface="Times New Roman" panose="02020603050405020304" pitchFamily="18" charset="0"/>
                <a:ea typeface="Times New Roman" panose="02020603050405020304" pitchFamily="18" charset="0"/>
              </a:rPr>
              <a:t>D. Delete</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5524500" y="3086099"/>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174573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723900" y="-352425"/>
            <a:ext cx="10725150" cy="5476875"/>
          </a:xfrm>
        </p:spPr>
        <p:txBody>
          <a:bodyPr>
            <a:noAutofit/>
          </a:bodyPr>
          <a:lstStyle/>
          <a:p>
            <a:pPr algn="l">
              <a:lnSpc>
                <a:spcPct val="107000"/>
              </a:lnSpc>
              <a:spcAft>
                <a:spcPts val="800"/>
              </a:spcAft>
            </a:pP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4:</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lệnh</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dải</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lệnh</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Home?</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 Rename</a:t>
            </a:r>
            <a:r>
              <a:rPr lang="en-US" sz="3200" dirty="0">
                <a:latin typeface="Calibri" panose="020F0502020204030204" pitchFamily="34" charset="0"/>
                <a:ea typeface="Times New Roman" panose="02020603050405020304" pitchFamily="18" charset="0"/>
                <a:cs typeface="Times New Roman" panose="02020603050405020304" pitchFamily="18" charset="0"/>
              </a:rPr>
              <a:t>                      </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Copty</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 Paste</a:t>
            </a:r>
            <a:r>
              <a:rPr lang="en-US" sz="3200" dirty="0">
                <a:solidFill>
                  <a:srgbClr val="212529"/>
                </a:solidFill>
                <a:latin typeface="Calibri" panose="020F0502020204030204" pitchFamily="34" charset="0"/>
                <a:ea typeface="Times New Roman" panose="02020603050405020304" pitchFamily="18" charset="0"/>
                <a:cs typeface="Times New Roman" panose="02020603050405020304" pitchFamily="18" charset="0"/>
              </a:rPr>
              <a:t>                            </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D. Delete</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br>
            <a:b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b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742950" y="1966912"/>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154440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581025" y="495300"/>
            <a:ext cx="10725150" cy="4953000"/>
          </a:xfrm>
        </p:spPr>
        <p:txBody>
          <a:bodyPr>
            <a:noAutofit/>
          </a:bodyPr>
          <a:lstStyle/>
          <a:p>
            <a:pPr algn="l">
              <a:lnSpc>
                <a:spcPct val="107000"/>
              </a:lnSpc>
              <a:spcAft>
                <a:spcPts val="800"/>
              </a:spcAft>
            </a:pP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5:</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Điền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thích</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chỗ</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chấm</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cân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nhắc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kỹ</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trước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quyết</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tránh</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mất</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tin?</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3200" dirty="0">
                <a:solidFill>
                  <a:srgbClr val="212529"/>
                </a:solidFill>
                <a:latin typeface="Calibri" panose="020F0502020204030204" pitchFamily="34" charset="0"/>
                <a:ea typeface="Times New Roman" panose="02020603050405020304" pitchFamily="18" charset="0"/>
                <a:cs typeface="Times New Roman" panose="02020603050405020304" pitchFamily="18" charset="0"/>
              </a:rPr>
              <a:t>                </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B. Sao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chép</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3200" dirty="0">
                <a:solidFill>
                  <a:srgbClr val="212529"/>
                </a:solidFill>
                <a:latin typeface="Calibri" panose="020F0502020204030204" pitchFamily="34" charset="0"/>
                <a:ea typeface="Times New Roman" panose="02020603050405020304" pitchFamily="18" charset="0"/>
                <a:cs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D.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Xóa</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5" name="Oval 4">
            <a:extLst>
              <a:ext uri="{FF2B5EF4-FFF2-40B4-BE49-F238E27FC236}">
                <a16:creationId xmlns:a16="http://schemas.microsoft.com/office/drawing/2014/main" id="{2ED7DA11-75D4-40C6-B2ED-A004A6847197}"/>
              </a:ext>
            </a:extLst>
          </p:cNvPr>
          <p:cNvSpPr/>
          <p:nvPr/>
        </p:nvSpPr>
        <p:spPr>
          <a:xfrm>
            <a:off x="3695700" y="3800476"/>
            <a:ext cx="523875" cy="647699"/>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895109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571499" y="533401"/>
            <a:ext cx="11515725" cy="4019549"/>
          </a:xfrm>
        </p:spPr>
        <p:txBody>
          <a:bodyPr>
            <a:noAutofit/>
          </a:bodyPr>
          <a:lstStyle/>
          <a:p>
            <a:pPr algn="l">
              <a:lnSpc>
                <a:spcPct val="107000"/>
              </a:lnSpc>
              <a:spcAft>
                <a:spcPts val="800"/>
              </a:spcAft>
            </a:pP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6:</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máy</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tệp</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do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mà</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nên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A. Theo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sách</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B. Theo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thầy</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cô</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 Theo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dẫn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bố</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mẹ</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D.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Cả</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ba</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đáp</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án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đúng</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638175" y="4019551"/>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3631803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1238250" y="1076325"/>
            <a:ext cx="9839326" cy="3381375"/>
          </a:xfrm>
        </p:spPr>
        <p:txBody>
          <a:bodyPr>
            <a:noAutofit/>
          </a:bodyPr>
          <a:lstStyle/>
          <a:p>
            <a:pPr algn="l">
              <a:lnSpc>
                <a:spcPct val="107000"/>
              </a:lnSpc>
              <a:spcAft>
                <a:spcPts val="800"/>
              </a:spcAft>
            </a:pPr>
            <a:r>
              <a:rPr lang="en-US" sz="3200" b="1" dirty="0" err="1">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rPr>
              <a:t> 7:</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Do – re –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mon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Hoang Tu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Ech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bước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tiên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gì</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Nháy</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Co – nan</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Gõ</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mới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Hoang Tu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Ech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Nhấn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phím</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Enter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thúc</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C.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Nháy</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Do – re –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mon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chọn</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D.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dải</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lệnh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Home,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chọn</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lệnh</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Rename</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1238250" y="3429000"/>
            <a:ext cx="495301" cy="504825"/>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395336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304800" y="314325"/>
            <a:ext cx="11477625" cy="3514725"/>
          </a:xfrm>
        </p:spPr>
        <p:txBody>
          <a:bodyPr>
            <a:noAutofit/>
          </a:bodyPr>
          <a:lstStyle/>
          <a:p>
            <a:pPr algn="l">
              <a:lnSpc>
                <a:spcPct val="107000"/>
              </a:lnSpc>
              <a:spcAft>
                <a:spcPts val="800"/>
              </a:spcAft>
            </a:pPr>
            <a:r>
              <a:rPr lang="en-US" sz="3200" b="1"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3200" b="1"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8:</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xóa</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Co – nan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bước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tiên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gì</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dải</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lệnh</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Home,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lệnh</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Rename</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Gõ</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mới</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Hoang Tu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Ech</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Nhấn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phím</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Enter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thúc</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Nháy</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chuột</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mục</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Do – re –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mon</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chọn</a:t>
            </a:r>
            <a:br>
              <a:rPr lang="en-US" sz="3200" dirty="0">
                <a:effectLst/>
                <a:latin typeface="Calibri" panose="020F0502020204030204" pitchFamily="34" charset="0"/>
                <a:ea typeface="Calibri" panose="020F0502020204030204" pitchFamily="34" charset="0"/>
                <a:cs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D. </a:t>
            </a:r>
            <a:r>
              <a:rPr lang="en-US" sz="3200" dirty="0" err="1">
                <a:effectLst/>
                <a:latin typeface="Times New Roman" panose="02020603050405020304" pitchFamily="18" charset="0"/>
                <a:ea typeface="Times New Roman" panose="02020603050405020304" pitchFamily="18" charset="0"/>
              </a:rPr>
              <a:t>Nháy</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chuột</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vào</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Co - nan</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304800" y="3333751"/>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3726802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nguage Arts Subject for Elementary - 1st Grade: The Sounds /l/ and /n/ by Slidesgo">
  <a:themeElements>
    <a:clrScheme name="Simple Light">
      <a:dk1>
        <a:srgbClr val="191919"/>
      </a:dk1>
      <a:lt1>
        <a:srgbClr val="FFFDE9"/>
      </a:lt1>
      <a:dk2>
        <a:srgbClr val="FF634D"/>
      </a:dk2>
      <a:lt2>
        <a:srgbClr val="5DB291"/>
      </a:lt2>
      <a:accent1>
        <a:srgbClr val="FCB459"/>
      </a:accent1>
      <a:accent2>
        <a:srgbClr val="7CA2CF"/>
      </a:accent2>
      <a:accent3>
        <a:srgbClr val="AB7FCF"/>
      </a:accent3>
      <a:accent4>
        <a:srgbClr val="D9EAFF"/>
      </a:accent4>
      <a:accent5>
        <a:srgbClr val="D8EEE4"/>
      </a:accent5>
      <a:accent6>
        <a:srgbClr val="FFFFFF"/>
      </a:accent6>
      <a:hlink>
        <a:srgbClr val="19191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674</Words>
  <Application>Microsoft Office PowerPoint</Application>
  <PresentationFormat>Widescreen</PresentationFormat>
  <Paragraphs>31</Paragraphs>
  <Slides>12</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12</vt:i4>
      </vt:variant>
    </vt:vector>
  </HeadingPairs>
  <TitlesOfParts>
    <vt:vector size="23" baseType="lpstr">
      <vt:lpstr>Anaheim</vt:lpstr>
      <vt:lpstr>Arial</vt:lpstr>
      <vt:lpstr>Bebas Neue</vt:lpstr>
      <vt:lpstr>Calibri</vt:lpstr>
      <vt:lpstr>Calibri Light</vt:lpstr>
      <vt:lpstr>Cantarell</vt:lpstr>
      <vt:lpstr>Fredoka One</vt:lpstr>
      <vt:lpstr>Roboto Condensed Light</vt:lpstr>
      <vt:lpstr>Times New Roman</vt:lpstr>
      <vt:lpstr>Office Theme</vt:lpstr>
      <vt:lpstr>Language Arts Subject for Elementary - 1st Grade: The Sounds /l/ and /n/ by Slidesgo</vt:lpstr>
      <vt:lpstr>LUYỆN TẬP</vt:lpstr>
      <vt:lpstr>Câu 1: Để mở thư mục thì việc đầu tiên là cần nháy đúp vào biểu tượng nào dưới đây? A. Recycle Bin                  B. Control Panel C. This PC                            D. Lowell Heddings  </vt:lpstr>
      <vt:lpstr>Câu 2: Để tạo thư mục, em sử dụng ô đĩa nào? A. ổ đĩa D                                   B. ổ đĩa C C. ô đĩa E                                    D. tất cả đáp án đều đúng</vt:lpstr>
      <vt:lpstr>Câu 3: Để tạo thư mục, em chọn lệnh nào trong dải lệnh Home? A. Paste                                     B. New folder C. Copy                                     D. Delete</vt:lpstr>
      <vt:lpstr>Câu 4: Để đổi tên thư mục, em chọn lệnh nào trong dải lệnh Home? A. Rename                      B. Copty C. Paste                            D. Delete    </vt:lpstr>
      <vt:lpstr>Câu 5: Điền từ thích hợp vào chỗ chấm. Em cần cân nhắc kỹ trước khi quyết định … thư mục để tránh mất thông tin? A. Đổi tên                B. Sao chép C. Tạo                       D. Xóa   </vt:lpstr>
      <vt:lpstr>Câu 6: Mỗi máy tính sẽ có tên tệp và thư mục khác nhau do đó mà em nên thực hiện như nào? A. Theo sự chỉ dẫn trong sách B. Theo sự chỉ dẫn của thầy cô C. Theo sự chỉ dẫn của bố mẹ D. Cả ba đáp án trên đều đúng</vt:lpstr>
      <vt:lpstr>Câu 7:  Để đổi tên thư mục Do – re – mon thành Hoang Tu Ech thì bước đầu tiên cần làm gì? A. Nháy chuột vào thư mục Co – nan B. Gõ tên mới Hoang Tu Ech. Nhấn phím Enter để kết thúc C. Nháy chuột vào thư mục Do – re – mon để chọn D. Trong dải lệnh Home, chọn lệnh Rename</vt:lpstr>
      <vt:lpstr>Câu 8: Để xóa thư mục Co – nan thì bước đầu tiên cần làm gì? A. Trong dải lệnh Home, chọn lệnh Rename B. Gõ tên mới Hoang Tu Ech. Nhấn phím Enter để kết thúc C. Nháy chuột vào thư mục Do – re – mon để chọn D. Nháy chuột vào thư mục Co - nan</vt:lpstr>
      <vt:lpstr>Làm thế nào để tạo một thư mục mới trong máy tính? Em hãy nêu một số bước cần thiết?</vt:lpstr>
      <vt:lpstr>Làm thế nào để đổi tên thư mục? Nêu các bước? </vt:lpstr>
      <vt:lpstr>Nêu các bước để tiến hành để xóa thư mục?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Câu 1: Trong hoạt động khởi động, khi nào An bắt đầu thực hiện công việc trước khi đi học?  A. Trời sáng   B. An bị thức giấc  C. Mẹ An gọi      D. Chuông đồng hồ báo thức reo</dc:title>
  <dc:creator>Administrator</dc:creator>
  <cp:lastModifiedBy>Administrator</cp:lastModifiedBy>
  <cp:revision>39</cp:revision>
  <dcterms:created xsi:type="dcterms:W3CDTF">2025-04-07T14:28:29Z</dcterms:created>
  <dcterms:modified xsi:type="dcterms:W3CDTF">2026-01-26T03:24:15Z</dcterms:modified>
</cp:coreProperties>
</file>