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705" r:id="rId2"/>
  </p:sldMasterIdLst>
  <p:notesMasterIdLst>
    <p:notesMasterId r:id="rId22"/>
  </p:notesMasterIdLst>
  <p:sldIdLst>
    <p:sldId id="388" r:id="rId3"/>
    <p:sldId id="258" r:id="rId4"/>
    <p:sldId id="259" r:id="rId5"/>
    <p:sldId id="256" r:id="rId6"/>
    <p:sldId id="305" r:id="rId7"/>
    <p:sldId id="300" r:id="rId8"/>
    <p:sldId id="379" r:id="rId9"/>
    <p:sldId id="366" r:id="rId10"/>
    <p:sldId id="380" r:id="rId11"/>
    <p:sldId id="381" r:id="rId12"/>
    <p:sldId id="382" r:id="rId13"/>
    <p:sldId id="306" r:id="rId14"/>
    <p:sldId id="301" r:id="rId15"/>
    <p:sldId id="383" r:id="rId16"/>
    <p:sldId id="347" r:id="rId17"/>
    <p:sldId id="303" r:id="rId18"/>
    <p:sldId id="358" r:id="rId19"/>
    <p:sldId id="348" r:id="rId20"/>
    <p:sldId id="30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fortaa Medium" panose="020B0604020202020204" charset="0"/>
      <p:regular r:id="rId27"/>
      <p:bold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Passion One" panose="020B0604020202020204" charset="0"/>
      <p:regular r:id="rId33"/>
      <p:bold r:id="rId34"/>
    </p:embeddedFont>
    <p:embeddedFont>
      <p:font typeface="Sport D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F4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B175E4-5982-476F-B47A-971F886EA17D}">
  <a:tblStyle styleId="{75B175E4-5982-476F-B47A-971F886EA1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9" autoAdjust="0"/>
  </p:normalViewPr>
  <p:slideViewPr>
    <p:cSldViewPr snapToGrid="0">
      <p:cViewPr varScale="1">
        <p:scale>
          <a:sx n="83" d="100"/>
          <a:sy n="83" d="100"/>
        </p:scale>
        <p:origin x="10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799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40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four teams. 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5 pupils from each team to line up. The first pupil gets a card/ listens to the teacher’s whisper. Pupils whisper sentences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next friends in their lines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last pupils say the sentence aloud. 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  <a:endParaRPr lang="en-US" b="0" dirty="0">
              <a:effectLst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to teams.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073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9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Set rules: invite one pupil from each team to stand up and say 1 sentence aloud, the next one continues. Then take turns reading the chant. Who can make it correctly will get points for the team.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to pupils.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61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73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90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  <a:endParaRPr lang="en-US" b="0" dirty="0">
              <a:effectLst/>
            </a:endParaRPr>
          </a:p>
          <a:p>
            <a:pPr marL="158750" indent="0" rtl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one pupil from each team to the front, listen to the recording and choose the right answer. </a:t>
            </a:r>
          </a:p>
          <a:p>
            <a:pPr marL="158750" indent="0" rtl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  <a:endParaRPr lang="en-US" b="0" dirty="0">
              <a:effectLst/>
            </a:endParaRPr>
          </a:p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to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2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98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2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0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Game: Listen and choose.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groups. Let the pupils listen to the recording, then choose the correct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4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30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5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A8643E9-2E87-4019-ADEB-9134A786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FBB4-93D7-49CB-9A11-ACCAF29BA6B5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126BD1B-9886-4B35-929C-3FE0D5C9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FE6F640-C109-4461-99D3-00D8AEC9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6AFEE-021D-429B-BEC0-56F3D156960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980406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52A049A-6A77-40C8-8F0C-205CB91D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D872-BC9A-428C-B688-5B753FBEA52F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AD47E9B-6065-4B4C-B9E5-9472910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B3D737E-9007-4ACB-9902-A550C637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D5B4-3A86-4764-970A-7C9D77B206B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1058092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A72B828-3E7D-461A-9F20-1C5CFCE3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E79F-2BBB-4427-BBB2-4DCA38B5AC98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9A0A4EB6-4DA4-48C0-BA6D-95465236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2E95508-4995-4C63-8957-C8E8E176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B263-C090-4835-9636-30E37340BB2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8923820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9B95C0D-1FCA-4866-9223-F40F1D2D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D997-64F1-453E-AAA9-3626A2BF9815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1E58952-7EB9-4894-B450-2DE3BBEA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E2FCA8D-0902-4CC5-AAF0-B6406499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5D66-F636-4215-90A9-C708BB85490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270874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A3A2D5D-0A6D-45A0-A43C-0B9AB1E3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732D-3329-4428-AECC-C11D9E89370F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38E3C71F-2661-458C-B288-5A249297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75CA68B-40CC-4D10-B9CE-4EC407B5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4298-3D9D-4C89-A9FE-60794F587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79560330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4F32C26-7349-4630-9733-450DEC9A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DBDD-45A7-40B1-86FF-3D619812E835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8F1F708-0DA1-41CE-A589-EC4A9EA9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6D2A73D-8AA4-49D6-98A4-7D12C2B0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48D51-1B11-497D-8D4B-1A4742F781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934203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8196868-5DB4-40AC-A7C9-CB89773A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A334-3D68-465D-83EE-C6AAA343B714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F45F425-27A5-49FB-A9C1-0737F8AD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066DA96-D142-44AE-9338-EF12B363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67FF-608A-4C8E-B154-72D33B30F4A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550735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CFA4AA0-4D90-4693-9722-8DF30ACD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73D-25BB-4B2C-BE3C-F64373966E2E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0983B91-CF9C-406B-A467-24427F3E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CF0E3E6-3ED5-4CD9-8110-56974332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2665C-3549-43D3-B74C-3835F6BBAB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09546173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9D35703-F5EA-4159-A3DB-8C570C62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9907-8A16-4CA7-BF5E-4FF24AB4A3CF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AD0B5D7-620B-4338-AAEB-B5EA8E7D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4130573-3B3F-465A-BD91-343B6B7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104A1-D88F-4E49-8705-96D7FAC59E2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898300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32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671575" y="4685493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-176975" y="-3093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5"/>
          <p:cNvGrpSpPr/>
          <p:nvPr/>
        </p:nvGrpSpPr>
        <p:grpSpPr>
          <a:xfrm rot="-5400000">
            <a:off x="8188565" y="3128705"/>
            <a:ext cx="1789990" cy="2640135"/>
            <a:chOff x="2874425" y="502000"/>
            <a:chExt cx="614125" cy="905800"/>
          </a:xfrm>
        </p:grpSpPr>
        <p:sp>
          <p:nvSpPr>
            <p:cNvPr id="123" name="Google Shape;123;p15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988764" y="-1432556"/>
            <a:ext cx="3368144" cy="2363508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7788150" y="93387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199679" y="3051696"/>
            <a:ext cx="1789983" cy="2640124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7906361" y="378530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957462" y="1834023"/>
            <a:ext cx="2477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1957462" y="2268148"/>
            <a:ext cx="2495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2"/>
          </p:nvPr>
        </p:nvSpPr>
        <p:spPr>
          <a:xfrm>
            <a:off x="5648363" y="1834023"/>
            <a:ext cx="2495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3"/>
          </p:nvPr>
        </p:nvSpPr>
        <p:spPr>
          <a:xfrm>
            <a:off x="5648363" y="2268148"/>
            <a:ext cx="2477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/>
          </p:nvPr>
        </p:nvSpPr>
        <p:spPr>
          <a:xfrm>
            <a:off x="1957462" y="3275476"/>
            <a:ext cx="2477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1957462" y="3709600"/>
            <a:ext cx="2495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/>
          </p:nvPr>
        </p:nvSpPr>
        <p:spPr>
          <a:xfrm>
            <a:off x="5648363" y="3275476"/>
            <a:ext cx="2477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7"/>
          </p:nvPr>
        </p:nvSpPr>
        <p:spPr>
          <a:xfrm>
            <a:off x="5648363" y="3709600"/>
            <a:ext cx="2477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1371425" y="445025"/>
            <a:ext cx="6401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 hasCustomPrompt="1"/>
          </p:nvPr>
        </p:nvSpPr>
        <p:spPr>
          <a:xfrm>
            <a:off x="1000525" y="2022886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1000525" y="3757074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7496" y="2022886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67496" y="3754935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/>
          <p:nvPr/>
        </p:nvSpPr>
        <p:spPr>
          <a:xfrm>
            <a:off x="-1488325" y="-119600"/>
            <a:ext cx="2924162" cy="1877609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125783" y="2992655"/>
            <a:ext cx="2425992" cy="2732375"/>
          </a:xfrm>
          <a:custGeom>
            <a:avLst/>
            <a:gdLst/>
            <a:ahLst/>
            <a:cxnLst/>
            <a:rect l="l" t="t" r="r" b="b"/>
            <a:pathLst>
              <a:path w="23319" h="26264" extrusionOk="0">
                <a:moveTo>
                  <a:pt x="13401" y="507"/>
                </a:moveTo>
                <a:cubicBezTo>
                  <a:pt x="14527" y="587"/>
                  <a:pt x="15653" y="949"/>
                  <a:pt x="16832" y="1646"/>
                </a:cubicBezTo>
                <a:cubicBezTo>
                  <a:pt x="20316" y="3643"/>
                  <a:pt x="22487" y="7180"/>
                  <a:pt x="22648" y="11134"/>
                </a:cubicBezTo>
                <a:cubicBezTo>
                  <a:pt x="22822" y="15114"/>
                  <a:pt x="20960" y="19281"/>
                  <a:pt x="17663" y="22283"/>
                </a:cubicBezTo>
                <a:cubicBezTo>
                  <a:pt x="14734" y="24950"/>
                  <a:pt x="12190" y="25763"/>
                  <a:pt x="10173" y="25763"/>
                </a:cubicBezTo>
                <a:cubicBezTo>
                  <a:pt x="9200" y="25763"/>
                  <a:pt x="8350" y="25574"/>
                  <a:pt x="7639" y="25312"/>
                </a:cubicBezTo>
                <a:cubicBezTo>
                  <a:pt x="4316" y="24092"/>
                  <a:pt x="1783" y="20394"/>
                  <a:pt x="1207" y="15878"/>
                </a:cubicBezTo>
                <a:cubicBezTo>
                  <a:pt x="523" y="10544"/>
                  <a:pt x="2721" y="5586"/>
                  <a:pt x="7036" y="2584"/>
                </a:cubicBezTo>
                <a:cubicBezTo>
                  <a:pt x="9006" y="1230"/>
                  <a:pt x="11056" y="507"/>
                  <a:pt x="12892" y="507"/>
                </a:cubicBezTo>
                <a:cubicBezTo>
                  <a:pt x="12999" y="507"/>
                  <a:pt x="13119" y="513"/>
                  <a:pt x="13234" y="513"/>
                </a:cubicBezTo>
                <a:cubicBezTo>
                  <a:pt x="13291" y="513"/>
                  <a:pt x="13348" y="511"/>
                  <a:pt x="13401" y="507"/>
                </a:cubicBezTo>
                <a:close/>
                <a:moveTo>
                  <a:pt x="12859" y="0"/>
                </a:moveTo>
                <a:cubicBezTo>
                  <a:pt x="10930" y="0"/>
                  <a:pt x="8798" y="770"/>
                  <a:pt x="6755" y="2168"/>
                </a:cubicBezTo>
                <a:cubicBezTo>
                  <a:pt x="2265" y="5264"/>
                  <a:pt x="1" y="10410"/>
                  <a:pt x="711" y="15931"/>
                </a:cubicBezTo>
                <a:cubicBezTo>
                  <a:pt x="1300" y="20622"/>
                  <a:pt x="3940" y="24494"/>
                  <a:pt x="7451" y="25781"/>
                </a:cubicBezTo>
                <a:cubicBezTo>
                  <a:pt x="8215" y="26062"/>
                  <a:pt x="9127" y="26263"/>
                  <a:pt x="10172" y="26263"/>
                </a:cubicBezTo>
                <a:cubicBezTo>
                  <a:pt x="12303" y="26263"/>
                  <a:pt x="14969" y="25432"/>
                  <a:pt x="17998" y="22645"/>
                </a:cubicBezTo>
                <a:cubicBezTo>
                  <a:pt x="21402" y="19549"/>
                  <a:pt x="23318" y="15248"/>
                  <a:pt x="23157" y="11120"/>
                </a:cubicBezTo>
                <a:cubicBezTo>
                  <a:pt x="22983" y="7006"/>
                  <a:pt x="20732" y="3308"/>
                  <a:pt x="17087" y="1230"/>
                </a:cubicBezTo>
                <a:cubicBezTo>
                  <a:pt x="15827" y="507"/>
                  <a:pt x="14621" y="118"/>
                  <a:pt x="13442" y="24"/>
                </a:cubicBezTo>
                <a:cubicBezTo>
                  <a:pt x="13250" y="8"/>
                  <a:pt x="13055" y="0"/>
                  <a:pt x="128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02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4F798EF-A2CD-4387-B655-E3C63324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CCB5-B0B5-4149-BC08-CC6F30072836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5BE356E-82D2-4C2D-ABBC-890CA542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0AF20CB-67C7-4C46-A60D-85CCA131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C95BC-94E0-4320-91D2-6F93070D730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1266634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DAE4A4C-6BF9-49E2-A089-95BB42C5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C44E-7B3A-4810-861A-605EAD9E3ED8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8323B5-F3EC-4064-BAC7-C72D5A73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11E6504-1447-4F4E-AE62-E03B8762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962A-8B67-4072-A044-B18592491E3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4487265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72" r:id="rId4"/>
    <p:sldLayoutId id="2147483673" r:id="rId5"/>
    <p:sldLayoutId id="2147483674" r:id="rId6"/>
    <p:sldLayoutId id="214748371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FE03DF6D-03EC-4C1B-9E90-23D432D08E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073A6B3-4D96-4BC0-8A93-1E831D5C07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044244A-0049-40BC-9E4F-375647060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2CA645-D63E-4FE9-BC3E-231109D23E0A}" type="datetimeFigureOut">
              <a:rPr lang="es-ES"/>
              <a:pPr>
                <a:defRPr/>
              </a:pPr>
              <a:t>29/01/2026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529A663-DC77-4556-8F77-046401E88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51093A0-AE7B-4B25-BEEC-D1244B709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5FAF52F2-645F-4398-80E2-506FA4E0D49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32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3 – Period 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340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DC3B43-EC08-4D05-AE4F-54542ACD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2" y="92191"/>
            <a:ext cx="9092357" cy="505130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578007-7DF3-420E-A858-4F3ABEC9AE2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100753" y="1956080"/>
            <a:ext cx="1225174" cy="684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or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DDEA18-F340-41C4-A17C-61AC4C15E5A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2767602" y="1956080"/>
            <a:ext cx="1318664" cy="7773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err="1">
                <a:solidFill>
                  <a:srgbClr val="020202"/>
                </a:solidFill>
              </a:rPr>
              <a:t>th</a:t>
            </a:r>
            <a:endParaRPr lang="en-US" sz="4000" dirty="0">
              <a:solidFill>
                <a:srgbClr val="02020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16391B-041B-4972-A478-AC4C180EA567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1607087" y="3526163"/>
            <a:ext cx="2252309" cy="68493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solidFill>
                  <a:srgbClr val="020202"/>
                </a:solidFill>
              </a:rPr>
              <a:t>mother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9B42E110-1713-46BB-B1D6-134A0425E0AA}"/>
              </a:ext>
            </a:extLst>
          </p:cNvPr>
          <p:cNvSpPr txBox="1">
            <a:spLocks/>
          </p:cNvSpPr>
          <p:nvPr/>
        </p:nvSpPr>
        <p:spPr>
          <a:xfrm>
            <a:off x="5440661" y="3503587"/>
            <a:ext cx="2372588" cy="777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algn="ctr"/>
            <a:r>
              <a:rPr lang="en-US" sz="4000" dirty="0">
                <a:solidFill>
                  <a:srgbClr val="020202"/>
                </a:solidFill>
              </a:rPr>
              <a:t>doctor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034" y="92191"/>
            <a:ext cx="394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Listen and choose.</a:t>
            </a:r>
            <a:endParaRPr lang="en-US" sz="3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DC3B43-EC08-4D05-AE4F-54542ACD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2" y="92191"/>
            <a:ext cx="9092357" cy="505130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578007-7DF3-420E-A858-4F3ABEC9AE2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216876" y="3631350"/>
            <a:ext cx="2261339" cy="684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doctor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DDEA18-F340-41C4-A17C-61AC4C15E5A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392586" y="1917475"/>
            <a:ext cx="1318664" cy="7773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16391B-041B-4972-A478-AC4C180EA567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3079147" y="1917475"/>
            <a:ext cx="1225175" cy="68493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er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9B42E110-1713-46BB-B1D6-134A0425E0AA}"/>
              </a:ext>
            </a:extLst>
          </p:cNvPr>
          <p:cNvSpPr txBox="1">
            <a:spLocks/>
          </p:cNvSpPr>
          <p:nvPr/>
        </p:nvSpPr>
        <p:spPr>
          <a:xfrm>
            <a:off x="5296076" y="3585147"/>
            <a:ext cx="2372588" cy="777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algn="ctr"/>
            <a:r>
              <a:rPr lang="en-US" sz="4000" dirty="0">
                <a:solidFill>
                  <a:srgbClr val="020202"/>
                </a:solidFill>
              </a:rPr>
              <a:t>mother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034" y="92191"/>
            <a:ext cx="394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Listen and choose.</a:t>
            </a:r>
            <a:endParaRPr lang="en-US" sz="3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017270" y="2205991"/>
            <a:ext cx="7109460" cy="1175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Listen and circle. 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69E04-BF27-40D9-8032-0BDFE258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8" r="6000" b="31694"/>
          <a:stretch/>
        </p:blipFill>
        <p:spPr>
          <a:xfrm>
            <a:off x="0" y="1121977"/>
            <a:ext cx="9144000" cy="2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69E04-BF27-40D9-8032-0BDFE258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8" r="6000" b="31694"/>
          <a:stretch/>
        </p:blipFill>
        <p:spPr>
          <a:xfrm>
            <a:off x="0" y="1121977"/>
            <a:ext cx="9144000" cy="26810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61EC6D-FC5F-4751-A2E2-21D33349B377}"/>
              </a:ext>
            </a:extLst>
          </p:cNvPr>
          <p:cNvSpPr/>
          <p:nvPr/>
        </p:nvSpPr>
        <p:spPr>
          <a:xfrm>
            <a:off x="4841240" y="2923540"/>
            <a:ext cx="533400" cy="51816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22D785-659B-4BC1-831E-B8DD76F31F21}"/>
              </a:ext>
            </a:extLst>
          </p:cNvPr>
          <p:cNvSpPr/>
          <p:nvPr/>
        </p:nvSpPr>
        <p:spPr>
          <a:xfrm flipV="1">
            <a:off x="4841240" y="2219960"/>
            <a:ext cx="533400" cy="596582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7DAE-5503-43C6-B166-80EAB6F4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00" y="225218"/>
            <a:ext cx="7704000" cy="572700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Chinese whisper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A974E-B46E-4FFE-AE55-835B4AA72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56" b="89474" l="4390" r="94390">
                        <a14:foregroundMark x1="15000" y1="45356" x2="13780" y2="80186"/>
                        <a14:foregroundMark x1="7927" y1="77245" x2="4756" y2="85604"/>
                        <a14:foregroundMark x1="4756" y1="85604" x2="4756" y2="85604"/>
                        <a14:foregroundMark x1="17805" y1="56656" x2="19634" y2="65944"/>
                        <a14:foregroundMark x1="62927" y1="42415" x2="63902" y2="74768"/>
                        <a14:foregroundMark x1="63902" y1="74768" x2="58049" y2="83127"/>
                        <a14:foregroundMark x1="80610" y1="41641" x2="87317" y2="76935"/>
                        <a14:foregroundMark x1="87317" y1="76935" x2="87683" y2="83127"/>
                        <a14:foregroundMark x1="92927" y1="47368" x2="94634" y2="63003"/>
                        <a14:foregroundMark x1="89268" y1="69505" x2="90244" y2="83746"/>
                        <a14:foregroundMark x1="76951" y1="16718" x2="79146" y2="23684"/>
                        <a14:foregroundMark x1="75366" y1="15015" x2="76098" y2="36378"/>
                        <a14:foregroundMark x1="76098" y1="36378" x2="75366" y2="35139"/>
                        <a14:foregroundMark x1="81585" y1="16718" x2="70488" y2="21517"/>
                        <a14:foregroundMark x1="70488" y1="21517" x2="69756" y2="22136"/>
                        <a14:foregroundMark x1="23293" y1="27864" x2="36829" y2="25542"/>
                        <a14:foregroundMark x1="36829" y1="25542" x2="36829" y2="25542"/>
                        <a14:foregroundMark x1="43293" y1="21672" x2="56707" y2="23684"/>
                        <a14:foregroundMark x1="64756" y1="21207" x2="75000" y2="37307"/>
                        <a14:foregroundMark x1="75000" y1="37307" x2="77073" y2="33746"/>
                        <a14:foregroundMark x1="77805" y1="32663" x2="85732" y2="31734"/>
                        <a14:foregroundMark x1="85732" y1="31734" x2="91220" y2="20743"/>
                        <a14:foregroundMark x1="91220" y1="20743" x2="87195" y2="12229"/>
                        <a14:foregroundMark x1="87195" y1="12229" x2="80610" y2="7430"/>
                        <a14:foregroundMark x1="80610" y1="7430" x2="71707" y2="8514"/>
                        <a14:foregroundMark x1="71707" y1="8514" x2="65610" y2="17337"/>
                        <a14:foregroundMark x1="65610" y1="17337" x2="65122" y2="27245"/>
                        <a14:foregroundMark x1="65122" y1="27245" x2="70366" y2="30186"/>
                        <a14:foregroundMark x1="82683" y1="17647" x2="74146" y2="24303"/>
                        <a14:foregroundMark x1="74146" y1="24303" x2="73780" y2="13777"/>
                        <a14:foregroundMark x1="73780" y1="13777" x2="73537" y2="14241"/>
                        <a14:foregroundMark x1="85610" y1="19969" x2="76341" y2="21053"/>
                        <a14:foregroundMark x1="76341" y1="21053" x2="77561" y2="17183"/>
                        <a14:foregroundMark x1="79268" y1="12229" x2="70366" y2="15789"/>
                        <a14:foregroundMark x1="70366" y1="15789" x2="73780" y2="23994"/>
                        <a14:foregroundMark x1="73780" y1="23994" x2="74146" y2="23529"/>
                        <a14:foregroundMark x1="71463" y1="13622" x2="86829" y2="15480"/>
                        <a14:foregroundMark x1="86829" y1="15480" x2="81341" y2="27399"/>
                        <a14:foregroundMark x1="81341" y1="27399" x2="76951" y2="27864"/>
                        <a14:foregroundMark x1="59024" y1="16409" x2="50244" y2="15015"/>
                        <a14:foregroundMark x1="50244" y1="15015" x2="41220" y2="19195"/>
                        <a14:foregroundMark x1="41220" y1="19195" x2="53415" y2="24458"/>
                        <a14:foregroundMark x1="53415" y1="24458" x2="55854" y2="19969"/>
                        <a14:foregroundMark x1="54878" y1="15635" x2="52561" y2="32198"/>
                        <a14:foregroundMark x1="52561" y1="32198" x2="49268" y2="36223"/>
                        <a14:foregroundMark x1="47927" y1="18421" x2="45976" y2="32353"/>
                        <a14:foregroundMark x1="45976" y1="32353" x2="46829" y2="32043"/>
                        <a14:foregroundMark x1="55732" y1="17183" x2="59390" y2="29257"/>
                        <a14:foregroundMark x1="59390" y1="29257" x2="51829" y2="30805"/>
                        <a14:foregroundMark x1="51829" y1="30805" x2="51220" y2="30650"/>
                        <a14:foregroundMark x1="58659" y1="15170" x2="60854" y2="24613"/>
                        <a14:foregroundMark x1="60854" y1="24613" x2="60122" y2="27709"/>
                        <a14:foregroundMark x1="43659" y1="17337" x2="42927" y2="29567"/>
                        <a14:foregroundMark x1="42927" y1="29567" x2="48780" y2="33746"/>
                        <a14:foregroundMark x1="15610" y1="65635" x2="10122" y2="82508"/>
                        <a14:foregroundMark x1="63049" y1="60681" x2="61951" y2="82353"/>
                        <a14:foregroundMark x1="61951" y1="82353" x2="60854" y2="85294"/>
                        <a14:foregroundMark x1="26829" y1="19969" x2="25610" y2="31424"/>
                        <a14:foregroundMark x1="25976" y1="22910" x2="31341" y2="28638"/>
                        <a14:foregroundMark x1="31829" y1="23065" x2="22683" y2="23839"/>
                        <a14:foregroundMark x1="22683" y1="23839" x2="33293" y2="31115"/>
                        <a14:foregroundMark x1="33293" y1="31115" x2="35488" y2="23065"/>
                        <a14:foregroundMark x1="35000" y1="21207" x2="24024" y2="20898"/>
                        <a14:foregroundMark x1="24024" y1="20898" x2="19634" y2="32198"/>
                        <a14:foregroundMark x1="19634" y1="32198" x2="29512" y2="35294"/>
                        <a14:foregroundMark x1="29512" y1="35294" x2="30366" y2="32972"/>
                        <a14:foregroundMark x1="79512" y1="6656" x2="86463" y2="11920"/>
                        <a14:foregroundMark x1="86463" y1="11920" x2="90122" y2="16563"/>
                        <a14:foregroundMark x1="61951" y1="18576" x2="61220" y2="29721"/>
                        <a14:foregroundMark x1="61220" y1="29721" x2="53171" y2="34056"/>
                        <a14:foregroundMark x1="53171" y1="34056" x2="52195" y2="33901"/>
                        <a14:foregroundMark x1="41951" y1="17337" x2="40244" y2="27399"/>
                        <a14:foregroundMark x1="40244" y1="27399" x2="43049" y2="31269"/>
                        <a14:foregroundMark x1="41463" y1="16254" x2="48902" y2="12693"/>
                        <a14:foregroundMark x1="48902" y1="12693" x2="58415" y2="15015"/>
                        <a14:foregroundMark x1="58415" y1="15015" x2="61707" y2="18111"/>
                        <a14:foregroundMark x1="61829" y1="18111" x2="53171" y2="12539"/>
                        <a14:foregroundMark x1="53171" y1="12539" x2="44268" y2="14396"/>
                        <a14:foregroundMark x1="44268" y1="14396" x2="43780" y2="15170"/>
                        <a14:foregroundMark x1="47927" y1="12384" x2="55366" y2="12229"/>
                        <a14:foregroundMark x1="55366" y1="12229" x2="61341" y2="16563"/>
                        <a14:foregroundMark x1="28659" y1="15170" x2="35244" y2="21053"/>
                        <a14:foregroundMark x1="35244" y1="21053" x2="37195" y2="30495"/>
                        <a14:foregroundMark x1="37195" y1="30495" x2="25854" y2="38545"/>
                        <a14:foregroundMark x1="19756" y1="33437" x2="19512" y2="22291"/>
                        <a14:foregroundMark x1="19512" y1="22291" x2="25976" y2="18111"/>
                        <a14:foregroundMark x1="25976" y1="18111" x2="34268" y2="19505"/>
                        <a14:foregroundMark x1="34268" y1="19505" x2="38171" y2="28483"/>
                        <a14:foregroundMark x1="38171" y1="28483" x2="38171" y2="29412"/>
                        <a14:foregroundMark x1="38171" y1="28173" x2="34024" y2="19505"/>
                        <a14:foregroundMark x1="34024" y1="19505" x2="26341" y2="16563"/>
                        <a14:foregroundMark x1="26341" y1="16563" x2="18537" y2="23065"/>
                        <a14:foregroundMark x1="18537" y1="23065" x2="18293" y2="32972"/>
                        <a14:foregroundMark x1="60854" y1="68885" x2="59390" y2="82817"/>
                        <a14:foregroundMark x1="59390" y1="82817" x2="68537" y2="73375"/>
                        <a14:foregroundMark x1="68537" y1="73375" x2="68537" y2="63622"/>
                        <a14:foregroundMark x1="68537" y1="63622" x2="68171" y2="62229"/>
                        <a14:foregroundMark x1="30122" y1="15944" x2="36707" y2="23065"/>
                        <a14:foregroundMark x1="36707" y1="23065" x2="37439" y2="28483"/>
                        <a14:foregroundMark x1="13537" y1="42105" x2="21829" y2="41641"/>
                        <a14:foregroundMark x1="21829" y1="41641" x2="24268" y2="445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975" y="797918"/>
            <a:ext cx="5906051" cy="46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272868" y="1785000"/>
            <a:ext cx="4915332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Let’s chant.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48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-123725"/>
            <a:ext cx="6229350" cy="52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E8F091D-3369-4B6A-A38C-3C57FA9D0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4434" y="13073"/>
            <a:ext cx="4151100" cy="790685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70C0"/>
                </a:solidFill>
              </a:rPr>
              <a:t>Game time</a:t>
            </a:r>
          </a:p>
        </p:txBody>
      </p:sp>
      <p:pic>
        <p:nvPicPr>
          <p:cNvPr id="6" name="Hình ảnh 4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3FDD385E-3353-4BDF-8229-AF784540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799"/>
            <a:ext cx="9160030" cy="298962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D5A455A-43DD-48DE-9436-5635F49919DF}"/>
              </a:ext>
            </a:extLst>
          </p:cNvPr>
          <p:cNvSpPr/>
          <p:nvPr/>
        </p:nvSpPr>
        <p:spPr>
          <a:xfrm>
            <a:off x="7448024" y="1533256"/>
            <a:ext cx="1670158" cy="647948"/>
          </a:xfrm>
          <a:prstGeom prst="wedgeRoundRectCallout">
            <a:avLst>
              <a:gd name="adj1" fmla="val -29724"/>
              <a:gd name="adj2" fmla="val 945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Farmer, farmer.</a:t>
            </a:r>
          </a:p>
          <a:p>
            <a:pPr algn="ctr"/>
            <a:r>
              <a:rPr lang="en-US" dirty="0"/>
              <a:t>My father is a farmer.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46B58E8-F6D2-4054-9882-04C7F6BD528E}"/>
              </a:ext>
            </a:extLst>
          </p:cNvPr>
          <p:cNvSpPr/>
          <p:nvPr/>
        </p:nvSpPr>
        <p:spPr>
          <a:xfrm>
            <a:off x="5541892" y="1355446"/>
            <a:ext cx="1906132" cy="647948"/>
          </a:xfrm>
          <a:prstGeom prst="wedgeRoundRectCallout">
            <a:avLst>
              <a:gd name="adj1" fmla="val -28176"/>
              <a:gd name="adj2" fmla="val 990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Father, father.</a:t>
            </a:r>
          </a:p>
          <a:p>
            <a:pPr algn="ctr"/>
            <a:r>
              <a:rPr lang="en-US" dirty="0"/>
              <a:t>That’s my father.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3548FAE-94E6-494A-9A8F-2A0F07E65533}"/>
              </a:ext>
            </a:extLst>
          </p:cNvPr>
          <p:cNvSpPr/>
          <p:nvPr/>
        </p:nvSpPr>
        <p:spPr>
          <a:xfrm>
            <a:off x="3385988" y="1370897"/>
            <a:ext cx="2062873" cy="647948"/>
          </a:xfrm>
          <a:prstGeom prst="wedgeRoundRectCallout">
            <a:avLst>
              <a:gd name="adj1" fmla="val -4191"/>
              <a:gd name="adj2" fmla="val 831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Doctor, doctor.</a:t>
            </a:r>
          </a:p>
          <a:p>
            <a:pPr algn="ctr"/>
            <a:r>
              <a:rPr lang="en-US" dirty="0"/>
              <a:t>My mother is a doctor.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6AECC18-B4F9-42A9-8C96-3E54FB1AD35A}"/>
              </a:ext>
            </a:extLst>
          </p:cNvPr>
          <p:cNvSpPr/>
          <p:nvPr/>
        </p:nvSpPr>
        <p:spPr>
          <a:xfrm>
            <a:off x="1386825" y="1573660"/>
            <a:ext cx="1906132" cy="647948"/>
          </a:xfrm>
          <a:prstGeom prst="wedgeRoundRectCallout">
            <a:avLst>
              <a:gd name="adj1" fmla="val 41670"/>
              <a:gd name="adj2" fmla="val 900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Mother, mother.</a:t>
            </a:r>
          </a:p>
          <a:p>
            <a:pPr algn="ctr"/>
            <a:r>
              <a:rPr lang="en-US" dirty="0"/>
              <a:t>That’s my mother.</a:t>
            </a:r>
          </a:p>
        </p:txBody>
      </p:sp>
    </p:spTree>
    <p:extLst>
      <p:ext uri="{BB962C8B-B14F-4D97-AF65-F5344CB8AC3E}">
        <p14:creationId xmlns:p14="http://schemas.microsoft.com/office/powerpoint/2010/main" val="31445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830908" y="1785000"/>
            <a:ext cx="5482185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Fun corner and wrap-up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49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 txBox="1">
            <a:spLocks noGrp="1"/>
          </p:cNvSpPr>
          <p:nvPr>
            <p:ph type="title" idx="8"/>
          </p:nvPr>
        </p:nvSpPr>
        <p:spPr>
          <a:xfrm>
            <a:off x="1371450" y="116532"/>
            <a:ext cx="640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70C0"/>
                </a:solidFill>
              </a:rPr>
              <a:t>C</a:t>
            </a:r>
            <a:r>
              <a:rPr lang="en" sz="4400" dirty="0">
                <a:solidFill>
                  <a:srgbClr val="0070C0"/>
                </a:solidFill>
              </a:rPr>
              <a:t>ontents </a:t>
            </a:r>
            <a:endParaRPr sz="4400" dirty="0">
              <a:solidFill>
                <a:srgbClr val="0070C0"/>
              </a:solidFill>
            </a:endParaRPr>
          </a:p>
        </p:txBody>
      </p:sp>
      <p:sp>
        <p:nvSpPr>
          <p:cNvPr id="433" name="Google Shape;433;p34"/>
          <p:cNvSpPr txBox="1">
            <a:spLocks noGrp="1"/>
          </p:cNvSpPr>
          <p:nvPr>
            <p:ph type="title"/>
          </p:nvPr>
        </p:nvSpPr>
        <p:spPr>
          <a:xfrm>
            <a:off x="267797" y="1579489"/>
            <a:ext cx="2574242" cy="764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4"/>
                </a:solidFill>
              </a:rPr>
              <a:t>W</a:t>
            </a:r>
            <a:r>
              <a:rPr lang="en" sz="4400" dirty="0">
                <a:solidFill>
                  <a:schemeClr val="accent4"/>
                </a:solidFill>
              </a:rPr>
              <a:t>arm-up and review</a:t>
            </a:r>
            <a:endParaRPr sz="4400" dirty="0">
              <a:solidFill>
                <a:schemeClr val="accent4"/>
              </a:solidFill>
            </a:endParaRPr>
          </a:p>
        </p:txBody>
      </p:sp>
      <p:sp>
        <p:nvSpPr>
          <p:cNvPr id="435" name="Google Shape;435;p34"/>
          <p:cNvSpPr txBox="1">
            <a:spLocks noGrp="1"/>
          </p:cNvSpPr>
          <p:nvPr>
            <p:ph type="title" idx="2"/>
          </p:nvPr>
        </p:nvSpPr>
        <p:spPr>
          <a:xfrm>
            <a:off x="3346314" y="1649387"/>
            <a:ext cx="2477400" cy="1197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4"/>
                </a:solidFill>
              </a:rPr>
              <a:t>L</a:t>
            </a:r>
            <a:r>
              <a:rPr lang="en" sz="4400" dirty="0">
                <a:solidFill>
                  <a:schemeClr val="accent4"/>
                </a:solidFill>
              </a:rPr>
              <a:t>isten and repeat. </a:t>
            </a:r>
            <a:endParaRPr sz="4400" dirty="0">
              <a:solidFill>
                <a:schemeClr val="accent4"/>
              </a:solidFill>
            </a:endParaRPr>
          </a:p>
        </p:txBody>
      </p:sp>
      <p:sp>
        <p:nvSpPr>
          <p:cNvPr id="437" name="Google Shape;437;p34"/>
          <p:cNvSpPr txBox="1">
            <a:spLocks noGrp="1"/>
          </p:cNvSpPr>
          <p:nvPr>
            <p:ph type="title" idx="4"/>
          </p:nvPr>
        </p:nvSpPr>
        <p:spPr>
          <a:xfrm>
            <a:off x="5571575" y="1698988"/>
            <a:ext cx="3450897" cy="1372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4"/>
                </a:solidFill>
              </a:rPr>
              <a:t>L</a:t>
            </a:r>
            <a:r>
              <a:rPr lang="en" sz="4400" dirty="0">
                <a:solidFill>
                  <a:schemeClr val="accent4"/>
                </a:solidFill>
              </a:rPr>
              <a:t>isten and circle. </a:t>
            </a:r>
            <a:endParaRPr sz="4400" dirty="0">
              <a:solidFill>
                <a:schemeClr val="accent4"/>
              </a:solidFill>
            </a:endParaRPr>
          </a:p>
        </p:txBody>
      </p:sp>
      <p:sp>
        <p:nvSpPr>
          <p:cNvPr id="439" name="Google Shape;439;p34"/>
          <p:cNvSpPr txBox="1">
            <a:spLocks noGrp="1"/>
          </p:cNvSpPr>
          <p:nvPr>
            <p:ph type="title" idx="6"/>
          </p:nvPr>
        </p:nvSpPr>
        <p:spPr>
          <a:xfrm>
            <a:off x="1431894" y="3690096"/>
            <a:ext cx="2781971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4"/>
                </a:solidFill>
              </a:rPr>
              <a:t>L</a:t>
            </a:r>
            <a:r>
              <a:rPr lang="en" sz="4400" dirty="0">
                <a:solidFill>
                  <a:schemeClr val="accent4"/>
                </a:solidFill>
              </a:rPr>
              <a:t>et’s chant.</a:t>
            </a:r>
            <a:endParaRPr sz="4400" dirty="0">
              <a:solidFill>
                <a:schemeClr val="accent4"/>
              </a:solidFill>
            </a:endParaRPr>
          </a:p>
        </p:txBody>
      </p:sp>
      <p:sp>
        <p:nvSpPr>
          <p:cNvPr id="19" name="Google Shape;534;p48">
            <a:extLst>
              <a:ext uri="{FF2B5EF4-FFF2-40B4-BE49-F238E27FC236}">
                <a16:creationId xmlns:a16="http://schemas.microsoft.com/office/drawing/2014/main" id="{2A299D5A-7E24-46A1-A7FE-10FEF7AC89A1}"/>
              </a:ext>
            </a:extLst>
          </p:cNvPr>
          <p:cNvSpPr/>
          <p:nvPr/>
        </p:nvSpPr>
        <p:spPr>
          <a:xfrm>
            <a:off x="873166" y="908692"/>
            <a:ext cx="907727" cy="777239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536;p48">
            <a:extLst>
              <a:ext uri="{FF2B5EF4-FFF2-40B4-BE49-F238E27FC236}">
                <a16:creationId xmlns:a16="http://schemas.microsoft.com/office/drawing/2014/main" id="{4D2112C5-6B83-414C-BE07-6F67256868F8}"/>
              </a:ext>
            </a:extLst>
          </p:cNvPr>
          <p:cNvSpPr txBox="1">
            <a:spLocks/>
          </p:cNvSpPr>
          <p:nvPr/>
        </p:nvSpPr>
        <p:spPr>
          <a:xfrm>
            <a:off x="942099" y="1084369"/>
            <a:ext cx="76986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ssion One"/>
              <a:buNone/>
              <a:defRPr sz="23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" sz="4400" dirty="0"/>
              <a:t>1</a:t>
            </a:r>
          </a:p>
        </p:txBody>
      </p:sp>
      <p:sp>
        <p:nvSpPr>
          <p:cNvPr id="21" name="Google Shape;534;p48">
            <a:extLst>
              <a:ext uri="{FF2B5EF4-FFF2-40B4-BE49-F238E27FC236}">
                <a16:creationId xmlns:a16="http://schemas.microsoft.com/office/drawing/2014/main" id="{01CFB514-EA7A-48A7-A34D-86EDCA495B78}"/>
              </a:ext>
            </a:extLst>
          </p:cNvPr>
          <p:cNvSpPr/>
          <p:nvPr/>
        </p:nvSpPr>
        <p:spPr>
          <a:xfrm>
            <a:off x="4086329" y="971589"/>
            <a:ext cx="971342" cy="802081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36;p48">
            <a:extLst>
              <a:ext uri="{FF2B5EF4-FFF2-40B4-BE49-F238E27FC236}">
                <a16:creationId xmlns:a16="http://schemas.microsoft.com/office/drawing/2014/main" id="{593C5BFE-028B-4BB0-BB51-6D6DB0C6A728}"/>
              </a:ext>
            </a:extLst>
          </p:cNvPr>
          <p:cNvSpPr txBox="1">
            <a:spLocks/>
          </p:cNvSpPr>
          <p:nvPr/>
        </p:nvSpPr>
        <p:spPr>
          <a:xfrm>
            <a:off x="4213865" y="1184979"/>
            <a:ext cx="71627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ssion One"/>
              <a:buNone/>
              <a:defRPr sz="23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" sz="4400" dirty="0"/>
              <a:t>2</a:t>
            </a:r>
          </a:p>
        </p:txBody>
      </p:sp>
      <p:sp>
        <p:nvSpPr>
          <p:cNvPr id="23" name="Google Shape;534;p48">
            <a:extLst>
              <a:ext uri="{FF2B5EF4-FFF2-40B4-BE49-F238E27FC236}">
                <a16:creationId xmlns:a16="http://schemas.microsoft.com/office/drawing/2014/main" id="{E969B9E3-8C8A-4EDC-BD7B-FBF7CC2A71BD}"/>
              </a:ext>
            </a:extLst>
          </p:cNvPr>
          <p:cNvSpPr/>
          <p:nvPr/>
        </p:nvSpPr>
        <p:spPr>
          <a:xfrm>
            <a:off x="6864823" y="917336"/>
            <a:ext cx="907727" cy="800798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36;p48">
            <a:extLst>
              <a:ext uri="{FF2B5EF4-FFF2-40B4-BE49-F238E27FC236}">
                <a16:creationId xmlns:a16="http://schemas.microsoft.com/office/drawing/2014/main" id="{D071B552-457E-4422-AA49-3FB21DA7B8DF}"/>
              </a:ext>
            </a:extLst>
          </p:cNvPr>
          <p:cNvSpPr txBox="1">
            <a:spLocks/>
          </p:cNvSpPr>
          <p:nvPr/>
        </p:nvSpPr>
        <p:spPr>
          <a:xfrm>
            <a:off x="6704958" y="1140829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ssion One"/>
              <a:buNone/>
              <a:defRPr sz="23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" sz="4400" dirty="0"/>
              <a:t>3</a:t>
            </a:r>
          </a:p>
        </p:txBody>
      </p:sp>
      <p:sp>
        <p:nvSpPr>
          <p:cNvPr id="25" name="Google Shape;534;p48">
            <a:extLst>
              <a:ext uri="{FF2B5EF4-FFF2-40B4-BE49-F238E27FC236}">
                <a16:creationId xmlns:a16="http://schemas.microsoft.com/office/drawing/2014/main" id="{3DD1520F-7C13-4731-A022-26A5E9C29D28}"/>
              </a:ext>
            </a:extLst>
          </p:cNvPr>
          <p:cNvSpPr/>
          <p:nvPr/>
        </p:nvSpPr>
        <p:spPr>
          <a:xfrm>
            <a:off x="2227724" y="3071035"/>
            <a:ext cx="947403" cy="802081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36;p48">
            <a:extLst>
              <a:ext uri="{FF2B5EF4-FFF2-40B4-BE49-F238E27FC236}">
                <a16:creationId xmlns:a16="http://schemas.microsoft.com/office/drawing/2014/main" id="{F5950B74-7E23-457C-9B73-B02C556623DD}"/>
              </a:ext>
            </a:extLst>
          </p:cNvPr>
          <p:cNvSpPr txBox="1">
            <a:spLocks/>
          </p:cNvSpPr>
          <p:nvPr/>
        </p:nvSpPr>
        <p:spPr>
          <a:xfrm>
            <a:off x="2089930" y="3284425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ssion One"/>
              <a:buNone/>
              <a:defRPr sz="23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" sz="4400" dirty="0"/>
              <a:t>4</a:t>
            </a:r>
          </a:p>
        </p:txBody>
      </p:sp>
      <p:sp>
        <p:nvSpPr>
          <p:cNvPr id="27" name="Google Shape;534;p48">
            <a:extLst>
              <a:ext uri="{FF2B5EF4-FFF2-40B4-BE49-F238E27FC236}">
                <a16:creationId xmlns:a16="http://schemas.microsoft.com/office/drawing/2014/main" id="{F824980F-AB3F-491E-A506-D2ED112E7F81}"/>
              </a:ext>
            </a:extLst>
          </p:cNvPr>
          <p:cNvSpPr/>
          <p:nvPr/>
        </p:nvSpPr>
        <p:spPr>
          <a:xfrm>
            <a:off x="5418212" y="3071035"/>
            <a:ext cx="969049" cy="767084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536;p48">
            <a:extLst>
              <a:ext uri="{FF2B5EF4-FFF2-40B4-BE49-F238E27FC236}">
                <a16:creationId xmlns:a16="http://schemas.microsoft.com/office/drawing/2014/main" id="{C0AE387A-43D5-4D70-91A6-A90DD95A9F73}"/>
              </a:ext>
            </a:extLst>
          </p:cNvPr>
          <p:cNvSpPr txBox="1">
            <a:spLocks/>
          </p:cNvSpPr>
          <p:nvPr/>
        </p:nvSpPr>
        <p:spPr>
          <a:xfrm>
            <a:off x="5315541" y="3311755"/>
            <a:ext cx="11808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ssion One"/>
              <a:buNone/>
              <a:defRPr sz="23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" sz="4400" dirty="0"/>
              <a:t>5</a:t>
            </a:r>
          </a:p>
        </p:txBody>
      </p:sp>
      <p:sp>
        <p:nvSpPr>
          <p:cNvPr id="45" name="Google Shape;439;p34">
            <a:extLst>
              <a:ext uri="{FF2B5EF4-FFF2-40B4-BE49-F238E27FC236}">
                <a16:creationId xmlns:a16="http://schemas.microsoft.com/office/drawing/2014/main" id="{946A5C7A-0318-4833-9830-BE169620128F}"/>
              </a:ext>
            </a:extLst>
          </p:cNvPr>
          <p:cNvSpPr txBox="1">
            <a:spLocks/>
          </p:cNvSpPr>
          <p:nvPr/>
        </p:nvSpPr>
        <p:spPr>
          <a:xfrm>
            <a:off x="4238623" y="3643602"/>
            <a:ext cx="3282441" cy="143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ssion One"/>
              <a:buNone/>
              <a:defRPr sz="23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ssion One"/>
              <a:buNone/>
              <a:defRPr sz="2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-US" sz="4400" dirty="0">
                <a:solidFill>
                  <a:schemeClr val="accent4"/>
                </a:solidFill>
              </a:rPr>
              <a:t>Fun corner and wrap-up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445605" y="1378307"/>
            <a:ext cx="4764550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W</a:t>
            </a:r>
            <a:r>
              <a:rPr lang="en" sz="8500" dirty="0"/>
              <a:t>arm-up and review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82093" y="24391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ave 9">
            <a:extLst>
              <a:ext uri="{FF2B5EF4-FFF2-40B4-BE49-F238E27FC236}">
                <a16:creationId xmlns:a16="http://schemas.microsoft.com/office/drawing/2014/main" id="{0C23C9E7-1328-40E7-94C3-BC0B7C381B55}"/>
              </a:ext>
            </a:extLst>
          </p:cNvPr>
          <p:cNvSpPr/>
          <p:nvPr/>
        </p:nvSpPr>
        <p:spPr>
          <a:xfrm>
            <a:off x="201097" y="3975497"/>
            <a:ext cx="9144000" cy="1685925"/>
          </a:xfrm>
          <a:prstGeom prst="wave">
            <a:avLst>
              <a:gd name="adj1" fmla="val 20000"/>
              <a:gd name="adj2" fmla="val -651"/>
            </a:avLst>
          </a:prstGeom>
          <a:solidFill>
            <a:srgbClr val="F2D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3 Marco">
            <a:extLst>
              <a:ext uri="{FF2B5EF4-FFF2-40B4-BE49-F238E27FC236}">
                <a16:creationId xmlns:a16="http://schemas.microsoft.com/office/drawing/2014/main" id="{1E7A347E-E191-42FD-B214-C73F1F87DE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11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28F315-6A32-42E7-8F36-0B9940B1B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756" y="4135041"/>
            <a:ext cx="1047750" cy="522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954152E-A7A6-42ED-B812-27875161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9813" r="36858"/>
          <a:stretch>
            <a:fillRect/>
          </a:stretch>
        </p:blipFill>
        <p:spPr bwMode="auto">
          <a:xfrm>
            <a:off x="2296716" y="2792016"/>
            <a:ext cx="959644" cy="2015728"/>
          </a:xfrm>
          <a:prstGeom prst="rect">
            <a:avLst/>
          </a:prstGeom>
          <a:noFill/>
          <a:ln>
            <a:noFill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F6040E7-C097-42D6-86A2-6D5BEC8B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39652" y="3251882"/>
            <a:ext cx="1316184" cy="1406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E2B7C4-4F2B-4405-AC6D-BFCA42CBEEAF}"/>
              </a:ext>
            </a:extLst>
          </p:cNvPr>
          <p:cNvSpPr/>
          <p:nvPr/>
        </p:nvSpPr>
        <p:spPr>
          <a:xfrm>
            <a:off x="1397583" y="282524"/>
            <a:ext cx="31217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1489"/>
                </a:solidFill>
              </a:rPr>
              <a:t>Picking coconut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808774" y="2058360"/>
            <a:ext cx="7763726" cy="1561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/>
              <a:t>Listen and repeat. </a:t>
            </a:r>
            <a:endParaRPr sz="88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98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2EB9C-2014-4121-8344-1855D2F4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99" r="4583" b="19309"/>
          <a:stretch/>
        </p:blipFill>
        <p:spPr>
          <a:xfrm>
            <a:off x="0" y="1717469"/>
            <a:ext cx="9144000" cy="21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2EB9C-2014-4121-8344-1855D2F4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99" r="4583" b="19309"/>
          <a:stretch/>
        </p:blipFill>
        <p:spPr>
          <a:xfrm>
            <a:off x="0" y="1717469"/>
            <a:ext cx="9144000" cy="21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DC3B43-EC08-4D05-AE4F-54542ACDF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2" y="92191"/>
            <a:ext cx="9092357" cy="505130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578007-7DF3-420E-A858-4F3ABEC9AE2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948353" y="2370238"/>
            <a:ext cx="1225174" cy="684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or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DDEA18-F340-41C4-A17C-61AC4C15E5A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2861034" y="3748809"/>
            <a:ext cx="1318664" cy="7773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16391B-041B-4972-A478-AC4C180EA567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5560940" y="3748809"/>
            <a:ext cx="2252309" cy="68493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solidFill>
                  <a:srgbClr val="020202"/>
                </a:solidFill>
              </a:rPr>
              <a:t>doctor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9B42E110-1713-46BB-B1D6-134A0425E0AA}"/>
              </a:ext>
            </a:extLst>
          </p:cNvPr>
          <p:cNvSpPr txBox="1">
            <a:spLocks/>
          </p:cNvSpPr>
          <p:nvPr/>
        </p:nvSpPr>
        <p:spPr>
          <a:xfrm>
            <a:off x="1220423" y="2183080"/>
            <a:ext cx="2372588" cy="777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algn="ctr"/>
            <a:r>
              <a:rPr lang="en-US" sz="4000" dirty="0">
                <a:solidFill>
                  <a:srgbClr val="020202"/>
                </a:solidFill>
              </a:rPr>
              <a:t>mother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1034" y="92191"/>
            <a:ext cx="394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Listen and choose.</a:t>
            </a:r>
            <a:endParaRPr lang="en-US" sz="3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1" uiExpand="1" build="p" animBg="1"/>
      <p:bldP spid="7" grpId="0" uiExpand="1" build="p" animBg="1"/>
      <p:bldP spid="9" grpId="0" uiExpand="1" build="p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DC3B43-EC08-4D05-AE4F-54542ACD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2" y="92191"/>
            <a:ext cx="9092357" cy="505130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578007-7DF3-420E-A858-4F3ABEC9AE2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232137" y="3727057"/>
            <a:ext cx="2261339" cy="684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doctor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DDEA18-F340-41C4-A17C-61AC4C15E5A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187729" y="3701721"/>
            <a:ext cx="1318664" cy="7773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err="1">
                <a:solidFill>
                  <a:srgbClr val="020202"/>
                </a:solidFill>
              </a:rPr>
              <a:t>ch</a:t>
            </a:r>
            <a:endParaRPr lang="en-US" sz="4000" dirty="0">
              <a:solidFill>
                <a:srgbClr val="02020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16391B-041B-4972-A478-AC4C180EA567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3079147" y="1917475"/>
            <a:ext cx="1225175" cy="68493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>
                <a:solidFill>
                  <a:srgbClr val="020202"/>
                </a:solidFill>
              </a:rPr>
              <a:t>or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9B42E110-1713-46BB-B1D6-134A0425E0AA}"/>
              </a:ext>
            </a:extLst>
          </p:cNvPr>
          <p:cNvSpPr txBox="1">
            <a:spLocks/>
          </p:cNvSpPr>
          <p:nvPr/>
        </p:nvSpPr>
        <p:spPr>
          <a:xfrm>
            <a:off x="5847061" y="2259943"/>
            <a:ext cx="2372588" cy="777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None/>
              <a:defRPr sz="1400" b="0" i="0" u="none" strike="noStrike" cap="none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algn="ctr"/>
            <a:r>
              <a:rPr lang="en-US" sz="4000" dirty="0">
                <a:solidFill>
                  <a:srgbClr val="020202"/>
                </a:solidFill>
              </a:rPr>
              <a:t>mother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034" y="92191"/>
            <a:ext cx="394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Listen and choose.</a:t>
            </a:r>
            <a:endParaRPr lang="en-US" sz="3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8" grpId="0" uiExpand="1" build="p" animBg="1"/>
    </p:bldLst>
  </p:timing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360</Words>
  <Application>Microsoft Office PowerPoint</Application>
  <PresentationFormat>On-screen Show (16:9)</PresentationFormat>
  <Paragraphs>68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Comfortaa Medium</vt:lpstr>
      <vt:lpstr>Darker Grotesque SemiBold</vt:lpstr>
      <vt:lpstr>Comic Sans MS</vt:lpstr>
      <vt:lpstr>Sport Day</vt:lpstr>
      <vt:lpstr>Passion One</vt:lpstr>
      <vt:lpstr>Calibri</vt:lpstr>
      <vt:lpstr>Arial</vt:lpstr>
      <vt:lpstr>Adventure Seeker Workshop by Slidesgo</vt:lpstr>
      <vt:lpstr>Tema de Office</vt:lpstr>
      <vt:lpstr>PowerPoint Presentation</vt:lpstr>
      <vt:lpstr>Contents </vt:lpstr>
      <vt:lpstr>Warm-up and review</vt:lpstr>
      <vt:lpstr>PowerPoint Presentation</vt:lpstr>
      <vt:lpstr>Listen and repeat.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circle. </vt:lpstr>
      <vt:lpstr>PowerPoint Presentation</vt:lpstr>
      <vt:lpstr>PowerPoint Presentation</vt:lpstr>
      <vt:lpstr>Chinese whisper </vt:lpstr>
      <vt:lpstr>Let’s chant.</vt:lpstr>
      <vt:lpstr>PowerPoint Presentation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37</cp:revision>
  <dcterms:modified xsi:type="dcterms:W3CDTF">2026-01-29T15:52:20Z</dcterms:modified>
</cp:coreProperties>
</file>