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2" r:id="rId2"/>
    <p:sldId id="261" r:id="rId3"/>
    <p:sldId id="286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66CC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11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52" y="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907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22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1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858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471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01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10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369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55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1ACEBE-87AE-4E2B-A3BD-035575D40FFD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10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1ACEBE-87AE-4E2B-A3BD-035575D40FFD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57E5E-718B-4C72-998F-72DA55DF7F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05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9910" y="2773827"/>
            <a:ext cx="7516801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Chủ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đề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6: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SÁNG TẠO TỪ NHỮNG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KHỐI CƠ BẢN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(Tiết 4)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6647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rgbClr val="FF9900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72168" y="299332"/>
            <a:ext cx="3907945" cy="962012"/>
            <a:chOff x="1081826" y="1445735"/>
            <a:chExt cx="3116688" cy="962012"/>
          </a:xfrm>
        </p:grpSpPr>
        <p:sp>
          <p:nvSpPr>
            <p:cNvPr id="6" name="Rounded Rectangle 5"/>
            <p:cNvSpPr/>
            <p:nvPr/>
          </p:nvSpPr>
          <p:spPr>
            <a:xfrm>
              <a:off x="1882504" y="1653178"/>
              <a:ext cx="2316010" cy="517467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latin typeface="UTM Avo" panose="02040603050506020204" pitchFamily="18" charset="0"/>
                </a:rPr>
                <a:t>Vận</a:t>
              </a:r>
              <a:r>
                <a:rPr lang="en-US" sz="2400" dirty="0" smtClean="0">
                  <a:latin typeface="UTM Avo" panose="02040603050506020204" pitchFamily="18" charset="0"/>
                </a:rPr>
                <a:t> </a:t>
              </a:r>
              <a:r>
                <a:rPr lang="en-US" sz="2400" dirty="0" err="1" smtClean="0">
                  <a:latin typeface="UTM Avo" panose="02040603050506020204" pitchFamily="18" charset="0"/>
                </a:rPr>
                <a:t>dụng</a:t>
              </a:r>
              <a:endParaRPr lang="en-US" sz="2400" dirty="0">
                <a:latin typeface="UTM Avo" panose="02040603050506020204" pitchFamily="18" charset="0"/>
              </a:endParaRPr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1" t="72125" b="-947"/>
            <a:stretch/>
          </p:blipFill>
          <p:spPr>
            <a:xfrm>
              <a:off x="1081826" y="1445735"/>
              <a:ext cx="1094704" cy="9620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535" b="7606"/>
          <a:stretch/>
        </p:blipFill>
        <p:spPr>
          <a:xfrm>
            <a:off x="272169" y="1410789"/>
            <a:ext cx="8584448" cy="544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1334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rgbClr val="66CC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97119" y="911760"/>
            <a:ext cx="4575773" cy="962012"/>
            <a:chOff x="1081826" y="1445735"/>
            <a:chExt cx="3116688" cy="962012"/>
          </a:xfrm>
        </p:grpSpPr>
        <p:sp>
          <p:nvSpPr>
            <p:cNvPr id="5" name="Rounded Rectangle 4"/>
            <p:cNvSpPr/>
            <p:nvPr/>
          </p:nvSpPr>
          <p:spPr>
            <a:xfrm>
              <a:off x="1882504" y="1653178"/>
              <a:ext cx="2316010" cy="517467"/>
            </a:xfrm>
            <a:prstGeom prst="round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err="1" smtClean="0">
                  <a:latin typeface="UTM Avo" panose="02040603050506020204" pitchFamily="18" charset="0"/>
                </a:rPr>
                <a:t>Vận</a:t>
              </a:r>
              <a:r>
                <a:rPr lang="en-US" sz="2400" dirty="0" smtClean="0">
                  <a:latin typeface="UTM Avo" panose="02040603050506020204" pitchFamily="18" charset="0"/>
                </a:rPr>
                <a:t> </a:t>
              </a:r>
              <a:r>
                <a:rPr lang="en-US" sz="2400" dirty="0" err="1" smtClean="0">
                  <a:latin typeface="UTM Avo" panose="02040603050506020204" pitchFamily="18" charset="0"/>
                </a:rPr>
                <a:t>dụng</a:t>
              </a:r>
              <a:endParaRPr lang="en-US" sz="2400" dirty="0">
                <a:latin typeface="UTM Avo" panose="02040603050506020204" pitchFamily="18" charset="0"/>
              </a:endParaRPr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1" t="72125" b="-947"/>
            <a:stretch/>
          </p:blipFill>
          <p:spPr>
            <a:xfrm>
              <a:off x="1081826" y="1445735"/>
              <a:ext cx="1094704" cy="962012"/>
            </a:xfrm>
            <a:prstGeom prst="rect">
              <a:avLst/>
            </a:prstGeom>
            <a:ln>
              <a:noFill/>
            </a:ln>
            <a:effectLst>
              <a:outerShdw blurRad="292100" dist="139700" dir="2700000" algn="tl" rotWithShape="0">
                <a:srgbClr val="333333">
                  <a:alpha val="65000"/>
                </a:srgbClr>
              </a:outerShdw>
            </a:effectLst>
          </p:spPr>
        </p:pic>
      </p:grpSp>
      <p:sp>
        <p:nvSpPr>
          <p:cNvPr id="9" name="TextBox 8"/>
          <p:cNvSpPr txBox="1"/>
          <p:nvPr/>
        </p:nvSpPr>
        <p:spPr>
          <a:xfrm>
            <a:off x="1423853" y="2784229"/>
            <a:ext cx="74980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C00000"/>
                </a:solidFill>
                <a:latin typeface="UTM Avo" panose="02040603050506020204" pitchFamily="18" charset="0"/>
              </a:rPr>
              <a:t>- </a:t>
            </a:r>
            <a:r>
              <a:rPr lang="en-US" sz="6000" dirty="0" err="1" smtClean="0">
                <a:solidFill>
                  <a:srgbClr val="C00000"/>
                </a:solidFill>
                <a:latin typeface="UTM Avo" panose="02040603050506020204" pitchFamily="18" charset="0"/>
              </a:rPr>
              <a:t>Nhận</a:t>
            </a:r>
            <a:r>
              <a:rPr lang="en-US" sz="6000" dirty="0" smtClean="0">
                <a:solidFill>
                  <a:srgbClr val="C00000"/>
                </a:solidFill>
                <a:latin typeface="UTM Avo" panose="02040603050506020204" pitchFamily="18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UTM Avo" panose="02040603050506020204" pitchFamily="18" charset="0"/>
              </a:rPr>
              <a:t>xét</a:t>
            </a:r>
            <a:r>
              <a:rPr lang="en-US" sz="6000" dirty="0" smtClean="0">
                <a:solidFill>
                  <a:srgbClr val="C00000"/>
                </a:solidFill>
                <a:latin typeface="UTM Avo" panose="02040603050506020204" pitchFamily="18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UTM Avo" panose="02040603050506020204" pitchFamily="18" charset="0"/>
              </a:rPr>
              <a:t>bài</a:t>
            </a:r>
            <a:r>
              <a:rPr lang="en-US" sz="6000" dirty="0" smtClean="0">
                <a:solidFill>
                  <a:srgbClr val="C00000"/>
                </a:solidFill>
                <a:latin typeface="UTM Avo" panose="02040603050506020204" pitchFamily="18" charset="0"/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  <a:latin typeface="UTM Avo" panose="02040603050506020204" pitchFamily="18" charset="0"/>
              </a:rPr>
              <a:t>tập</a:t>
            </a:r>
            <a:endParaRPr lang="en-US" sz="6000" dirty="0" smtClean="0">
              <a:solidFill>
                <a:srgbClr val="C00000"/>
              </a:solidFill>
              <a:latin typeface="UTM Avo" panose="02040603050506020204" pitchFamily="18" charset="0"/>
            </a:endParaRPr>
          </a:p>
          <a:p>
            <a:r>
              <a:rPr lang="en-US" sz="6000" dirty="0" smtClean="0">
                <a:solidFill>
                  <a:srgbClr val="C00000"/>
                </a:solidFill>
                <a:latin typeface="UTM Avo" panose="02040603050506020204" pitchFamily="18" charset="0"/>
              </a:rPr>
              <a:t>- Dặn dò</a:t>
            </a:r>
            <a:endParaRPr lang="en-US" sz="6000" dirty="0">
              <a:solidFill>
                <a:srgbClr val="C00000"/>
              </a:solidFill>
              <a:latin typeface="UTM Avo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8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466</TotalTime>
  <Words>27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UTM Avo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Admin</cp:lastModifiedBy>
  <cp:revision>98</cp:revision>
  <dcterms:created xsi:type="dcterms:W3CDTF">2020-11-02T00:50:28Z</dcterms:created>
  <dcterms:modified xsi:type="dcterms:W3CDTF">2025-02-15T13:24:01Z</dcterms:modified>
</cp:coreProperties>
</file>