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482" r:id="rId2"/>
    <p:sldId id="542" r:id="rId3"/>
    <p:sldId id="602" r:id="rId4"/>
    <p:sldId id="603" r:id="rId5"/>
    <p:sldId id="546" r:id="rId6"/>
    <p:sldId id="567" r:id="rId7"/>
    <p:sldId id="608" r:id="rId8"/>
    <p:sldId id="606" r:id="rId9"/>
    <p:sldId id="60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6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53093" y="1988840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18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933056"/>
            <a:ext cx="10009112" cy="95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solidFill>
                  <a:srgbClr val="1713CB"/>
                </a:solidFill>
                <a:cs typeface="Times New Roman" panose="02020603050405020304" pitchFamily="18" charset="0"/>
              </a:rPr>
              <a:t>TIẾT 18</a:t>
            </a:r>
          </a:p>
          <a:p>
            <a:pPr algn="ctr"/>
            <a:r>
              <a:rPr lang="en-US" sz="2800" b="1"/>
              <a:t>ÔN TẬP VÀ ĐÁNH GIÁ CUỐI HỌC KÌ 1</a:t>
            </a:r>
            <a:endParaRPr lang="en-US" sz="28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7388" y="-1618855"/>
              <a:ext cx="3278663" cy="203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LỰA CHỌN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BIỂU DIỄN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CÁC BÀI HÁT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1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A5660-0BA1-428D-858A-91454CD12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98366"/>
            <a:ext cx="10838933" cy="5904656"/>
          </a:xfrm>
          <a:prstGeom prst="rect">
            <a:avLst/>
          </a:prstGeom>
        </p:spPr>
      </p:pic>
      <p:pic>
        <p:nvPicPr>
          <p:cNvPr id="4" name="múa lân">
            <a:hlinkClick r:id="" action="ppaction://media"/>
            <a:extLst>
              <a:ext uri="{FF2B5EF4-FFF2-40B4-BE49-F238E27FC236}">
                <a16:creationId xmlns:a16="http://schemas.microsoft.com/office/drawing/2014/main" id="{209F6265-4017-4964-A776-331E259F6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380" y="4046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0D334-D78F-4456-879E-961DC1D25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156829"/>
            <a:ext cx="10029004" cy="5999524"/>
          </a:xfrm>
          <a:prstGeom prst="rect">
            <a:avLst/>
          </a:prstGeom>
        </p:spPr>
      </p:pic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8837A0A4-5F3F-A635-54CA-1B567179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10235174" y="98022"/>
            <a:ext cx="1445408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4323D-0E94-1835-E559-799F7B697E8C}"/>
              </a:ext>
            </a:extLst>
          </p:cNvPr>
          <p:cNvSpPr/>
          <p:nvPr/>
        </p:nvSpPr>
        <p:spPr>
          <a:xfrm>
            <a:off x="10056440" y="836712"/>
            <a:ext cx="2135560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6591102" y="234360"/>
            <a:ext cx="5162247" cy="158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1703512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  <a:extLst>
              <a:ext uri="{FF2B5EF4-FFF2-40B4-BE49-F238E27FC236}">
                <a16:creationId xmlns:a16="http://schemas.microsoft.com/office/drawing/2014/main" id="{119E3E69-1EC3-4C43-9055-08E83948C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059" y="47952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AB84F-E69A-4C1F-85A1-4BFF98C32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9456" y="260648"/>
            <a:ext cx="10513169" cy="59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8492" y="-1137034"/>
              <a:ext cx="4273693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TIẾN HÀNH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KIỂM TRA - ĐÁNH GIÁ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4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F3DB8B-7937-662A-AB97-B12EED80206F}"/>
              </a:ext>
            </a:extLst>
          </p:cNvPr>
          <p:cNvSpPr txBox="1"/>
          <p:nvPr/>
        </p:nvSpPr>
        <p:spPr>
          <a:xfrm>
            <a:off x="407368" y="260648"/>
            <a:ext cx="11305256" cy="3017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lnSpc>
                <a:spcPct val="115000"/>
              </a:lnSpc>
              <a:spcAft>
                <a:spcPts val="800"/>
              </a:spcAft>
            </a:pPr>
            <a:endParaRPr lang="en-US" sz="2400" i="1" dirty="0">
              <a:solidFill>
                <a:srgbClr val="1713C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lnSpc>
                <a:spcPct val="115000"/>
              </a:lnSpc>
              <a:spcAft>
                <a:spcPts val="800"/>
              </a:spcAft>
            </a:pPr>
            <a:endParaRPr lang="en-US" sz="2400" i="1" dirty="0">
              <a:solidFill>
                <a:srgbClr val="1713C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lnSpc>
                <a:spcPct val="115000"/>
              </a:lnSpc>
              <a:spcAft>
                <a:spcPts val="800"/>
              </a:spcAft>
            </a:pPr>
            <a:endParaRPr lang="en-US" sz="2400" i="1" dirty="0">
              <a:solidFill>
                <a:srgbClr val="1713C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F38CB7-B5D1-A53E-3ADC-050CA025218A}"/>
              </a:ext>
            </a:extLst>
          </p:cNvPr>
          <p:cNvSpPr/>
          <p:nvPr/>
        </p:nvSpPr>
        <p:spPr>
          <a:xfrm>
            <a:off x="839416" y="1268761"/>
            <a:ext cx="1440160" cy="4180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Múa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lân</a:t>
            </a:r>
            <a:endParaRPr lang="vi-VN" sz="24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8FF83-E3DE-39B5-5138-0E25B66BBD37}"/>
              </a:ext>
            </a:extLst>
          </p:cNvPr>
          <p:cNvSpPr/>
          <p:nvPr/>
        </p:nvSpPr>
        <p:spPr>
          <a:xfrm>
            <a:off x="839416" y="1753261"/>
            <a:ext cx="2304256" cy="5236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Vui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đến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trường</a:t>
            </a:r>
            <a:endParaRPr lang="vi-VN" sz="24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1AE65-9494-51D6-6E45-079D820887C6}"/>
              </a:ext>
            </a:extLst>
          </p:cNvPr>
          <p:cNvSpPr/>
          <p:nvPr/>
        </p:nvSpPr>
        <p:spPr>
          <a:xfrm>
            <a:off x="839416" y="2343281"/>
            <a:ext cx="3744416" cy="3516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Khúc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trên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nương</a:t>
            </a:r>
            <a:r>
              <a:rPr lang="en-US" sz="2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xa</a:t>
            </a:r>
            <a:endParaRPr lang="vi-VN" sz="24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B362E-5D59-4CD2-2315-BB34C8C6F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280150"/>
            <a:ext cx="10297144" cy="4922044"/>
          </a:xfrm>
          <a:prstGeom prst="rect">
            <a:avLst/>
          </a:prstGeom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36" y="352981"/>
            <a:ext cx="10009112" cy="92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TỔNG KẾT HỌC KÌ 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E2C12-ABA1-F18F-E23F-DC5A4E38A0BC}"/>
              </a:ext>
            </a:extLst>
          </p:cNvPr>
          <p:cNvSpPr txBox="1"/>
          <p:nvPr/>
        </p:nvSpPr>
        <p:spPr>
          <a:xfrm>
            <a:off x="1163452" y="1708035"/>
            <a:ext cx="9865096" cy="415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76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nhạc: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Nghe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t’rưng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Thường thức âm nhạc: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524867480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8069</TotalTime>
  <Words>155</Words>
  <Application>Microsoft Office PowerPoint</Application>
  <PresentationFormat>Widescreen</PresentationFormat>
  <Paragraphs>22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654</cp:revision>
  <dcterms:created xsi:type="dcterms:W3CDTF">2010-04-30T18:19:48Z</dcterms:created>
  <dcterms:modified xsi:type="dcterms:W3CDTF">2026-01-01T15:16:38Z</dcterms:modified>
</cp:coreProperties>
</file>