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74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" y="1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8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3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5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3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8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306A-0DC0-4A04-AF67-DF19A490800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4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632" y="1961143"/>
            <a:ext cx="6624736" cy="256224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 TẠO TỪ NHỮNG</a:t>
            </a:r>
          </a:p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 CƠ BẢN (Tiết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7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840078"/>
            <a:ext cx="3703579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05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5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5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1510"/>
            <a:ext cx="1549633" cy="15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5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7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8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6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3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8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9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5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3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71600" y="2283718"/>
            <a:ext cx="1584176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90397" y="2265218"/>
            <a:ext cx="1584176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16216" y="2283718"/>
            <a:ext cx="1584176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63688" y="2067694"/>
            <a:ext cx="2160240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16216" y="2067694"/>
            <a:ext cx="1043608" cy="115212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82485" y="162372"/>
            <a:ext cx="255766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TRÒ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7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94164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HÌNH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TRÒN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393463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KHỐI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CẦU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393463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KHỐI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CẦU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1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</Words>
  <Application>Microsoft Office PowerPoint</Application>
  <PresentationFormat>On-screen Show (16:9)</PresentationFormat>
  <Paragraphs>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2022-12-17T14:31:51Z</dcterms:created>
  <dcterms:modified xsi:type="dcterms:W3CDTF">2025-04-07T14:38:26Z</dcterms:modified>
</cp:coreProperties>
</file>