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10" r:id="rId3"/>
  </p:sldMasterIdLst>
  <p:notesMasterIdLst>
    <p:notesMasterId r:id="rId19"/>
  </p:notesMasterIdLst>
  <p:sldIdLst>
    <p:sldId id="259" r:id="rId4"/>
    <p:sldId id="397" r:id="rId5"/>
    <p:sldId id="398" r:id="rId6"/>
    <p:sldId id="399" r:id="rId7"/>
    <p:sldId id="400" r:id="rId8"/>
    <p:sldId id="402" r:id="rId9"/>
    <p:sldId id="415" r:id="rId10"/>
    <p:sldId id="403" r:id="rId11"/>
    <p:sldId id="404" r:id="rId12"/>
    <p:sldId id="405" r:id="rId13"/>
    <p:sldId id="406" r:id="rId14"/>
    <p:sldId id="407" r:id="rId15"/>
    <p:sldId id="409" r:id="rId16"/>
    <p:sldId id="410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C8ECE"/>
    <a:srgbClr val="800080"/>
    <a:srgbClr val="CC3399"/>
    <a:srgbClr val="AA7720"/>
    <a:srgbClr val="FFFFFF"/>
    <a:srgbClr val="000099"/>
    <a:srgbClr val="FF9933"/>
    <a:srgbClr val="FF3399"/>
    <a:srgbClr val="7D9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4F983-7E16-45DC-9F87-651E08F789D8}" type="datetimeFigureOut">
              <a:rPr lang="en-US" smtClean="0"/>
              <a:t>09/02/26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4331-F600-4ECA-8266-51CEE132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80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D1E84-FFAA-4D35-9D19-AE164EBC16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69650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F2A2-70FE-43C1-9778-B47825B074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3004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5BCB9-3795-41CE-B8B9-675605E77B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6416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1887-5753-457C-9598-7222B9C18E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91495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12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4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08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11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77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0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2C93-D738-4D30-8A28-48950D58B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13882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34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76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11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34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10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</a:rPr>
              <a:t>Contents_N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34293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0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F414-267C-4308-904F-BAE5E05F3E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56339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3E0D-B416-435B-83AA-070D1823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2783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2ADB-6FB3-4126-9D1E-658379274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533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0107C-EEA3-49A9-BD94-89CDCC8480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34832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D392-AEDB-43A7-B8C2-E8E7C81B4A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120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27356-D9E6-46E3-9B0B-3A86D74489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653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B2FA-51A6-4DB4-B0C5-A7B0909559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5146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7D22B-BA01-42B0-A355-66B62724EE0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9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2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8971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32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4.gif"/><Relationship Id="rId5" Type="http://schemas.openxmlformats.org/officeDocument/2006/relationships/image" Target="../media/image33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audio" Target="../media/audio1.wav"/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DC5E86-FBE7-474A-94DC-0470ACEADE32}"/>
              </a:ext>
            </a:extLst>
          </p:cNvPr>
          <p:cNvSpPr/>
          <p:nvPr/>
        </p:nvSpPr>
        <p:spPr>
          <a:xfrm>
            <a:off x="2459558" y="2326489"/>
            <a:ext cx="7254730" cy="882421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vi-VN" sz="5334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647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4968" y="395833"/>
            <a:ext cx="1412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5+6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1378646"/>
            <a:ext cx="11897032" cy="270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9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72" y="2724649"/>
            <a:ext cx="10310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67" y="10875"/>
            <a:ext cx="9822220" cy="26438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2316" y="135452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23" y="3291059"/>
            <a:ext cx="10171506" cy="28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66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2" y="1292071"/>
            <a:ext cx="11877368" cy="39190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74220"/>
            <a:ext cx="1412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7+8</a:t>
            </a:r>
          </a:p>
        </p:txBody>
      </p:sp>
    </p:spTree>
    <p:extLst>
      <p:ext uri="{BB962C8B-B14F-4D97-AF65-F5344CB8AC3E}">
        <p14:creationId xmlns:p14="http://schemas.microsoft.com/office/powerpoint/2010/main" val="2507881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6" y="1176920"/>
            <a:ext cx="11815116" cy="5223879"/>
          </a:xfrm>
          <a:prstGeom prst="rect">
            <a:avLst/>
          </a:prstGeom>
        </p:spPr>
      </p:pic>
      <p:pic>
        <p:nvPicPr>
          <p:cNvPr id="3" name="567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4288" y="78831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362367-5C58-458F-9BB2-46676CB45483}"/>
              </a:ext>
            </a:extLst>
          </p:cNvPr>
          <p:cNvSpPr/>
          <p:nvPr/>
        </p:nvSpPr>
        <p:spPr>
          <a:xfrm>
            <a:off x="1587132" y="125534"/>
            <a:ext cx="3407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5+6+ 7+8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52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1" y="567559"/>
            <a:ext cx="11493910" cy="58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7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  <p:pic>
        <p:nvPicPr>
          <p:cNvPr id="5" name="Giai điệu Tình bạn tuổi thơ (Mi giáng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00706" y="379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16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2" y="216310"/>
            <a:ext cx="10491020" cy="6066503"/>
          </a:xfrm>
          <a:prstGeom prst="rect">
            <a:avLst/>
          </a:prstGeom>
        </p:spPr>
      </p:pic>
      <p:pic>
        <p:nvPicPr>
          <p:cNvPr id="5" name="Giai điệu Tình bạn tuổi thơ (Mi giáng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304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3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5910" y="553577"/>
            <a:ext cx="10884309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Tình bạn tuổi thơ </a:t>
            </a:r>
            <a:r>
              <a:rPr lang="vi-VN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 lắm</a:t>
            </a:r>
            <a:r>
              <a:rPr lang="en-US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</a:t>
            </a:r>
            <a:r>
              <a:rPr lang="vi-VN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uấn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quýt bên nhau thật vui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 nhiên như gió </a:t>
            </a:r>
            <a:r>
              <a:rPr lang="vi-VN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mây</a:t>
            </a:r>
            <a:r>
              <a:rPr lang="en-US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 như bướm như hoa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bạn chúng em </a:t>
            </a:r>
            <a:r>
              <a:rPr lang="vi-VN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 quá</a:t>
            </a:r>
            <a:r>
              <a:rPr lang="en-US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</a:t>
            </a:r>
            <a:r>
              <a:rPr lang="vi-VN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 như cây với cành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mến nhau như </a:t>
            </a:r>
            <a:r>
              <a:rPr lang="vi-VN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 chim</a:t>
            </a:r>
            <a:r>
              <a:rPr lang="en-US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lang="vi-VN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íu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 muôn ngàn chuyện vui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bạn </a:t>
            </a:r>
            <a:r>
              <a:rPr lang="vi-VN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th</a:t>
            </a:r>
            <a:r>
              <a:rPr lang="en-US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ơ, đ</a:t>
            </a:r>
            <a:r>
              <a:rPr lang="vi-VN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ẹp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giấc mơ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6: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bạn </a:t>
            </a:r>
            <a:r>
              <a:rPr lang="vi-VN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thơ</a:t>
            </a:r>
            <a:r>
              <a:rPr lang="en-US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hắm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cuộc sống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7: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đây chúng em </a:t>
            </a:r>
            <a:r>
              <a:rPr lang="vi-VN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lên</a:t>
            </a:r>
            <a:r>
              <a:rPr lang="en-US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</a:t>
            </a:r>
            <a:r>
              <a:rPr lang="vi-VN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xa nhau bốn phương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8: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em vẫn luôn </a:t>
            </a:r>
            <a:r>
              <a:rPr lang="vi-VN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hoài</a:t>
            </a:r>
            <a:r>
              <a:rPr lang="en-US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</a:t>
            </a:r>
            <a:r>
              <a:rPr lang="vi-VN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 đẹp tình bạn tuổi thơ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43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5" y="1391411"/>
            <a:ext cx="11840280" cy="11622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329588" y="0"/>
            <a:ext cx="2111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 từng câu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5411" y="0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0913" y="2871469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" y="4304371"/>
            <a:ext cx="11611897" cy="160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16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0006" y="216310"/>
            <a:ext cx="1590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1+2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8" y="1427889"/>
            <a:ext cx="11224481" cy="279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74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614" y="137748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661956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2" y="660968"/>
            <a:ext cx="11749548" cy="1937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4" y="3549446"/>
            <a:ext cx="11909399" cy="155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69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5" y="936271"/>
            <a:ext cx="11749548" cy="1937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0" y="3323304"/>
            <a:ext cx="11909399" cy="155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49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6022" y="129779"/>
            <a:ext cx="2175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1+2+3+4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7" y="1066799"/>
            <a:ext cx="11464414" cy="50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1092" y="88588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5</a:t>
            </a:r>
          </a:p>
        </p:txBody>
      </p:sp>
      <p:sp>
        <p:nvSpPr>
          <p:cNvPr id="9" name="Rectangle 8"/>
          <p:cNvSpPr/>
          <p:nvPr/>
        </p:nvSpPr>
        <p:spPr>
          <a:xfrm>
            <a:off x="184277" y="2639003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5" y="1032958"/>
            <a:ext cx="11708981" cy="15328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28" y="3162223"/>
            <a:ext cx="6652490" cy="1335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2" y="3162223"/>
            <a:ext cx="4575946" cy="133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07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3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3293</TotalTime>
  <Words>185</Words>
  <Application>Microsoft Office PowerPoint</Application>
  <PresentationFormat>Widescreen</PresentationFormat>
  <Paragraphs>19</Paragraphs>
  <Slides>15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Wingdings</vt:lpstr>
      <vt:lpstr>Textured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trangphamminh1105@gmail.com</cp:lastModifiedBy>
  <cp:revision>198</cp:revision>
  <dcterms:created xsi:type="dcterms:W3CDTF">2022-07-19T08:03:09Z</dcterms:created>
  <dcterms:modified xsi:type="dcterms:W3CDTF">2026-02-09T09:27:13Z</dcterms:modified>
</cp:coreProperties>
</file>