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271" r:id="rId2"/>
    <p:sldId id="259" r:id="rId3"/>
    <p:sldId id="322" r:id="rId4"/>
    <p:sldId id="294" r:id="rId5"/>
    <p:sldId id="295" r:id="rId6"/>
    <p:sldId id="296" r:id="rId7"/>
    <p:sldId id="302" r:id="rId8"/>
    <p:sldId id="303" r:id="rId9"/>
    <p:sldId id="304" r:id="rId10"/>
    <p:sldId id="305" r:id="rId11"/>
    <p:sldId id="301" r:id="rId12"/>
    <p:sldId id="323" r:id="rId13"/>
    <p:sldId id="324" r:id="rId14"/>
    <p:sldId id="307" r:id="rId15"/>
  </p:sldIdLst>
  <p:sldSz cx="9144000" cy="5143500" type="screen16x9"/>
  <p:notesSz cx="6858000" cy="9144000"/>
  <p:embeddedFontLst>
    <p:embeddedFont>
      <p:font typeface="Assistant" panose="020B0604020202020204" pitchFamily="2" charset="-79"/>
      <p:regular r:id="rId17"/>
      <p:bold r:id="rId18"/>
    </p:embeddedFont>
    <p:embeddedFont>
      <p:font typeface="DM Sans" panose="020B0604020202020204" charset="0"/>
      <p:regular r:id="rId19"/>
      <p:bold r:id="rId20"/>
      <p:italic r:id="rId21"/>
      <p:boldItalic r:id="rId22"/>
    </p:embeddedFont>
    <p:embeddedFont>
      <p:font typeface="Lato" panose="020B0604020202020204" pitchFamily="34" charset="0"/>
      <p:regular r:id="rId23"/>
      <p:bold r:id="rId24"/>
      <p:italic r:id="rId25"/>
      <p:boldItalic r:id="rId26"/>
    </p:embeddedFont>
    <p:embeddedFont>
      <p:font typeface="Mukta SemiBold"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7"/>
    <a:srgbClr val="FFF0E1"/>
    <a:srgbClr val="000000"/>
    <a:srgbClr val="FDD7D9"/>
    <a:srgbClr val="E7EFFF"/>
    <a:srgbClr val="FDD3D5"/>
    <a:srgbClr val="3C3D44"/>
    <a:srgbClr val="FCB3B7"/>
    <a:srgbClr val="FFD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2DE8F-D9B3-40D8-9A08-AC2A8E8999EA}">
  <a:tblStyle styleId="{A582DE8F-D9B3-40D8-9A08-AC2A8E8999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5" autoAdjust="0"/>
    <p:restoredTop sz="91606" autoAdjust="0"/>
  </p:normalViewPr>
  <p:slideViewPr>
    <p:cSldViewPr snapToGrid="0">
      <p:cViewPr varScale="1">
        <p:scale>
          <a:sx n="81" d="100"/>
          <a:sy n="81"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4"/>
        <p:cNvGrpSpPr/>
        <p:nvPr/>
      </p:nvGrpSpPr>
      <p:grpSpPr>
        <a:xfrm>
          <a:off x="0" y="0"/>
          <a:ext cx="0" cy="0"/>
          <a:chOff x="0" y="0"/>
          <a:chExt cx="0" cy="0"/>
        </a:xfrm>
      </p:grpSpPr>
      <p:sp>
        <p:nvSpPr>
          <p:cNvPr id="2135" name="Google Shape;213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6" name="Google Shape;213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74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bấ</a:t>
            </a:r>
            <a:r>
              <a:rPr lang="en-VN"/>
              <a:t>m </a:t>
            </a:r>
            <a:r>
              <a:rPr lang="en-VN" dirty="0"/>
              <a:t>vào từng bạn </a:t>
            </a:r>
            <a:r>
              <a:rPr lang="en-VN"/>
              <a:t>để bắt</a:t>
            </a:r>
            <a:r>
              <a:rPr lang="en-US" baseline="0"/>
              <a:t> (</a:t>
            </a:r>
            <a:r>
              <a:rPr lang="en-VN"/>
              <a:t>khi </a:t>
            </a:r>
            <a:r>
              <a:rPr lang="en-VN" dirty="0"/>
              <a:t>bấm sẽ dẫn đến câu hỏi). </a:t>
            </a:r>
            <a:r>
              <a:rPr lang="en-VN"/>
              <a:t>Sau khi</a:t>
            </a:r>
            <a:r>
              <a:rPr lang="en-US" baseline="0"/>
              <a:t> HS trả lời xong 5 câu hỏi, GV</a:t>
            </a:r>
            <a:r>
              <a:rPr lang="en-VN"/>
              <a:t> bấm </a:t>
            </a:r>
            <a:r>
              <a:rPr lang="en-VN" dirty="0"/>
              <a:t>vào bạn bị bịt mắt </a:t>
            </a:r>
            <a:r>
              <a:rPr lang="en-VN"/>
              <a:t>để </a:t>
            </a:r>
            <a:r>
              <a:rPr lang="en-US"/>
              <a:t>kết</a:t>
            </a:r>
            <a:r>
              <a:rPr lang="en-US" baseline="0"/>
              <a:t> thúc trò chơi.</a:t>
            </a:r>
            <a:endParaRPr lang="en-VN" dirty="0"/>
          </a:p>
        </p:txBody>
      </p:sp>
      <p:sp>
        <p:nvSpPr>
          <p:cNvPr id="4" name="Slide Number Placeholder 3"/>
          <p:cNvSpPr>
            <a:spLocks noGrp="1"/>
          </p:cNvSpPr>
          <p:nvPr>
            <p:ph type="sldNum" sz="quarter" idx="5"/>
          </p:nvPr>
        </p:nvSpPr>
        <p:spPr/>
        <p:txBody>
          <a:bodyPr/>
          <a:lstStyle/>
          <a:p>
            <a:fld id="{F6617A9F-003B-3A48-A650-3E84782C84F7}" type="slidenum">
              <a:rPr lang="en-VN" smtClean="0"/>
              <a:t>5</a:t>
            </a:fld>
            <a:endParaRPr lang="en-VN"/>
          </a:p>
        </p:txBody>
      </p:sp>
    </p:spTree>
    <p:extLst>
      <p:ext uri="{BB962C8B-B14F-4D97-AF65-F5344CB8AC3E}">
        <p14:creationId xmlns:p14="http://schemas.microsoft.com/office/powerpoint/2010/main" val="346218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6</a:t>
            </a:fld>
            <a:endParaRPr lang="en-VN"/>
          </a:p>
        </p:txBody>
      </p:sp>
    </p:spTree>
    <p:extLst>
      <p:ext uri="{BB962C8B-B14F-4D97-AF65-F5344CB8AC3E}">
        <p14:creationId xmlns:p14="http://schemas.microsoft.com/office/powerpoint/2010/main" val="152801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7</a:t>
            </a:fld>
            <a:endParaRPr lang="en-VN"/>
          </a:p>
        </p:txBody>
      </p:sp>
    </p:spTree>
    <p:extLst>
      <p:ext uri="{BB962C8B-B14F-4D97-AF65-F5344CB8AC3E}">
        <p14:creationId xmlns:p14="http://schemas.microsoft.com/office/powerpoint/2010/main" val="333834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8</a:t>
            </a:fld>
            <a:endParaRPr lang="en-VN"/>
          </a:p>
        </p:txBody>
      </p:sp>
    </p:spTree>
    <p:extLst>
      <p:ext uri="{BB962C8B-B14F-4D97-AF65-F5344CB8AC3E}">
        <p14:creationId xmlns:p14="http://schemas.microsoft.com/office/powerpoint/2010/main" val="163941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9</a:t>
            </a:fld>
            <a:endParaRPr lang="en-VN"/>
          </a:p>
        </p:txBody>
      </p:sp>
    </p:spTree>
    <p:extLst>
      <p:ext uri="{BB962C8B-B14F-4D97-AF65-F5344CB8AC3E}">
        <p14:creationId xmlns:p14="http://schemas.microsoft.com/office/powerpoint/2010/main" val="201059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ngôi sao màu tím góc bên trái để quay trở lại slide chọn câu hỏi.</a:t>
            </a:r>
            <a:endParaRPr lang="en-US"/>
          </a:p>
        </p:txBody>
      </p:sp>
      <p:sp>
        <p:nvSpPr>
          <p:cNvPr id="4" name="Slide Number Placeholder 3"/>
          <p:cNvSpPr>
            <a:spLocks noGrp="1"/>
          </p:cNvSpPr>
          <p:nvPr>
            <p:ph type="sldNum" sz="quarter" idx="10"/>
          </p:nvPr>
        </p:nvSpPr>
        <p:spPr/>
        <p:txBody>
          <a:bodyPr/>
          <a:lstStyle/>
          <a:p>
            <a:fld id="{F6617A9F-003B-3A48-A650-3E84782C84F7}" type="slidenum">
              <a:rPr lang="en-VN" smtClean="0"/>
              <a:t>10</a:t>
            </a:fld>
            <a:endParaRPr lang="en-VN"/>
          </a:p>
        </p:txBody>
      </p:sp>
    </p:spTree>
    <p:extLst>
      <p:ext uri="{BB962C8B-B14F-4D97-AF65-F5344CB8AC3E}">
        <p14:creationId xmlns:p14="http://schemas.microsoft.com/office/powerpoint/2010/main" val="419183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1269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700" y="-449177"/>
            <a:ext cx="9350316" cy="5641823"/>
            <a:chOff x="74406" y="-449187"/>
            <a:chExt cx="9124930" cy="5641823"/>
          </a:xfrm>
        </p:grpSpPr>
        <p:grpSp>
          <p:nvGrpSpPr>
            <p:cNvPr id="10" name="Google Shape;10;p2"/>
            <p:cNvGrpSpPr/>
            <p:nvPr/>
          </p:nvGrpSpPr>
          <p:grpSpPr>
            <a:xfrm>
              <a:off x="415690" y="-449187"/>
              <a:ext cx="8312620" cy="5641823"/>
              <a:chOff x="9914352" y="-400200"/>
              <a:chExt cx="8168045" cy="5543700"/>
            </a:xfrm>
          </p:grpSpPr>
          <p:cxnSp>
            <p:nvCxnSpPr>
              <p:cNvPr id="11" name="Google Shape;11;p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2" name="Google Shape;32;p2"/>
            <p:cNvGrpSpPr/>
            <p:nvPr/>
          </p:nvGrpSpPr>
          <p:grpSpPr>
            <a:xfrm rot="5400000">
              <a:off x="2350901" y="-1990715"/>
              <a:ext cx="4571941" cy="9124930"/>
              <a:chOff x="11547961" y="-445378"/>
              <a:chExt cx="4492425" cy="5543700"/>
            </a:xfrm>
          </p:grpSpPr>
          <p:cxnSp>
            <p:nvCxnSpPr>
              <p:cNvPr id="33" name="Google Shape;33;p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5" name="Google Shape;45;p2"/>
          <p:cNvSpPr txBox="1">
            <a:spLocks noGrp="1"/>
          </p:cNvSpPr>
          <p:nvPr>
            <p:ph type="ctrTitle"/>
          </p:nvPr>
        </p:nvSpPr>
        <p:spPr>
          <a:xfrm>
            <a:off x="2215950" y="1729963"/>
            <a:ext cx="4712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6" name="Google Shape;46;p2"/>
          <p:cNvSpPr txBox="1">
            <a:spLocks noGrp="1"/>
          </p:cNvSpPr>
          <p:nvPr>
            <p:ph type="subTitle" idx="1"/>
          </p:nvPr>
        </p:nvSpPr>
        <p:spPr>
          <a:xfrm>
            <a:off x="2215950" y="3533113"/>
            <a:ext cx="4712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3827250" y="46040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776300" y="-488550"/>
            <a:ext cx="9837528" cy="4432074"/>
            <a:chOff x="-776300" y="-488550"/>
            <a:chExt cx="9837528" cy="4432074"/>
          </a:xfrm>
        </p:grpSpPr>
        <p:sp>
          <p:nvSpPr>
            <p:cNvPr id="49" name="Google Shape;49;p2"/>
            <p:cNvSpPr/>
            <p:nvPr/>
          </p:nvSpPr>
          <p:spPr>
            <a:xfrm>
              <a:off x="-776300" y="2915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1713" y="-48855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5"/>
        <p:cNvGrpSpPr/>
        <p:nvPr/>
      </p:nvGrpSpPr>
      <p:grpSpPr>
        <a:xfrm>
          <a:off x="0" y="0"/>
          <a:ext cx="0" cy="0"/>
          <a:chOff x="0" y="0"/>
          <a:chExt cx="0" cy="0"/>
        </a:xfrm>
      </p:grpSpPr>
      <p:grpSp>
        <p:nvGrpSpPr>
          <p:cNvPr id="386" name="Google Shape;386;p9"/>
          <p:cNvGrpSpPr/>
          <p:nvPr/>
        </p:nvGrpSpPr>
        <p:grpSpPr>
          <a:xfrm>
            <a:off x="-148700" y="-449177"/>
            <a:ext cx="9350316" cy="5641823"/>
            <a:chOff x="74406" y="-449187"/>
            <a:chExt cx="9124930" cy="5641823"/>
          </a:xfrm>
        </p:grpSpPr>
        <p:grpSp>
          <p:nvGrpSpPr>
            <p:cNvPr id="387" name="Google Shape;387;p9"/>
            <p:cNvGrpSpPr/>
            <p:nvPr/>
          </p:nvGrpSpPr>
          <p:grpSpPr>
            <a:xfrm>
              <a:off x="415690" y="-449187"/>
              <a:ext cx="8312620" cy="5641823"/>
              <a:chOff x="9914352" y="-400200"/>
              <a:chExt cx="8168045" cy="5543700"/>
            </a:xfrm>
          </p:grpSpPr>
          <p:cxnSp>
            <p:nvCxnSpPr>
              <p:cNvPr id="388" name="Google Shape;388;p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9" name="Google Shape;389;p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0" name="Google Shape;390;p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1" name="Google Shape;391;p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2" name="Google Shape;392;p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3" name="Google Shape;393;p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4" name="Google Shape;394;p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5" name="Google Shape;395;p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6" name="Google Shape;396;p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7" name="Google Shape;397;p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8" name="Google Shape;398;p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9" name="Google Shape;399;p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0" name="Google Shape;400;p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1" name="Google Shape;401;p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2" name="Google Shape;402;p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3" name="Google Shape;403;p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4" name="Google Shape;404;p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5" name="Google Shape;405;p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6" name="Google Shape;406;p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7" name="Google Shape;407;p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8" name="Google Shape;408;p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09" name="Google Shape;409;p9"/>
            <p:cNvGrpSpPr/>
            <p:nvPr/>
          </p:nvGrpSpPr>
          <p:grpSpPr>
            <a:xfrm rot="5400000">
              <a:off x="2350901" y="-1990715"/>
              <a:ext cx="4571941" cy="9124930"/>
              <a:chOff x="11547961" y="-445378"/>
              <a:chExt cx="4492425" cy="5543700"/>
            </a:xfrm>
          </p:grpSpPr>
          <p:cxnSp>
            <p:nvCxnSpPr>
              <p:cNvPr id="410" name="Google Shape;410;p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1" name="Google Shape;411;p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2" name="Google Shape;412;p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3" name="Google Shape;413;p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4" name="Google Shape;414;p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5" name="Google Shape;415;p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6" name="Google Shape;416;p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7" name="Google Shape;417;p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8" name="Google Shape;418;p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9" name="Google Shape;419;p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22" name="Google Shape;422;p9"/>
          <p:cNvSpPr txBox="1">
            <a:spLocks noGrp="1"/>
          </p:cNvSpPr>
          <p:nvPr>
            <p:ph type="title"/>
          </p:nvPr>
        </p:nvSpPr>
        <p:spPr>
          <a:xfrm>
            <a:off x="2135550" y="169520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3" name="Google Shape;423;p9"/>
          <p:cNvSpPr txBox="1">
            <a:spLocks noGrp="1"/>
          </p:cNvSpPr>
          <p:nvPr>
            <p:ph type="subTitle" idx="1"/>
          </p:nvPr>
        </p:nvSpPr>
        <p:spPr>
          <a:xfrm>
            <a:off x="2135550" y="2856625"/>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9"/>
          <p:cNvGrpSpPr/>
          <p:nvPr/>
        </p:nvGrpSpPr>
        <p:grpSpPr>
          <a:xfrm>
            <a:off x="-699512" y="-605544"/>
            <a:ext cx="10319334" cy="4628418"/>
            <a:chOff x="-699512" y="-605544"/>
            <a:chExt cx="10319334" cy="4628418"/>
          </a:xfrm>
        </p:grpSpPr>
        <p:sp>
          <p:nvSpPr>
            <p:cNvPr id="425" name="Google Shape;425;p9"/>
            <p:cNvSpPr/>
            <p:nvPr/>
          </p:nvSpPr>
          <p:spPr>
            <a:xfrm>
              <a:off x="-699512" y="2994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2700000">
              <a:off x="7984919" y="-229463"/>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9"/>
          <p:cNvSpPr/>
          <p:nvPr/>
        </p:nvSpPr>
        <p:spPr>
          <a:xfrm>
            <a:off x="8082050" y="43449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1"/>
        <p:cNvGrpSpPr/>
        <p:nvPr/>
      </p:nvGrpSpPr>
      <p:grpSpPr>
        <a:xfrm>
          <a:off x="0" y="0"/>
          <a:ext cx="0" cy="0"/>
          <a:chOff x="0" y="0"/>
          <a:chExt cx="0" cy="0"/>
        </a:xfrm>
      </p:grpSpPr>
      <p:grpSp>
        <p:nvGrpSpPr>
          <p:cNvPr id="432" name="Google Shape;432;p11"/>
          <p:cNvGrpSpPr/>
          <p:nvPr/>
        </p:nvGrpSpPr>
        <p:grpSpPr>
          <a:xfrm>
            <a:off x="-148700" y="-449177"/>
            <a:ext cx="9350316" cy="5641823"/>
            <a:chOff x="74406" y="-449187"/>
            <a:chExt cx="9124930" cy="5641823"/>
          </a:xfrm>
        </p:grpSpPr>
        <p:grpSp>
          <p:nvGrpSpPr>
            <p:cNvPr id="433" name="Google Shape;433;p11"/>
            <p:cNvGrpSpPr/>
            <p:nvPr/>
          </p:nvGrpSpPr>
          <p:grpSpPr>
            <a:xfrm>
              <a:off x="415690" y="-449187"/>
              <a:ext cx="8312620" cy="5641823"/>
              <a:chOff x="9914352" y="-400200"/>
              <a:chExt cx="8168045" cy="5543700"/>
            </a:xfrm>
          </p:grpSpPr>
          <p:cxnSp>
            <p:nvCxnSpPr>
              <p:cNvPr id="434" name="Google Shape;434;p1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5" name="Google Shape;435;p1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6" name="Google Shape;436;p1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7" name="Google Shape;437;p1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8" name="Google Shape;438;p1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9" name="Google Shape;439;p1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0" name="Google Shape;440;p1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1" name="Google Shape;441;p1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2" name="Google Shape;442;p1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3" name="Google Shape;443;p1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4" name="Google Shape;444;p1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5" name="Google Shape;445;p1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6" name="Google Shape;446;p1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7" name="Google Shape;447;p1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8" name="Google Shape;448;p1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9" name="Google Shape;449;p1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0" name="Google Shape;450;p1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1" name="Google Shape;451;p1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2" name="Google Shape;452;p1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3" name="Google Shape;453;p1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4" name="Google Shape;454;p1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55" name="Google Shape;455;p11"/>
            <p:cNvGrpSpPr/>
            <p:nvPr/>
          </p:nvGrpSpPr>
          <p:grpSpPr>
            <a:xfrm rot="5400000">
              <a:off x="2350901" y="-1990715"/>
              <a:ext cx="4571941" cy="9124930"/>
              <a:chOff x="11547961" y="-445378"/>
              <a:chExt cx="4492425" cy="5543700"/>
            </a:xfrm>
          </p:grpSpPr>
          <p:cxnSp>
            <p:nvCxnSpPr>
              <p:cNvPr id="456" name="Google Shape;456;p1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7" name="Google Shape;457;p1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8" name="Google Shape;458;p1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59" name="Google Shape;459;p1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0" name="Google Shape;460;p1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1" name="Google Shape;461;p1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2" name="Google Shape;462;p1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3" name="Google Shape;463;p1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4" name="Google Shape;464;p1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5" name="Google Shape;465;p1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6" name="Google Shape;466;p1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67" name="Google Shape;467;p1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68" name="Google Shape;468;p11"/>
          <p:cNvSpPr/>
          <p:nvPr/>
        </p:nvSpPr>
        <p:spPr>
          <a:xfrm>
            <a:off x="-563137" y="-315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1"/>
          <p:cNvGrpSpPr/>
          <p:nvPr/>
        </p:nvGrpSpPr>
        <p:grpSpPr>
          <a:xfrm>
            <a:off x="-563125" y="-438575"/>
            <a:ext cx="10054685" cy="6095035"/>
            <a:chOff x="-563125" y="-438575"/>
            <a:chExt cx="10054685" cy="6095035"/>
          </a:xfrm>
        </p:grpSpPr>
        <p:sp>
          <p:nvSpPr>
            <p:cNvPr id="470" name="Google Shape;470;p11"/>
            <p:cNvSpPr/>
            <p:nvPr/>
          </p:nvSpPr>
          <p:spPr>
            <a:xfrm>
              <a:off x="8002050" y="-43857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563125" y="4382913"/>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1"/>
          <p:cNvSpPr txBox="1">
            <a:spLocks noGrp="1"/>
          </p:cNvSpPr>
          <p:nvPr>
            <p:ph type="title" hasCustomPrompt="1"/>
          </p:nvPr>
        </p:nvSpPr>
        <p:spPr>
          <a:xfrm>
            <a:off x="1980150" y="1913813"/>
            <a:ext cx="5183700" cy="1046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b="1">
                <a:latin typeface="Arial" panose="020B0604020202020204" pitchFamily="34" charset="0"/>
                <a:ea typeface="Arial" panose="020B0604020202020204" pitchFamily="34" charset="0"/>
                <a:cs typeface="Arial" panose="020B0604020202020204" pitchFamily="34" charset="0"/>
                <a:sym typeface="Mukta"/>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3" name="Google Shape;473;p11"/>
          <p:cNvSpPr txBox="1">
            <a:spLocks noGrp="1"/>
          </p:cNvSpPr>
          <p:nvPr>
            <p:ph type="subTitle" idx="1"/>
          </p:nvPr>
        </p:nvSpPr>
        <p:spPr>
          <a:xfrm>
            <a:off x="1980150" y="2960612"/>
            <a:ext cx="51837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75"/>
        <p:cNvGrpSpPr/>
        <p:nvPr/>
      </p:nvGrpSpPr>
      <p:grpSpPr>
        <a:xfrm>
          <a:off x="0" y="0"/>
          <a:ext cx="0" cy="0"/>
          <a:chOff x="0" y="0"/>
          <a:chExt cx="0" cy="0"/>
        </a:xfrm>
      </p:grpSpPr>
      <p:grpSp>
        <p:nvGrpSpPr>
          <p:cNvPr id="476" name="Google Shape;476;p13"/>
          <p:cNvGrpSpPr/>
          <p:nvPr/>
        </p:nvGrpSpPr>
        <p:grpSpPr>
          <a:xfrm>
            <a:off x="-148700" y="-449177"/>
            <a:ext cx="9350316" cy="5641823"/>
            <a:chOff x="74406" y="-449187"/>
            <a:chExt cx="9124930" cy="5641823"/>
          </a:xfrm>
        </p:grpSpPr>
        <p:grpSp>
          <p:nvGrpSpPr>
            <p:cNvPr id="477" name="Google Shape;477;p13"/>
            <p:cNvGrpSpPr/>
            <p:nvPr/>
          </p:nvGrpSpPr>
          <p:grpSpPr>
            <a:xfrm>
              <a:off x="415690" y="-449187"/>
              <a:ext cx="8312620" cy="5641823"/>
              <a:chOff x="9914352" y="-400200"/>
              <a:chExt cx="8168045" cy="5543700"/>
            </a:xfrm>
          </p:grpSpPr>
          <p:cxnSp>
            <p:nvCxnSpPr>
              <p:cNvPr id="478" name="Google Shape;478;p13"/>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79" name="Google Shape;479;p13"/>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0" name="Google Shape;480;p13"/>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1" name="Google Shape;481;p13"/>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2" name="Google Shape;482;p13"/>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3" name="Google Shape;483;p13"/>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4" name="Google Shape;484;p13"/>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5" name="Google Shape;485;p13"/>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6" name="Google Shape;486;p13"/>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7" name="Google Shape;487;p13"/>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8" name="Google Shape;488;p13"/>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89" name="Google Shape;489;p13"/>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0" name="Google Shape;490;p13"/>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1" name="Google Shape;491;p13"/>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2" name="Google Shape;492;p13"/>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3" name="Google Shape;493;p13"/>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4" name="Google Shape;494;p13"/>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5" name="Google Shape;495;p13"/>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6" name="Google Shape;496;p13"/>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7" name="Google Shape;497;p13"/>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98" name="Google Shape;498;p13"/>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99" name="Google Shape;499;p13"/>
            <p:cNvGrpSpPr/>
            <p:nvPr/>
          </p:nvGrpSpPr>
          <p:grpSpPr>
            <a:xfrm rot="5400000">
              <a:off x="2350901" y="-1990715"/>
              <a:ext cx="4571941" cy="9124930"/>
              <a:chOff x="11547961" y="-445378"/>
              <a:chExt cx="4492425" cy="5543700"/>
            </a:xfrm>
          </p:grpSpPr>
          <p:cxnSp>
            <p:nvCxnSpPr>
              <p:cNvPr id="500" name="Google Shape;500;p13"/>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1" name="Google Shape;501;p13"/>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13"/>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13"/>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4" name="Google Shape;504;p13"/>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5" name="Google Shape;505;p13"/>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6" name="Google Shape;506;p13"/>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7" name="Google Shape;507;p13"/>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8" name="Google Shape;508;p13"/>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09" name="Google Shape;509;p13"/>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0" name="Google Shape;510;p13"/>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511" name="Google Shape;511;p13"/>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12" name="Google Shape;512;p13"/>
          <p:cNvGrpSpPr/>
          <p:nvPr/>
        </p:nvGrpSpPr>
        <p:grpSpPr>
          <a:xfrm>
            <a:off x="893298" y="-87175"/>
            <a:ext cx="3106500" cy="5159611"/>
            <a:chOff x="893298" y="-87175"/>
            <a:chExt cx="3106500" cy="5159611"/>
          </a:xfrm>
        </p:grpSpPr>
        <p:sp>
          <p:nvSpPr>
            <p:cNvPr id="513" name="Google Shape;513;p13"/>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93298" y="449975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8540951" y="191779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13"/>
          <p:cNvGrpSpPr/>
          <p:nvPr/>
        </p:nvGrpSpPr>
        <p:grpSpPr>
          <a:xfrm>
            <a:off x="166641" y="240700"/>
            <a:ext cx="8763363" cy="4631626"/>
            <a:chOff x="166641" y="240700"/>
            <a:chExt cx="8763363" cy="4631626"/>
          </a:xfrm>
        </p:grpSpPr>
        <p:grpSp>
          <p:nvGrpSpPr>
            <p:cNvPr id="517" name="Google Shape;517;p13"/>
            <p:cNvGrpSpPr/>
            <p:nvPr/>
          </p:nvGrpSpPr>
          <p:grpSpPr>
            <a:xfrm>
              <a:off x="166641" y="240700"/>
              <a:ext cx="8763363" cy="4631626"/>
              <a:chOff x="713250" y="539500"/>
              <a:chExt cx="7789656" cy="4117001"/>
            </a:xfrm>
          </p:grpSpPr>
          <p:sp>
            <p:nvSpPr>
              <p:cNvPr id="518" name="Google Shape;518;p13"/>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3"/>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20" name="Google Shape;520;p13"/>
            <p:cNvGrpSpPr/>
            <p:nvPr/>
          </p:nvGrpSpPr>
          <p:grpSpPr>
            <a:xfrm>
              <a:off x="4471775" y="240700"/>
              <a:ext cx="4375799" cy="204324"/>
              <a:chOff x="4471775" y="240700"/>
              <a:chExt cx="4375799" cy="204324"/>
            </a:xfrm>
          </p:grpSpPr>
          <p:sp>
            <p:nvSpPr>
              <p:cNvPr id="521" name="Google Shape;521;p13"/>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13"/>
              <p:cNvGrpSpPr/>
              <p:nvPr/>
            </p:nvGrpSpPr>
            <p:grpSpPr>
              <a:xfrm>
                <a:off x="8025886" y="289154"/>
                <a:ext cx="404880" cy="107425"/>
                <a:chOff x="7050325" y="1045375"/>
                <a:chExt cx="824100" cy="218700"/>
              </a:xfrm>
            </p:grpSpPr>
            <p:sp>
              <p:nvSpPr>
                <p:cNvPr id="523" name="Google Shape;523;p13"/>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4" name="Google Shape;524;p13"/>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5" name="Google Shape;525;p13"/>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526" name="Google Shape;526;p13"/>
                <p:cNvGrpSpPr/>
                <p:nvPr/>
              </p:nvGrpSpPr>
              <p:grpSpPr>
                <a:xfrm>
                  <a:off x="7087846" y="1074670"/>
                  <a:ext cx="756865" cy="160024"/>
                  <a:chOff x="5368543" y="2043925"/>
                  <a:chExt cx="1066307" cy="225450"/>
                </a:xfrm>
              </p:grpSpPr>
              <p:sp>
                <p:nvSpPr>
                  <p:cNvPr id="527" name="Google Shape;527;p13"/>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cxnSp>
          <p:nvCxnSpPr>
            <p:cNvPr id="531" name="Google Shape;531;p13"/>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532" name="Google Shape;532;p13"/>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3"/>
          <p:cNvGrpSpPr/>
          <p:nvPr/>
        </p:nvGrpSpPr>
        <p:grpSpPr>
          <a:xfrm>
            <a:off x="8581595" y="3789974"/>
            <a:ext cx="84094" cy="572699"/>
            <a:chOff x="9565102" y="953208"/>
            <a:chExt cx="102641" cy="699095"/>
          </a:xfrm>
        </p:grpSpPr>
        <p:sp>
          <p:nvSpPr>
            <p:cNvPr id="534" name="Google Shape;534;p13"/>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Arial" panose="020B0604020202020204" pitchFamily="34" charset="0"/>
                <a:cs typeface="Arial" panose="020B06040202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9" name="Google Shape;539;p13"/>
          <p:cNvSpPr txBox="1">
            <a:spLocks noGrp="1"/>
          </p:cNvSpPr>
          <p:nvPr>
            <p:ph type="subTitle" idx="1"/>
          </p:nvPr>
        </p:nvSpPr>
        <p:spPr>
          <a:xfrm>
            <a:off x="720000"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0" name="Google Shape;540;p13"/>
          <p:cNvSpPr txBox="1">
            <a:spLocks noGrp="1"/>
          </p:cNvSpPr>
          <p:nvPr>
            <p:ph type="subTitle" idx="2"/>
          </p:nvPr>
        </p:nvSpPr>
        <p:spPr>
          <a:xfrm>
            <a:off x="3419271"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13"/>
          <p:cNvSpPr txBox="1">
            <a:spLocks noGrp="1"/>
          </p:cNvSpPr>
          <p:nvPr>
            <p:ph type="subTitle" idx="3"/>
          </p:nvPr>
        </p:nvSpPr>
        <p:spPr>
          <a:xfrm>
            <a:off x="720000"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13"/>
          <p:cNvSpPr txBox="1">
            <a:spLocks noGrp="1"/>
          </p:cNvSpPr>
          <p:nvPr>
            <p:ph type="subTitle" idx="4"/>
          </p:nvPr>
        </p:nvSpPr>
        <p:spPr>
          <a:xfrm>
            <a:off x="3419271"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13"/>
          <p:cNvSpPr txBox="1">
            <a:spLocks noGrp="1"/>
          </p:cNvSpPr>
          <p:nvPr>
            <p:ph type="subTitle" idx="5"/>
          </p:nvPr>
        </p:nvSpPr>
        <p:spPr>
          <a:xfrm>
            <a:off x="6118549"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13"/>
          <p:cNvSpPr txBox="1">
            <a:spLocks noGrp="1"/>
          </p:cNvSpPr>
          <p:nvPr>
            <p:ph type="subTitle" idx="6"/>
          </p:nvPr>
        </p:nvSpPr>
        <p:spPr>
          <a:xfrm>
            <a:off x="6118549"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13"/>
          <p:cNvSpPr txBox="1">
            <a:spLocks noGrp="1"/>
          </p:cNvSpPr>
          <p:nvPr>
            <p:ph type="title" idx="7" hasCustomPrompt="1"/>
          </p:nvPr>
        </p:nvSpPr>
        <p:spPr>
          <a:xfrm>
            <a:off x="720000"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title" idx="8" hasCustomPrompt="1"/>
          </p:nvPr>
        </p:nvSpPr>
        <p:spPr>
          <a:xfrm>
            <a:off x="720000"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7" name="Google Shape;547;p13"/>
          <p:cNvSpPr txBox="1">
            <a:spLocks noGrp="1"/>
          </p:cNvSpPr>
          <p:nvPr>
            <p:ph type="title" idx="9" hasCustomPrompt="1"/>
          </p:nvPr>
        </p:nvSpPr>
        <p:spPr>
          <a:xfrm>
            <a:off x="3419271"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title" idx="13" hasCustomPrompt="1"/>
          </p:nvPr>
        </p:nvSpPr>
        <p:spPr>
          <a:xfrm>
            <a:off x="3419271"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title" idx="14" hasCustomPrompt="1"/>
          </p:nvPr>
        </p:nvSpPr>
        <p:spPr>
          <a:xfrm>
            <a:off x="6118549"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0" name="Google Shape;550;p13"/>
          <p:cNvSpPr txBox="1">
            <a:spLocks noGrp="1"/>
          </p:cNvSpPr>
          <p:nvPr>
            <p:ph type="title" idx="15" hasCustomPrompt="1"/>
          </p:nvPr>
        </p:nvSpPr>
        <p:spPr>
          <a:xfrm>
            <a:off x="6118549"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400">
                <a:latin typeface="Arial" panose="020B0604020202020204" pitchFamily="34" charset="0"/>
                <a:ea typeface="Arial" panose="020B0604020202020204" pitchFamily="34" charset="0"/>
                <a:cs typeface="Arial" panose="020B0604020202020204" pitchFamily="34" charset="0"/>
                <a:sym typeface="Mukta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1" name="Google Shape;551;p13"/>
          <p:cNvSpPr txBox="1">
            <a:spLocks noGrp="1"/>
          </p:cNvSpPr>
          <p:nvPr>
            <p:ph type="subTitle" idx="16"/>
          </p:nvPr>
        </p:nvSpPr>
        <p:spPr>
          <a:xfrm>
            <a:off x="720000"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2" name="Google Shape;552;p13"/>
          <p:cNvSpPr txBox="1">
            <a:spLocks noGrp="1"/>
          </p:cNvSpPr>
          <p:nvPr>
            <p:ph type="subTitle" idx="17"/>
          </p:nvPr>
        </p:nvSpPr>
        <p:spPr>
          <a:xfrm>
            <a:off x="3419271"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3" name="Google Shape;553;p13"/>
          <p:cNvSpPr txBox="1">
            <a:spLocks noGrp="1"/>
          </p:cNvSpPr>
          <p:nvPr>
            <p:ph type="subTitle" idx="18"/>
          </p:nvPr>
        </p:nvSpPr>
        <p:spPr>
          <a:xfrm>
            <a:off x="6118549"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4" name="Google Shape;554;p13"/>
          <p:cNvSpPr txBox="1">
            <a:spLocks noGrp="1"/>
          </p:cNvSpPr>
          <p:nvPr>
            <p:ph type="subTitle" idx="19"/>
          </p:nvPr>
        </p:nvSpPr>
        <p:spPr>
          <a:xfrm>
            <a:off x="720000"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5" name="Google Shape;555;p13"/>
          <p:cNvSpPr txBox="1">
            <a:spLocks noGrp="1"/>
          </p:cNvSpPr>
          <p:nvPr>
            <p:ph type="subTitle" idx="20"/>
          </p:nvPr>
        </p:nvSpPr>
        <p:spPr>
          <a:xfrm>
            <a:off x="3419271"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6" name="Google Shape;556;p13"/>
          <p:cNvSpPr txBox="1">
            <a:spLocks noGrp="1"/>
          </p:cNvSpPr>
          <p:nvPr>
            <p:ph type="subTitle" idx="21"/>
          </p:nvPr>
        </p:nvSpPr>
        <p:spPr>
          <a:xfrm>
            <a:off x="6118549"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1800">
                <a:solidFill>
                  <a:schemeClr val="dk1"/>
                </a:solidFill>
                <a:latin typeface="Arial" panose="020B0604020202020204" pitchFamily="34" charset="0"/>
                <a:ea typeface="Arial" panose="020B0604020202020204" pitchFamily="34" charset="0"/>
                <a:cs typeface="Arial" panose="020B0604020202020204" pitchFamily="34" charset="0"/>
                <a:sym typeface="Mukta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68"/>
        <p:cNvGrpSpPr/>
        <p:nvPr/>
      </p:nvGrpSpPr>
      <p:grpSpPr>
        <a:xfrm>
          <a:off x="0" y="0"/>
          <a:ext cx="0" cy="0"/>
          <a:chOff x="0" y="0"/>
          <a:chExt cx="0" cy="0"/>
        </a:xfrm>
      </p:grpSpPr>
      <p:grpSp>
        <p:nvGrpSpPr>
          <p:cNvPr id="1469" name="Google Shape;1469;p29"/>
          <p:cNvGrpSpPr/>
          <p:nvPr/>
        </p:nvGrpSpPr>
        <p:grpSpPr>
          <a:xfrm>
            <a:off x="-148700" y="-449177"/>
            <a:ext cx="9350316" cy="5641823"/>
            <a:chOff x="74406" y="-449187"/>
            <a:chExt cx="9124930" cy="5641823"/>
          </a:xfrm>
        </p:grpSpPr>
        <p:grpSp>
          <p:nvGrpSpPr>
            <p:cNvPr id="1470" name="Google Shape;1470;p29"/>
            <p:cNvGrpSpPr/>
            <p:nvPr/>
          </p:nvGrpSpPr>
          <p:grpSpPr>
            <a:xfrm>
              <a:off x="415690" y="-449187"/>
              <a:ext cx="8312620" cy="5641823"/>
              <a:chOff x="9914352" y="-400200"/>
              <a:chExt cx="8168045" cy="5543700"/>
            </a:xfrm>
          </p:grpSpPr>
          <p:cxnSp>
            <p:nvCxnSpPr>
              <p:cNvPr id="1471" name="Google Shape;1471;p2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2" name="Google Shape;1472;p2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3" name="Google Shape;1473;p2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4" name="Google Shape;1474;p2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5" name="Google Shape;1475;p2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6" name="Google Shape;1476;p2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7" name="Google Shape;1477;p2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8" name="Google Shape;1478;p2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79" name="Google Shape;1479;p2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0" name="Google Shape;1480;p2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1" name="Google Shape;1481;p2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2" name="Google Shape;1482;p2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3" name="Google Shape;1483;p2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4" name="Google Shape;1484;p2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5" name="Google Shape;1485;p2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6" name="Google Shape;1486;p2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7" name="Google Shape;1487;p2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8" name="Google Shape;1488;p2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89" name="Google Shape;1489;p2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0" name="Google Shape;1490;p2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1" name="Google Shape;1491;p2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492" name="Google Shape;1492;p29"/>
            <p:cNvGrpSpPr/>
            <p:nvPr/>
          </p:nvGrpSpPr>
          <p:grpSpPr>
            <a:xfrm rot="5400000">
              <a:off x="2350901" y="-1990715"/>
              <a:ext cx="4571941" cy="9124930"/>
              <a:chOff x="11547961" y="-445378"/>
              <a:chExt cx="4492425" cy="5543700"/>
            </a:xfrm>
          </p:grpSpPr>
          <p:cxnSp>
            <p:nvCxnSpPr>
              <p:cNvPr id="1493" name="Google Shape;1493;p2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4" name="Google Shape;1494;p2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5" name="Google Shape;1495;p2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6" name="Google Shape;1496;p2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7" name="Google Shape;1497;p2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8" name="Google Shape;1498;p2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99" name="Google Shape;1499;p2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0" name="Google Shape;1500;p2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1" name="Google Shape;1501;p2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2" name="Google Shape;1502;p2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3" name="Google Shape;1503;p2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04" name="Google Shape;1504;p2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505" name="Google Shape;1505;p29"/>
          <p:cNvGrpSpPr/>
          <p:nvPr/>
        </p:nvGrpSpPr>
        <p:grpSpPr>
          <a:xfrm>
            <a:off x="3170048" y="-87175"/>
            <a:ext cx="6325400" cy="2745261"/>
            <a:chOff x="3170048" y="-87175"/>
            <a:chExt cx="6325400" cy="2745261"/>
          </a:xfrm>
        </p:grpSpPr>
        <p:sp>
          <p:nvSpPr>
            <p:cNvPr id="1506" name="Google Shape;1506;p29"/>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8665698" y="208540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29"/>
          <p:cNvSpPr/>
          <p:nvPr/>
        </p:nvSpPr>
        <p:spPr>
          <a:xfrm>
            <a:off x="-386524" y="449974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29"/>
          <p:cNvGrpSpPr/>
          <p:nvPr/>
        </p:nvGrpSpPr>
        <p:grpSpPr>
          <a:xfrm>
            <a:off x="166641" y="240700"/>
            <a:ext cx="8763363" cy="4631626"/>
            <a:chOff x="166641" y="240700"/>
            <a:chExt cx="8763363" cy="4631626"/>
          </a:xfrm>
        </p:grpSpPr>
        <p:grpSp>
          <p:nvGrpSpPr>
            <p:cNvPr id="1510" name="Google Shape;1510;p29"/>
            <p:cNvGrpSpPr/>
            <p:nvPr/>
          </p:nvGrpSpPr>
          <p:grpSpPr>
            <a:xfrm>
              <a:off x="166641" y="240700"/>
              <a:ext cx="8763363" cy="4631626"/>
              <a:chOff x="713250" y="539500"/>
              <a:chExt cx="7789656" cy="4117001"/>
            </a:xfrm>
          </p:grpSpPr>
          <p:sp>
            <p:nvSpPr>
              <p:cNvPr id="1511" name="Google Shape;1511;p29"/>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2" name="Google Shape;1512;p2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513" name="Google Shape;1513;p29"/>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29"/>
            <p:cNvGrpSpPr/>
            <p:nvPr/>
          </p:nvGrpSpPr>
          <p:grpSpPr>
            <a:xfrm>
              <a:off x="8025886" y="289154"/>
              <a:ext cx="404880" cy="107425"/>
              <a:chOff x="7050325" y="1045375"/>
              <a:chExt cx="824100" cy="218700"/>
            </a:xfrm>
          </p:grpSpPr>
          <p:sp>
            <p:nvSpPr>
              <p:cNvPr id="1515" name="Google Shape;1515;p2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6" name="Google Shape;1516;p2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7" name="Google Shape;1517;p2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518" name="Google Shape;1518;p29"/>
              <p:cNvGrpSpPr/>
              <p:nvPr/>
            </p:nvGrpSpPr>
            <p:grpSpPr>
              <a:xfrm>
                <a:off x="7087846" y="1074670"/>
                <a:ext cx="756865" cy="160024"/>
                <a:chOff x="5368543" y="2043925"/>
                <a:chExt cx="1066307" cy="225450"/>
              </a:xfrm>
            </p:grpSpPr>
            <p:sp>
              <p:nvSpPr>
                <p:cNvPr id="1519" name="Google Shape;1519;p2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23" name="Google Shape;1523;p29"/>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txBox="1">
            <a:spLocks noGrp="1"/>
          </p:cNvSpPr>
          <p:nvPr>
            <p:ph type="title" hasCustomPrompt="1"/>
          </p:nvPr>
        </p:nvSpPr>
        <p:spPr>
          <a:xfrm>
            <a:off x="713225"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5" name="Google Shape;1525;p29"/>
          <p:cNvSpPr txBox="1">
            <a:spLocks noGrp="1"/>
          </p:cNvSpPr>
          <p:nvPr>
            <p:ph type="subTitle" idx="1"/>
          </p:nvPr>
        </p:nvSpPr>
        <p:spPr>
          <a:xfrm>
            <a:off x="713225"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6" name="Google Shape;1526;p29"/>
          <p:cNvSpPr txBox="1">
            <a:spLocks noGrp="1"/>
          </p:cNvSpPr>
          <p:nvPr>
            <p:ph type="title" idx="2" hasCustomPrompt="1"/>
          </p:nvPr>
        </p:nvSpPr>
        <p:spPr>
          <a:xfrm>
            <a:off x="2823600" y="7224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7" name="Google Shape;1527;p29"/>
          <p:cNvSpPr txBox="1">
            <a:spLocks noGrp="1"/>
          </p:cNvSpPr>
          <p:nvPr>
            <p:ph type="subTitle" idx="3"/>
          </p:nvPr>
        </p:nvSpPr>
        <p:spPr>
          <a:xfrm>
            <a:off x="2823600" y="1411399"/>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528" name="Google Shape;1528;p29"/>
          <p:cNvSpPr txBox="1">
            <a:spLocks noGrp="1"/>
          </p:cNvSpPr>
          <p:nvPr>
            <p:ph type="title" idx="4" hasCustomPrompt="1"/>
          </p:nvPr>
        </p:nvSpPr>
        <p:spPr>
          <a:xfrm>
            <a:off x="4933950" y="3495975"/>
            <a:ext cx="34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3600" b="1">
                <a:latin typeface="Arial" panose="020B0604020202020204" pitchFamily="34" charset="0"/>
                <a:ea typeface="Arial" panose="020B0604020202020204" pitchFamily="34" charset="0"/>
                <a:cs typeface="Arial" panose="020B0604020202020204" pitchFamily="34" charset="0"/>
                <a:sym typeface="Muk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29" name="Google Shape;1529;p29"/>
          <p:cNvSpPr txBox="1">
            <a:spLocks noGrp="1"/>
          </p:cNvSpPr>
          <p:nvPr>
            <p:ph type="subTitle" idx="5"/>
          </p:nvPr>
        </p:nvSpPr>
        <p:spPr>
          <a:xfrm>
            <a:off x="4933950" y="4184901"/>
            <a:ext cx="34968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530" name="Google Shape;1530;p29"/>
          <p:cNvGrpSpPr/>
          <p:nvPr/>
        </p:nvGrpSpPr>
        <p:grpSpPr>
          <a:xfrm>
            <a:off x="425133" y="918674"/>
            <a:ext cx="8240557" cy="3443999"/>
            <a:chOff x="425133" y="918674"/>
            <a:chExt cx="8240557" cy="3443999"/>
          </a:xfrm>
        </p:grpSpPr>
        <p:grpSp>
          <p:nvGrpSpPr>
            <p:cNvPr id="1531" name="Google Shape;1531;p29"/>
            <p:cNvGrpSpPr/>
            <p:nvPr/>
          </p:nvGrpSpPr>
          <p:grpSpPr>
            <a:xfrm>
              <a:off x="8581595" y="3789974"/>
              <a:ext cx="84094" cy="572699"/>
              <a:chOff x="9565102" y="953208"/>
              <a:chExt cx="102641" cy="699095"/>
            </a:xfrm>
          </p:grpSpPr>
          <p:sp>
            <p:nvSpPr>
              <p:cNvPr id="1532" name="Google Shape;1532;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9"/>
            <p:cNvGrpSpPr/>
            <p:nvPr/>
          </p:nvGrpSpPr>
          <p:grpSpPr>
            <a:xfrm>
              <a:off x="425133" y="918674"/>
              <a:ext cx="84094" cy="572699"/>
              <a:chOff x="9565102" y="953208"/>
              <a:chExt cx="102641" cy="699095"/>
            </a:xfrm>
          </p:grpSpPr>
          <p:sp>
            <p:nvSpPr>
              <p:cNvPr id="1537" name="Google Shape;1537;p2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4"/>
        <p:cNvGrpSpPr/>
        <p:nvPr/>
      </p:nvGrpSpPr>
      <p:grpSpPr>
        <a:xfrm>
          <a:off x="0" y="0"/>
          <a:ext cx="0" cy="0"/>
          <a:chOff x="0" y="0"/>
          <a:chExt cx="0" cy="0"/>
        </a:xfrm>
      </p:grpSpPr>
      <p:grpSp>
        <p:nvGrpSpPr>
          <p:cNvPr id="1605" name="Google Shape;1605;p31"/>
          <p:cNvGrpSpPr/>
          <p:nvPr/>
        </p:nvGrpSpPr>
        <p:grpSpPr>
          <a:xfrm>
            <a:off x="-148700" y="-449177"/>
            <a:ext cx="9350316" cy="5641823"/>
            <a:chOff x="74406" y="-449187"/>
            <a:chExt cx="9124930" cy="5641823"/>
          </a:xfrm>
        </p:grpSpPr>
        <p:grpSp>
          <p:nvGrpSpPr>
            <p:cNvPr id="1606" name="Google Shape;1606;p31"/>
            <p:cNvGrpSpPr/>
            <p:nvPr/>
          </p:nvGrpSpPr>
          <p:grpSpPr>
            <a:xfrm>
              <a:off x="415690" y="-449187"/>
              <a:ext cx="8312620" cy="5641823"/>
              <a:chOff x="9914352" y="-400200"/>
              <a:chExt cx="8168045" cy="5543700"/>
            </a:xfrm>
          </p:grpSpPr>
          <p:cxnSp>
            <p:nvCxnSpPr>
              <p:cNvPr id="1607" name="Google Shape;1607;p3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3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3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3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3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3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3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3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3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3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3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3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3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3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3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3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3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3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5" name="Google Shape;1625;p3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6" name="Google Shape;1626;p3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7" name="Google Shape;1627;p3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28" name="Google Shape;1628;p31"/>
            <p:cNvGrpSpPr/>
            <p:nvPr/>
          </p:nvGrpSpPr>
          <p:grpSpPr>
            <a:xfrm rot="5400000">
              <a:off x="2350901" y="-1990715"/>
              <a:ext cx="4571941" cy="9124930"/>
              <a:chOff x="11547961" y="-445378"/>
              <a:chExt cx="4492425" cy="5543700"/>
            </a:xfrm>
          </p:grpSpPr>
          <p:cxnSp>
            <p:nvCxnSpPr>
              <p:cNvPr id="1629" name="Google Shape;1629;p3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0" name="Google Shape;1630;p3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1" name="Google Shape;1631;p3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2" name="Google Shape;1632;p3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3" name="Google Shape;1633;p3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4" name="Google Shape;1634;p3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5" name="Google Shape;1635;p3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6" name="Google Shape;1636;p3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7" name="Google Shape;1637;p3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8" name="Google Shape;1638;p3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9" name="Google Shape;1639;p3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40" name="Google Shape;1640;p3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41" name="Google Shape;1641;p31"/>
          <p:cNvGrpSpPr/>
          <p:nvPr/>
        </p:nvGrpSpPr>
        <p:grpSpPr>
          <a:xfrm>
            <a:off x="-459000" y="-611300"/>
            <a:ext cx="6175810" cy="5852073"/>
            <a:chOff x="-459000" y="-611300"/>
            <a:chExt cx="6175810" cy="5852073"/>
          </a:xfrm>
        </p:grpSpPr>
        <p:sp>
          <p:nvSpPr>
            <p:cNvPr id="1642" name="Google Shape;1642;p31"/>
            <p:cNvSpPr/>
            <p:nvPr/>
          </p:nvSpPr>
          <p:spPr>
            <a:xfrm>
              <a:off x="4227300" y="39672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459000" y="-6113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1"/>
          <p:cNvGrpSpPr/>
          <p:nvPr/>
        </p:nvGrpSpPr>
        <p:grpSpPr>
          <a:xfrm>
            <a:off x="-604592" y="-365800"/>
            <a:ext cx="9780120" cy="6243341"/>
            <a:chOff x="-604592" y="-365800"/>
            <a:chExt cx="9780120" cy="6243341"/>
          </a:xfrm>
        </p:grpSpPr>
        <p:sp>
          <p:nvSpPr>
            <p:cNvPr id="1645" name="Google Shape;1645;p31"/>
            <p:cNvSpPr/>
            <p:nvPr/>
          </p:nvSpPr>
          <p:spPr>
            <a:xfrm>
              <a:off x="7686013" y="1857713"/>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6428712" y="-36580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400000">
              <a:off x="-139925" y="1772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rot="-7199956">
              <a:off x="-531816" y="4461494"/>
              <a:ext cx="1489548" cy="1028072"/>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31"/>
          <p:cNvGrpSpPr/>
          <p:nvPr/>
        </p:nvGrpSpPr>
        <p:grpSpPr>
          <a:xfrm>
            <a:off x="665859" y="504539"/>
            <a:ext cx="7764729" cy="4103826"/>
            <a:chOff x="713250" y="539500"/>
            <a:chExt cx="7789656" cy="4117001"/>
          </a:xfrm>
        </p:grpSpPr>
        <p:sp>
          <p:nvSpPr>
            <p:cNvPr id="1650" name="Google Shape;1650;p3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1" name="Google Shape;1651;p3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1pPr>
            <a:lvl2pPr lvl="1"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2pPr>
            <a:lvl3pPr lvl="2"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3pPr>
            <a:lvl4pPr lvl="3"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4pPr>
            <a:lvl5pPr lvl="4"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5pPr>
            <a:lvl6pPr lvl="5"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6pPr>
            <a:lvl7pPr lvl="6"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7pPr>
            <a:lvl8pPr lvl="7"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8pPr>
            <a:lvl9pPr lvl="8"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 id="2147483675" r:id="rId6"/>
    <p:sldLayoutId id="214748367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slide" Target="slide10.xml"/><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slide" Target="slide9.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slide" Target="slide6.xml"/><Relationship Id="rId5" Type="http://schemas.openxmlformats.org/officeDocument/2006/relationships/slide" Target="slide11.xml"/><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8.xml"/><Relationship Id="rId1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7"/>
        <p:cNvGrpSpPr/>
        <p:nvPr/>
      </p:nvGrpSpPr>
      <p:grpSpPr>
        <a:xfrm>
          <a:off x="0" y="0"/>
          <a:ext cx="0" cy="0"/>
          <a:chOff x="0" y="0"/>
          <a:chExt cx="0" cy="0"/>
        </a:xfrm>
      </p:grpSpPr>
      <p:grpSp>
        <p:nvGrpSpPr>
          <p:cNvPr id="4" name="Group 3"/>
          <p:cNvGrpSpPr/>
          <p:nvPr/>
        </p:nvGrpSpPr>
        <p:grpSpPr>
          <a:xfrm>
            <a:off x="811462" y="834125"/>
            <a:ext cx="7518171" cy="3681681"/>
            <a:chOff x="914629" y="770625"/>
            <a:chExt cx="7328950" cy="3681681"/>
          </a:xfrm>
        </p:grpSpPr>
        <p:grpSp>
          <p:nvGrpSpPr>
            <p:cNvPr id="2138" name="Google Shape;2138;p51"/>
            <p:cNvGrpSpPr/>
            <p:nvPr/>
          </p:nvGrpSpPr>
          <p:grpSpPr>
            <a:xfrm>
              <a:off x="1175938" y="770625"/>
              <a:ext cx="6906103" cy="3681681"/>
              <a:chOff x="1175938" y="770625"/>
              <a:chExt cx="6906103" cy="3681681"/>
            </a:xfrm>
          </p:grpSpPr>
          <p:grpSp>
            <p:nvGrpSpPr>
              <p:cNvPr id="2139" name="Google Shape;2139;p51"/>
              <p:cNvGrpSpPr/>
              <p:nvPr/>
            </p:nvGrpSpPr>
            <p:grpSpPr>
              <a:xfrm>
                <a:off x="1175938" y="770625"/>
                <a:ext cx="6906103" cy="3681681"/>
                <a:chOff x="1175938" y="770625"/>
                <a:chExt cx="6906103" cy="3681681"/>
              </a:xfrm>
            </p:grpSpPr>
            <p:grpSp>
              <p:nvGrpSpPr>
                <p:cNvPr id="2140" name="Google Shape;2140;p51"/>
                <p:cNvGrpSpPr/>
                <p:nvPr/>
              </p:nvGrpSpPr>
              <p:grpSpPr>
                <a:xfrm>
                  <a:off x="1175938" y="770625"/>
                  <a:ext cx="6906103" cy="3681681"/>
                  <a:chOff x="1175938" y="770625"/>
                  <a:chExt cx="6906103" cy="3681681"/>
                </a:xfrm>
              </p:grpSpPr>
              <p:grpSp>
                <p:nvGrpSpPr>
                  <p:cNvPr id="2141" name="Google Shape;2141;p51"/>
                  <p:cNvGrpSpPr/>
                  <p:nvPr/>
                </p:nvGrpSpPr>
                <p:grpSpPr>
                  <a:xfrm>
                    <a:off x="1175938" y="770625"/>
                    <a:ext cx="6906103" cy="3681681"/>
                    <a:chOff x="1175938" y="770625"/>
                    <a:chExt cx="6906103" cy="3681681"/>
                  </a:xfrm>
                </p:grpSpPr>
                <p:grpSp>
                  <p:nvGrpSpPr>
                    <p:cNvPr id="2142" name="Google Shape;2142;p51"/>
                    <p:cNvGrpSpPr/>
                    <p:nvPr/>
                  </p:nvGrpSpPr>
                  <p:grpSpPr>
                    <a:xfrm>
                      <a:off x="1175938" y="770637"/>
                      <a:ext cx="6906103" cy="3681670"/>
                      <a:chOff x="713225" y="523974"/>
                      <a:chExt cx="7831825" cy="4175176"/>
                    </a:xfrm>
                  </p:grpSpPr>
                  <p:sp>
                    <p:nvSpPr>
                      <p:cNvPr id="2143" name="Google Shape;2143;p51"/>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4" name="Google Shape;2144;p5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45" name="Google Shape;2145;p51"/>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51"/>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51"/>
                  <p:cNvGrpSpPr/>
                  <p:nvPr/>
                </p:nvGrpSpPr>
                <p:grpSpPr>
                  <a:xfrm>
                    <a:off x="2215942" y="953202"/>
                    <a:ext cx="937124" cy="181670"/>
                    <a:chOff x="3415750" y="2213450"/>
                    <a:chExt cx="1484200" cy="287725"/>
                  </a:xfrm>
                </p:grpSpPr>
                <p:sp>
                  <p:nvSpPr>
                    <p:cNvPr id="2148" name="Google Shape;2148;p51"/>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1"/>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1"/>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1"/>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1"/>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1"/>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4" name="Google Shape;2154;p51"/>
                <p:cNvGrpSpPr/>
                <p:nvPr/>
              </p:nvGrpSpPr>
              <p:grpSpPr>
                <a:xfrm>
                  <a:off x="1449558" y="989217"/>
                  <a:ext cx="550829" cy="109626"/>
                  <a:chOff x="9481915" y="-124291"/>
                  <a:chExt cx="1421494" cy="282832"/>
                </a:xfrm>
              </p:grpSpPr>
              <p:sp>
                <p:nvSpPr>
                  <p:cNvPr id="2155" name="Google Shape;2155;p51"/>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1"/>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1"/>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8" name="Google Shape;2158;p51"/>
              <p:cNvGrpSpPr/>
              <p:nvPr/>
            </p:nvGrpSpPr>
            <p:grpSpPr>
              <a:xfrm>
                <a:off x="7050325" y="1045375"/>
                <a:ext cx="824100" cy="218700"/>
                <a:chOff x="7050325" y="1045375"/>
                <a:chExt cx="824100" cy="218700"/>
              </a:xfrm>
            </p:grpSpPr>
            <p:sp>
              <p:nvSpPr>
                <p:cNvPr id="2159" name="Google Shape;2159;p51"/>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0" name="Google Shape;2160;p51"/>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61" name="Google Shape;2161;p51"/>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162" name="Google Shape;2162;p51"/>
                <p:cNvGrpSpPr/>
                <p:nvPr/>
              </p:nvGrpSpPr>
              <p:grpSpPr>
                <a:xfrm>
                  <a:off x="7087846" y="1074670"/>
                  <a:ext cx="756865" cy="160024"/>
                  <a:chOff x="5368543" y="2043925"/>
                  <a:chExt cx="1066307" cy="225450"/>
                </a:xfrm>
              </p:grpSpPr>
              <p:sp>
                <p:nvSpPr>
                  <p:cNvPr id="2163" name="Google Shape;2163;p51"/>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1"/>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1"/>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1"/>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7" name="Google Shape;2167;p51"/>
              <p:cNvGrpSpPr/>
              <p:nvPr/>
            </p:nvGrpSpPr>
            <p:grpSpPr>
              <a:xfrm>
                <a:off x="7718252" y="2714658"/>
                <a:ext cx="102641" cy="699095"/>
                <a:chOff x="9565102" y="953208"/>
                <a:chExt cx="102641" cy="699095"/>
              </a:xfrm>
            </p:grpSpPr>
            <p:sp>
              <p:nvSpPr>
                <p:cNvPr id="2168" name="Google Shape;2168;p51"/>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1"/>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1"/>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1"/>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51"/>
            <p:cNvGrpSpPr/>
            <p:nvPr/>
          </p:nvGrpSpPr>
          <p:grpSpPr>
            <a:xfrm>
              <a:off x="914629" y="1058106"/>
              <a:ext cx="7328950" cy="2924875"/>
              <a:chOff x="914629" y="1058106"/>
              <a:chExt cx="7328950" cy="2924875"/>
            </a:xfrm>
          </p:grpSpPr>
          <p:sp>
            <p:nvSpPr>
              <p:cNvPr id="2173" name="Google Shape;2173;p51"/>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1"/>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 name="TextBox 42"/>
          <p:cNvSpPr txBox="1"/>
          <p:nvPr/>
        </p:nvSpPr>
        <p:spPr>
          <a:xfrm>
            <a:off x="-543" y="1649131"/>
            <a:ext cx="9141097" cy="2258054"/>
          </a:xfrm>
          <a:prstGeom prst="rect">
            <a:avLst/>
          </a:prstGeom>
          <a:noFill/>
        </p:spPr>
        <p:txBody>
          <a:bodyPr wrap="square" rtlCol="0">
            <a:spAutoFit/>
          </a:bodyPr>
          <a:lstStyle/>
          <a:p>
            <a:pPr algn="ctr">
              <a:lnSpc>
                <a:spcPct val="150000"/>
              </a:lnSpc>
            </a:pPr>
            <a:r>
              <a:rPr lang="vi-VN" sz="5000" b="1"/>
              <a:t>BÀI 11. </a:t>
            </a:r>
            <a:endParaRPr lang="en-US" sz="5000" b="1"/>
          </a:p>
          <a:p>
            <a:pPr algn="ctr">
              <a:lnSpc>
                <a:spcPct val="150000"/>
              </a:lnSpc>
            </a:pPr>
            <a:r>
              <a:rPr lang="vi-VN" sz="5000" b="1"/>
              <a:t>CẤU TRÚC LẶP</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0" y="152524"/>
            <a:ext cx="8502170" cy="996988"/>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5. Khối lệnh nào phù hợp với mô tả dưới đây:</a:t>
            </a:r>
            <a:r>
              <a:rPr lang="en-US" sz="2000" b="1" kern="1200" noProof="1">
                <a:solidFill>
                  <a:srgbClr val="C00000"/>
                </a:solidFill>
                <a:cs typeface="Arial" panose="020B0604020202020204" pitchFamily="34" charset="0"/>
              </a:rPr>
              <a:t> </a:t>
            </a:r>
            <a:r>
              <a:rPr lang="vi-VN" sz="2000" b="1" i="1" kern="1200" noProof="1">
                <a:solidFill>
                  <a:srgbClr val="C00000"/>
                </a:solidFill>
                <a:cs typeface="Arial" panose="020B0604020202020204" pitchFamily="34" charset="0"/>
              </a:rPr>
              <a:t>Lặp cho đến khi phím Q được gõ: Lướt trong 1 giây đến vị trí ngẫu nhiên. </a:t>
            </a:r>
          </a:p>
        </p:txBody>
      </p:sp>
      <p:grpSp>
        <p:nvGrpSpPr>
          <p:cNvPr id="9" name="Group 8"/>
          <p:cNvGrpSpPr/>
          <p:nvPr/>
        </p:nvGrpSpPr>
        <p:grpSpPr>
          <a:xfrm>
            <a:off x="320909" y="2720395"/>
            <a:ext cx="4102147" cy="2022742"/>
            <a:chOff x="320911" y="2720395"/>
            <a:chExt cx="4102147" cy="2022742"/>
          </a:xfrm>
        </p:grpSpPr>
        <p:sp>
          <p:nvSpPr>
            <p:cNvPr id="65" name="Đáp án sai 1">
              <a:extLst>
                <a:ext uri="{FF2B5EF4-FFF2-40B4-BE49-F238E27FC236}">
                  <a16:creationId xmlns:a16="http://schemas.microsoft.com/office/drawing/2014/main" id="{1713963F-2894-56F2-E53C-4371936FB85C}"/>
                </a:ext>
              </a:extLst>
            </p:cNvPr>
            <p:cNvSpPr/>
            <p:nvPr/>
          </p:nvSpPr>
          <p:spPr>
            <a:xfrm>
              <a:off x="320911"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362" t="14321" b="42469"/>
            <a:stretch/>
          </p:blipFill>
          <p:spPr>
            <a:xfrm>
              <a:off x="1619949" y="2891912"/>
              <a:ext cx="1504070" cy="1660421"/>
            </a:xfrm>
            <a:prstGeom prst="rect">
              <a:avLst/>
            </a:prstGeom>
          </p:spPr>
        </p:pic>
      </p:grpSp>
      <p:grpSp>
        <p:nvGrpSpPr>
          <p:cNvPr id="8" name="Group 7"/>
          <p:cNvGrpSpPr/>
          <p:nvPr/>
        </p:nvGrpSpPr>
        <p:grpSpPr>
          <a:xfrm>
            <a:off x="4720933" y="2720395"/>
            <a:ext cx="4102147" cy="2022742"/>
            <a:chOff x="4720933" y="2720395"/>
            <a:chExt cx="4102147" cy="2022742"/>
          </a:xfrm>
        </p:grpSpPr>
        <p:sp>
          <p:nvSpPr>
            <p:cNvPr id="67" name="Đáp án sai 3">
              <a:extLst>
                <a:ext uri="{FF2B5EF4-FFF2-40B4-BE49-F238E27FC236}">
                  <a16:creationId xmlns:a16="http://schemas.microsoft.com/office/drawing/2014/main" id="{98AC7C36-17E6-7D99-2014-5789447F054D}"/>
                </a:ext>
              </a:extLst>
            </p:cNvPr>
            <p:cNvSpPr/>
            <p:nvPr/>
          </p:nvSpPr>
          <p:spPr>
            <a:xfrm>
              <a:off x="4720933" y="2720395"/>
              <a:ext cx="4102147" cy="202274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358" t="61482" r="2100" b="741"/>
            <a:stretch/>
          </p:blipFill>
          <p:spPr>
            <a:xfrm>
              <a:off x="6239325" y="2996282"/>
              <a:ext cx="1309360" cy="1451682"/>
            </a:xfrm>
            <a:prstGeom prst="rect">
              <a:avLst/>
            </a:prstGeom>
          </p:spPr>
        </p:pic>
      </p:grpSp>
      <p:grpSp>
        <p:nvGrpSpPr>
          <p:cNvPr id="6" name="Group 5"/>
          <p:cNvGrpSpPr/>
          <p:nvPr/>
        </p:nvGrpSpPr>
        <p:grpSpPr>
          <a:xfrm>
            <a:off x="320910" y="1339248"/>
            <a:ext cx="4102147" cy="1183340"/>
            <a:chOff x="320910" y="1339248"/>
            <a:chExt cx="4102147" cy="1183340"/>
          </a:xfrm>
        </p:grpSpPr>
        <p:sp>
          <p:nvSpPr>
            <p:cNvPr id="64"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grpSp>
        <p:nvGrpSpPr>
          <p:cNvPr id="7" name="Group 6"/>
          <p:cNvGrpSpPr/>
          <p:nvPr/>
        </p:nvGrpSpPr>
        <p:grpSpPr>
          <a:xfrm>
            <a:off x="4720933" y="1339248"/>
            <a:ext cx="4102147" cy="1183340"/>
            <a:chOff x="4720933" y="1339248"/>
            <a:chExt cx="4102147" cy="1183340"/>
          </a:xfrm>
        </p:grpSpPr>
        <p:sp>
          <p:nvSpPr>
            <p:cNvPr id="66" name="Đáp án sai 2">
              <a:extLst>
                <a:ext uri="{FF2B5EF4-FFF2-40B4-BE49-F238E27FC236}">
                  <a16:creationId xmlns:a16="http://schemas.microsoft.com/office/drawing/2014/main" id="{72E080E8-9CBE-7E1E-25CC-340E27A4D017}"/>
                </a:ext>
              </a:extLst>
            </p:cNvPr>
            <p:cNvSpPr/>
            <p:nvPr/>
          </p:nvSpPr>
          <p:spPr>
            <a:xfrm>
              <a:off x="4720933" y="1339248"/>
              <a:ext cx="4102147" cy="118334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8" t="75309" r="44210"/>
            <a:stretch/>
          </p:blipFill>
          <p:spPr>
            <a:xfrm>
              <a:off x="5749154" y="1425399"/>
              <a:ext cx="2702036" cy="981942"/>
            </a:xfrm>
            <a:prstGeom prst="rect">
              <a:avLst/>
            </a:prstGeom>
          </p:spPr>
        </p:pic>
      </p:grpSp>
      <p:grpSp>
        <p:nvGrpSpPr>
          <p:cNvPr id="17" name="Group 16"/>
          <p:cNvGrpSpPr/>
          <p:nvPr/>
        </p:nvGrpSpPr>
        <p:grpSpPr>
          <a:xfrm>
            <a:off x="320909" y="1339248"/>
            <a:ext cx="4102147" cy="1183340"/>
            <a:chOff x="320910" y="1339248"/>
            <a:chExt cx="4102147" cy="1183340"/>
          </a:xfrm>
        </p:grpSpPr>
        <p:sp>
          <p:nvSpPr>
            <p:cNvPr id="18" name="Đáp án đúng">
              <a:extLst>
                <a:ext uri="{FF2B5EF4-FFF2-40B4-BE49-F238E27FC236}">
                  <a16:creationId xmlns:a16="http://schemas.microsoft.com/office/drawing/2014/main" id="{4D1DA2F5-D9A5-C765-0E47-25DD326F3067}"/>
                </a:ext>
              </a:extLst>
            </p:cNvPr>
            <p:cNvSpPr/>
            <p:nvPr/>
          </p:nvSpPr>
          <p:spPr>
            <a:xfrm>
              <a:off x="320910" y="1339248"/>
              <a:ext cx="4102147" cy="118334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45679" r="46807" b="29877"/>
            <a:stretch/>
          </p:blipFill>
          <p:spPr>
            <a:xfrm>
              <a:off x="1384024" y="1443280"/>
              <a:ext cx="2543866" cy="944925"/>
            </a:xfrm>
            <a:prstGeom prst="rect">
              <a:avLst/>
            </a:prstGeom>
          </p:spPr>
        </p:pic>
      </p:grpSp>
      <p:sp>
        <p:nvSpPr>
          <p:cNvPr id="63" name="Freeform 11">
            <a:hlinkClick r:id="rId4"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5"/>
            <a:stretch>
              <a:fillRect/>
            </a:stretch>
          </a:blipFill>
        </p:spPr>
      </p:sp>
    </p:spTree>
    <p:extLst>
      <p:ext uri="{BB962C8B-B14F-4D97-AF65-F5344CB8AC3E}">
        <p14:creationId xmlns:p14="http://schemas.microsoft.com/office/powerpoint/2010/main" val="149439621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16" presetClass="entr" presetSubtype="37"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16" presetClass="entr" presetSubtype="37"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16" presetClass="entr" presetSubtype="37"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3" name="Freeform 3"/>
          <p:cNvSpPr/>
          <p:nvPr/>
        </p:nvSpPr>
        <p:spPr>
          <a:xfrm>
            <a:off x="4224861" y="0"/>
            <a:ext cx="702170" cy="1224482"/>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2"/>
            <a:stretch>
              <a:fillRect l="-1124" t="-43178" r="-4054"/>
            </a:stretch>
          </a:blipFill>
        </p:spPr>
      </p:sp>
      <p:sp>
        <p:nvSpPr>
          <p:cNvPr id="4" name="Freeform 4"/>
          <p:cNvSpPr/>
          <p:nvPr/>
        </p:nvSpPr>
        <p:spPr>
          <a:xfrm>
            <a:off x="7385988" y="0"/>
            <a:ext cx="175801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sp>
      <p:sp>
        <p:nvSpPr>
          <p:cNvPr id="5" name="Freeform 5"/>
          <p:cNvSpPr/>
          <p:nvPr/>
        </p:nvSpPr>
        <p:spPr>
          <a:xfrm rot="-10800000" flipH="1">
            <a:off x="0" y="3198497"/>
            <a:ext cx="2067463" cy="1945003"/>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4"/>
            <a:stretch>
              <a:fillRect l="-31086" t="-29760"/>
            </a:stretch>
          </a:blipFill>
        </p:spPr>
      </p:sp>
      <p:sp>
        <p:nvSpPr>
          <p:cNvPr id="8" name="Freeform 8"/>
          <p:cNvSpPr/>
          <p:nvPr/>
        </p:nvSpPr>
        <p:spPr>
          <a:xfrm rot="-348449">
            <a:off x="403176" y="424565"/>
            <a:ext cx="529341" cy="507204"/>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5"/>
            <a:stretch>
              <a:fillRect/>
            </a:stretch>
          </a:blipFill>
        </p:spPr>
      </p:sp>
      <p:sp>
        <p:nvSpPr>
          <p:cNvPr id="9" name="Freeform 9"/>
          <p:cNvSpPr/>
          <p:nvPr/>
        </p:nvSpPr>
        <p:spPr>
          <a:xfrm>
            <a:off x="8068021" y="1313901"/>
            <a:ext cx="372087" cy="467233"/>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6"/>
            <a:stretch>
              <a:fillRect/>
            </a:stretch>
          </a:blipFill>
        </p:spPr>
      </p:sp>
      <p:sp>
        <p:nvSpPr>
          <p:cNvPr id="10" name="Freeform 10"/>
          <p:cNvSpPr/>
          <p:nvPr/>
        </p:nvSpPr>
        <p:spPr>
          <a:xfrm rot="2996376">
            <a:off x="738444" y="1492444"/>
            <a:ext cx="761009" cy="632330"/>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7"/>
            <a:stretch>
              <a:fillRect/>
            </a:stretch>
          </a:blipFill>
        </p:spPr>
      </p:sp>
      <p:sp>
        <p:nvSpPr>
          <p:cNvPr id="11" name="Freeform 11"/>
          <p:cNvSpPr/>
          <p:nvPr/>
        </p:nvSpPr>
        <p:spPr>
          <a:xfrm rot="-10800000">
            <a:off x="3893183" y="4134380"/>
            <a:ext cx="1435387" cy="325637"/>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8"/>
            <a:stretch>
              <a:fillRect l="-26264"/>
            </a:stretch>
          </a:blipFill>
        </p:spPr>
      </p:sp>
      <p:sp>
        <p:nvSpPr>
          <p:cNvPr id="12" name="TextBox 3">
            <a:extLst>
              <a:ext uri="{FF2B5EF4-FFF2-40B4-BE49-F238E27FC236}">
                <a16:creationId xmlns:a16="http://schemas.microsoft.com/office/drawing/2014/main" id="{91499CD6-401B-F0F9-5C76-9C39BA9164D2}"/>
              </a:ext>
            </a:extLst>
          </p:cNvPr>
          <p:cNvSpPr txBox="1"/>
          <p:nvPr/>
        </p:nvSpPr>
        <p:spPr>
          <a:xfrm>
            <a:off x="1388129" y="1682473"/>
            <a:ext cx="6476818" cy="1615827"/>
          </a:xfrm>
          <a:prstGeom prst="rect">
            <a:avLst/>
          </a:prstGeom>
        </p:spPr>
        <p:txBody>
          <a:bodyPr wrap="square" lIns="0" tIns="0" rIns="0" bIns="0" rtlCol="0" anchor="t">
            <a:spAutoFit/>
          </a:bodyPr>
          <a:lstStyle/>
          <a:p>
            <a:pPr algn="ctr">
              <a:lnSpc>
                <a:spcPct val="150000"/>
              </a:lnSpc>
            </a:pPr>
            <a:r>
              <a:rPr lang="en-US" sz="3500" b="1">
                <a:solidFill>
                  <a:srgbClr val="60699E"/>
                </a:solidFill>
                <a:latin typeface="Arial" panose="020B0604020202020204" pitchFamily="34" charset="0"/>
                <a:cs typeface="Arial" panose="020B0604020202020204" pitchFamily="34" charset="0"/>
              </a:rPr>
              <a:t>CHÚC MỪNG CÁC EM ĐÃ HOÀN THÀNH THỬ THÁCH!</a:t>
            </a:r>
            <a:endParaRPr lang="en-US" sz="3500" b="1" dirty="0">
              <a:solidFill>
                <a:srgbClr val="60699E"/>
              </a:solidFill>
              <a:latin typeface="Arial" panose="020B0604020202020204" pitchFamily="34" charset="0"/>
              <a:cs typeface="Arial" panose="020B0604020202020204" pitchFamily="34" charset="0"/>
            </a:endParaRPr>
          </a:p>
        </p:txBody>
      </p:sp>
      <p:sp>
        <p:nvSpPr>
          <p:cNvPr id="13" name="Freeform 25">
            <a:extLst>
              <a:ext uri="{FF2B5EF4-FFF2-40B4-BE49-F238E27FC236}">
                <a16:creationId xmlns:a16="http://schemas.microsoft.com/office/drawing/2014/main" id="{DB1DF904-A5CC-5217-7656-872BA410D5DF}"/>
              </a:ext>
            </a:extLst>
          </p:cNvPr>
          <p:cNvSpPr/>
          <p:nvPr/>
        </p:nvSpPr>
        <p:spPr>
          <a:xfrm>
            <a:off x="6389358" y="3389024"/>
            <a:ext cx="2297186" cy="1754476"/>
          </a:xfrm>
          <a:custGeom>
            <a:avLst/>
            <a:gdLst/>
            <a:ahLst/>
            <a:cxnLst/>
            <a:rect l="l" t="t" r="r" b="b"/>
            <a:pathLst>
              <a:path w="10775254" h="8229600">
                <a:moveTo>
                  <a:pt x="0" y="0"/>
                </a:moveTo>
                <a:lnTo>
                  <a:pt x="10775254" y="0"/>
                </a:lnTo>
                <a:lnTo>
                  <a:pt x="10775254" y="8229600"/>
                </a:lnTo>
                <a:lnTo>
                  <a:pt x="0" y="8229600"/>
                </a:lnTo>
                <a:lnTo>
                  <a:pt x="0" y="0"/>
                </a:lnTo>
                <a:close/>
              </a:path>
            </a:pathLst>
          </a:custGeom>
          <a:blipFill>
            <a:blip r:embed="rId9"/>
            <a:stretch>
              <a:fillRect/>
            </a:stretch>
          </a:blipFill>
        </p:spPr>
      </p:sp>
    </p:spTree>
    <p:extLst>
      <p:ext uri="{BB962C8B-B14F-4D97-AF65-F5344CB8AC3E}">
        <p14:creationId xmlns:p14="http://schemas.microsoft.com/office/powerpoint/2010/main" val="144982114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xEl>
                                              <p:pRg st="0" end="0"/>
                                            </p:txEl>
                                          </p:spTgt>
                                        </p:tgtEl>
                                        <p:attrNameLst>
                                          <p:attrName>ppt_x</p:attrName>
                                          <p:attrName>ppt_y</p:attrName>
                                        </p:attrNameLst>
                                      </p:cBhvr>
                                    </p:animMotion>
                                    <p:animRot by="1500000">
                                      <p:cBhvr>
                                        <p:cTn id="7" dur="125" fill="hold">
                                          <p:stCondLst>
                                            <p:cond delay="0"/>
                                          </p:stCondLst>
                                        </p:cTn>
                                        <p:tgtEl>
                                          <p:spTgt spid="12">
                                            <p:txEl>
                                              <p:pRg st="0" end="0"/>
                                            </p:txEl>
                                          </p:spTgt>
                                        </p:tgtEl>
                                        <p:attrNameLst>
                                          <p:attrName>r</p:attrName>
                                        </p:attrNameLst>
                                      </p:cBhvr>
                                    </p:animRot>
                                    <p:animRot by="-1500000">
                                      <p:cBhvr>
                                        <p:cTn id="8" dur="125" fill="hold">
                                          <p:stCondLst>
                                            <p:cond delay="125"/>
                                          </p:stCondLst>
                                        </p:cTn>
                                        <p:tgtEl>
                                          <p:spTgt spid="12">
                                            <p:txEl>
                                              <p:pRg st="0" end="0"/>
                                            </p:txEl>
                                          </p:spTgt>
                                        </p:tgtEl>
                                        <p:attrNameLst>
                                          <p:attrName>r</p:attrName>
                                        </p:attrNameLst>
                                      </p:cBhvr>
                                    </p:animRot>
                                    <p:animRot by="-1500000">
                                      <p:cBhvr>
                                        <p:cTn id="9" dur="125" fill="hold">
                                          <p:stCondLst>
                                            <p:cond delay="250"/>
                                          </p:stCondLst>
                                        </p:cTn>
                                        <p:tgtEl>
                                          <p:spTgt spid="12">
                                            <p:txEl>
                                              <p:pRg st="0" end="0"/>
                                            </p:txEl>
                                          </p:spTgt>
                                        </p:tgtEl>
                                        <p:attrNameLst>
                                          <p:attrName>r</p:attrName>
                                        </p:attrNameLst>
                                      </p:cBhvr>
                                    </p:animRot>
                                    <p:animRot by="1500000">
                                      <p:cBhvr>
                                        <p:cTn id="10"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40" name="TextBox 39"/>
          <p:cNvSpPr txBox="1"/>
          <p:nvPr/>
        </p:nvSpPr>
        <p:spPr>
          <a:xfrm>
            <a:off x="469900" y="362285"/>
            <a:ext cx="4203700" cy="630942"/>
          </a:xfrm>
          <a:prstGeom prst="rect">
            <a:avLst/>
          </a:prstGeom>
          <a:noFill/>
        </p:spPr>
        <p:txBody>
          <a:bodyPr wrap="square" rtlCol="0">
            <a:spAutoFit/>
          </a:bodyPr>
          <a:lstStyle/>
          <a:p>
            <a:pPr algn="ctr"/>
            <a:r>
              <a:rPr lang="en-US" sz="3500" b="1">
                <a:solidFill>
                  <a:schemeClr val="tx1">
                    <a:lumMod val="75000"/>
                  </a:schemeClr>
                </a:solidFill>
              </a:rPr>
              <a:t>VẬN DỤNG</a:t>
            </a:r>
          </a:p>
        </p:txBody>
      </p:sp>
      <p:sp>
        <p:nvSpPr>
          <p:cNvPr id="42" name="TextBox 41"/>
          <p:cNvSpPr txBox="1"/>
          <p:nvPr/>
        </p:nvSpPr>
        <p:spPr>
          <a:xfrm>
            <a:off x="544285" y="1018122"/>
            <a:ext cx="8055429" cy="1477328"/>
          </a:xfrm>
          <a:prstGeom prst="rect">
            <a:avLst/>
          </a:prstGeom>
          <a:noFill/>
        </p:spPr>
        <p:txBody>
          <a:bodyPr wrap="square" rtlCol="0">
            <a:spAutoFit/>
          </a:bodyPr>
          <a:lstStyle/>
          <a:p>
            <a:pPr algn="just">
              <a:lnSpc>
                <a:spcPct val="150000"/>
              </a:lnSpc>
            </a:pPr>
            <a:r>
              <a:rPr lang="vi-VN" sz="2000"/>
              <a:t>Hãy mô tả các bước thực hiện của chương trình có một chú cá bơi liên tục trong bể, khi cá chạm cạnh bể thì bật lại. Khi tạo chương trình em sẽ sử dụng lệnh lặp nào? </a:t>
            </a:r>
          </a:p>
        </p:txBody>
      </p:sp>
      <p:grpSp>
        <p:nvGrpSpPr>
          <p:cNvPr id="22" name="Group 21"/>
          <p:cNvGrpSpPr/>
          <p:nvPr/>
        </p:nvGrpSpPr>
        <p:grpSpPr>
          <a:xfrm>
            <a:off x="544285" y="2138795"/>
            <a:ext cx="4876799" cy="2227942"/>
            <a:chOff x="544285" y="2138795"/>
            <a:chExt cx="4876799" cy="2227942"/>
          </a:xfrm>
        </p:grpSpPr>
        <p:sp>
          <p:nvSpPr>
            <p:cNvPr id="44" name="Rounded Rectangle 43"/>
            <p:cNvSpPr/>
            <p:nvPr/>
          </p:nvSpPr>
          <p:spPr>
            <a:xfrm>
              <a:off x="544285" y="2757714"/>
              <a:ext cx="4876799" cy="1609023"/>
            </a:xfrm>
            <a:prstGeom prst="roundRect">
              <a:avLst>
                <a:gd name="adj" fmla="val 7461"/>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Chú cá thực hiện liên tục hai hành động:</a:t>
              </a:r>
            </a:p>
            <a:p>
              <a:pPr marL="342900" indent="-342900" algn="just">
                <a:lnSpc>
                  <a:spcPct val="150000"/>
                </a:lnSpc>
                <a:buFont typeface="Arial" panose="020B0604020202020204" pitchFamily="34" charset="0"/>
                <a:buChar char="•"/>
              </a:pPr>
              <a:r>
                <a:rPr lang="vi-VN" sz="2000">
                  <a:solidFill>
                    <a:srgbClr val="000000"/>
                  </a:solidFill>
                </a:rPr>
                <a:t>Di chuyển 100 bước.</a:t>
              </a:r>
            </a:p>
            <a:p>
              <a:pPr marL="342900" indent="-342900" algn="just">
                <a:lnSpc>
                  <a:spcPct val="150000"/>
                </a:lnSpc>
                <a:buFont typeface="Arial" panose="020B0604020202020204" pitchFamily="34" charset="0"/>
                <a:buChar char="•"/>
              </a:pPr>
              <a:r>
                <a:rPr lang="vi-VN" sz="2000">
                  <a:solidFill>
                    <a:srgbClr val="000000"/>
                  </a:solidFill>
                </a:rPr>
                <a:t>Nếu chạm cạnh sân khấu thì bật lại. </a:t>
              </a:r>
            </a:p>
          </p:txBody>
        </p:sp>
        <p:pic>
          <p:nvPicPr>
            <p:cNvPr id="46" name="Graphic 24" descr="Back with solid fill">
              <a:extLst>
                <a:ext uri="{FF2B5EF4-FFF2-40B4-BE49-F238E27FC236}">
                  <a16:creationId xmlns:a16="http://schemas.microsoft.com/office/drawing/2014/main" id="{D438E9D3-10A9-A4FB-AF8B-749408E0F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flipV="1">
              <a:off x="3942774" y="2171069"/>
              <a:ext cx="763099" cy="698552"/>
            </a:xfrm>
            <a:prstGeom prst="rect">
              <a:avLst/>
            </a:prstGeom>
          </p:spPr>
        </p:pic>
      </p:gr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8260" t="47810" r="47564" b="13802"/>
          <a:stretch/>
        </p:blipFill>
        <p:spPr>
          <a:xfrm>
            <a:off x="5820229" y="2138795"/>
            <a:ext cx="2569028" cy="2232397"/>
          </a:xfrm>
          <a:prstGeom prst="rect">
            <a:avLst/>
          </a:prstGeom>
        </p:spPr>
      </p:pic>
    </p:spTree>
    <p:extLst>
      <p:ext uri="{BB962C8B-B14F-4D97-AF65-F5344CB8AC3E}">
        <p14:creationId xmlns:p14="http://schemas.microsoft.com/office/powerpoint/2010/main" val="1177033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7" name="Google Shape;2187;p52"/>
          <p:cNvSpPr/>
          <p:nvPr/>
        </p:nvSpPr>
        <p:spPr>
          <a:xfrm>
            <a:off x="2267693" y="1578697"/>
            <a:ext cx="834900" cy="834900"/>
          </a:xfrm>
          <a:prstGeom prst="ellipse">
            <a:avLst/>
          </a:prstGeom>
          <a:solidFill>
            <a:schemeClr val="accent2"/>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1</a:t>
            </a:r>
            <a:endParaRPr sz="3000" b="1">
              <a:latin typeface="Arial" panose="020B0604020202020204" pitchFamily="34" charset="0"/>
              <a:ea typeface="Assistant"/>
              <a:cs typeface="Arial" panose="020B0604020202020204" pitchFamily="34" charset="0"/>
              <a:sym typeface="Assistant"/>
            </a:endParaRPr>
          </a:p>
        </p:txBody>
      </p:sp>
      <p:cxnSp>
        <p:nvCxnSpPr>
          <p:cNvPr id="2190" name="Google Shape;2190;p52"/>
          <p:cNvCxnSpPr>
            <a:stCxn id="2187" idx="4"/>
            <a:endCxn id="8" idx="0"/>
          </p:cNvCxnSpPr>
          <p:nvPr/>
        </p:nvCxnSpPr>
        <p:spPr>
          <a:xfrm rot="16200000" flipH="1">
            <a:off x="2555693" y="2543046"/>
            <a:ext cx="25890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5" name="TextBox 24"/>
          <p:cNvSpPr txBox="1"/>
          <p:nvPr/>
        </p:nvSpPr>
        <p:spPr>
          <a:xfrm>
            <a:off x="0" y="649534"/>
            <a:ext cx="9144000" cy="630942"/>
          </a:xfrm>
          <a:prstGeom prst="rect">
            <a:avLst/>
          </a:prstGeom>
          <a:noFill/>
        </p:spPr>
        <p:txBody>
          <a:bodyPr wrap="square" rtlCol="0">
            <a:spAutoFit/>
          </a:bodyPr>
          <a:lstStyle/>
          <a:p>
            <a:pPr algn="ctr"/>
            <a:r>
              <a:rPr lang="en-US" sz="3500" b="1">
                <a:solidFill>
                  <a:schemeClr val="tx1">
                    <a:lumMod val="75000"/>
                  </a:schemeClr>
                </a:solidFill>
              </a:rPr>
              <a:t>HƯỚNG DẪN VỀ NHÀ</a:t>
            </a:r>
          </a:p>
        </p:txBody>
      </p:sp>
      <p:sp>
        <p:nvSpPr>
          <p:cNvPr id="8" name="Rounded Rectangle 7"/>
          <p:cNvSpPr/>
          <p:nvPr/>
        </p:nvSpPr>
        <p:spPr>
          <a:xfrm>
            <a:off x="1059544" y="2672497"/>
            <a:ext cx="3251199" cy="1841446"/>
          </a:xfrm>
          <a:prstGeom prst="roundRect">
            <a:avLst>
              <a:gd name="adj" fmla="val 1211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0000"/>
                </a:solidFill>
              </a:rPr>
              <a:t>Ôn lại các kiến thức đã học.</a:t>
            </a:r>
          </a:p>
        </p:txBody>
      </p:sp>
      <p:sp>
        <p:nvSpPr>
          <p:cNvPr id="27" name="Google Shape;2187;p52"/>
          <p:cNvSpPr/>
          <p:nvPr/>
        </p:nvSpPr>
        <p:spPr>
          <a:xfrm>
            <a:off x="5950580" y="1576827"/>
            <a:ext cx="834900" cy="834900"/>
          </a:xfrm>
          <a:prstGeom prst="ellipse">
            <a:avLst/>
          </a:prstGeom>
          <a:solidFill>
            <a:srgbClr val="FCB3B7"/>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Arial" panose="020B0604020202020204" pitchFamily="34" charset="0"/>
                <a:ea typeface="Assistant"/>
                <a:cs typeface="Arial" panose="020B0604020202020204" pitchFamily="34" charset="0"/>
                <a:sym typeface="Assistant"/>
              </a:rPr>
              <a:t>2</a:t>
            </a:r>
            <a:endParaRPr sz="3000" b="1">
              <a:latin typeface="Arial" panose="020B0604020202020204" pitchFamily="34" charset="0"/>
              <a:ea typeface="Assistant"/>
              <a:cs typeface="Arial" panose="020B0604020202020204" pitchFamily="34" charset="0"/>
              <a:sym typeface="Assistant"/>
            </a:endParaRPr>
          </a:p>
        </p:txBody>
      </p:sp>
      <p:cxnSp>
        <p:nvCxnSpPr>
          <p:cNvPr id="28" name="Google Shape;2190;p52"/>
          <p:cNvCxnSpPr>
            <a:stCxn id="27" idx="4"/>
            <a:endCxn id="29" idx="0"/>
          </p:cNvCxnSpPr>
          <p:nvPr/>
        </p:nvCxnSpPr>
        <p:spPr>
          <a:xfrm rot="16200000" flipH="1">
            <a:off x="6237645" y="2542111"/>
            <a:ext cx="260770" cy="1"/>
          </a:xfrm>
          <a:prstGeom prst="bentConnector3">
            <a:avLst>
              <a:gd name="adj1" fmla="val 50000"/>
            </a:avLst>
          </a:prstGeom>
          <a:noFill/>
          <a:ln w="12700" cap="flat" cmpd="sng">
            <a:solidFill>
              <a:schemeClr val="dk1"/>
            </a:solidFill>
            <a:prstDash val="solid"/>
            <a:round/>
            <a:headEnd type="none" w="med" len="med"/>
            <a:tailEnd type="none" w="med" len="med"/>
          </a:ln>
        </p:spPr>
      </p:cxnSp>
      <p:sp>
        <p:nvSpPr>
          <p:cNvPr id="29" name="Rounded Rectangle 28"/>
          <p:cNvSpPr/>
          <p:nvPr/>
        </p:nvSpPr>
        <p:spPr>
          <a:xfrm>
            <a:off x="4728191" y="2672497"/>
            <a:ext cx="3279679" cy="1841446"/>
          </a:xfrm>
          <a:prstGeom prst="roundRect">
            <a:avLst>
              <a:gd name="adj" fmla="val 12875"/>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0000"/>
                </a:solidFill>
              </a:rPr>
              <a:t>Đọc </a:t>
            </a:r>
            <a:r>
              <a:rPr lang="en-US" sz="2400">
                <a:solidFill>
                  <a:srgbClr val="000000"/>
                </a:solidFill>
              </a:rPr>
              <a:t>trước </a:t>
            </a:r>
            <a:r>
              <a:rPr lang="vi-VN" sz="2400">
                <a:solidFill>
                  <a:srgbClr val="000000"/>
                </a:solidFill>
              </a:rPr>
              <a:t>Bài 12: Thực hành sử dụng lệnh lặp. </a:t>
            </a:r>
            <a:endParaRPr lang="en-US" sz="2400">
              <a:solidFill>
                <a:srgbClr val="000000"/>
              </a:solidFill>
            </a:endParaRPr>
          </a:p>
        </p:txBody>
      </p:sp>
    </p:spTree>
    <p:extLst>
      <p:ext uri="{BB962C8B-B14F-4D97-AF65-F5344CB8AC3E}">
        <p14:creationId xmlns:p14="http://schemas.microsoft.com/office/powerpoint/2010/main" val="15084445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670661" y="1806161"/>
            <a:ext cx="5719877" cy="1938992"/>
          </a:xfrm>
          <a:prstGeom prst="rect">
            <a:avLst/>
          </a:prstGeom>
          <a:noFill/>
        </p:spPr>
        <p:txBody>
          <a:bodyPr wrap="square" rtlCol="0">
            <a:spAutoFit/>
          </a:bodyPr>
          <a:lstStyle/>
          <a:p>
            <a:pPr algn="ctr">
              <a:lnSpc>
                <a:spcPct val="150000"/>
              </a:lnSpc>
            </a:pPr>
            <a:r>
              <a:rPr lang="en-US" sz="4000" b="1"/>
              <a:t>HẸN GẶP LẠI CẢ LỚP Ở BUỔI HỌC SAU!</a:t>
            </a:r>
            <a:endParaRPr lang="en-US" sz="4000" b="1" i="1"/>
          </a:p>
        </p:txBody>
      </p:sp>
    </p:spTree>
    <p:extLst>
      <p:ext uri="{BB962C8B-B14F-4D97-AF65-F5344CB8AC3E}">
        <p14:creationId xmlns:p14="http://schemas.microsoft.com/office/powerpoint/2010/main" val="155801007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4" name="Group 3"/>
          <p:cNvGrpSpPr/>
          <p:nvPr/>
        </p:nvGrpSpPr>
        <p:grpSpPr>
          <a:xfrm>
            <a:off x="1694293" y="1093816"/>
            <a:ext cx="5892755" cy="2946843"/>
            <a:chOff x="914629" y="770625"/>
            <a:chExt cx="7328950" cy="3681681"/>
          </a:xfrm>
        </p:grpSpPr>
        <p:grpSp>
          <p:nvGrpSpPr>
            <p:cNvPr id="1796" name="Google Shape;1796;p39"/>
            <p:cNvGrpSpPr/>
            <p:nvPr/>
          </p:nvGrpSpPr>
          <p:grpSpPr>
            <a:xfrm>
              <a:off x="1175938" y="770625"/>
              <a:ext cx="6906103" cy="3681681"/>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0" name="Google Shape;1830;p39"/>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47" r="30963" b="69050"/>
          <a:stretch/>
        </p:blipFill>
        <p:spPr>
          <a:xfrm>
            <a:off x="851268" y="2286344"/>
            <a:ext cx="3134824" cy="2615855"/>
          </a:xfrm>
          <a:prstGeom prst="rect">
            <a:avLst/>
          </a:prstGeom>
        </p:spPr>
      </p:pic>
      <p:sp>
        <p:nvSpPr>
          <p:cNvPr id="43" name="TextBox 42"/>
          <p:cNvSpPr txBox="1"/>
          <p:nvPr/>
        </p:nvSpPr>
        <p:spPr>
          <a:xfrm>
            <a:off x="1903862" y="2003454"/>
            <a:ext cx="5472234" cy="630942"/>
          </a:xfrm>
          <a:prstGeom prst="rect">
            <a:avLst/>
          </a:prstGeom>
          <a:noFill/>
        </p:spPr>
        <p:txBody>
          <a:bodyPr wrap="square" rtlCol="0">
            <a:spAutoFit/>
          </a:bodyPr>
          <a:lstStyle/>
          <a:p>
            <a:pPr algn="ctr"/>
            <a:r>
              <a:rPr lang="en-US" sz="3500" b="1"/>
              <a:t>LUYỆN TẬP</a:t>
            </a:r>
          </a:p>
        </p:txBody>
      </p:sp>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5999203"/>
              </p:ext>
            </p:extLst>
          </p:nvPr>
        </p:nvGraphicFramePr>
        <p:xfrm>
          <a:off x="0" y="0"/>
          <a:ext cx="9143999" cy="5143500"/>
        </p:xfrm>
        <a:graphic>
          <a:graphicData uri="http://schemas.openxmlformats.org/drawingml/2006/table">
            <a:tbl>
              <a:tblPr firstRow="1" bandRow="1">
                <a:tableStyleId>{A582DE8F-D9B3-40D8-9A08-AC2A8E8999EA}</a:tableStyleId>
              </a:tblPr>
              <a:tblGrid>
                <a:gridCol w="4165600">
                  <a:extLst>
                    <a:ext uri="{9D8B030D-6E8A-4147-A177-3AD203B41FA5}">
                      <a16:colId xmlns:a16="http://schemas.microsoft.com/office/drawing/2014/main" val="753442471"/>
                    </a:ext>
                  </a:extLst>
                </a:gridCol>
                <a:gridCol w="1079500">
                  <a:extLst>
                    <a:ext uri="{9D8B030D-6E8A-4147-A177-3AD203B41FA5}">
                      <a16:colId xmlns:a16="http://schemas.microsoft.com/office/drawing/2014/main" val="2123161797"/>
                    </a:ext>
                  </a:extLst>
                </a:gridCol>
                <a:gridCol w="3898899">
                  <a:extLst>
                    <a:ext uri="{9D8B030D-6E8A-4147-A177-3AD203B41FA5}">
                      <a16:colId xmlns:a16="http://schemas.microsoft.com/office/drawing/2014/main" val="4008112145"/>
                    </a:ext>
                  </a:extLst>
                </a:gridCol>
              </a:tblGrid>
              <a:tr h="1600240">
                <a:tc>
                  <a:txBody>
                    <a:bodyPr/>
                    <a:lstStyle/>
                    <a:p>
                      <a:pPr algn="l">
                        <a:lnSpc>
                          <a:spcPct val="150000"/>
                        </a:lnSpc>
                      </a:pPr>
                      <a:r>
                        <a:rPr lang="en-US" sz="2000" b="0"/>
                        <a:t>1)</a:t>
                      </a:r>
                    </a:p>
                    <a:p>
                      <a:pPr algn="l">
                        <a:lnSpc>
                          <a:spcPct val="150000"/>
                        </a:lnSpc>
                      </a:pPr>
                      <a:endParaRPr lang="en-US" sz="1500" b="0"/>
                    </a:p>
                    <a:p>
                      <a:pPr algn="l">
                        <a:lnSpc>
                          <a:spcPct val="150000"/>
                        </a:lnSpc>
                      </a:pPr>
                      <a:endParaRPr lang="en-US" sz="1500" b="0"/>
                    </a:p>
                    <a:p>
                      <a:pPr algn="l">
                        <a:lnSpc>
                          <a:spcPct val="150000"/>
                        </a:lnSpc>
                      </a:pPr>
                      <a:endParaRPr lang="en-US" sz="15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a:t>a) Nhân vật thay đổi trang phục liên tục không dừng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19191774"/>
                  </a:ext>
                </a:extLst>
              </a:tr>
              <a:tr h="1943020">
                <a:tc>
                  <a:txBody>
                    <a:bodyPr/>
                    <a:lstStyle/>
                    <a:p>
                      <a:pPr marL="0" indent="0" algn="l">
                        <a:lnSpc>
                          <a:spcPct val="150000"/>
                        </a:lnSpc>
                        <a:buNone/>
                      </a:pPr>
                      <a:r>
                        <a:rPr lang="en-US" sz="2000" b="0" baseline="0"/>
                        <a:t>2)</a:t>
                      </a:r>
                    </a:p>
                    <a:p>
                      <a:pPr marL="0" indent="0" algn="l">
                        <a:lnSpc>
                          <a:spcPct val="150000"/>
                        </a:lnSpc>
                        <a:buNone/>
                      </a:pPr>
                      <a:endParaRPr lang="en-US" sz="2000" b="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vi-VN" sz="2000" b="0" dirty="0"/>
                        <a:t>b</a:t>
                      </a:r>
                      <a:r>
                        <a:rPr lang="en-US" sz="2000" b="0" dirty="0"/>
                        <a:t>)</a:t>
                      </a:r>
                      <a:r>
                        <a:rPr lang="vi-VN" sz="2000" b="0" dirty="0"/>
                        <a:t> Nhân vật liên tục thay đổi trang phục cho đến khi người sử dụng nhấn phím dấu cách (phím trắng) thì dừng lại.</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03943542"/>
                  </a:ext>
                </a:extLst>
              </a:tr>
              <a:tr h="1600240">
                <a:tc>
                  <a:txBody>
                    <a:bodyPr/>
                    <a:lstStyle/>
                    <a:p>
                      <a:pPr marL="0" indent="0" algn="l">
                        <a:lnSpc>
                          <a:spcPct val="150000"/>
                        </a:lnSpc>
                        <a:buNone/>
                      </a:pPr>
                      <a:r>
                        <a:rPr lang="en-US" sz="2000" b="0" baseline="0"/>
                        <a:t>3)</a:t>
                      </a:r>
                    </a:p>
                    <a:p>
                      <a:pPr marL="0" indent="0" algn="l">
                        <a:lnSpc>
                          <a:spcPct val="150000"/>
                        </a:lnSpc>
                        <a:buNone/>
                      </a:pPr>
                      <a:endParaRPr lang="en-US" sz="1500" b="0" baseline="0"/>
                    </a:p>
                    <a:p>
                      <a:pPr marL="0" indent="0" algn="l">
                        <a:lnSpc>
                          <a:spcPct val="150000"/>
                        </a:lnSpc>
                        <a:buNone/>
                      </a:pPr>
                      <a:endParaRPr lang="en-US" sz="1500" b="0" baseline="0"/>
                    </a:p>
                    <a:p>
                      <a:pPr marL="0" indent="0" algn="l">
                        <a:lnSpc>
                          <a:spcPct val="150000"/>
                        </a:lnSpc>
                        <a:buNone/>
                      </a:pPr>
                      <a:endParaRPr lang="en-US" sz="1500" b="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r>
                        <a:rPr lang="en-US" sz="2000" b="0" dirty="0"/>
                        <a:t>c) </a:t>
                      </a:r>
                      <a:r>
                        <a:rPr lang="en-US" sz="2000" b="0" dirty="0" err="1"/>
                        <a:t>Nhân</a:t>
                      </a:r>
                      <a:r>
                        <a:rPr lang="en-US" sz="2000" b="0" dirty="0"/>
                        <a:t> </a:t>
                      </a:r>
                      <a:r>
                        <a:rPr lang="en-US" sz="2000" b="0" dirty="0" err="1"/>
                        <a:t>vật</a:t>
                      </a:r>
                      <a:r>
                        <a:rPr lang="en-US" sz="2000" b="0" dirty="0"/>
                        <a:t> </a:t>
                      </a:r>
                      <a:r>
                        <a:rPr lang="en-US" sz="2000" b="0" dirty="0" err="1"/>
                        <a:t>lặp</a:t>
                      </a:r>
                      <a:r>
                        <a:rPr lang="en-US" sz="2000" b="0" dirty="0"/>
                        <a:t> </a:t>
                      </a:r>
                      <a:r>
                        <a:rPr lang="en-US" sz="2000" b="0" dirty="0" err="1"/>
                        <a:t>lại</a:t>
                      </a:r>
                      <a:r>
                        <a:rPr lang="en-US" sz="2000" b="0" dirty="0"/>
                        <a:t> </a:t>
                      </a:r>
                      <a:r>
                        <a:rPr lang="en-US" sz="2000" b="0" dirty="0" err="1"/>
                        <a:t>việc</a:t>
                      </a:r>
                      <a:r>
                        <a:rPr lang="en-US" sz="2000" b="0" dirty="0"/>
                        <a:t> </a:t>
                      </a:r>
                      <a:r>
                        <a:rPr lang="en-US" sz="2000" b="0" dirty="0" err="1"/>
                        <a:t>thay</a:t>
                      </a:r>
                      <a:r>
                        <a:rPr lang="en-US" sz="2000" b="0" dirty="0"/>
                        <a:t> </a:t>
                      </a:r>
                      <a:r>
                        <a:rPr lang="en-US" sz="2000" b="0" dirty="0" err="1"/>
                        <a:t>đổi</a:t>
                      </a:r>
                      <a:r>
                        <a:rPr lang="en-US" sz="2000" b="0" dirty="0"/>
                        <a:t> </a:t>
                      </a:r>
                      <a:r>
                        <a:rPr lang="en-US" sz="2000" b="0" dirty="0" err="1"/>
                        <a:t>trang</a:t>
                      </a:r>
                      <a:r>
                        <a:rPr lang="en-US" sz="2000" b="0" dirty="0"/>
                        <a:t> </a:t>
                      </a:r>
                      <a:r>
                        <a:rPr lang="en-US" sz="2000" b="0" dirty="0" err="1"/>
                        <a:t>phục</a:t>
                      </a:r>
                      <a:r>
                        <a:rPr lang="en-US" sz="2000" b="0" dirty="0"/>
                        <a:t> 10 </a:t>
                      </a:r>
                      <a:r>
                        <a:rPr lang="en-US" sz="2000" b="0" dirty="0" err="1"/>
                        <a:t>lần</a:t>
                      </a:r>
                      <a:r>
                        <a:rPr lang="en-US" sz="2000" b="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40229503"/>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7901" r="64327"/>
          <a:stretch/>
        </p:blipFill>
        <p:spPr>
          <a:xfrm>
            <a:off x="1134553" y="3619032"/>
            <a:ext cx="1317534" cy="143302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91" t="1081" r="5983" b="67314"/>
          <a:stretch/>
        </p:blipFill>
        <p:spPr>
          <a:xfrm>
            <a:off x="402272" y="100013"/>
            <a:ext cx="3409836" cy="1412489"/>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7" t="34321" r="62523" b="33086"/>
          <a:stretch/>
        </p:blipFill>
        <p:spPr>
          <a:xfrm>
            <a:off x="1014430" y="1703001"/>
            <a:ext cx="1560238" cy="1660899"/>
          </a:xfrm>
          <a:prstGeom prst="rect">
            <a:avLst/>
          </a:prstGeom>
        </p:spPr>
      </p:pic>
      <p:sp>
        <p:nvSpPr>
          <p:cNvPr id="11" name="Rounded Rectangle 10"/>
          <p:cNvSpPr/>
          <p:nvPr/>
        </p:nvSpPr>
        <p:spPr>
          <a:xfrm>
            <a:off x="769553" y="216324"/>
            <a:ext cx="7604892" cy="1122345"/>
          </a:xfrm>
          <a:prstGeom prst="roundRect">
            <a:avLst>
              <a:gd name="adj" fmla="val 14341"/>
            </a:avLst>
          </a:prstGeom>
          <a:solidFill>
            <a:srgbClr val="FDD7D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Ghép mỗi khối lệnh ở cột bên trái với một ý nghĩa ở cột bên phải cho phù hợp. </a:t>
            </a:r>
          </a:p>
        </p:txBody>
      </p:sp>
      <p:cxnSp>
        <p:nvCxnSpPr>
          <p:cNvPr id="15" name="Straight Arrow Connector 14"/>
          <p:cNvCxnSpPr/>
          <p:nvPr/>
        </p:nvCxnSpPr>
        <p:spPr>
          <a:xfrm>
            <a:off x="4162425" y="728663"/>
            <a:ext cx="1076840" cy="195275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62425" y="2571750"/>
            <a:ext cx="1076840" cy="19526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62425" y="806257"/>
            <a:ext cx="1076840" cy="352929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4712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1" name="Freeform 11"/>
          <p:cNvSpPr/>
          <p:nvPr/>
        </p:nvSpPr>
        <p:spPr>
          <a:xfrm rot="-1888174">
            <a:off x="6219312" y="211220"/>
            <a:ext cx="473669" cy="45386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2"/>
            <a:stretch>
              <a:fillRect/>
            </a:stretch>
          </a:blipFill>
        </p:spPr>
      </p:sp>
      <p:sp>
        <p:nvSpPr>
          <p:cNvPr id="13" name="Freeform 13"/>
          <p:cNvSpPr/>
          <p:nvPr/>
        </p:nvSpPr>
        <p:spPr>
          <a:xfrm rot="310744">
            <a:off x="7326979" y="8510"/>
            <a:ext cx="1843483"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4"/>
            <a:stretch>
              <a:fillRect/>
            </a:stretch>
          </a:blipFill>
        </p:spPr>
      </p:sp>
      <p:sp>
        <p:nvSpPr>
          <p:cNvPr id="19" name="Freeform 8">
            <a:extLst>
              <a:ext uri="{FF2B5EF4-FFF2-40B4-BE49-F238E27FC236}">
                <a16:creationId xmlns:a16="http://schemas.microsoft.com/office/drawing/2014/main" id="{C82D022D-74A3-71FD-FFC0-45E3B6A1EB23}"/>
              </a:ext>
            </a:extLst>
          </p:cNvPr>
          <p:cNvSpPr/>
          <p:nvPr/>
        </p:nvSpPr>
        <p:spPr>
          <a:xfrm>
            <a:off x="5413358" y="721930"/>
            <a:ext cx="3482113" cy="3599255"/>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sp>
        <p:nvSpPr>
          <p:cNvPr id="21" name="Freeform 21">
            <a:extLst>
              <a:ext uri="{FF2B5EF4-FFF2-40B4-BE49-F238E27FC236}">
                <a16:creationId xmlns:a16="http://schemas.microsoft.com/office/drawing/2014/main" id="{C12B3AE3-68A9-91C2-3CE8-DDC454B52147}"/>
              </a:ext>
            </a:extLst>
          </p:cNvPr>
          <p:cNvSpPr/>
          <p:nvPr/>
        </p:nvSpPr>
        <p:spPr>
          <a:xfrm rot="10800000">
            <a:off x="0" y="0"/>
            <a:ext cx="5274764" cy="5143500"/>
          </a:xfrm>
          <a:custGeom>
            <a:avLst/>
            <a:gdLst/>
            <a:ahLst/>
            <a:cxnLst/>
            <a:rect l="l" t="t" r="r" b="b"/>
            <a:pathLst>
              <a:path w="4258525" h="4114800">
                <a:moveTo>
                  <a:pt x="0" y="0"/>
                </a:moveTo>
                <a:lnTo>
                  <a:pt x="4258525" y="0"/>
                </a:lnTo>
                <a:lnTo>
                  <a:pt x="4258525" y="4114800"/>
                </a:lnTo>
                <a:lnTo>
                  <a:pt x="0" y="4114800"/>
                </a:lnTo>
                <a:lnTo>
                  <a:pt x="0" y="0"/>
                </a:lnTo>
                <a:close/>
              </a:path>
            </a:pathLst>
          </a:custGeom>
          <a:blipFill>
            <a:blip r:embed="rId5"/>
            <a:stretch>
              <a:fillRect/>
            </a:stretch>
          </a:blipFill>
        </p:spPr>
      </p:sp>
      <p:sp>
        <p:nvSpPr>
          <p:cNvPr id="22" name="TextBox 3">
            <a:extLst>
              <a:ext uri="{FF2B5EF4-FFF2-40B4-BE49-F238E27FC236}">
                <a16:creationId xmlns:a16="http://schemas.microsoft.com/office/drawing/2014/main" id="{C2150DAC-9653-FCE3-6ADB-B5DA988C4FDF}"/>
              </a:ext>
            </a:extLst>
          </p:cNvPr>
          <p:cNvSpPr txBox="1"/>
          <p:nvPr/>
        </p:nvSpPr>
        <p:spPr>
          <a:xfrm>
            <a:off x="5800870" y="1823149"/>
            <a:ext cx="2726140" cy="584775"/>
          </a:xfrm>
          <a:prstGeom prst="rect">
            <a:avLst/>
          </a:prstGeom>
        </p:spPr>
        <p:txBody>
          <a:bodyPr wrap="square" lIns="0" tIns="0" rIns="0" bIns="0" rtlCol="0" anchor="t">
            <a:spAutoFit/>
          </a:bodyPr>
          <a:lstStyle/>
          <a:p>
            <a:pPr algn="ctr"/>
            <a:r>
              <a:rPr lang="en-US" sz="3800" b="1" dirty="0">
                <a:solidFill>
                  <a:srgbClr val="FFFFFF"/>
                </a:solidFill>
                <a:latin typeface="Arial" panose="020B0604020202020204" pitchFamily="34" charset="0"/>
                <a:cs typeface="Arial" panose="020B0604020202020204" pitchFamily="34" charset="0"/>
              </a:rPr>
              <a:t>TRÒ CHƠI </a:t>
            </a:r>
          </a:p>
        </p:txBody>
      </p:sp>
      <p:sp>
        <p:nvSpPr>
          <p:cNvPr id="2" name="TextBox 3">
            <a:extLst>
              <a:ext uri="{FF2B5EF4-FFF2-40B4-BE49-F238E27FC236}">
                <a16:creationId xmlns:a16="http://schemas.microsoft.com/office/drawing/2014/main" id="{5E775638-D4FA-8FE9-944F-ABE4697EE323}"/>
              </a:ext>
            </a:extLst>
          </p:cNvPr>
          <p:cNvSpPr txBox="1"/>
          <p:nvPr/>
        </p:nvSpPr>
        <p:spPr>
          <a:xfrm>
            <a:off x="5704883" y="2521558"/>
            <a:ext cx="2918115" cy="415498"/>
          </a:xfrm>
          <a:prstGeom prst="rect">
            <a:avLst/>
          </a:prstGeom>
        </p:spPr>
        <p:txBody>
          <a:bodyPr wrap="square" lIns="0" tIns="0" rIns="0" bIns="0" rtlCol="0" anchor="t">
            <a:spAutoFit/>
          </a:bodyPr>
          <a:lstStyle/>
          <a:p>
            <a:pPr algn="ctr"/>
            <a:r>
              <a:rPr lang="en-US" sz="2700" b="1" dirty="0">
                <a:solidFill>
                  <a:srgbClr val="FFFFFF"/>
                </a:solidFill>
                <a:latin typeface="Arial" panose="020B0604020202020204" pitchFamily="34" charset="0"/>
                <a:cs typeface="Arial" panose="020B0604020202020204" pitchFamily="34" charset="0"/>
              </a:rPr>
              <a:t>BỊT MẮT BẮT DÊ</a:t>
            </a:r>
          </a:p>
        </p:txBody>
      </p:sp>
      <p:sp>
        <p:nvSpPr>
          <p:cNvPr id="3" name="Freeform 12">
            <a:extLst>
              <a:ext uri="{FF2B5EF4-FFF2-40B4-BE49-F238E27FC236}">
                <a16:creationId xmlns:a16="http://schemas.microsoft.com/office/drawing/2014/main" id="{86EDB935-4CE7-E552-8A12-FBB025AB948E}"/>
              </a:ext>
            </a:extLst>
          </p:cNvPr>
          <p:cNvSpPr/>
          <p:nvPr/>
        </p:nvSpPr>
        <p:spPr>
          <a:xfrm rot="792465">
            <a:off x="1580797" y="1045055"/>
            <a:ext cx="1582577" cy="2589083"/>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6"/>
            <a:stretch>
              <a:fillRect/>
            </a:stretch>
          </a:blipFill>
        </p:spPr>
        <p:txBody>
          <a:bodyPr/>
          <a:lstStyle/>
          <a:p>
            <a:endParaRPr lang="en-VN" sz="700"/>
          </a:p>
        </p:txBody>
      </p:sp>
      <p:sp>
        <p:nvSpPr>
          <p:cNvPr id="4" name="Freeform 13">
            <a:extLst>
              <a:ext uri="{FF2B5EF4-FFF2-40B4-BE49-F238E27FC236}">
                <a16:creationId xmlns:a16="http://schemas.microsoft.com/office/drawing/2014/main" id="{6CD6E9BA-7B97-06EA-3951-07E262CC0D92}"/>
              </a:ext>
            </a:extLst>
          </p:cNvPr>
          <p:cNvSpPr/>
          <p:nvPr/>
        </p:nvSpPr>
        <p:spPr>
          <a:xfrm>
            <a:off x="6243391" y="3148062"/>
            <a:ext cx="1822047" cy="1826613"/>
          </a:xfrm>
          <a:custGeom>
            <a:avLst/>
            <a:gdLst/>
            <a:ahLst/>
            <a:cxnLst/>
            <a:rect l="l" t="t" r="r" b="b"/>
            <a:pathLst>
              <a:path w="6132554" h="6147923">
                <a:moveTo>
                  <a:pt x="0" y="0"/>
                </a:moveTo>
                <a:lnTo>
                  <a:pt x="6132554" y="0"/>
                </a:lnTo>
                <a:lnTo>
                  <a:pt x="6132554" y="6147923"/>
                </a:lnTo>
                <a:lnTo>
                  <a:pt x="0" y="6147923"/>
                </a:lnTo>
                <a:lnTo>
                  <a:pt x="0" y="0"/>
                </a:lnTo>
                <a:close/>
              </a:path>
            </a:pathLst>
          </a:custGeom>
          <a:blipFill>
            <a:blip r:embed="rId7"/>
            <a:stretch>
              <a:fillRect/>
            </a:stretch>
          </a:blipFill>
        </p:spPr>
        <p:txBody>
          <a:bodyPr/>
          <a:lstStyle/>
          <a:p>
            <a:endParaRPr lang="en-VN" sz="700"/>
          </a:p>
        </p:txBody>
      </p:sp>
    </p:spTree>
    <p:extLst>
      <p:ext uri="{BB962C8B-B14F-4D97-AF65-F5344CB8AC3E}">
        <p14:creationId xmlns:p14="http://schemas.microsoft.com/office/powerpoint/2010/main" val="11091924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13" name="Freeform 13"/>
          <p:cNvSpPr/>
          <p:nvPr/>
        </p:nvSpPr>
        <p:spPr>
          <a:xfrm flipH="1">
            <a:off x="6391" y="0"/>
            <a:ext cx="1937688" cy="1779988"/>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3"/>
            <a:stretch>
              <a:fillRect l="-3280" t="-21119" r="-38153" b="-9171"/>
            </a:stretch>
          </a:blipFill>
        </p:spPr>
        <p:txBody>
          <a:bodyPr/>
          <a:lstStyle/>
          <a:p>
            <a:endParaRPr lang="en-VN" sz="700" dirty="0"/>
          </a:p>
        </p:txBody>
      </p:sp>
      <p:sp>
        <p:nvSpPr>
          <p:cNvPr id="17" name="Freeform 17"/>
          <p:cNvSpPr/>
          <p:nvPr/>
        </p:nvSpPr>
        <p:spPr>
          <a:xfrm rot="1981402">
            <a:off x="6421124" y="4679812"/>
            <a:ext cx="308293" cy="308293"/>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4"/>
            <a:stretch>
              <a:fillRect/>
            </a:stretch>
          </a:blipFill>
        </p:spPr>
      </p:sp>
      <p:sp>
        <p:nvSpPr>
          <p:cNvPr id="2" name="Freeform 12">
            <a:hlinkClick r:id="rId5" action="ppaction://hlinksldjump"/>
            <a:extLst>
              <a:ext uri="{FF2B5EF4-FFF2-40B4-BE49-F238E27FC236}">
                <a16:creationId xmlns:a16="http://schemas.microsoft.com/office/drawing/2014/main" id="{7F1A92D6-8219-E4A5-7E5A-A73860C05D99}"/>
              </a:ext>
            </a:extLst>
          </p:cNvPr>
          <p:cNvSpPr/>
          <p:nvPr/>
        </p:nvSpPr>
        <p:spPr>
          <a:xfrm rot="792465">
            <a:off x="4135493" y="1274858"/>
            <a:ext cx="1864560" cy="3050404"/>
          </a:xfrm>
          <a:custGeom>
            <a:avLst/>
            <a:gdLst/>
            <a:ahLst/>
            <a:cxnLst/>
            <a:rect l="l" t="t" r="r" b="b"/>
            <a:pathLst>
              <a:path w="3772757" h="6172200">
                <a:moveTo>
                  <a:pt x="0" y="0"/>
                </a:moveTo>
                <a:lnTo>
                  <a:pt x="3772757" y="0"/>
                </a:lnTo>
                <a:lnTo>
                  <a:pt x="3772757" y="6172200"/>
                </a:lnTo>
                <a:lnTo>
                  <a:pt x="0" y="6172200"/>
                </a:lnTo>
                <a:lnTo>
                  <a:pt x="0" y="0"/>
                </a:lnTo>
                <a:close/>
              </a:path>
            </a:pathLst>
          </a:custGeom>
          <a:blipFill>
            <a:blip r:embed="rId6"/>
            <a:stretch>
              <a:fillRect/>
            </a:stretch>
          </a:blipFill>
        </p:spPr>
        <p:txBody>
          <a:bodyPr/>
          <a:lstStyle/>
          <a:p>
            <a:endParaRPr lang="en-VN" sz="700"/>
          </a:p>
        </p:txBody>
      </p:sp>
      <p:sp>
        <p:nvSpPr>
          <p:cNvPr id="3" name="5">
            <a:hlinkClick r:id="rId7" action="ppaction://hlinksldjump"/>
            <a:extLst>
              <a:ext uri="{FF2B5EF4-FFF2-40B4-BE49-F238E27FC236}">
                <a16:creationId xmlns:a16="http://schemas.microsoft.com/office/drawing/2014/main" id="{0F12B128-65FA-CC72-5307-D5DC7121CE79}"/>
              </a:ext>
            </a:extLst>
          </p:cNvPr>
          <p:cNvSpPr/>
          <p:nvPr/>
        </p:nvSpPr>
        <p:spPr>
          <a:xfrm>
            <a:off x="6402304" y="2709377"/>
            <a:ext cx="1636949" cy="2434123"/>
          </a:xfrm>
          <a:custGeom>
            <a:avLst/>
            <a:gdLst/>
            <a:ahLst/>
            <a:cxnLst/>
            <a:rect l="l" t="t" r="r" b="b"/>
            <a:pathLst>
              <a:path w="2273323" h="3380405">
                <a:moveTo>
                  <a:pt x="0" y="0"/>
                </a:moveTo>
                <a:lnTo>
                  <a:pt x="2273322" y="0"/>
                </a:lnTo>
                <a:lnTo>
                  <a:pt x="2273322" y="3380406"/>
                </a:lnTo>
                <a:lnTo>
                  <a:pt x="0" y="3380406"/>
                </a:lnTo>
                <a:lnTo>
                  <a:pt x="0" y="0"/>
                </a:lnTo>
                <a:close/>
              </a:path>
            </a:pathLst>
          </a:custGeom>
          <a:blipFill>
            <a:blip r:embed="rId8"/>
            <a:stretch>
              <a:fillRect/>
            </a:stretch>
          </a:blipFill>
        </p:spPr>
      </p:sp>
      <p:sp>
        <p:nvSpPr>
          <p:cNvPr id="4" name="2">
            <a:hlinkClick r:id="rId9" action="ppaction://hlinksldjump"/>
            <a:extLst>
              <a:ext uri="{FF2B5EF4-FFF2-40B4-BE49-F238E27FC236}">
                <a16:creationId xmlns:a16="http://schemas.microsoft.com/office/drawing/2014/main" id="{0A8DC973-4EDC-F543-194F-28F7AA54D54D}"/>
              </a:ext>
            </a:extLst>
          </p:cNvPr>
          <p:cNvSpPr/>
          <p:nvPr/>
        </p:nvSpPr>
        <p:spPr>
          <a:xfrm rot="523547">
            <a:off x="2100281" y="2187917"/>
            <a:ext cx="1782314" cy="2492746"/>
          </a:xfrm>
          <a:custGeom>
            <a:avLst/>
            <a:gdLst/>
            <a:ahLst/>
            <a:cxnLst/>
            <a:rect l="l" t="t" r="r" b="b"/>
            <a:pathLst>
              <a:path w="2193395" h="3067685">
                <a:moveTo>
                  <a:pt x="0" y="0"/>
                </a:moveTo>
                <a:lnTo>
                  <a:pt x="2193395" y="0"/>
                </a:lnTo>
                <a:lnTo>
                  <a:pt x="2193395" y="3067685"/>
                </a:lnTo>
                <a:lnTo>
                  <a:pt x="0" y="3067685"/>
                </a:lnTo>
                <a:lnTo>
                  <a:pt x="0" y="0"/>
                </a:lnTo>
                <a:close/>
              </a:path>
            </a:pathLst>
          </a:custGeom>
          <a:blipFill>
            <a:blip r:embed="rId10"/>
            <a:stretch>
              <a:fillRect/>
            </a:stretch>
          </a:blipFill>
        </p:spPr>
        <p:txBody>
          <a:bodyPr/>
          <a:lstStyle/>
          <a:p>
            <a:endParaRPr lang="en-VN" sz="700" dirty="0"/>
          </a:p>
        </p:txBody>
      </p:sp>
      <p:sp>
        <p:nvSpPr>
          <p:cNvPr id="5" name="3">
            <a:hlinkClick r:id="rId11" action="ppaction://hlinksldjump"/>
            <a:extLst>
              <a:ext uri="{FF2B5EF4-FFF2-40B4-BE49-F238E27FC236}">
                <a16:creationId xmlns:a16="http://schemas.microsoft.com/office/drawing/2014/main" id="{153E832C-C72E-B9AB-1CB3-EDE1D1D69A9D}"/>
              </a:ext>
            </a:extLst>
          </p:cNvPr>
          <p:cNvSpPr/>
          <p:nvPr/>
        </p:nvSpPr>
        <p:spPr>
          <a:xfrm flipH="1">
            <a:off x="307413" y="1961819"/>
            <a:ext cx="1212563" cy="2853090"/>
          </a:xfrm>
          <a:custGeom>
            <a:avLst/>
            <a:gdLst/>
            <a:ahLst/>
            <a:cxnLst/>
            <a:rect l="l" t="t" r="r" b="b"/>
            <a:pathLst>
              <a:path w="1391908" h="3275078">
                <a:moveTo>
                  <a:pt x="1391908" y="0"/>
                </a:moveTo>
                <a:lnTo>
                  <a:pt x="0" y="0"/>
                </a:lnTo>
                <a:lnTo>
                  <a:pt x="0" y="3275078"/>
                </a:lnTo>
                <a:lnTo>
                  <a:pt x="1391908" y="3275078"/>
                </a:lnTo>
                <a:lnTo>
                  <a:pt x="1391908" y="0"/>
                </a:lnTo>
                <a:close/>
              </a:path>
            </a:pathLst>
          </a:custGeom>
          <a:blipFill>
            <a:blip r:embed="rId12"/>
            <a:stretch>
              <a:fillRect/>
            </a:stretch>
          </a:blipFill>
        </p:spPr>
      </p:sp>
      <p:sp>
        <p:nvSpPr>
          <p:cNvPr id="7" name="Freeform 11">
            <a:extLst>
              <a:ext uri="{FF2B5EF4-FFF2-40B4-BE49-F238E27FC236}">
                <a16:creationId xmlns:a16="http://schemas.microsoft.com/office/drawing/2014/main" id="{39F1828E-DC7A-417C-D315-CF58CCA9BAAB}"/>
              </a:ext>
            </a:extLst>
          </p:cNvPr>
          <p:cNvSpPr/>
          <p:nvPr/>
        </p:nvSpPr>
        <p:spPr>
          <a:xfrm rot="-1888174">
            <a:off x="239775" y="189351"/>
            <a:ext cx="684256" cy="655641"/>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3"/>
            <a:stretch>
              <a:fillRect/>
            </a:stretch>
          </a:blipFill>
        </p:spPr>
      </p:sp>
      <p:sp>
        <p:nvSpPr>
          <p:cNvPr id="8" name="1">
            <a:hlinkClick r:id="rId14" action="ppaction://hlinksldjump"/>
            <a:extLst>
              <a:ext uri="{FF2B5EF4-FFF2-40B4-BE49-F238E27FC236}">
                <a16:creationId xmlns:a16="http://schemas.microsoft.com/office/drawing/2014/main" id="{D22DC42F-2580-6FB0-38C7-CE474238DAB7}"/>
              </a:ext>
            </a:extLst>
          </p:cNvPr>
          <p:cNvSpPr/>
          <p:nvPr/>
        </p:nvSpPr>
        <p:spPr>
          <a:xfrm rot="2436467">
            <a:off x="2065816" y="314851"/>
            <a:ext cx="1615936" cy="2300263"/>
          </a:xfrm>
          <a:custGeom>
            <a:avLst/>
            <a:gdLst/>
            <a:ahLst/>
            <a:cxnLst/>
            <a:rect l="l" t="t" r="r" b="b"/>
            <a:pathLst>
              <a:path w="2477620" h="3526861">
                <a:moveTo>
                  <a:pt x="0" y="0"/>
                </a:moveTo>
                <a:lnTo>
                  <a:pt x="2477620" y="0"/>
                </a:lnTo>
                <a:lnTo>
                  <a:pt x="2477620" y="3526861"/>
                </a:lnTo>
                <a:lnTo>
                  <a:pt x="0" y="3526861"/>
                </a:lnTo>
                <a:lnTo>
                  <a:pt x="0" y="0"/>
                </a:lnTo>
                <a:close/>
              </a:path>
            </a:pathLst>
          </a:custGeom>
          <a:blipFill>
            <a:blip r:embed="rId15"/>
            <a:stretch>
              <a:fillRect/>
            </a:stretch>
          </a:blipFill>
        </p:spPr>
        <p:txBody>
          <a:bodyPr/>
          <a:lstStyle/>
          <a:p>
            <a:endParaRPr lang="en-VN" sz="700"/>
          </a:p>
        </p:txBody>
      </p:sp>
      <p:sp>
        <p:nvSpPr>
          <p:cNvPr id="9" name="4">
            <a:hlinkClick r:id="rId16" action="ppaction://hlinksldjump"/>
            <a:extLst>
              <a:ext uri="{FF2B5EF4-FFF2-40B4-BE49-F238E27FC236}">
                <a16:creationId xmlns:a16="http://schemas.microsoft.com/office/drawing/2014/main" id="{36EFCDBE-00FF-2AF5-C3A5-6EF97ADF8067}"/>
              </a:ext>
            </a:extLst>
          </p:cNvPr>
          <p:cNvSpPr/>
          <p:nvPr/>
        </p:nvSpPr>
        <p:spPr>
          <a:xfrm rot="-2259531">
            <a:off x="6643773" y="268689"/>
            <a:ext cx="1842292" cy="2392587"/>
          </a:xfrm>
          <a:custGeom>
            <a:avLst/>
            <a:gdLst/>
            <a:ahLst/>
            <a:cxnLst/>
            <a:rect l="l" t="t" r="r" b="b"/>
            <a:pathLst>
              <a:path w="2575953" h="3345393">
                <a:moveTo>
                  <a:pt x="0" y="0"/>
                </a:moveTo>
                <a:lnTo>
                  <a:pt x="2575953" y="0"/>
                </a:lnTo>
                <a:lnTo>
                  <a:pt x="2575953" y="3345393"/>
                </a:lnTo>
                <a:lnTo>
                  <a:pt x="0" y="3345393"/>
                </a:lnTo>
                <a:lnTo>
                  <a:pt x="0" y="0"/>
                </a:lnTo>
                <a:close/>
              </a:path>
            </a:pathLst>
          </a:custGeom>
          <a:blipFill>
            <a:blip r:embed="rId17"/>
            <a:stretch>
              <a:fillRect/>
            </a:stretch>
          </a:blipFill>
        </p:spPr>
        <p:txBody>
          <a:bodyPr/>
          <a:lstStyle/>
          <a:p>
            <a:endParaRPr lang="en-VN" sz="700"/>
          </a:p>
        </p:txBody>
      </p:sp>
      <p:grpSp>
        <p:nvGrpSpPr>
          <p:cNvPr id="11" name="Group 10">
            <a:extLst>
              <a:ext uri="{FF2B5EF4-FFF2-40B4-BE49-F238E27FC236}">
                <a16:creationId xmlns:a16="http://schemas.microsoft.com/office/drawing/2014/main" id="{122302D5-2273-75BD-FA89-979DE9A84B9F}"/>
              </a:ext>
            </a:extLst>
          </p:cNvPr>
          <p:cNvGrpSpPr/>
          <p:nvPr/>
        </p:nvGrpSpPr>
        <p:grpSpPr>
          <a:xfrm>
            <a:off x="1179239" y="1333494"/>
            <a:ext cx="6371723" cy="2286605"/>
            <a:chOff x="2089694" y="1950763"/>
            <a:chExt cx="12159706" cy="4573209"/>
          </a:xfrm>
        </p:grpSpPr>
        <p:sp>
          <p:nvSpPr>
            <p:cNvPr id="6" name="Rounded Rectangle 5">
              <a:extLst>
                <a:ext uri="{FF2B5EF4-FFF2-40B4-BE49-F238E27FC236}">
                  <a16:creationId xmlns:a16="http://schemas.microsoft.com/office/drawing/2014/main" id="{54E56D28-3309-5527-4B98-5A167907358F}"/>
                </a:ext>
              </a:extLst>
            </p:cNvPr>
            <p:cNvSpPr/>
            <p:nvPr/>
          </p:nvSpPr>
          <p:spPr>
            <a:xfrm>
              <a:off x="2089694" y="1950763"/>
              <a:ext cx="12159706" cy="4573209"/>
            </a:xfrm>
            <a:prstGeom prst="roundRect">
              <a:avLst/>
            </a:prstGeom>
            <a:solidFill>
              <a:schemeClr val="accent6"/>
            </a:solidFill>
            <a:ln w="889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VN" sz="700"/>
            </a:p>
          </p:txBody>
        </p:sp>
        <p:sp>
          <p:nvSpPr>
            <p:cNvPr id="10" name="TextBox 9">
              <a:extLst>
                <a:ext uri="{FF2B5EF4-FFF2-40B4-BE49-F238E27FC236}">
                  <a16:creationId xmlns:a16="http://schemas.microsoft.com/office/drawing/2014/main" id="{0950ECC8-A7A6-87FE-FF21-1B1EA249DE1F}"/>
                </a:ext>
              </a:extLst>
            </p:cNvPr>
            <p:cNvSpPr txBox="1"/>
            <p:nvPr/>
          </p:nvSpPr>
          <p:spPr>
            <a:xfrm>
              <a:off x="2470831" y="2278067"/>
              <a:ext cx="11397430" cy="3877983"/>
            </a:xfrm>
            <a:prstGeom prst="rect">
              <a:avLst/>
            </a:prstGeom>
            <a:noFill/>
          </p:spPr>
          <p:txBody>
            <a:bodyPr wrap="square">
              <a:spAutoFit/>
            </a:bodyPr>
            <a:lstStyle/>
            <a:p>
              <a:pPr algn="just">
                <a:lnSpc>
                  <a:spcPct val="150000"/>
                </a:lnSpc>
                <a:spcBef>
                  <a:spcPts val="150"/>
                </a:spcBef>
                <a:spcAft>
                  <a:spcPts val="150"/>
                </a:spcAft>
              </a:pPr>
              <a:r>
                <a:rPr lang="en-VN" sz="2000" dirty="0">
                  <a:latin typeface="Arial" panose="020B0604020202020204" pitchFamily="34" charset="0"/>
                  <a:ea typeface="Calibri" panose="020F0502020204030204" pitchFamily="34" charset="0"/>
                  <a:cs typeface="Arial" panose="020B0604020202020204" pitchFamily="34" charset="0"/>
                </a:rPr>
                <a:t>Mai đang chơi trò bịt mắt bắt dê với các bạn, giúp Mai bắt các bạn bằng cách trả lời đúng các câu hỏi. Mỗi câu trả lời đúng, một bạn sẽ bị bắt và bị loại. Cùng giúp Mai loại hết 5 bạn nhé!</a:t>
              </a:r>
            </a:p>
          </p:txBody>
        </p:sp>
      </p:grpSp>
    </p:spTree>
    <p:extLst>
      <p:ext uri="{BB962C8B-B14F-4D97-AF65-F5344CB8AC3E}">
        <p14:creationId xmlns:p14="http://schemas.microsoft.com/office/powerpoint/2010/main" val="11880761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3"/>
                                        </p:tgtEl>
                                        <p:attrNameLst>
                                          <p:attrName>ppt_w</p:attrName>
                                        </p:attrNameLst>
                                      </p:cBhvr>
                                      <p:tavLst>
                                        <p:tav tm="0">
                                          <p:val>
                                            <p:strVal val="ppt_w"/>
                                          </p:val>
                                        </p:tav>
                                        <p:tav tm="100000">
                                          <p:val>
                                            <p:fltVal val="0"/>
                                          </p:val>
                                        </p:tav>
                                      </p:tavLst>
                                    </p:anim>
                                    <p:anim calcmode="lin" valueType="num">
                                      <p:cBhvr>
                                        <p:cTn id="47" dur="500"/>
                                        <p:tgtEl>
                                          <p:spTgt spid="3"/>
                                        </p:tgtEl>
                                        <p:attrNameLst>
                                          <p:attrName>ppt_h</p:attrName>
                                        </p:attrNameLst>
                                      </p:cBhvr>
                                      <p:tavLst>
                                        <p:tav tm="0">
                                          <p:val>
                                            <p:strVal val="ppt_h"/>
                                          </p:val>
                                        </p:tav>
                                        <p:tav tm="100000">
                                          <p:val>
                                            <p:fltVal val="0"/>
                                          </p:val>
                                        </p:tav>
                                      </p:tavLst>
                                    </p:anim>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3"/>
            <a:ext cx="8502170" cy="1310096"/>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Một việc được gọi là việc có cấu trúc lặp khi nào?</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1917279"/>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Một việc có nhiều việc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nhỏ hơn.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496303"/>
            <a:ext cx="4102147"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Một việc có nhiều việc nhỏ hơn được thực hiện tuần tự.</a:t>
            </a:r>
          </a:p>
        </p:txBody>
      </p:sp>
      <p:sp>
        <p:nvSpPr>
          <p:cNvPr id="66" name="Đáp án sai 2">
            <a:extLst>
              <a:ext uri="{FF2B5EF4-FFF2-40B4-BE49-F238E27FC236}">
                <a16:creationId xmlns:a16="http://schemas.microsoft.com/office/drawing/2014/main" id="{72E080E8-9CBE-7E1E-25CC-340E27A4D017}"/>
              </a:ext>
            </a:extLst>
          </p:cNvPr>
          <p:cNvSpPr/>
          <p:nvPr/>
        </p:nvSpPr>
        <p:spPr>
          <a:xfrm>
            <a:off x="4648200" y="1917279"/>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Một việc có nhiều việc nhỏ hơn được thực hiện lặp lại nhiều lần.</a:t>
            </a:r>
          </a:p>
        </p:txBody>
      </p:sp>
      <p:sp>
        <p:nvSpPr>
          <p:cNvPr id="67" name="Đáp án sai 3">
            <a:extLst>
              <a:ext uri="{FF2B5EF4-FFF2-40B4-BE49-F238E27FC236}">
                <a16:creationId xmlns:a16="http://schemas.microsoft.com/office/drawing/2014/main" id="{98AC7C36-17E6-7D99-2014-5789447F054D}"/>
              </a:ext>
            </a:extLst>
          </p:cNvPr>
          <p:cNvSpPr/>
          <p:nvPr/>
        </p:nvSpPr>
        <p:spPr>
          <a:xfrm>
            <a:off x="4648199" y="3496303"/>
            <a:ext cx="4174881" cy="12468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Một việc không có nhiều việc nhỏ hơn.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648199" y="1917279"/>
            <a:ext cx="4174881" cy="12468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C. Một việc có nhiều việc nhỏ hơn được thực hiện lặp lại nhiều lần.</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1699618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b="1" kern="1200" noProof="1">
                <a:solidFill>
                  <a:srgbClr val="C00000"/>
                </a:solidFill>
                <a:cs typeface="Arial" panose="020B0604020202020204" pitchFamily="34" charset="0"/>
              </a:rPr>
              <a:t>Câu 2. Có mấy dạng cấu trúc lặp trong Scratch?</a:t>
            </a:r>
            <a:endParaRPr lang="vi-VN" sz="22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A. 1.</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B. 2.</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121544"/>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C. 3.</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598547"/>
            <a:ext cx="4102147" cy="1144590"/>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200" kern="1200" noProof="1">
                <a:solidFill>
                  <a:prstClr val="black"/>
                </a:solidFill>
                <a:cs typeface="Arial" panose="020B0604020202020204" pitchFamily="34" charset="0"/>
              </a:rPr>
              <a:t>D. 4.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3" y="2121544"/>
            <a:ext cx="4102147" cy="1144590"/>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200" kern="1200" noProof="1">
                <a:solidFill>
                  <a:srgbClr val="000000"/>
                </a:solidFill>
                <a:cs typeface="Arial" panose="020B0604020202020204" pitchFamily="34" charset="0"/>
              </a:rPr>
              <a:t>C</a:t>
            </a:r>
            <a:r>
              <a:rPr lang="vi-VN" sz="2200" kern="1200" noProof="1">
                <a:solidFill>
                  <a:srgbClr val="000000"/>
                </a:solidFill>
                <a:cs typeface="Arial" panose="020B0604020202020204" pitchFamily="34" charset="0"/>
              </a:rPr>
              <a:t>. </a:t>
            </a:r>
            <a:r>
              <a:rPr lang="en-US" sz="2200" kern="1200" noProof="1">
                <a:solidFill>
                  <a:srgbClr val="000000"/>
                </a:solidFill>
                <a:cs typeface="Arial" panose="020B0604020202020204" pitchFamily="34" charset="0"/>
              </a:rPr>
              <a:t>3</a:t>
            </a:r>
            <a:r>
              <a:rPr lang="vi-VN" sz="2200" kern="1200" noProof="1">
                <a:solidFill>
                  <a:srgbClr val="000000"/>
                </a:solidFill>
                <a:cs typeface="Arial" panose="020B0604020202020204" pitchFamily="34" charset="0"/>
              </a:rPr>
              <a:t>.</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40529727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3920887" cy="15141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3. Đoạn chương trình </a:t>
            </a:r>
            <a:r>
              <a:rPr lang="en-US" sz="2000" b="1" kern="1200" noProof="1">
                <a:solidFill>
                  <a:srgbClr val="C00000"/>
                </a:solidFill>
                <a:cs typeface="Arial" panose="020B0604020202020204" pitchFamily="34" charset="0"/>
              </a:rPr>
              <a:t>bên cạnh</a:t>
            </a:r>
            <a:r>
              <a:rPr lang="vi-VN" sz="2000" b="1" kern="1200" noProof="1">
                <a:solidFill>
                  <a:srgbClr val="C00000"/>
                </a:solidFill>
                <a:cs typeface="Arial" panose="020B0604020202020204" pitchFamily="34" charset="0"/>
              </a:rPr>
              <a:t> có cấu trúc gì?</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không biết trước.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Cấu trúc lặp liên tục. </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35607"/>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Cấu trúc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686803"/>
            <a:ext cx="4102147" cy="10563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biết 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3" y="3686803"/>
            <a:ext cx="4102147" cy="10563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Cấu trúc lặp với số lần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501" t="247" r="58981" b="59506"/>
          <a:stretch/>
        </p:blipFill>
        <p:spPr>
          <a:xfrm>
            <a:off x="5514706" y="170645"/>
            <a:ext cx="2514600" cy="2070100"/>
          </a:xfrm>
          <a:prstGeom prst="rect">
            <a:avLst/>
          </a:prstGeom>
        </p:spPr>
      </p:pic>
    </p:spTree>
    <p:extLst>
      <p:ext uri="{BB962C8B-B14F-4D97-AF65-F5344CB8AC3E}">
        <p14:creationId xmlns:p14="http://schemas.microsoft.com/office/powerpoint/2010/main" val="29850985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outVertical)">
                                      <p:cBhvr>
                                        <p:cTn id="19" dur="500"/>
                                        <p:tgtEl>
                                          <p:spTgt spid="64"/>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outVertical)">
                                      <p:cBhvr>
                                        <p:cTn id="22" dur="500"/>
                                        <p:tgtEl>
                                          <p:spTgt spid="65"/>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arn(outVertical)">
                                      <p:cBhvr>
                                        <p:cTn id="25" dur="500"/>
                                        <p:tgtEl>
                                          <p:spTgt spid="66"/>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arn(outVertical)">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E1"/>
        </a:solidFill>
        <a:effectLst/>
      </p:bgPr>
    </p:bg>
    <p:spTree>
      <p:nvGrpSpPr>
        <p:cNvPr id="1" name=""/>
        <p:cNvGrpSpPr/>
        <p:nvPr/>
      </p:nvGrpSpPr>
      <p:grpSpPr>
        <a:xfrm>
          <a:off x="0" y="0"/>
          <a:ext cx="0" cy="0"/>
          <a:chOff x="0" y="0"/>
          <a:chExt cx="0" cy="0"/>
        </a:xfrm>
      </p:grpSpPr>
      <p:sp>
        <p:nvSpPr>
          <p:cNvPr id="62" name="Câu hỏi">
            <a:extLst>
              <a:ext uri="{FF2B5EF4-FFF2-40B4-BE49-F238E27FC236}">
                <a16:creationId xmlns:a16="http://schemas.microsoft.com/office/drawing/2014/main" id="{018AD89B-885D-983C-F4F6-FC485515F49D}"/>
              </a:ext>
            </a:extLst>
          </p:cNvPr>
          <p:cNvSpPr/>
          <p:nvPr/>
        </p:nvSpPr>
        <p:spPr>
          <a:xfrm>
            <a:off x="320913" y="274992"/>
            <a:ext cx="8502170" cy="1813424"/>
          </a:xfrm>
          <a:prstGeom prst="roundRect">
            <a:avLst>
              <a:gd name="adj" fmla="val 11765"/>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Sử dụng lệnh nào dưới đây để tạo chương trình mô tả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các bước thực hiện bài tập nhảy đập bóng yêu cầu thực hiện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lặp lại 10 lần động tác nhảy với tay đập bóng?</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64" name="Đáp án đúng">
            <a:extLst>
              <a:ext uri="{FF2B5EF4-FFF2-40B4-BE49-F238E27FC236}">
                <a16:creationId xmlns:a16="http://schemas.microsoft.com/office/drawing/2014/main" id="{4D1DA2F5-D9A5-C765-0E47-25DD326F3067}"/>
              </a:ext>
            </a:extLst>
          </p:cNvPr>
          <p:cNvSpPr/>
          <p:nvPr/>
        </p:nvSpPr>
        <p:spPr>
          <a:xfrm>
            <a:off x="320911"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Lệnh lặp liên tục.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65" name="Đáp án sai 1">
            <a:extLst>
              <a:ext uri="{FF2B5EF4-FFF2-40B4-BE49-F238E27FC236}">
                <a16:creationId xmlns:a16="http://schemas.microsoft.com/office/drawing/2014/main" id="{1713963F-2894-56F2-E53C-4371936FB85C}"/>
              </a:ext>
            </a:extLst>
          </p:cNvPr>
          <p:cNvSpPr/>
          <p:nvPr/>
        </p:nvSpPr>
        <p:spPr>
          <a:xfrm>
            <a:off x="320911"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Lệnh lặp không có điều kiện.</a:t>
            </a:r>
          </a:p>
        </p:txBody>
      </p:sp>
      <p:sp>
        <p:nvSpPr>
          <p:cNvPr id="66" name="Đáp án sai 2">
            <a:extLst>
              <a:ext uri="{FF2B5EF4-FFF2-40B4-BE49-F238E27FC236}">
                <a16:creationId xmlns:a16="http://schemas.microsoft.com/office/drawing/2014/main" id="{72E080E8-9CBE-7E1E-25CC-340E27A4D017}"/>
              </a:ext>
            </a:extLst>
          </p:cNvPr>
          <p:cNvSpPr/>
          <p:nvPr/>
        </p:nvSpPr>
        <p:spPr>
          <a:xfrm>
            <a:off x="4720934" y="2450679"/>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Lệnh lặp có điều kiện.</a:t>
            </a:r>
          </a:p>
        </p:txBody>
      </p:sp>
      <p:sp>
        <p:nvSpPr>
          <p:cNvPr id="67" name="Đáp án sai 3">
            <a:extLst>
              <a:ext uri="{FF2B5EF4-FFF2-40B4-BE49-F238E27FC236}">
                <a16:creationId xmlns:a16="http://schemas.microsoft.com/office/drawing/2014/main" id="{98AC7C36-17E6-7D99-2014-5789447F054D}"/>
              </a:ext>
            </a:extLst>
          </p:cNvPr>
          <p:cNvSpPr/>
          <p:nvPr/>
        </p:nvSpPr>
        <p:spPr>
          <a:xfrm>
            <a:off x="4720933" y="3763003"/>
            <a:ext cx="4102147" cy="98013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Lệnh lặp với số lần biết trước. </a:t>
            </a:r>
          </a:p>
        </p:txBody>
      </p:sp>
      <p:sp>
        <p:nvSpPr>
          <p:cNvPr id="68" name="Đáp án đúng">
            <a:extLst>
              <a:ext uri="{FF2B5EF4-FFF2-40B4-BE49-F238E27FC236}">
                <a16:creationId xmlns:a16="http://schemas.microsoft.com/office/drawing/2014/main" id="{F26A5EAB-E5AD-94BE-45D6-5F46AA945CA3}"/>
              </a:ext>
            </a:extLst>
          </p:cNvPr>
          <p:cNvSpPr/>
          <p:nvPr/>
        </p:nvSpPr>
        <p:spPr>
          <a:xfrm>
            <a:off x="4720932" y="3763003"/>
            <a:ext cx="4102147" cy="980134"/>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D. Lệnh lặp với số lần biết trước. </a:t>
            </a:r>
          </a:p>
        </p:txBody>
      </p:sp>
      <p:sp>
        <p:nvSpPr>
          <p:cNvPr id="63" name="Freeform 11">
            <a:hlinkClick r:id="rId3" action="ppaction://hlinksldjump"/>
            <a:extLst>
              <a:ext uri="{FF2B5EF4-FFF2-40B4-BE49-F238E27FC236}">
                <a16:creationId xmlns:a16="http://schemas.microsoft.com/office/drawing/2014/main" id="{A8F5247A-5195-709B-A3C1-AAB93AC0F947}"/>
              </a:ext>
            </a:extLst>
          </p:cNvPr>
          <p:cNvSpPr/>
          <p:nvPr/>
        </p:nvSpPr>
        <p:spPr>
          <a:xfrm rot="19845814">
            <a:off x="217617" y="4435901"/>
            <a:ext cx="560232" cy="536804"/>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4"/>
            <a:stretch>
              <a:fillRect/>
            </a:stretch>
          </a:blipFill>
        </p:spPr>
      </p:sp>
    </p:spTree>
    <p:extLst>
      <p:ext uri="{BB962C8B-B14F-4D97-AF65-F5344CB8AC3E}">
        <p14:creationId xmlns:p14="http://schemas.microsoft.com/office/powerpoint/2010/main" val="644139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barn(outVertical)">
                                      <p:cBhvr>
                                        <p:cTn id="14" dur="500"/>
                                        <p:tgtEl>
                                          <p:spTgt spid="6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outVertical)">
                                      <p:cBhvr>
                                        <p:cTn id="17" dur="500"/>
                                        <p:tgtEl>
                                          <p:spTgt spid="65"/>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Vertical)">
                                      <p:cBhvr>
                                        <p:cTn id="20" dur="500"/>
                                        <p:tgtEl>
                                          <p:spTgt spid="6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out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66" grpId="0" animBg="1"/>
      <p:bldP spid="67" grpId="0" animBg="1"/>
      <p:bldP spid="68" grpId="0" animBg="1"/>
    </p:bldLst>
  </p:timing>
</p:sld>
</file>

<file path=ppt/theme/theme1.xml><?xml version="1.0" encoding="utf-8"?>
<a:theme xmlns:a="http://schemas.openxmlformats.org/drawingml/2006/main" name="Internship for Students by Slidesgo">
  <a:themeElements>
    <a:clrScheme name="Simple Light">
      <a:dk1>
        <a:srgbClr val="3C3D44"/>
      </a:dk1>
      <a:lt1>
        <a:srgbClr val="F9F3EA"/>
      </a:lt1>
      <a:dk2>
        <a:srgbClr val="FFFCF7"/>
      </a:dk2>
      <a:lt2>
        <a:srgbClr val="F1CE6D"/>
      </a:lt2>
      <a:accent1>
        <a:srgbClr val="FCB3B7"/>
      </a:accent1>
      <a:accent2>
        <a:srgbClr val="B1CBFF"/>
      </a:accent2>
      <a:accent3>
        <a:srgbClr val="3A4896"/>
      </a:accent3>
      <a:accent4>
        <a:srgbClr val="FFFFFF"/>
      </a:accent4>
      <a:accent5>
        <a:srgbClr val="FFFFFF"/>
      </a:accent5>
      <a:accent6>
        <a:srgbClr val="FFFFFF"/>
      </a:accent6>
      <a:hlink>
        <a:srgbClr val="3C3D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729</Words>
  <Application>Microsoft Office PowerPoint</Application>
  <PresentationFormat>On-screen Show (16:9)</PresentationFormat>
  <Paragraphs>75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Assistant</vt:lpstr>
      <vt:lpstr>Mukta SemiBold</vt:lpstr>
      <vt:lpstr>Arial</vt:lpstr>
      <vt:lpstr>Lato</vt:lpstr>
      <vt:lpstr>DM Sans</vt:lpstr>
      <vt:lpstr>Internship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for Students</dc:title>
  <dc:creator>Acer</dc:creator>
  <cp:lastModifiedBy>Administrator</cp:lastModifiedBy>
  <cp:revision>28</cp:revision>
  <dcterms:modified xsi:type="dcterms:W3CDTF">2026-02-10T14:58:10Z</dcterms:modified>
</cp:coreProperties>
</file>