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34"/>
  </p:notesMasterIdLst>
  <p:sldIdLst>
    <p:sldId id="256" r:id="rId3"/>
    <p:sldId id="326" r:id="rId4"/>
    <p:sldId id="259" r:id="rId5"/>
    <p:sldId id="421" r:id="rId6"/>
    <p:sldId id="507" r:id="rId7"/>
    <p:sldId id="508" r:id="rId8"/>
    <p:sldId id="509" r:id="rId9"/>
    <p:sldId id="551" r:id="rId10"/>
    <p:sldId id="541" r:id="rId11"/>
    <p:sldId id="553" r:id="rId12"/>
    <p:sldId id="532" r:id="rId13"/>
    <p:sldId id="527" r:id="rId14"/>
    <p:sldId id="528" r:id="rId15"/>
    <p:sldId id="529" r:id="rId16"/>
    <p:sldId id="530" r:id="rId17"/>
    <p:sldId id="542" r:id="rId18"/>
    <p:sldId id="546" r:id="rId19"/>
    <p:sldId id="547" r:id="rId20"/>
    <p:sldId id="548" r:id="rId21"/>
    <p:sldId id="549" r:id="rId22"/>
    <p:sldId id="555" r:id="rId23"/>
    <p:sldId id="550" r:id="rId24"/>
    <p:sldId id="540" r:id="rId25"/>
    <p:sldId id="391" r:id="rId26"/>
    <p:sldId id="392" r:id="rId27"/>
    <p:sldId id="393" r:id="rId28"/>
    <p:sldId id="394" r:id="rId29"/>
    <p:sldId id="387" r:id="rId30"/>
    <p:sldId id="388" r:id="rId31"/>
    <p:sldId id="389" r:id="rId32"/>
    <p:sldId id="390" r:id="rId33"/>
  </p:sldIdLst>
  <p:sldSz cx="9144000" cy="5143500" type="screen16x9"/>
  <p:notesSz cx="6858000" cy="9144000"/>
  <p:embeddedFontLst>
    <p:embeddedFont>
      <p:font typeface="Spartan Medium" charset="0"/>
      <p:regular r:id="rId35"/>
      <p:bold r:id="rId36"/>
      <p:italic r:id="rId37"/>
      <p:boldItalic r:id="rId38"/>
    </p:embeddedFont>
    <p:embeddedFont>
      <p:font typeface="Arvo" charset="0"/>
      <p:regular r:id="rId39"/>
      <p:bold r:id="rId40"/>
      <p:italic r:id="rId41"/>
      <p:boldItalic r:id="rId42"/>
    </p:embeddedFont>
    <p:embeddedFont>
      <p:font typeface="Comfortaa" charset="0"/>
      <p:regular r:id="rId43"/>
      <p:bold r:id="rId44"/>
    </p:embeddedFont>
    <p:embeddedFont>
      <p:font typeface=".VnBook-Antiqua" pitchFamily="34" charset="0"/>
      <p:regular r:id="rId45"/>
      <p:bold r:id="rId46"/>
    </p:embeddedFont>
    <p:embeddedFont>
      <p:font typeface="Bebas Neue" charset="0"/>
      <p:regular r:id="rId47"/>
    </p:embeddedFont>
    <p:embeddedFont>
      <p:font typeface="Nunito Light" charset="-93"/>
      <p:regular r:id="rId48"/>
      <p:italic r:id="rId49"/>
    </p:embeddedFont>
    <p:embeddedFont>
      <p:font typeface="Comic Sans MS" pitchFamily="66" charset="0"/>
      <p:regular r:id="rId50"/>
      <p:bold r:id="rId51"/>
      <p:italic r:id="rId52"/>
      <p:boldItalic r:id="rId53"/>
    </p:embeddedFont>
    <p:embeddedFont>
      <p:font typeface="Titan One" charset="0"/>
      <p:regular r:id="rId54"/>
      <p:bold r:id="rId55"/>
    </p:embeddedFont>
    <p:embeddedFont>
      <p:font typeface="Sport Day" charset="0"/>
      <p:regular r:id="rId56"/>
      <p:bold r:id="rId57"/>
      <p:italic r:id="rId58"/>
      <p:boldItalic r:id="rId59"/>
    </p:embeddedFont>
    <p:embeddedFont>
      <p:font typeface="Anaheim" charset="0"/>
      <p:regular r:id="rId60"/>
      <p:bold r:id="rId61"/>
      <p:italic r:id="rId62"/>
      <p:boldItalic r:id="rId63"/>
    </p:embeddedFont>
    <p:embeddedFont>
      <p:font typeface="Quicksand" charset="0"/>
      <p:regular r:id="rId64"/>
      <p:bold r:id="rId65"/>
      <p:italic r:id="rId66"/>
      <p:boldItalic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F79"/>
    <a:srgbClr val="358F59"/>
    <a:srgbClr val="3FA769"/>
    <a:srgbClr val="41496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3D7BFF3-DA0D-40B5-8200-8E20F7B24828}">
  <a:tblStyle styleId="{33D7BFF3-DA0D-40B5-8200-8E20F7B248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B9F902-044E-4443-A065-C871CBF069D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87157"/>
  </p:normalViewPr>
  <p:slideViewPr>
    <p:cSldViewPr snapToGrid="0">
      <p:cViewPr>
        <p:scale>
          <a:sx n="115" d="100"/>
          <a:sy n="115" d="100"/>
        </p:scale>
        <p:origin x="-55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font" Target="fonts/font29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66" Type="http://schemas.openxmlformats.org/officeDocument/2006/relationships/font" Target="fonts/font3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61" Type="http://schemas.openxmlformats.org/officeDocument/2006/relationships/font" Target="fonts/font2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font" Target="fonts/font3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font" Target="fonts/font30.fntdata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67" Type="http://schemas.openxmlformats.org/officeDocument/2006/relationships/font" Target="fonts/font33.fntdata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font" Target="fonts/font28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31712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11b604ca34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11b604ca34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555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d1a54c3e46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d1a54c3e46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892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d1a54c3e46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d1a54c3e46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425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d1a54c3e46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d1a54c3e46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466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d1a54c3e46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d1a54c3e46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158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gd1a54c3e4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5" name="Google Shape;1745;gd1a54c3e4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33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d1a54c3e46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d1a54c3e46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414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gd1a54c3e46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3" name="Google Shape;1773;gd1a54c3e46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273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791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494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7283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987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cae539fd4_4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acae539fd4_4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374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264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291237e166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291237e166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345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d1a54c3e46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d1a54c3e46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13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270125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068400" y="9885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564675" y="678510"/>
            <a:ext cx="179095" cy="179095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032625" y="763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280483">
            <a:off x="6698893" y="1495380"/>
            <a:ext cx="219085" cy="179088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8100086">
            <a:off x="2597176" y="1061040"/>
            <a:ext cx="310178" cy="25354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7750318">
            <a:off x="6752609" y="1814405"/>
            <a:ext cx="159164" cy="13010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379100" y="1009575"/>
            <a:ext cx="6385800" cy="24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45650" y="3397863"/>
            <a:ext cx="4125000" cy="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016575" y="298963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657410" y="1151420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8375" y="1151414"/>
            <a:ext cx="655831" cy="213113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42202" y="1437925"/>
            <a:ext cx="655796" cy="213102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5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0" y="3814675"/>
            <a:ext cx="9144000" cy="78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5" y="2672100"/>
            <a:ext cx="9143898" cy="1142576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3340" y="3564690"/>
            <a:ext cx="52889" cy="118284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304650" y="3819844"/>
            <a:ext cx="8562861" cy="789577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7980560" y="44529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52575" y="345150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829623" y="74894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604900" y="3908775"/>
            <a:ext cx="3934200" cy="624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403550" y="531225"/>
            <a:ext cx="6336900" cy="185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0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04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/>
          <p:nvPr/>
        </p:nvSpPr>
        <p:spPr>
          <a:xfrm>
            <a:off x="-75" y="3984750"/>
            <a:ext cx="9144000" cy="1158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477150" y="384688"/>
            <a:ext cx="8948150" cy="2519759"/>
            <a:chOff x="477150" y="384688"/>
            <a:chExt cx="8948150" cy="2519759"/>
          </a:xfrm>
        </p:grpSpPr>
        <p:grpSp>
          <p:nvGrpSpPr>
            <p:cNvPr id="33" name="Google Shape;33;p3"/>
            <p:cNvGrpSpPr/>
            <p:nvPr/>
          </p:nvGrpSpPr>
          <p:grpSpPr>
            <a:xfrm>
              <a:off x="477150" y="384688"/>
              <a:ext cx="8243158" cy="1607284"/>
              <a:chOff x="477150" y="384688"/>
              <a:chExt cx="8243158" cy="1607284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150" y="40069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1172475" y="1632150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 flipH="1">
                <a:off x="3363500" y="677525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 flipH="1">
                <a:off x="6706500" y="1715149"/>
                <a:ext cx="851900" cy="27682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251" extrusionOk="0">
                    <a:moveTo>
                      <a:pt x="3856" y="1"/>
                    </a:moveTo>
                    <a:cubicBezTo>
                      <a:pt x="3081" y="1"/>
                      <a:pt x="2456" y="505"/>
                      <a:pt x="2260" y="1205"/>
                    </a:cubicBezTo>
                    <a:cubicBezTo>
                      <a:pt x="2064" y="1130"/>
                      <a:pt x="1830" y="1046"/>
                      <a:pt x="1597" y="1046"/>
                    </a:cubicBezTo>
                    <a:cubicBezTo>
                      <a:pt x="822" y="1046"/>
                      <a:pt x="197" y="1550"/>
                      <a:pt x="1" y="2250"/>
                    </a:cubicBezTo>
                    <a:lnTo>
                      <a:pt x="6852" y="2250"/>
                    </a:lnTo>
                    <a:cubicBezTo>
                      <a:pt x="6927" y="2138"/>
                      <a:pt x="6927" y="2017"/>
                      <a:pt x="6927" y="1867"/>
                    </a:cubicBezTo>
                    <a:cubicBezTo>
                      <a:pt x="6927" y="1242"/>
                      <a:pt x="6423" y="738"/>
                      <a:pt x="5797" y="738"/>
                    </a:cubicBezTo>
                    <a:cubicBezTo>
                      <a:pt x="5601" y="738"/>
                      <a:pt x="5452" y="775"/>
                      <a:pt x="5293" y="850"/>
                    </a:cubicBezTo>
                    <a:cubicBezTo>
                      <a:pt x="5022" y="346"/>
                      <a:pt x="4481" y="1"/>
                      <a:pt x="38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7558400" y="384688"/>
                <a:ext cx="1161909" cy="308823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2605" extrusionOk="0">
                    <a:moveTo>
                      <a:pt x="2100" y="0"/>
                    </a:moveTo>
                    <a:cubicBezTo>
                      <a:pt x="934" y="0"/>
                      <a:pt x="0" y="934"/>
                      <a:pt x="0" y="2100"/>
                    </a:cubicBezTo>
                    <a:cubicBezTo>
                      <a:pt x="0" y="2287"/>
                      <a:pt x="37" y="2446"/>
                      <a:pt x="84" y="2604"/>
                    </a:cubicBezTo>
                    <a:lnTo>
                      <a:pt x="9801" y="2604"/>
                    </a:lnTo>
                    <a:cubicBezTo>
                      <a:pt x="9530" y="2016"/>
                      <a:pt x="8905" y="1634"/>
                      <a:pt x="8251" y="1634"/>
                    </a:cubicBezTo>
                    <a:cubicBezTo>
                      <a:pt x="7822" y="1634"/>
                      <a:pt x="7430" y="1783"/>
                      <a:pt x="7122" y="2016"/>
                    </a:cubicBezTo>
                    <a:cubicBezTo>
                      <a:pt x="6805" y="1316"/>
                      <a:pt x="6067" y="812"/>
                      <a:pt x="5255" y="812"/>
                    </a:cubicBezTo>
                    <a:cubicBezTo>
                      <a:pt x="4788" y="812"/>
                      <a:pt x="4359" y="971"/>
                      <a:pt x="4004" y="1242"/>
                    </a:cubicBezTo>
                    <a:cubicBezTo>
                      <a:pt x="3696" y="504"/>
                      <a:pt x="2959" y="0"/>
                      <a:pt x="2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" name="Google Shape;39;p3"/>
            <p:cNvSpPr/>
            <p:nvPr/>
          </p:nvSpPr>
          <p:spPr>
            <a:xfrm flipH="1">
              <a:off x="8573400" y="262762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3"/>
          <p:cNvSpPr/>
          <p:nvPr/>
        </p:nvSpPr>
        <p:spPr>
          <a:xfrm>
            <a:off x="3650" y="2895600"/>
            <a:ext cx="9143915" cy="1096514"/>
          </a:xfrm>
          <a:custGeom>
            <a:avLst/>
            <a:gdLst/>
            <a:ahLst/>
            <a:cxnLst/>
            <a:rect l="l" t="t" r="r" b="b"/>
            <a:pathLst>
              <a:path w="285792" h="34085" extrusionOk="0">
                <a:moveTo>
                  <a:pt x="46293" y="1"/>
                </a:moveTo>
                <a:cubicBezTo>
                  <a:pt x="45818" y="1"/>
                  <a:pt x="45342" y="32"/>
                  <a:pt x="44868" y="97"/>
                </a:cubicBezTo>
                <a:cubicBezTo>
                  <a:pt x="38932" y="864"/>
                  <a:pt x="34122" y="6708"/>
                  <a:pt x="34460" y="12675"/>
                </a:cubicBezTo>
                <a:cubicBezTo>
                  <a:pt x="32551" y="9929"/>
                  <a:pt x="29197" y="8335"/>
                  <a:pt x="25866" y="8335"/>
                </a:cubicBezTo>
                <a:cubicBezTo>
                  <a:pt x="24803" y="8335"/>
                  <a:pt x="23742" y="8498"/>
                  <a:pt x="22731" y="8837"/>
                </a:cubicBezTo>
                <a:cubicBezTo>
                  <a:pt x="18556" y="10290"/>
                  <a:pt x="15567" y="14640"/>
                  <a:pt x="15782" y="19030"/>
                </a:cubicBezTo>
                <a:cubicBezTo>
                  <a:pt x="14142" y="16767"/>
                  <a:pt x="11309" y="15481"/>
                  <a:pt x="8501" y="15481"/>
                </a:cubicBezTo>
                <a:cubicBezTo>
                  <a:pt x="7296" y="15481"/>
                  <a:pt x="6095" y="15718"/>
                  <a:pt x="4995" y="16216"/>
                </a:cubicBezTo>
                <a:cubicBezTo>
                  <a:pt x="1372" y="17925"/>
                  <a:pt x="1" y="21722"/>
                  <a:pt x="1" y="26235"/>
                </a:cubicBezTo>
                <a:lnTo>
                  <a:pt x="1" y="34084"/>
                </a:lnTo>
                <a:lnTo>
                  <a:pt x="285577" y="34084"/>
                </a:lnTo>
                <a:cubicBezTo>
                  <a:pt x="285577" y="34084"/>
                  <a:pt x="285628" y="27514"/>
                  <a:pt x="285628" y="23554"/>
                </a:cubicBezTo>
                <a:cubicBezTo>
                  <a:pt x="285792" y="19757"/>
                  <a:pt x="283233" y="16052"/>
                  <a:pt x="279651" y="14814"/>
                </a:cubicBezTo>
                <a:cubicBezTo>
                  <a:pt x="278792" y="14526"/>
                  <a:pt x="277891" y="14389"/>
                  <a:pt x="276988" y="14389"/>
                </a:cubicBezTo>
                <a:cubicBezTo>
                  <a:pt x="274127" y="14389"/>
                  <a:pt x="271250" y="15765"/>
                  <a:pt x="269632" y="18099"/>
                </a:cubicBezTo>
                <a:cubicBezTo>
                  <a:pt x="269888" y="12982"/>
                  <a:pt x="265794" y="7987"/>
                  <a:pt x="260718" y="7302"/>
                </a:cubicBezTo>
                <a:cubicBezTo>
                  <a:pt x="260319" y="7249"/>
                  <a:pt x="259919" y="7223"/>
                  <a:pt x="259520" y="7223"/>
                </a:cubicBezTo>
                <a:cubicBezTo>
                  <a:pt x="254838" y="7223"/>
                  <a:pt x="250277" y="10768"/>
                  <a:pt x="249297" y="15407"/>
                </a:cubicBezTo>
                <a:cubicBezTo>
                  <a:pt x="248235" y="14800"/>
                  <a:pt x="247053" y="14523"/>
                  <a:pt x="245860" y="14523"/>
                </a:cubicBezTo>
                <a:cubicBezTo>
                  <a:pt x="242106" y="14523"/>
                  <a:pt x="238242" y="17264"/>
                  <a:pt x="237691" y="21077"/>
                </a:cubicBezTo>
                <a:cubicBezTo>
                  <a:pt x="236544" y="20570"/>
                  <a:pt x="235290" y="20325"/>
                  <a:pt x="234032" y="20325"/>
                </a:cubicBezTo>
                <a:cubicBezTo>
                  <a:pt x="232112" y="20325"/>
                  <a:pt x="230183" y="20896"/>
                  <a:pt x="228613" y="21977"/>
                </a:cubicBezTo>
                <a:cubicBezTo>
                  <a:pt x="227846" y="20187"/>
                  <a:pt x="226607" y="18559"/>
                  <a:pt x="225031" y="17372"/>
                </a:cubicBezTo>
                <a:cubicBezTo>
                  <a:pt x="223161" y="15994"/>
                  <a:pt x="220831" y="15281"/>
                  <a:pt x="218504" y="15281"/>
                </a:cubicBezTo>
                <a:cubicBezTo>
                  <a:pt x="217012" y="15281"/>
                  <a:pt x="215520" y="15575"/>
                  <a:pt x="214152" y="16175"/>
                </a:cubicBezTo>
                <a:cubicBezTo>
                  <a:pt x="213507" y="11706"/>
                  <a:pt x="208972" y="8494"/>
                  <a:pt x="204586" y="8494"/>
                </a:cubicBezTo>
                <a:cubicBezTo>
                  <a:pt x="203197" y="8494"/>
                  <a:pt x="201823" y="8816"/>
                  <a:pt x="200592" y="9523"/>
                </a:cubicBezTo>
                <a:cubicBezTo>
                  <a:pt x="199453" y="4147"/>
                  <a:pt x="194130" y="1"/>
                  <a:pt x="188672" y="1"/>
                </a:cubicBezTo>
                <a:cubicBezTo>
                  <a:pt x="188197" y="1"/>
                  <a:pt x="187721" y="32"/>
                  <a:pt x="187246" y="97"/>
                </a:cubicBezTo>
                <a:cubicBezTo>
                  <a:pt x="181321" y="864"/>
                  <a:pt x="176501" y="6708"/>
                  <a:pt x="176838" y="12675"/>
                </a:cubicBezTo>
                <a:cubicBezTo>
                  <a:pt x="174899" y="9929"/>
                  <a:pt x="171566" y="8335"/>
                  <a:pt x="168248" y="8335"/>
                </a:cubicBezTo>
                <a:cubicBezTo>
                  <a:pt x="167189" y="8335"/>
                  <a:pt x="166131" y="8498"/>
                  <a:pt x="165120" y="8837"/>
                </a:cubicBezTo>
                <a:cubicBezTo>
                  <a:pt x="160934" y="10290"/>
                  <a:pt x="157956" y="14640"/>
                  <a:pt x="158120" y="19030"/>
                </a:cubicBezTo>
                <a:cubicBezTo>
                  <a:pt x="156480" y="16767"/>
                  <a:pt x="153647" y="15481"/>
                  <a:pt x="150853" y="15481"/>
                </a:cubicBezTo>
                <a:cubicBezTo>
                  <a:pt x="149654" y="15481"/>
                  <a:pt x="148462" y="15718"/>
                  <a:pt x="147374" y="16216"/>
                </a:cubicBezTo>
                <a:cubicBezTo>
                  <a:pt x="145327" y="17157"/>
                  <a:pt x="143792" y="18989"/>
                  <a:pt x="142983" y="21077"/>
                </a:cubicBezTo>
                <a:cubicBezTo>
                  <a:pt x="142216" y="18222"/>
                  <a:pt x="140087" y="15745"/>
                  <a:pt x="137273" y="14814"/>
                </a:cubicBezTo>
                <a:cubicBezTo>
                  <a:pt x="136423" y="14526"/>
                  <a:pt x="135529" y="14389"/>
                  <a:pt x="134632" y="14389"/>
                </a:cubicBezTo>
                <a:cubicBezTo>
                  <a:pt x="131787" y="14389"/>
                  <a:pt x="128903" y="15765"/>
                  <a:pt x="127253" y="18099"/>
                </a:cubicBezTo>
                <a:cubicBezTo>
                  <a:pt x="127550" y="12982"/>
                  <a:pt x="123416" y="7987"/>
                  <a:pt x="118339" y="7302"/>
                </a:cubicBezTo>
                <a:cubicBezTo>
                  <a:pt x="117941" y="7249"/>
                  <a:pt x="117540" y="7223"/>
                  <a:pt x="117141" y="7223"/>
                </a:cubicBezTo>
                <a:cubicBezTo>
                  <a:pt x="112458" y="7223"/>
                  <a:pt x="107892" y="10768"/>
                  <a:pt x="106949" y="15407"/>
                </a:cubicBezTo>
                <a:cubicBezTo>
                  <a:pt x="105880" y="14800"/>
                  <a:pt x="104692" y="14523"/>
                  <a:pt x="103495" y="14523"/>
                </a:cubicBezTo>
                <a:cubicBezTo>
                  <a:pt x="99727" y="14523"/>
                  <a:pt x="95864" y="17264"/>
                  <a:pt x="95312" y="21077"/>
                </a:cubicBezTo>
                <a:cubicBezTo>
                  <a:pt x="94162" y="20570"/>
                  <a:pt x="92905" y="20325"/>
                  <a:pt x="91645" y="20325"/>
                </a:cubicBezTo>
                <a:cubicBezTo>
                  <a:pt x="89723" y="20325"/>
                  <a:pt x="87795" y="20896"/>
                  <a:pt x="86224" y="21977"/>
                </a:cubicBezTo>
                <a:cubicBezTo>
                  <a:pt x="85457" y="20187"/>
                  <a:pt x="84218" y="18559"/>
                  <a:pt x="82642" y="17372"/>
                </a:cubicBezTo>
                <a:cubicBezTo>
                  <a:pt x="80772" y="15994"/>
                  <a:pt x="78442" y="15281"/>
                  <a:pt x="76118" y="15281"/>
                </a:cubicBezTo>
                <a:cubicBezTo>
                  <a:pt x="74627" y="15281"/>
                  <a:pt x="73138" y="15575"/>
                  <a:pt x="71774" y="16175"/>
                </a:cubicBezTo>
                <a:cubicBezTo>
                  <a:pt x="71160" y="11706"/>
                  <a:pt x="66632" y="8494"/>
                  <a:pt x="62230" y="8494"/>
                </a:cubicBezTo>
                <a:cubicBezTo>
                  <a:pt x="60836" y="8494"/>
                  <a:pt x="59454" y="8816"/>
                  <a:pt x="58213" y="9523"/>
                </a:cubicBezTo>
                <a:cubicBezTo>
                  <a:pt x="57074" y="4147"/>
                  <a:pt x="51752" y="1"/>
                  <a:pt x="4629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3"/>
          <p:cNvCxnSpPr/>
          <p:nvPr/>
        </p:nvCxnSpPr>
        <p:spPr>
          <a:xfrm flipH="1">
            <a:off x="785375" y="3984750"/>
            <a:ext cx="314400" cy="11589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3"/>
          <p:cNvCxnSpPr/>
          <p:nvPr/>
        </p:nvCxnSpPr>
        <p:spPr>
          <a:xfrm flipH="1">
            <a:off x="2586050" y="3984750"/>
            <a:ext cx="314400" cy="11589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3649313" y="1301100"/>
            <a:ext cx="3667500" cy="14073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1998938" y="1514400"/>
            <a:ext cx="1192800" cy="980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" name="Google Shape;45;p3"/>
          <p:cNvSpPr txBox="1">
            <a:spLocks noGrp="1"/>
          </p:cNvSpPr>
          <p:nvPr>
            <p:ph type="subTitle" idx="1"/>
          </p:nvPr>
        </p:nvSpPr>
        <p:spPr>
          <a:xfrm>
            <a:off x="3649313" y="2895600"/>
            <a:ext cx="3667500" cy="291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5762625" y="-104775"/>
            <a:ext cx="4076700" cy="2147450"/>
          </a:xfrm>
          <a:custGeom>
            <a:avLst/>
            <a:gdLst/>
            <a:ahLst/>
            <a:cxnLst/>
            <a:rect l="l" t="t" r="r" b="b"/>
            <a:pathLst>
              <a:path w="163068" h="85898" extrusionOk="0">
                <a:moveTo>
                  <a:pt x="0" y="0"/>
                </a:moveTo>
                <a:cubicBezTo>
                  <a:pt x="14732" y="0"/>
                  <a:pt x="25830" y="17104"/>
                  <a:pt x="32004" y="30480"/>
                </a:cubicBezTo>
                <a:cubicBezTo>
                  <a:pt x="35504" y="38063"/>
                  <a:pt x="37293" y="47360"/>
                  <a:pt x="43815" y="52578"/>
                </a:cubicBezTo>
                <a:cubicBezTo>
                  <a:pt x="59961" y="65494"/>
                  <a:pt x="85621" y="57248"/>
                  <a:pt x="104394" y="65913"/>
                </a:cubicBezTo>
                <a:cubicBezTo>
                  <a:pt x="114309" y="70489"/>
                  <a:pt x="121413" y="80532"/>
                  <a:pt x="131826" y="83820"/>
                </a:cubicBezTo>
                <a:cubicBezTo>
                  <a:pt x="141944" y="87015"/>
                  <a:pt x="158323" y="87214"/>
                  <a:pt x="163068" y="7772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cxnSp>
        <p:nvCxnSpPr>
          <p:cNvPr id="47" name="Google Shape;47;p3"/>
          <p:cNvCxnSpPr/>
          <p:nvPr/>
        </p:nvCxnSpPr>
        <p:spPr>
          <a:xfrm flipH="1">
            <a:off x="4386725" y="3984750"/>
            <a:ext cx="314400" cy="11589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48;p3"/>
          <p:cNvCxnSpPr/>
          <p:nvPr/>
        </p:nvCxnSpPr>
        <p:spPr>
          <a:xfrm flipH="1">
            <a:off x="6187400" y="3984750"/>
            <a:ext cx="314400" cy="11589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9" name="Google Shape;49;p3"/>
          <p:cNvCxnSpPr/>
          <p:nvPr/>
        </p:nvCxnSpPr>
        <p:spPr>
          <a:xfrm flipH="1">
            <a:off x="7988075" y="3984750"/>
            <a:ext cx="314400" cy="1158900"/>
          </a:xfrm>
          <a:prstGeom prst="straightConnector1">
            <a:avLst/>
          </a:prstGeom>
          <a:noFill/>
          <a:ln w="19050" cap="flat" cmpd="sng">
            <a:solidFill>
              <a:srgbClr val="E8D6B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" name="Google Shape;50;p3"/>
          <p:cNvGrpSpPr/>
          <p:nvPr/>
        </p:nvGrpSpPr>
        <p:grpSpPr>
          <a:xfrm>
            <a:off x="1434146" y="3273107"/>
            <a:ext cx="5306823" cy="719023"/>
            <a:chOff x="1434146" y="3258032"/>
            <a:chExt cx="5306823" cy="719023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434146" y="3258032"/>
              <a:ext cx="1326974" cy="719023"/>
              <a:chOff x="2301112" y="2967762"/>
              <a:chExt cx="655814" cy="355354"/>
            </a:xfrm>
          </p:grpSpPr>
          <p:sp>
            <p:nvSpPr>
              <p:cNvPr id="52" name="Google Shape;52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5762626" y="3446784"/>
              <a:ext cx="978343" cy="530117"/>
              <a:chOff x="2301112" y="2967762"/>
              <a:chExt cx="655814" cy="355354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3466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526550" y="539100"/>
            <a:ext cx="60909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352825" y="3163500"/>
            <a:ext cx="1173719" cy="3119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flipH="1">
            <a:off x="613175" y="358900"/>
            <a:ext cx="875425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4439794" y="1954536"/>
            <a:ext cx="820431" cy="2721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7926078" y="2227727"/>
            <a:ext cx="875499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 flipH="1">
            <a:off x="8149232" y="462437"/>
            <a:ext cx="563331" cy="186864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5"/>
          <p:cNvGrpSpPr/>
          <p:nvPr/>
        </p:nvGrpSpPr>
        <p:grpSpPr>
          <a:xfrm>
            <a:off x="-92" y="4038801"/>
            <a:ext cx="9144092" cy="1131187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351800" y="1524350"/>
            <a:ext cx="25719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5221050" y="2696088"/>
            <a:ext cx="25704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5221050" y="3163500"/>
            <a:ext cx="25704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351800" y="1992000"/>
            <a:ext cx="25719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7583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7"/>
          <p:cNvGrpSpPr/>
          <p:nvPr/>
        </p:nvGrpSpPr>
        <p:grpSpPr>
          <a:xfrm>
            <a:off x="50" y="4719548"/>
            <a:ext cx="9143923" cy="423899"/>
            <a:chOff x="50" y="4719548"/>
            <a:chExt cx="9143923" cy="423899"/>
          </a:xfrm>
        </p:grpSpPr>
        <p:sp>
          <p:nvSpPr>
            <p:cNvPr id="104" name="Google Shape;104;p7"/>
            <p:cNvSpPr/>
            <p:nvPr/>
          </p:nvSpPr>
          <p:spPr>
            <a:xfrm>
              <a:off x="75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0" y="4719548"/>
              <a:ext cx="9143898" cy="423899"/>
            </a:xfrm>
            <a:custGeom>
              <a:avLst/>
              <a:gdLst/>
              <a:ahLst/>
              <a:cxnLst/>
              <a:rect l="l" t="t" r="r" b="b"/>
              <a:pathLst>
                <a:path w="116676" h="10501" extrusionOk="0">
                  <a:moveTo>
                    <a:pt x="1" y="0"/>
                  </a:moveTo>
                  <a:lnTo>
                    <a:pt x="1" y="10501"/>
                  </a:lnTo>
                  <a:lnTo>
                    <a:pt x="116675" y="10501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7"/>
          <p:cNvGrpSpPr/>
          <p:nvPr/>
        </p:nvGrpSpPr>
        <p:grpSpPr>
          <a:xfrm>
            <a:off x="-709948" y="3043291"/>
            <a:ext cx="11018894" cy="1108812"/>
            <a:chOff x="-709950" y="3444288"/>
            <a:chExt cx="10841100" cy="1035112"/>
          </a:xfrm>
        </p:grpSpPr>
        <p:sp>
          <p:nvSpPr>
            <p:cNvPr id="107" name="Google Shape;107;p7"/>
            <p:cNvSpPr/>
            <p:nvPr/>
          </p:nvSpPr>
          <p:spPr>
            <a:xfrm>
              <a:off x="-709950" y="4050100"/>
              <a:ext cx="10841100" cy="429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" name="Google Shape;108;p7"/>
            <p:cNvGrpSpPr/>
            <p:nvPr/>
          </p:nvGrpSpPr>
          <p:grpSpPr>
            <a:xfrm>
              <a:off x="-709849" y="3444288"/>
              <a:ext cx="10840996" cy="670973"/>
              <a:chOff x="3813" y="3737820"/>
              <a:chExt cx="9937662" cy="615064"/>
            </a:xfrm>
          </p:grpSpPr>
          <p:sp>
            <p:nvSpPr>
              <p:cNvPr id="109" name="Google Shape;109;p7"/>
              <p:cNvSpPr/>
              <p:nvPr/>
            </p:nvSpPr>
            <p:spPr>
              <a:xfrm flipH="1">
                <a:off x="3813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7"/>
              <p:cNvSpPr/>
              <p:nvPr/>
            </p:nvSpPr>
            <p:spPr>
              <a:xfrm flipH="1">
                <a:off x="4812938" y="3737820"/>
                <a:ext cx="5128537" cy="615064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" name="Google Shape;111;p7"/>
          <p:cNvGrpSpPr/>
          <p:nvPr/>
        </p:nvGrpSpPr>
        <p:grpSpPr>
          <a:xfrm>
            <a:off x="150" y="4152091"/>
            <a:ext cx="9144111" cy="601083"/>
            <a:chOff x="150" y="3962296"/>
            <a:chExt cx="9144111" cy="790690"/>
          </a:xfrm>
        </p:grpSpPr>
        <p:sp>
          <p:nvSpPr>
            <p:cNvPr id="112" name="Google Shape;112;p7"/>
            <p:cNvSpPr/>
            <p:nvPr/>
          </p:nvSpPr>
          <p:spPr>
            <a:xfrm>
              <a:off x="150" y="3962350"/>
              <a:ext cx="9144111" cy="790636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7"/>
            <p:cNvGrpSpPr/>
            <p:nvPr/>
          </p:nvGrpSpPr>
          <p:grpSpPr>
            <a:xfrm>
              <a:off x="31859" y="3962296"/>
              <a:ext cx="9057943" cy="790610"/>
              <a:chOff x="31859" y="3637483"/>
              <a:chExt cx="9057943" cy="954958"/>
            </a:xfrm>
          </p:grpSpPr>
          <p:sp>
            <p:nvSpPr>
              <p:cNvPr id="114" name="Google Shape;114;p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4621800" y="1689675"/>
            <a:ext cx="3513600" cy="2340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4621800" y="539100"/>
            <a:ext cx="3513600" cy="1015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2" name="Google Shape;122;p7"/>
          <p:cNvGrpSpPr/>
          <p:nvPr/>
        </p:nvGrpSpPr>
        <p:grpSpPr>
          <a:xfrm>
            <a:off x="860623" y="356932"/>
            <a:ext cx="7965375" cy="1647247"/>
            <a:chOff x="860623" y="356932"/>
            <a:chExt cx="7965375" cy="1647247"/>
          </a:xfrm>
        </p:grpSpPr>
        <p:sp>
          <p:nvSpPr>
            <p:cNvPr id="123" name="Google Shape;123;p7"/>
            <p:cNvSpPr/>
            <p:nvPr/>
          </p:nvSpPr>
          <p:spPr>
            <a:xfrm>
              <a:off x="2666605" y="86901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860623" y="3569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 flipH="1">
              <a:off x="2468498" y="1639857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 flipH="1">
              <a:off x="8035818" y="13297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3130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/>
          <p:nvPr/>
        </p:nvSpPr>
        <p:spPr>
          <a:xfrm>
            <a:off x="75" y="4566251"/>
            <a:ext cx="9143898" cy="57718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50" y="4566251"/>
            <a:ext cx="9143898" cy="577187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 flipH="1">
            <a:off x="6128873" y="538344"/>
            <a:ext cx="1370768" cy="364322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482530" y="272070"/>
            <a:ext cx="816337" cy="266281"/>
          </a:xfrm>
          <a:custGeom>
            <a:avLst/>
            <a:gdLst/>
            <a:ahLst/>
            <a:cxnLst/>
            <a:rect l="l" t="t" r="r" b="b"/>
            <a:pathLst>
              <a:path w="7272" h="2372" extrusionOk="0">
                <a:moveTo>
                  <a:pt x="4042" y="1"/>
                </a:moveTo>
                <a:cubicBezTo>
                  <a:pt x="3267" y="1"/>
                  <a:pt x="2604" y="542"/>
                  <a:pt x="2408" y="1289"/>
                </a:cubicBezTo>
                <a:cubicBezTo>
                  <a:pt x="2175" y="1167"/>
                  <a:pt x="1942" y="1130"/>
                  <a:pt x="1671" y="1130"/>
                </a:cubicBezTo>
                <a:cubicBezTo>
                  <a:pt x="896" y="1130"/>
                  <a:pt x="196" y="1634"/>
                  <a:pt x="0" y="2371"/>
                </a:cubicBezTo>
                <a:lnTo>
                  <a:pt x="7197" y="2371"/>
                </a:lnTo>
                <a:cubicBezTo>
                  <a:pt x="7234" y="2259"/>
                  <a:pt x="7271" y="2101"/>
                  <a:pt x="7271" y="1989"/>
                </a:cubicBezTo>
                <a:cubicBezTo>
                  <a:pt x="7271" y="1326"/>
                  <a:pt x="6730" y="775"/>
                  <a:pt x="6105" y="775"/>
                </a:cubicBezTo>
                <a:cubicBezTo>
                  <a:pt x="5909" y="775"/>
                  <a:pt x="5713" y="822"/>
                  <a:pt x="5601" y="897"/>
                </a:cubicBezTo>
                <a:cubicBezTo>
                  <a:pt x="5293" y="355"/>
                  <a:pt x="4705" y="1"/>
                  <a:pt x="40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4421030" y="459143"/>
            <a:ext cx="790181" cy="26212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2132573" y="356944"/>
            <a:ext cx="1370768" cy="364322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9"/>
          <p:cNvGrpSpPr/>
          <p:nvPr/>
        </p:nvGrpSpPr>
        <p:grpSpPr>
          <a:xfrm>
            <a:off x="150" y="1000125"/>
            <a:ext cx="9144111" cy="2637309"/>
            <a:chOff x="150" y="1000125"/>
            <a:chExt cx="9144111" cy="2637309"/>
          </a:xfrm>
        </p:grpSpPr>
        <p:sp>
          <p:nvSpPr>
            <p:cNvPr id="173" name="Google Shape;173;p9"/>
            <p:cNvSpPr/>
            <p:nvPr/>
          </p:nvSpPr>
          <p:spPr>
            <a:xfrm>
              <a:off x="150" y="1387151"/>
              <a:ext cx="9144111" cy="2250284"/>
            </a:xfrm>
            <a:custGeom>
              <a:avLst/>
              <a:gdLst/>
              <a:ahLst/>
              <a:cxnLst/>
              <a:rect l="l" t="t" r="r" b="b"/>
              <a:pathLst>
                <a:path w="116675" h="38223" extrusionOk="0">
                  <a:moveTo>
                    <a:pt x="0" y="1"/>
                  </a:moveTo>
                  <a:lnTo>
                    <a:pt x="0" y="38223"/>
                  </a:lnTo>
                  <a:lnTo>
                    <a:pt x="116675" y="38223"/>
                  </a:lnTo>
                  <a:lnTo>
                    <a:pt x="1166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150" y="1000125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9"/>
          <p:cNvSpPr/>
          <p:nvPr/>
        </p:nvSpPr>
        <p:spPr>
          <a:xfrm>
            <a:off x="150" y="3637475"/>
            <a:ext cx="9144111" cy="952112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9"/>
          <p:cNvGrpSpPr/>
          <p:nvPr/>
        </p:nvGrpSpPr>
        <p:grpSpPr>
          <a:xfrm>
            <a:off x="31859" y="3637483"/>
            <a:ext cx="9057943" cy="954958"/>
            <a:chOff x="31859" y="3637483"/>
            <a:chExt cx="9057943" cy="954958"/>
          </a:xfrm>
        </p:grpSpPr>
        <p:sp>
          <p:nvSpPr>
            <p:cNvPr id="177" name="Google Shape;177;p9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9"/>
          <p:cNvSpPr/>
          <p:nvPr/>
        </p:nvSpPr>
        <p:spPr>
          <a:xfrm>
            <a:off x="7983380" y="197018"/>
            <a:ext cx="790181" cy="262127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737450" y="1757750"/>
            <a:ext cx="3034500" cy="1589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subTitle" idx="1"/>
          </p:nvPr>
        </p:nvSpPr>
        <p:spPr>
          <a:xfrm>
            <a:off x="3909000" y="1777200"/>
            <a:ext cx="3145800" cy="1589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0175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4572213" y="4446250"/>
            <a:ext cx="4571657" cy="697188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4572201" y="4446250"/>
            <a:ext cx="4571657" cy="697188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11"/>
          <p:cNvGrpSpPr/>
          <p:nvPr/>
        </p:nvGrpSpPr>
        <p:grpSpPr>
          <a:xfrm>
            <a:off x="-157968" y="431164"/>
            <a:ext cx="3115287" cy="4030627"/>
            <a:chOff x="1534650" y="2782550"/>
            <a:chExt cx="1974450" cy="2554425"/>
          </a:xfrm>
        </p:grpSpPr>
        <p:sp>
          <p:nvSpPr>
            <p:cNvPr id="212" name="Google Shape;212;p11"/>
            <p:cNvSpPr/>
            <p:nvPr/>
          </p:nvSpPr>
          <p:spPr>
            <a:xfrm>
              <a:off x="1972850" y="2977350"/>
              <a:ext cx="627675" cy="1989975"/>
            </a:xfrm>
            <a:custGeom>
              <a:avLst/>
              <a:gdLst/>
              <a:ahLst/>
              <a:cxnLst/>
              <a:rect l="l" t="t" r="r" b="b"/>
              <a:pathLst>
                <a:path w="25107" h="79599" extrusionOk="0">
                  <a:moveTo>
                    <a:pt x="1" y="0"/>
                  </a:moveTo>
                  <a:lnTo>
                    <a:pt x="1" y="79599"/>
                  </a:lnTo>
                  <a:lnTo>
                    <a:pt x="25107" y="79599"/>
                  </a:lnTo>
                  <a:lnTo>
                    <a:pt x="2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2044375" y="2782550"/>
              <a:ext cx="221825" cy="194825"/>
            </a:xfrm>
            <a:custGeom>
              <a:avLst/>
              <a:gdLst/>
              <a:ahLst/>
              <a:cxnLst/>
              <a:rect l="l" t="t" r="r" b="b"/>
              <a:pathLst>
                <a:path w="8873" h="7793" extrusionOk="0">
                  <a:moveTo>
                    <a:pt x="1" y="0"/>
                  </a:moveTo>
                  <a:lnTo>
                    <a:pt x="1" y="7792"/>
                  </a:lnTo>
                  <a:lnTo>
                    <a:pt x="8872" y="7792"/>
                  </a:lnTo>
                  <a:lnTo>
                    <a:pt x="8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1920375" y="2966625"/>
              <a:ext cx="698650" cy="10750"/>
            </a:xfrm>
            <a:custGeom>
              <a:avLst/>
              <a:gdLst/>
              <a:ahLst/>
              <a:cxnLst/>
              <a:rect l="l" t="t" r="r" b="b"/>
              <a:pathLst>
                <a:path w="27946" h="430" extrusionOk="0">
                  <a:moveTo>
                    <a:pt x="0" y="0"/>
                  </a:moveTo>
                  <a:lnTo>
                    <a:pt x="0" y="429"/>
                  </a:lnTo>
                  <a:lnTo>
                    <a:pt x="27945" y="429"/>
                  </a:lnTo>
                  <a:lnTo>
                    <a:pt x="279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2096875" y="3062725"/>
              <a:ext cx="53075" cy="111850"/>
            </a:xfrm>
            <a:custGeom>
              <a:avLst/>
              <a:gdLst/>
              <a:ahLst/>
              <a:cxnLst/>
              <a:rect l="l" t="t" r="r" b="b"/>
              <a:pathLst>
                <a:path w="2123" h="4474" extrusionOk="0">
                  <a:moveTo>
                    <a:pt x="0" y="1"/>
                  </a:moveTo>
                  <a:lnTo>
                    <a:pt x="0" y="4473"/>
                  </a:lnTo>
                  <a:lnTo>
                    <a:pt x="2122" y="4473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2413275" y="3062725"/>
              <a:ext cx="53275" cy="111850"/>
            </a:xfrm>
            <a:custGeom>
              <a:avLst/>
              <a:gdLst/>
              <a:ahLst/>
              <a:cxnLst/>
              <a:rect l="l" t="t" r="r" b="b"/>
              <a:pathLst>
                <a:path w="2131" h="4474" extrusionOk="0">
                  <a:moveTo>
                    <a:pt x="1" y="1"/>
                  </a:moveTo>
                  <a:lnTo>
                    <a:pt x="1" y="4473"/>
                  </a:lnTo>
                  <a:lnTo>
                    <a:pt x="2130" y="447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2413275" y="3285450"/>
              <a:ext cx="53275" cy="111650"/>
            </a:xfrm>
            <a:custGeom>
              <a:avLst/>
              <a:gdLst/>
              <a:ahLst/>
              <a:cxnLst/>
              <a:rect l="l" t="t" r="r" b="b"/>
              <a:pathLst>
                <a:path w="2131" h="4466" extrusionOk="0">
                  <a:moveTo>
                    <a:pt x="1" y="0"/>
                  </a:moveTo>
                  <a:lnTo>
                    <a:pt x="1" y="4465"/>
                  </a:lnTo>
                  <a:lnTo>
                    <a:pt x="2130" y="446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2413275" y="3514075"/>
              <a:ext cx="53275" cy="112375"/>
            </a:xfrm>
            <a:custGeom>
              <a:avLst/>
              <a:gdLst/>
              <a:ahLst/>
              <a:cxnLst/>
              <a:rect l="l" t="t" r="r" b="b"/>
              <a:pathLst>
                <a:path w="2131" h="4495" extrusionOk="0">
                  <a:moveTo>
                    <a:pt x="1" y="0"/>
                  </a:moveTo>
                  <a:lnTo>
                    <a:pt x="1" y="4495"/>
                  </a:lnTo>
                  <a:lnTo>
                    <a:pt x="2130" y="4495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2413275" y="3743600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2413275" y="3966125"/>
              <a:ext cx="53275" cy="111675"/>
            </a:xfrm>
            <a:custGeom>
              <a:avLst/>
              <a:gdLst/>
              <a:ahLst/>
              <a:cxnLst/>
              <a:rect l="l" t="t" r="r" b="b"/>
              <a:pathLst>
                <a:path w="2131" h="4467" extrusionOk="0">
                  <a:moveTo>
                    <a:pt x="1" y="1"/>
                  </a:moveTo>
                  <a:lnTo>
                    <a:pt x="1" y="4466"/>
                  </a:lnTo>
                  <a:lnTo>
                    <a:pt x="2130" y="4466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2289275" y="4120100"/>
              <a:ext cx="313475" cy="3900"/>
            </a:xfrm>
            <a:custGeom>
              <a:avLst/>
              <a:gdLst/>
              <a:ahLst/>
              <a:cxnLst/>
              <a:rect l="l" t="t" r="r" b="b"/>
              <a:pathLst>
                <a:path w="12539" h="156" extrusionOk="0">
                  <a:moveTo>
                    <a:pt x="6284" y="0"/>
                  </a:moveTo>
                  <a:cubicBezTo>
                    <a:pt x="2802" y="0"/>
                    <a:pt x="0" y="30"/>
                    <a:pt x="0" y="96"/>
                  </a:cubicBezTo>
                  <a:cubicBezTo>
                    <a:pt x="0" y="126"/>
                    <a:pt x="2802" y="155"/>
                    <a:pt x="6284" y="155"/>
                  </a:cubicBezTo>
                  <a:cubicBezTo>
                    <a:pt x="9737" y="155"/>
                    <a:pt x="12539" y="126"/>
                    <a:pt x="12539" y="96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2413275" y="41894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0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2413275" y="4415800"/>
              <a:ext cx="53275" cy="112575"/>
            </a:xfrm>
            <a:custGeom>
              <a:avLst/>
              <a:gdLst/>
              <a:ahLst/>
              <a:cxnLst/>
              <a:rect l="l" t="t" r="r" b="b"/>
              <a:pathLst>
                <a:path w="2131" h="4503" extrusionOk="0">
                  <a:moveTo>
                    <a:pt x="1" y="1"/>
                  </a:moveTo>
                  <a:lnTo>
                    <a:pt x="1" y="4503"/>
                  </a:lnTo>
                  <a:lnTo>
                    <a:pt x="2130" y="4503"/>
                  </a:lnTo>
                  <a:lnTo>
                    <a:pt x="2130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2289275" y="4343550"/>
              <a:ext cx="313475" cy="4625"/>
            </a:xfrm>
            <a:custGeom>
              <a:avLst/>
              <a:gdLst/>
              <a:ahLst/>
              <a:cxnLst/>
              <a:rect l="l" t="t" r="r" b="b"/>
              <a:pathLst>
                <a:path w="12539" h="185" extrusionOk="0">
                  <a:moveTo>
                    <a:pt x="6284" y="0"/>
                  </a:moveTo>
                  <a:cubicBezTo>
                    <a:pt x="2802" y="0"/>
                    <a:pt x="0" y="30"/>
                    <a:pt x="0" y="89"/>
                  </a:cubicBezTo>
                  <a:cubicBezTo>
                    <a:pt x="0" y="118"/>
                    <a:pt x="2802" y="185"/>
                    <a:pt x="6284" y="185"/>
                  </a:cubicBezTo>
                  <a:cubicBezTo>
                    <a:pt x="9737" y="185"/>
                    <a:pt x="12539" y="118"/>
                    <a:pt x="12539" y="89"/>
                  </a:cubicBezTo>
                  <a:cubicBezTo>
                    <a:pt x="12539" y="30"/>
                    <a:pt x="9737" y="0"/>
                    <a:pt x="62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2096875" y="3288400"/>
              <a:ext cx="53075" cy="112575"/>
            </a:xfrm>
            <a:custGeom>
              <a:avLst/>
              <a:gdLst/>
              <a:ahLst/>
              <a:cxnLst/>
              <a:rect l="l" t="t" r="r" b="b"/>
              <a:pathLst>
                <a:path w="2123" h="4503" extrusionOk="0">
                  <a:moveTo>
                    <a:pt x="0" y="0"/>
                  </a:moveTo>
                  <a:lnTo>
                    <a:pt x="0" y="4503"/>
                  </a:lnTo>
                  <a:lnTo>
                    <a:pt x="2122" y="4503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2096875" y="3514075"/>
              <a:ext cx="53075" cy="112375"/>
            </a:xfrm>
            <a:custGeom>
              <a:avLst/>
              <a:gdLst/>
              <a:ahLst/>
              <a:cxnLst/>
              <a:rect l="l" t="t" r="r" b="b"/>
              <a:pathLst>
                <a:path w="2123" h="4495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2096875" y="3740475"/>
              <a:ext cx="53075" cy="111650"/>
            </a:xfrm>
            <a:custGeom>
              <a:avLst/>
              <a:gdLst/>
              <a:ahLst/>
              <a:cxnLst/>
              <a:rect l="l" t="t" r="r" b="b"/>
              <a:pathLst>
                <a:path w="2123" h="4466" extrusionOk="0">
                  <a:moveTo>
                    <a:pt x="0" y="0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1972850" y="3894425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1"/>
                  </a:moveTo>
                  <a:cubicBezTo>
                    <a:pt x="2803" y="1"/>
                    <a:pt x="1" y="37"/>
                    <a:pt x="1" y="67"/>
                  </a:cubicBezTo>
                  <a:cubicBezTo>
                    <a:pt x="1" y="126"/>
                    <a:pt x="2803" y="156"/>
                    <a:pt x="6285" y="156"/>
                  </a:cubicBezTo>
                  <a:cubicBezTo>
                    <a:pt x="9730" y="156"/>
                    <a:pt x="12539" y="126"/>
                    <a:pt x="12539" y="67"/>
                  </a:cubicBezTo>
                  <a:cubicBezTo>
                    <a:pt x="12539" y="37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2096875" y="3966125"/>
              <a:ext cx="53075" cy="111675"/>
            </a:xfrm>
            <a:custGeom>
              <a:avLst/>
              <a:gdLst/>
              <a:ahLst/>
              <a:cxnLst/>
              <a:rect l="l" t="t" r="r" b="b"/>
              <a:pathLst>
                <a:path w="2123" h="4467" extrusionOk="0">
                  <a:moveTo>
                    <a:pt x="0" y="1"/>
                  </a:moveTo>
                  <a:lnTo>
                    <a:pt x="0" y="4466"/>
                  </a:lnTo>
                  <a:lnTo>
                    <a:pt x="2122" y="4466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1972850" y="4120100"/>
              <a:ext cx="313500" cy="3900"/>
            </a:xfrm>
            <a:custGeom>
              <a:avLst/>
              <a:gdLst/>
              <a:ahLst/>
              <a:cxnLst/>
              <a:rect l="l" t="t" r="r" b="b"/>
              <a:pathLst>
                <a:path w="12540" h="156" extrusionOk="0">
                  <a:moveTo>
                    <a:pt x="6285" y="0"/>
                  </a:moveTo>
                  <a:cubicBezTo>
                    <a:pt x="2803" y="0"/>
                    <a:pt x="1" y="30"/>
                    <a:pt x="1" y="96"/>
                  </a:cubicBezTo>
                  <a:cubicBezTo>
                    <a:pt x="1" y="126"/>
                    <a:pt x="2803" y="155"/>
                    <a:pt x="6285" y="155"/>
                  </a:cubicBezTo>
                  <a:cubicBezTo>
                    <a:pt x="9730" y="155"/>
                    <a:pt x="12539" y="126"/>
                    <a:pt x="12539" y="96"/>
                  </a:cubicBezTo>
                  <a:cubicBezTo>
                    <a:pt x="12539" y="30"/>
                    <a:pt x="9730" y="0"/>
                    <a:pt x="6285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1"/>
            <p:cNvSpPr/>
            <p:nvPr/>
          </p:nvSpPr>
          <p:spPr>
            <a:xfrm>
              <a:off x="2096875" y="4191800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1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1"/>
            <p:cNvSpPr/>
            <p:nvPr/>
          </p:nvSpPr>
          <p:spPr>
            <a:xfrm>
              <a:off x="1972850" y="4345750"/>
              <a:ext cx="313500" cy="4650"/>
            </a:xfrm>
            <a:custGeom>
              <a:avLst/>
              <a:gdLst/>
              <a:ahLst/>
              <a:cxnLst/>
              <a:rect l="l" t="t" r="r" b="b"/>
              <a:pathLst>
                <a:path w="12540" h="186" extrusionOk="0">
                  <a:moveTo>
                    <a:pt x="6285" y="1"/>
                  </a:moveTo>
                  <a:cubicBezTo>
                    <a:pt x="2803" y="1"/>
                    <a:pt x="1" y="30"/>
                    <a:pt x="1" y="97"/>
                  </a:cubicBezTo>
                  <a:cubicBezTo>
                    <a:pt x="1" y="127"/>
                    <a:pt x="2803" y="186"/>
                    <a:pt x="6285" y="186"/>
                  </a:cubicBezTo>
                  <a:cubicBezTo>
                    <a:pt x="9730" y="186"/>
                    <a:pt x="12539" y="127"/>
                    <a:pt x="12539" y="97"/>
                  </a:cubicBezTo>
                  <a:cubicBezTo>
                    <a:pt x="12539" y="30"/>
                    <a:pt x="9730" y="1"/>
                    <a:pt x="628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1"/>
            <p:cNvSpPr/>
            <p:nvPr/>
          </p:nvSpPr>
          <p:spPr>
            <a:xfrm>
              <a:off x="2096875" y="4417475"/>
              <a:ext cx="53075" cy="112400"/>
            </a:xfrm>
            <a:custGeom>
              <a:avLst/>
              <a:gdLst/>
              <a:ahLst/>
              <a:cxnLst/>
              <a:rect l="l" t="t" r="r" b="b"/>
              <a:pathLst>
                <a:path w="2123" h="4496" extrusionOk="0">
                  <a:moveTo>
                    <a:pt x="0" y="0"/>
                  </a:moveTo>
                  <a:lnTo>
                    <a:pt x="0" y="4495"/>
                  </a:lnTo>
                  <a:lnTo>
                    <a:pt x="2122" y="4495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2524175" y="4127850"/>
              <a:ext cx="916375" cy="1208200"/>
            </a:xfrm>
            <a:custGeom>
              <a:avLst/>
              <a:gdLst/>
              <a:ahLst/>
              <a:cxnLst/>
              <a:rect l="l" t="t" r="r" b="b"/>
              <a:pathLst>
                <a:path w="36655" h="48328" extrusionOk="0">
                  <a:moveTo>
                    <a:pt x="1" y="1"/>
                  </a:moveTo>
                  <a:lnTo>
                    <a:pt x="1" y="48328"/>
                  </a:lnTo>
                  <a:lnTo>
                    <a:pt x="36654" y="48328"/>
                  </a:lnTo>
                  <a:lnTo>
                    <a:pt x="366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2716025" y="4291050"/>
              <a:ext cx="82275" cy="200375"/>
            </a:xfrm>
            <a:custGeom>
              <a:avLst/>
              <a:gdLst/>
              <a:ahLst/>
              <a:cxnLst/>
              <a:rect l="l" t="t" r="r" b="b"/>
              <a:pathLst>
                <a:path w="3291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0" y="8014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2716025" y="5075050"/>
              <a:ext cx="82275" cy="200200"/>
            </a:xfrm>
            <a:custGeom>
              <a:avLst/>
              <a:gdLst/>
              <a:ahLst/>
              <a:cxnLst/>
              <a:rect l="l" t="t" r="r" b="b"/>
              <a:pathLst>
                <a:path w="3291" h="8008" extrusionOk="0">
                  <a:moveTo>
                    <a:pt x="0" y="1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2716025" y="4686200"/>
              <a:ext cx="82275" cy="200175"/>
            </a:xfrm>
            <a:custGeom>
              <a:avLst/>
              <a:gdLst/>
              <a:ahLst/>
              <a:cxnLst/>
              <a:rect l="l" t="t" r="r" b="b"/>
              <a:pathLst>
                <a:path w="3291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0" y="8007"/>
                  </a:lnTo>
                  <a:lnTo>
                    <a:pt x="3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101750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3280475" y="4291050"/>
              <a:ext cx="82450" cy="200375"/>
            </a:xfrm>
            <a:custGeom>
              <a:avLst/>
              <a:gdLst/>
              <a:ahLst/>
              <a:cxnLst/>
              <a:rect l="l" t="t" r="r" b="b"/>
              <a:pathLst>
                <a:path w="3298" h="8015" extrusionOk="0">
                  <a:moveTo>
                    <a:pt x="0" y="1"/>
                  </a:moveTo>
                  <a:lnTo>
                    <a:pt x="0" y="8014"/>
                  </a:lnTo>
                  <a:lnTo>
                    <a:pt x="3297" y="8014"/>
                  </a:lnTo>
                  <a:lnTo>
                    <a:pt x="3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3101750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3280475" y="4671600"/>
              <a:ext cx="82450" cy="199450"/>
            </a:xfrm>
            <a:custGeom>
              <a:avLst/>
              <a:gdLst/>
              <a:ahLst/>
              <a:cxnLst/>
              <a:rect l="l" t="t" r="r" b="b"/>
              <a:pathLst>
                <a:path w="3298" h="7978" extrusionOk="0">
                  <a:moveTo>
                    <a:pt x="0" y="0"/>
                  </a:moveTo>
                  <a:lnTo>
                    <a:pt x="0" y="7977"/>
                  </a:lnTo>
                  <a:lnTo>
                    <a:pt x="3297" y="797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3101750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3280475" y="5051225"/>
              <a:ext cx="82450" cy="200175"/>
            </a:xfrm>
            <a:custGeom>
              <a:avLst/>
              <a:gdLst/>
              <a:ahLst/>
              <a:cxnLst/>
              <a:rect l="l" t="t" r="r" b="b"/>
              <a:pathLst>
                <a:path w="3298" h="8007" extrusionOk="0">
                  <a:moveTo>
                    <a:pt x="0" y="0"/>
                  </a:moveTo>
                  <a:lnTo>
                    <a:pt x="0" y="8007"/>
                  </a:lnTo>
                  <a:lnTo>
                    <a:pt x="3297" y="8007"/>
                  </a:lnTo>
                  <a:lnTo>
                    <a:pt x="32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/>
            <p:nvPr/>
          </p:nvSpPr>
          <p:spPr>
            <a:xfrm>
              <a:off x="2454875" y="4085525"/>
              <a:ext cx="1054225" cy="43825"/>
            </a:xfrm>
            <a:custGeom>
              <a:avLst/>
              <a:gdLst/>
              <a:ahLst/>
              <a:cxnLst/>
              <a:rect l="l" t="t" r="r" b="b"/>
              <a:pathLst>
                <a:path w="42169" h="1753" extrusionOk="0">
                  <a:moveTo>
                    <a:pt x="0" y="1"/>
                  </a:moveTo>
                  <a:lnTo>
                    <a:pt x="0" y="1753"/>
                  </a:lnTo>
                  <a:lnTo>
                    <a:pt x="42169" y="1753"/>
                  </a:lnTo>
                  <a:lnTo>
                    <a:pt x="42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611725" y="3876875"/>
              <a:ext cx="927075" cy="1460100"/>
            </a:xfrm>
            <a:custGeom>
              <a:avLst/>
              <a:gdLst/>
              <a:ahLst/>
              <a:cxnLst/>
              <a:rect l="l" t="t" r="r" b="b"/>
              <a:pathLst>
                <a:path w="37083" h="58404" extrusionOk="0">
                  <a:moveTo>
                    <a:pt x="0" y="0"/>
                  </a:moveTo>
                  <a:lnTo>
                    <a:pt x="148" y="58404"/>
                  </a:lnTo>
                  <a:lnTo>
                    <a:pt x="37083" y="58404"/>
                  </a:lnTo>
                  <a:lnTo>
                    <a:pt x="369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1717075" y="3589475"/>
              <a:ext cx="325850" cy="287425"/>
            </a:xfrm>
            <a:custGeom>
              <a:avLst/>
              <a:gdLst/>
              <a:ahLst/>
              <a:cxnLst/>
              <a:rect l="l" t="t" r="r" b="b"/>
              <a:pathLst>
                <a:path w="13034" h="11497" extrusionOk="0">
                  <a:moveTo>
                    <a:pt x="0" y="0"/>
                  </a:moveTo>
                  <a:lnTo>
                    <a:pt x="0" y="11496"/>
                  </a:lnTo>
                  <a:lnTo>
                    <a:pt x="13034" y="11496"/>
                  </a:lnTo>
                  <a:lnTo>
                    <a:pt x="130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/>
            <p:nvPr/>
          </p:nvSpPr>
          <p:spPr>
            <a:xfrm>
              <a:off x="1534650" y="3859875"/>
              <a:ext cx="1027250" cy="17025"/>
            </a:xfrm>
            <a:custGeom>
              <a:avLst/>
              <a:gdLst/>
              <a:ahLst/>
              <a:cxnLst/>
              <a:rect l="l" t="t" r="r" b="b"/>
              <a:pathLst>
                <a:path w="41090" h="681" extrusionOk="0">
                  <a:moveTo>
                    <a:pt x="0" y="0"/>
                  </a:moveTo>
                  <a:lnTo>
                    <a:pt x="0" y="680"/>
                  </a:lnTo>
                  <a:lnTo>
                    <a:pt x="41090" y="680"/>
                  </a:lnTo>
                  <a:lnTo>
                    <a:pt x="410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1793400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2259325" y="400235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/>
            <p:nvPr/>
          </p:nvSpPr>
          <p:spPr>
            <a:xfrm>
              <a:off x="2259325" y="43296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2259325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1" y="1"/>
                  </a:moveTo>
                  <a:lnTo>
                    <a:pt x="1" y="6588"/>
                  </a:lnTo>
                  <a:lnTo>
                    <a:pt x="3143" y="6588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2259325" y="5003350"/>
              <a:ext cx="78575" cy="165625"/>
            </a:xfrm>
            <a:custGeom>
              <a:avLst/>
              <a:gdLst/>
              <a:ahLst/>
              <a:cxnLst/>
              <a:rect l="l" t="t" r="r" b="b"/>
              <a:pathLst>
                <a:path w="3143" h="6625" extrusionOk="0">
                  <a:moveTo>
                    <a:pt x="1" y="1"/>
                  </a:moveTo>
                  <a:lnTo>
                    <a:pt x="1" y="6625"/>
                  </a:lnTo>
                  <a:lnTo>
                    <a:pt x="3143" y="6625"/>
                  </a:lnTo>
                  <a:lnTo>
                    <a:pt x="31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/>
            <p:nvPr/>
          </p:nvSpPr>
          <p:spPr>
            <a:xfrm>
              <a:off x="1793400" y="4334300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0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1793400" y="4666975"/>
              <a:ext cx="78575" cy="164700"/>
            </a:xfrm>
            <a:custGeom>
              <a:avLst/>
              <a:gdLst/>
              <a:ahLst/>
              <a:cxnLst/>
              <a:rect l="l" t="t" r="r" b="b"/>
              <a:pathLst>
                <a:path w="3143" h="6588" extrusionOk="0">
                  <a:moveTo>
                    <a:pt x="0" y="1"/>
                  </a:moveTo>
                  <a:lnTo>
                    <a:pt x="0" y="6588"/>
                  </a:lnTo>
                  <a:lnTo>
                    <a:pt x="3142" y="6588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1793400" y="4998725"/>
              <a:ext cx="78575" cy="164900"/>
            </a:xfrm>
            <a:custGeom>
              <a:avLst/>
              <a:gdLst/>
              <a:ahLst/>
              <a:cxnLst/>
              <a:rect l="l" t="t" r="r" b="b"/>
              <a:pathLst>
                <a:path w="3143" h="6596" extrusionOk="0">
                  <a:moveTo>
                    <a:pt x="0" y="1"/>
                  </a:moveTo>
                  <a:lnTo>
                    <a:pt x="0" y="6595"/>
                  </a:lnTo>
                  <a:lnTo>
                    <a:pt x="3142" y="6595"/>
                  </a:lnTo>
                  <a:lnTo>
                    <a:pt x="31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11"/>
          <p:cNvSpPr/>
          <p:nvPr/>
        </p:nvSpPr>
        <p:spPr>
          <a:xfrm>
            <a:off x="-100" y="3564575"/>
            <a:ext cx="4571788" cy="1282899"/>
          </a:xfrm>
          <a:custGeom>
            <a:avLst/>
            <a:gdLst/>
            <a:ahLst/>
            <a:cxnLst/>
            <a:rect l="l" t="t" r="r" b="b"/>
            <a:pathLst>
              <a:path w="285380" h="82741" extrusionOk="0">
                <a:moveTo>
                  <a:pt x="59851" y="0"/>
                </a:moveTo>
                <a:cubicBezTo>
                  <a:pt x="45844" y="0"/>
                  <a:pt x="34261" y="10160"/>
                  <a:pt x="32179" y="23495"/>
                </a:cubicBezTo>
                <a:cubicBezTo>
                  <a:pt x="28661" y="21967"/>
                  <a:pt x="24813" y="21084"/>
                  <a:pt x="20754" y="21084"/>
                </a:cubicBezTo>
                <a:cubicBezTo>
                  <a:pt x="12571" y="21084"/>
                  <a:pt x="5166" y="24707"/>
                  <a:pt x="0" y="30308"/>
                </a:cubicBezTo>
                <a:lnTo>
                  <a:pt x="0" y="82740"/>
                </a:lnTo>
                <a:lnTo>
                  <a:pt x="285236" y="82740"/>
                </a:lnTo>
                <a:lnTo>
                  <a:pt x="285342" y="41508"/>
                </a:lnTo>
                <a:cubicBezTo>
                  <a:pt x="285380" y="32075"/>
                  <a:pt x="277592" y="25436"/>
                  <a:pt x="269313" y="25436"/>
                </a:cubicBezTo>
                <a:cubicBezTo>
                  <a:pt x="266178" y="25436"/>
                  <a:pt x="262972" y="26388"/>
                  <a:pt x="260094" y="28502"/>
                </a:cubicBezTo>
                <a:cubicBezTo>
                  <a:pt x="259975" y="28555"/>
                  <a:pt x="259870" y="28661"/>
                  <a:pt x="259764" y="28713"/>
                </a:cubicBezTo>
                <a:cubicBezTo>
                  <a:pt x="257010" y="16089"/>
                  <a:pt x="245810" y="6483"/>
                  <a:pt x="232303" y="6483"/>
                </a:cubicBezTo>
                <a:cubicBezTo>
                  <a:pt x="219574" y="6483"/>
                  <a:pt x="208808" y="15101"/>
                  <a:pt x="205408" y="26789"/>
                </a:cubicBezTo>
                <a:cubicBezTo>
                  <a:pt x="200348" y="21466"/>
                  <a:pt x="193219" y="18224"/>
                  <a:pt x="185313" y="18224"/>
                </a:cubicBezTo>
                <a:cubicBezTo>
                  <a:pt x="176418" y="18224"/>
                  <a:pt x="168511" y="22349"/>
                  <a:pt x="163346" y="28832"/>
                </a:cubicBezTo>
                <a:cubicBezTo>
                  <a:pt x="161593" y="15101"/>
                  <a:pt x="149892" y="4559"/>
                  <a:pt x="135621" y="4559"/>
                </a:cubicBezTo>
                <a:cubicBezTo>
                  <a:pt x="120955" y="4559"/>
                  <a:pt x="108884" y="15865"/>
                  <a:pt x="107725" y="30255"/>
                </a:cubicBezTo>
                <a:cubicBezTo>
                  <a:pt x="103547" y="27778"/>
                  <a:pt x="98606" y="26355"/>
                  <a:pt x="93401" y="26355"/>
                </a:cubicBezTo>
                <a:cubicBezTo>
                  <a:pt x="91477" y="26355"/>
                  <a:pt x="89606" y="26526"/>
                  <a:pt x="87800" y="26908"/>
                </a:cubicBezTo>
                <a:cubicBezTo>
                  <a:pt x="87194" y="11965"/>
                  <a:pt x="74834" y="0"/>
                  <a:pt x="598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" name="Google Shape;257;p11"/>
          <p:cNvGrpSpPr/>
          <p:nvPr/>
        </p:nvGrpSpPr>
        <p:grpSpPr>
          <a:xfrm>
            <a:off x="2416925" y="370495"/>
            <a:ext cx="5846497" cy="2562307"/>
            <a:chOff x="2416925" y="370495"/>
            <a:chExt cx="5846497" cy="2562307"/>
          </a:xfrm>
        </p:grpSpPr>
        <p:sp>
          <p:nvSpPr>
            <p:cNvPr id="258" name="Google Shape;258;p11"/>
            <p:cNvSpPr/>
            <p:nvPr/>
          </p:nvSpPr>
          <p:spPr>
            <a:xfrm flipH="1">
              <a:off x="6574175" y="2511652"/>
              <a:ext cx="1584675" cy="421150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3533815" y="4311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2416925" y="1858650"/>
              <a:ext cx="728255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 flipH="1">
              <a:off x="7247025" y="370495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/>
            <p:nvPr/>
          </p:nvSpPr>
          <p:spPr>
            <a:xfrm flipH="1">
              <a:off x="5589783" y="110173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11"/>
          <p:cNvSpPr txBox="1">
            <a:spLocks noGrp="1"/>
          </p:cNvSpPr>
          <p:nvPr>
            <p:ph type="title" hasCustomPrompt="1"/>
          </p:nvPr>
        </p:nvSpPr>
        <p:spPr>
          <a:xfrm>
            <a:off x="4808275" y="1467438"/>
            <a:ext cx="3498900" cy="1711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64" name="Google Shape;264;p11"/>
          <p:cNvSpPr txBox="1">
            <a:spLocks noGrp="1"/>
          </p:cNvSpPr>
          <p:nvPr>
            <p:ph type="subTitle" idx="1"/>
          </p:nvPr>
        </p:nvSpPr>
        <p:spPr>
          <a:xfrm>
            <a:off x="5122825" y="3178938"/>
            <a:ext cx="2869800" cy="497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5" name="Google Shape;265;p11"/>
          <p:cNvGrpSpPr/>
          <p:nvPr/>
        </p:nvGrpSpPr>
        <p:grpSpPr>
          <a:xfrm>
            <a:off x="150" y="4445834"/>
            <a:ext cx="4571910" cy="697677"/>
            <a:chOff x="150" y="4445834"/>
            <a:chExt cx="4571910" cy="697677"/>
          </a:xfrm>
        </p:grpSpPr>
        <p:sp>
          <p:nvSpPr>
            <p:cNvPr id="266" name="Google Shape;266;p11"/>
            <p:cNvSpPr/>
            <p:nvPr/>
          </p:nvSpPr>
          <p:spPr>
            <a:xfrm>
              <a:off x="150" y="4446350"/>
              <a:ext cx="4571910" cy="697160"/>
            </a:xfrm>
            <a:custGeom>
              <a:avLst/>
              <a:gdLst/>
              <a:ahLst/>
              <a:cxnLst/>
              <a:rect l="l" t="t" r="r" b="b"/>
              <a:pathLst>
                <a:path w="116675" h="12247" extrusionOk="0">
                  <a:moveTo>
                    <a:pt x="0" y="0"/>
                  </a:moveTo>
                  <a:lnTo>
                    <a:pt x="0" y="12246"/>
                  </a:lnTo>
                  <a:lnTo>
                    <a:pt x="116675" y="12246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" name="Google Shape;267;p11"/>
            <p:cNvGrpSpPr/>
            <p:nvPr/>
          </p:nvGrpSpPr>
          <p:grpSpPr>
            <a:xfrm>
              <a:off x="31850" y="4445834"/>
              <a:ext cx="3746486" cy="697119"/>
              <a:chOff x="31859" y="3637483"/>
              <a:chExt cx="3746486" cy="954958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1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7118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69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4"/>
          <p:cNvGrpSpPr/>
          <p:nvPr/>
        </p:nvGrpSpPr>
        <p:grpSpPr>
          <a:xfrm>
            <a:off x="787186" y="2097785"/>
            <a:ext cx="984621" cy="1822785"/>
            <a:chOff x="7797029" y="2174230"/>
            <a:chExt cx="1161931" cy="2151032"/>
          </a:xfrm>
        </p:grpSpPr>
        <p:sp>
          <p:nvSpPr>
            <p:cNvPr id="299" name="Google Shape;299;p14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14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301" name="Google Shape;301;p14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4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4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4" name="Google Shape;304;p14"/>
          <p:cNvGrpSpPr/>
          <p:nvPr/>
        </p:nvGrpSpPr>
        <p:grpSpPr>
          <a:xfrm>
            <a:off x="346688" y="384688"/>
            <a:ext cx="8349362" cy="1989909"/>
            <a:chOff x="346688" y="384688"/>
            <a:chExt cx="8349362" cy="1989909"/>
          </a:xfrm>
        </p:grpSpPr>
        <p:sp>
          <p:nvSpPr>
            <p:cNvPr id="305" name="Google Shape;305;p14"/>
            <p:cNvSpPr/>
            <p:nvPr/>
          </p:nvSpPr>
          <p:spPr>
            <a:xfrm>
              <a:off x="346688" y="600725"/>
              <a:ext cx="732825" cy="238128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1114725" y="1308300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 flipH="1">
              <a:off x="7844150" y="2097774"/>
              <a:ext cx="851900" cy="276822"/>
            </a:xfrm>
            <a:custGeom>
              <a:avLst/>
              <a:gdLst/>
              <a:ahLst/>
              <a:cxnLst/>
              <a:rect l="l" t="t" r="r" b="b"/>
              <a:pathLst>
                <a:path w="6927" h="2251" extrusionOk="0">
                  <a:moveTo>
                    <a:pt x="3856" y="1"/>
                  </a:moveTo>
                  <a:cubicBezTo>
                    <a:pt x="3081" y="1"/>
                    <a:pt x="2456" y="505"/>
                    <a:pt x="2260" y="1205"/>
                  </a:cubicBezTo>
                  <a:cubicBezTo>
                    <a:pt x="2064" y="1130"/>
                    <a:pt x="1830" y="1046"/>
                    <a:pt x="1597" y="1046"/>
                  </a:cubicBezTo>
                  <a:cubicBezTo>
                    <a:pt x="822" y="1046"/>
                    <a:pt x="197" y="1550"/>
                    <a:pt x="1" y="2250"/>
                  </a:cubicBezTo>
                  <a:lnTo>
                    <a:pt x="6852" y="2250"/>
                  </a:lnTo>
                  <a:cubicBezTo>
                    <a:pt x="6927" y="2138"/>
                    <a:pt x="6927" y="2017"/>
                    <a:pt x="6927" y="1867"/>
                  </a:cubicBezTo>
                  <a:cubicBezTo>
                    <a:pt x="6927" y="1242"/>
                    <a:pt x="6423" y="738"/>
                    <a:pt x="5797" y="738"/>
                  </a:cubicBezTo>
                  <a:cubicBezTo>
                    <a:pt x="5601" y="738"/>
                    <a:pt x="5452" y="775"/>
                    <a:pt x="5293" y="850"/>
                  </a:cubicBezTo>
                  <a:cubicBezTo>
                    <a:pt x="5022" y="346"/>
                    <a:pt x="4481" y="1"/>
                    <a:pt x="3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6882125" y="384688"/>
              <a:ext cx="1161909" cy="308823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" name="Google Shape;309;p14"/>
          <p:cNvSpPr txBox="1">
            <a:spLocks noGrp="1"/>
          </p:cNvSpPr>
          <p:nvPr>
            <p:ph type="title"/>
          </p:nvPr>
        </p:nvSpPr>
        <p:spPr>
          <a:xfrm>
            <a:off x="2481751" y="2224125"/>
            <a:ext cx="4180500" cy="14073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0" name="Google Shape;310;p14"/>
          <p:cNvSpPr txBox="1">
            <a:spLocks noGrp="1"/>
          </p:cNvSpPr>
          <p:nvPr>
            <p:ph type="title" idx="2" hasCustomPrompt="1"/>
          </p:nvPr>
        </p:nvSpPr>
        <p:spPr>
          <a:xfrm>
            <a:off x="3975601" y="780000"/>
            <a:ext cx="1192800" cy="980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1" name="Google Shape;311;p14"/>
          <p:cNvSpPr txBox="1">
            <a:spLocks noGrp="1"/>
          </p:cNvSpPr>
          <p:nvPr>
            <p:ph type="subTitle" idx="1"/>
          </p:nvPr>
        </p:nvSpPr>
        <p:spPr>
          <a:xfrm>
            <a:off x="2934301" y="3818625"/>
            <a:ext cx="3275400" cy="534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4"/>
          <p:cNvSpPr/>
          <p:nvPr/>
        </p:nvSpPr>
        <p:spPr>
          <a:xfrm>
            <a:off x="150" y="4539825"/>
            <a:ext cx="9144111" cy="620004"/>
          </a:xfrm>
          <a:custGeom>
            <a:avLst/>
            <a:gdLst/>
            <a:ahLst/>
            <a:cxnLst/>
            <a:rect l="l" t="t" r="r" b="b"/>
            <a:pathLst>
              <a:path w="116675" h="12247" extrusionOk="0">
                <a:moveTo>
                  <a:pt x="0" y="0"/>
                </a:moveTo>
                <a:lnTo>
                  <a:pt x="0" y="12246"/>
                </a:lnTo>
                <a:lnTo>
                  <a:pt x="116675" y="12246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4"/>
          <p:cNvGrpSpPr/>
          <p:nvPr/>
        </p:nvGrpSpPr>
        <p:grpSpPr>
          <a:xfrm>
            <a:off x="31859" y="4540132"/>
            <a:ext cx="9057943" cy="621964"/>
            <a:chOff x="31859" y="3637483"/>
            <a:chExt cx="9057943" cy="954958"/>
          </a:xfrm>
        </p:grpSpPr>
        <p:sp>
          <p:nvSpPr>
            <p:cNvPr id="314" name="Google Shape;314;p14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14"/>
          <p:cNvGrpSpPr/>
          <p:nvPr/>
        </p:nvGrpSpPr>
        <p:grpSpPr>
          <a:xfrm>
            <a:off x="50" y="3070796"/>
            <a:ext cx="2276574" cy="1468907"/>
            <a:chOff x="50" y="3136773"/>
            <a:chExt cx="2174170" cy="1402833"/>
          </a:xfrm>
        </p:grpSpPr>
        <p:grpSp>
          <p:nvGrpSpPr>
            <p:cNvPr id="321" name="Google Shape;321;p14"/>
            <p:cNvGrpSpPr/>
            <p:nvPr/>
          </p:nvGrpSpPr>
          <p:grpSpPr>
            <a:xfrm>
              <a:off x="50" y="3136773"/>
              <a:ext cx="2174170" cy="1402833"/>
              <a:chOff x="41" y="2411634"/>
              <a:chExt cx="4234022" cy="2731906"/>
            </a:xfrm>
          </p:grpSpPr>
          <p:sp>
            <p:nvSpPr>
              <p:cNvPr id="322" name="Google Shape;322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3" name="Google Shape;323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24" name="Google Shape;324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41" name="Google Shape;341;p14"/>
            <p:cNvGrpSpPr/>
            <p:nvPr/>
          </p:nvGrpSpPr>
          <p:grpSpPr>
            <a:xfrm>
              <a:off x="119034" y="3286919"/>
              <a:ext cx="1782460" cy="1124804"/>
              <a:chOff x="231728" y="2704031"/>
              <a:chExt cx="3471198" cy="2190466"/>
            </a:xfrm>
          </p:grpSpPr>
          <p:sp>
            <p:nvSpPr>
              <p:cNvPr id="342" name="Google Shape;342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9" name="Google Shape;359;p14"/>
          <p:cNvGrpSpPr/>
          <p:nvPr/>
        </p:nvGrpSpPr>
        <p:grpSpPr>
          <a:xfrm>
            <a:off x="7039018" y="3243036"/>
            <a:ext cx="2105249" cy="1296779"/>
            <a:chOff x="7039018" y="3243036"/>
            <a:chExt cx="2105249" cy="1296779"/>
          </a:xfrm>
        </p:grpSpPr>
        <p:grpSp>
          <p:nvGrpSpPr>
            <p:cNvPr id="360" name="Google Shape;360;p14"/>
            <p:cNvGrpSpPr/>
            <p:nvPr/>
          </p:nvGrpSpPr>
          <p:grpSpPr>
            <a:xfrm flipH="1">
              <a:off x="7039018" y="3243036"/>
              <a:ext cx="2105249" cy="1296779"/>
              <a:chOff x="41" y="2411634"/>
              <a:chExt cx="4234022" cy="2731906"/>
            </a:xfrm>
          </p:grpSpPr>
          <p:sp>
            <p:nvSpPr>
              <p:cNvPr id="361" name="Google Shape;361;p14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2" name="Google Shape;362;p14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363" name="Google Shape;363;p14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14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14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14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14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14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14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14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14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14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14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14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14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14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14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4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4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80" name="Google Shape;380;p14"/>
            <p:cNvGrpSpPr/>
            <p:nvPr/>
          </p:nvGrpSpPr>
          <p:grpSpPr>
            <a:xfrm flipH="1">
              <a:off x="7303098" y="3381831"/>
              <a:ext cx="1725956" cy="1039769"/>
              <a:chOff x="231728" y="2704031"/>
              <a:chExt cx="3471198" cy="2190466"/>
            </a:xfrm>
          </p:grpSpPr>
          <p:sp>
            <p:nvSpPr>
              <p:cNvPr id="381" name="Google Shape;381;p14"/>
              <p:cNvSpPr/>
              <p:nvPr/>
            </p:nvSpPr>
            <p:spPr>
              <a:xfrm flipH="1">
                <a:off x="291878" y="27040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4"/>
              <p:cNvSpPr/>
              <p:nvPr/>
            </p:nvSpPr>
            <p:spPr>
              <a:xfrm flipH="1">
                <a:off x="231728" y="38280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4"/>
              <p:cNvSpPr/>
              <p:nvPr/>
            </p:nvSpPr>
            <p:spPr>
              <a:xfrm>
                <a:off x="618203" y="29572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4"/>
              <p:cNvSpPr/>
              <p:nvPr/>
            </p:nvSpPr>
            <p:spPr>
              <a:xfrm flipH="1">
                <a:off x="807803" y="3478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4"/>
              <p:cNvSpPr/>
              <p:nvPr/>
            </p:nvSpPr>
            <p:spPr>
              <a:xfrm>
                <a:off x="502953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 flipH="1">
                <a:off x="1052128" y="47980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4"/>
              <p:cNvSpPr/>
              <p:nvPr/>
            </p:nvSpPr>
            <p:spPr>
              <a:xfrm flipH="1">
                <a:off x="1272928" y="32874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4"/>
              <p:cNvSpPr/>
              <p:nvPr/>
            </p:nvSpPr>
            <p:spPr>
              <a:xfrm>
                <a:off x="138837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4"/>
              <p:cNvSpPr/>
              <p:nvPr/>
            </p:nvSpPr>
            <p:spPr>
              <a:xfrm>
                <a:off x="1835878" y="415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4"/>
              <p:cNvSpPr/>
              <p:nvPr/>
            </p:nvSpPr>
            <p:spPr>
              <a:xfrm>
                <a:off x="2762528" y="37843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4"/>
              <p:cNvSpPr/>
              <p:nvPr/>
            </p:nvSpPr>
            <p:spPr>
              <a:xfrm>
                <a:off x="1941978" y="33841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 flipH="1">
                <a:off x="2533578" y="34641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2477128" y="433998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 flipH="1">
                <a:off x="3186628" y="4296231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2877978" y="483795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 flipH="1">
                <a:off x="3587478" y="47942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2168478" y="4819706"/>
                <a:ext cx="115448" cy="56541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860" extrusionOk="0">
                    <a:moveTo>
                      <a:pt x="1326" y="0"/>
                    </a:moveTo>
                    <a:cubicBezTo>
                      <a:pt x="1252" y="0"/>
                      <a:pt x="1168" y="0"/>
                      <a:pt x="1093" y="38"/>
                    </a:cubicBezTo>
                    <a:cubicBezTo>
                      <a:pt x="934" y="159"/>
                      <a:pt x="1" y="859"/>
                      <a:pt x="505" y="859"/>
                    </a:cubicBezTo>
                    <a:lnTo>
                      <a:pt x="589" y="859"/>
                    </a:lnTo>
                    <a:cubicBezTo>
                      <a:pt x="785" y="822"/>
                      <a:pt x="1018" y="738"/>
                      <a:pt x="1205" y="626"/>
                    </a:cubicBezTo>
                    <a:cubicBezTo>
                      <a:pt x="1326" y="504"/>
                      <a:pt x="1756" y="0"/>
                      <a:pt x="1326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0988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720125" y="539100"/>
            <a:ext cx="3852000" cy="1046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552386" y="351876"/>
            <a:ext cx="8037223" cy="4490505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600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accent5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9"/>
          <p:cNvSpPr/>
          <p:nvPr/>
        </p:nvSpPr>
        <p:spPr>
          <a:xfrm>
            <a:off x="350" y="3807350"/>
            <a:ext cx="9143915" cy="796993"/>
          </a:xfrm>
          <a:custGeom>
            <a:avLst/>
            <a:gdLst/>
            <a:ahLst/>
            <a:cxnLst/>
            <a:rect l="l" t="t" r="r" b="b"/>
            <a:pathLst>
              <a:path w="285792" h="34085" extrusionOk="0">
                <a:moveTo>
                  <a:pt x="46293" y="1"/>
                </a:moveTo>
                <a:cubicBezTo>
                  <a:pt x="45818" y="1"/>
                  <a:pt x="45342" y="32"/>
                  <a:pt x="44868" y="97"/>
                </a:cubicBezTo>
                <a:cubicBezTo>
                  <a:pt x="38932" y="864"/>
                  <a:pt x="34122" y="6708"/>
                  <a:pt x="34460" y="12675"/>
                </a:cubicBezTo>
                <a:cubicBezTo>
                  <a:pt x="32551" y="9929"/>
                  <a:pt x="29197" y="8335"/>
                  <a:pt x="25866" y="8335"/>
                </a:cubicBezTo>
                <a:cubicBezTo>
                  <a:pt x="24803" y="8335"/>
                  <a:pt x="23742" y="8498"/>
                  <a:pt x="22731" y="8837"/>
                </a:cubicBezTo>
                <a:cubicBezTo>
                  <a:pt x="18556" y="10290"/>
                  <a:pt x="15567" y="14640"/>
                  <a:pt x="15782" y="19030"/>
                </a:cubicBezTo>
                <a:cubicBezTo>
                  <a:pt x="14142" y="16767"/>
                  <a:pt x="11309" y="15481"/>
                  <a:pt x="8501" y="15481"/>
                </a:cubicBezTo>
                <a:cubicBezTo>
                  <a:pt x="7296" y="15481"/>
                  <a:pt x="6095" y="15718"/>
                  <a:pt x="4995" y="16216"/>
                </a:cubicBezTo>
                <a:cubicBezTo>
                  <a:pt x="1372" y="17925"/>
                  <a:pt x="1" y="21722"/>
                  <a:pt x="1" y="26235"/>
                </a:cubicBezTo>
                <a:lnTo>
                  <a:pt x="1" y="34084"/>
                </a:lnTo>
                <a:lnTo>
                  <a:pt x="285577" y="34084"/>
                </a:lnTo>
                <a:cubicBezTo>
                  <a:pt x="285577" y="34084"/>
                  <a:pt x="285628" y="27514"/>
                  <a:pt x="285628" y="23554"/>
                </a:cubicBezTo>
                <a:cubicBezTo>
                  <a:pt x="285792" y="19757"/>
                  <a:pt x="283233" y="16052"/>
                  <a:pt x="279651" y="14814"/>
                </a:cubicBezTo>
                <a:cubicBezTo>
                  <a:pt x="278792" y="14526"/>
                  <a:pt x="277891" y="14389"/>
                  <a:pt x="276988" y="14389"/>
                </a:cubicBezTo>
                <a:cubicBezTo>
                  <a:pt x="274127" y="14389"/>
                  <a:pt x="271250" y="15765"/>
                  <a:pt x="269632" y="18099"/>
                </a:cubicBezTo>
                <a:cubicBezTo>
                  <a:pt x="269888" y="12982"/>
                  <a:pt x="265794" y="7987"/>
                  <a:pt x="260718" y="7302"/>
                </a:cubicBezTo>
                <a:cubicBezTo>
                  <a:pt x="260319" y="7249"/>
                  <a:pt x="259919" y="7223"/>
                  <a:pt x="259520" y="7223"/>
                </a:cubicBezTo>
                <a:cubicBezTo>
                  <a:pt x="254838" y="7223"/>
                  <a:pt x="250277" y="10768"/>
                  <a:pt x="249297" y="15407"/>
                </a:cubicBezTo>
                <a:cubicBezTo>
                  <a:pt x="248235" y="14800"/>
                  <a:pt x="247053" y="14523"/>
                  <a:pt x="245860" y="14523"/>
                </a:cubicBezTo>
                <a:cubicBezTo>
                  <a:pt x="242106" y="14523"/>
                  <a:pt x="238242" y="17264"/>
                  <a:pt x="237691" y="21077"/>
                </a:cubicBezTo>
                <a:cubicBezTo>
                  <a:pt x="236544" y="20570"/>
                  <a:pt x="235290" y="20325"/>
                  <a:pt x="234032" y="20325"/>
                </a:cubicBezTo>
                <a:cubicBezTo>
                  <a:pt x="232112" y="20325"/>
                  <a:pt x="230183" y="20896"/>
                  <a:pt x="228613" y="21977"/>
                </a:cubicBezTo>
                <a:cubicBezTo>
                  <a:pt x="227846" y="20187"/>
                  <a:pt x="226607" y="18559"/>
                  <a:pt x="225031" y="17372"/>
                </a:cubicBezTo>
                <a:cubicBezTo>
                  <a:pt x="223161" y="15994"/>
                  <a:pt x="220831" y="15281"/>
                  <a:pt x="218504" y="15281"/>
                </a:cubicBezTo>
                <a:cubicBezTo>
                  <a:pt x="217012" y="15281"/>
                  <a:pt x="215520" y="15575"/>
                  <a:pt x="214152" y="16175"/>
                </a:cubicBezTo>
                <a:cubicBezTo>
                  <a:pt x="213507" y="11706"/>
                  <a:pt x="208972" y="8494"/>
                  <a:pt x="204586" y="8494"/>
                </a:cubicBezTo>
                <a:cubicBezTo>
                  <a:pt x="203197" y="8494"/>
                  <a:pt x="201823" y="8816"/>
                  <a:pt x="200592" y="9523"/>
                </a:cubicBezTo>
                <a:cubicBezTo>
                  <a:pt x="199453" y="4147"/>
                  <a:pt x="194130" y="1"/>
                  <a:pt x="188672" y="1"/>
                </a:cubicBezTo>
                <a:cubicBezTo>
                  <a:pt x="188197" y="1"/>
                  <a:pt x="187721" y="32"/>
                  <a:pt x="187246" y="97"/>
                </a:cubicBezTo>
                <a:cubicBezTo>
                  <a:pt x="181321" y="864"/>
                  <a:pt x="176501" y="6708"/>
                  <a:pt x="176838" y="12675"/>
                </a:cubicBezTo>
                <a:cubicBezTo>
                  <a:pt x="174899" y="9929"/>
                  <a:pt x="171566" y="8335"/>
                  <a:pt x="168248" y="8335"/>
                </a:cubicBezTo>
                <a:cubicBezTo>
                  <a:pt x="167189" y="8335"/>
                  <a:pt x="166131" y="8498"/>
                  <a:pt x="165120" y="8837"/>
                </a:cubicBezTo>
                <a:cubicBezTo>
                  <a:pt x="160934" y="10290"/>
                  <a:pt x="157956" y="14640"/>
                  <a:pt x="158120" y="19030"/>
                </a:cubicBezTo>
                <a:cubicBezTo>
                  <a:pt x="156480" y="16767"/>
                  <a:pt x="153647" y="15481"/>
                  <a:pt x="150853" y="15481"/>
                </a:cubicBezTo>
                <a:cubicBezTo>
                  <a:pt x="149654" y="15481"/>
                  <a:pt x="148462" y="15718"/>
                  <a:pt x="147374" y="16216"/>
                </a:cubicBezTo>
                <a:cubicBezTo>
                  <a:pt x="145327" y="17157"/>
                  <a:pt x="143792" y="18989"/>
                  <a:pt x="142983" y="21077"/>
                </a:cubicBezTo>
                <a:cubicBezTo>
                  <a:pt x="142216" y="18222"/>
                  <a:pt x="140087" y="15745"/>
                  <a:pt x="137273" y="14814"/>
                </a:cubicBezTo>
                <a:cubicBezTo>
                  <a:pt x="136423" y="14526"/>
                  <a:pt x="135529" y="14389"/>
                  <a:pt x="134632" y="14389"/>
                </a:cubicBezTo>
                <a:cubicBezTo>
                  <a:pt x="131787" y="14389"/>
                  <a:pt x="128903" y="15765"/>
                  <a:pt x="127253" y="18099"/>
                </a:cubicBezTo>
                <a:cubicBezTo>
                  <a:pt x="127550" y="12982"/>
                  <a:pt x="123416" y="7987"/>
                  <a:pt x="118339" y="7302"/>
                </a:cubicBezTo>
                <a:cubicBezTo>
                  <a:pt x="117941" y="7249"/>
                  <a:pt x="117540" y="7223"/>
                  <a:pt x="117141" y="7223"/>
                </a:cubicBezTo>
                <a:cubicBezTo>
                  <a:pt x="112458" y="7223"/>
                  <a:pt x="107892" y="10768"/>
                  <a:pt x="106949" y="15407"/>
                </a:cubicBezTo>
                <a:cubicBezTo>
                  <a:pt x="105880" y="14800"/>
                  <a:pt x="104692" y="14523"/>
                  <a:pt x="103495" y="14523"/>
                </a:cubicBezTo>
                <a:cubicBezTo>
                  <a:pt x="99727" y="14523"/>
                  <a:pt x="95864" y="17264"/>
                  <a:pt x="95312" y="21077"/>
                </a:cubicBezTo>
                <a:cubicBezTo>
                  <a:pt x="94162" y="20570"/>
                  <a:pt x="92905" y="20325"/>
                  <a:pt x="91645" y="20325"/>
                </a:cubicBezTo>
                <a:cubicBezTo>
                  <a:pt x="89723" y="20325"/>
                  <a:pt x="87795" y="20896"/>
                  <a:pt x="86224" y="21977"/>
                </a:cubicBezTo>
                <a:cubicBezTo>
                  <a:pt x="85457" y="20187"/>
                  <a:pt x="84218" y="18559"/>
                  <a:pt x="82642" y="17372"/>
                </a:cubicBezTo>
                <a:cubicBezTo>
                  <a:pt x="80772" y="15994"/>
                  <a:pt x="78442" y="15281"/>
                  <a:pt x="76118" y="15281"/>
                </a:cubicBezTo>
                <a:cubicBezTo>
                  <a:pt x="74627" y="15281"/>
                  <a:pt x="73138" y="15575"/>
                  <a:pt x="71774" y="16175"/>
                </a:cubicBezTo>
                <a:cubicBezTo>
                  <a:pt x="71160" y="11706"/>
                  <a:pt x="66632" y="8494"/>
                  <a:pt x="62230" y="8494"/>
                </a:cubicBezTo>
                <a:cubicBezTo>
                  <a:pt x="60836" y="8494"/>
                  <a:pt x="59454" y="8816"/>
                  <a:pt x="58213" y="9523"/>
                </a:cubicBezTo>
                <a:cubicBezTo>
                  <a:pt x="57074" y="4147"/>
                  <a:pt x="51752" y="1"/>
                  <a:pt x="4629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3" name="Google Shape;543;p19"/>
          <p:cNvGrpSpPr/>
          <p:nvPr/>
        </p:nvGrpSpPr>
        <p:grpSpPr>
          <a:xfrm>
            <a:off x="-75" y="4604377"/>
            <a:ext cx="9144111" cy="539220"/>
            <a:chOff x="-75" y="3996089"/>
            <a:chExt cx="9144111" cy="818986"/>
          </a:xfrm>
        </p:grpSpPr>
        <p:sp>
          <p:nvSpPr>
            <p:cNvPr id="544" name="Google Shape;544;p19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" name="Google Shape;545;p19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546" name="Google Shape;546;p19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9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9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9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9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9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2" name="Google Shape;552;p19"/>
          <p:cNvGrpSpPr/>
          <p:nvPr/>
        </p:nvGrpSpPr>
        <p:grpSpPr>
          <a:xfrm>
            <a:off x="560079" y="379448"/>
            <a:ext cx="8064294" cy="2870091"/>
            <a:chOff x="560079" y="379448"/>
            <a:chExt cx="8064294" cy="2870091"/>
          </a:xfrm>
        </p:grpSpPr>
        <p:sp>
          <p:nvSpPr>
            <p:cNvPr id="553" name="Google Shape;553;p19"/>
            <p:cNvSpPr/>
            <p:nvPr/>
          </p:nvSpPr>
          <p:spPr>
            <a:xfrm>
              <a:off x="560079" y="1595823"/>
              <a:ext cx="1201382" cy="31927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1693857" y="439389"/>
              <a:ext cx="791817" cy="2626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 flipH="1">
              <a:off x="7184949" y="379448"/>
              <a:ext cx="1439424" cy="382551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7030674" y="1624125"/>
              <a:ext cx="791817" cy="262676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9"/>
            <p:cNvSpPr/>
            <p:nvPr/>
          </p:nvSpPr>
          <p:spPr>
            <a:xfrm>
              <a:off x="2774175" y="3033487"/>
              <a:ext cx="651283" cy="21605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5743325" y="2793425"/>
              <a:ext cx="651283" cy="216052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19"/>
          <p:cNvSpPr txBox="1">
            <a:spLocks noGrp="1"/>
          </p:cNvSpPr>
          <p:nvPr>
            <p:ph type="title"/>
          </p:nvPr>
        </p:nvSpPr>
        <p:spPr>
          <a:xfrm>
            <a:off x="1848025" y="539100"/>
            <a:ext cx="5448000" cy="4731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3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2268913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336825" y="2150850"/>
            <a:ext cx="439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75762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214737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809275" y="10263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444932" flipH="1">
            <a:off x="8599307" y="46790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4320377">
            <a:off x="8789284" y="38881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8634800" y="3122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583300" y="1713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5350" y="38488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-4320377">
            <a:off x="285359" y="8049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05350" y="1053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40820">
            <a:off x="152266" y="46960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147450" y="2992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895388" y="2582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484450" y="2331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8583300" y="215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 rot="-5125534">
            <a:off x="119124" y="1518132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3590775" y="18157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665700" y="181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282505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573975" y="45473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444932" flipH="1">
            <a:off x="4683532" y="2098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2662313" y="291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8263788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5791213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2135160">
            <a:off x="1697229" y="47092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404198">
            <a:off x="7805477" y="2687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4350838" y="47556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5970300" y="3312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6916175" y="725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2"/>
          <p:cNvSpPr txBox="1">
            <a:spLocks noGrp="1"/>
          </p:cNvSpPr>
          <p:nvPr>
            <p:ph type="title"/>
          </p:nvPr>
        </p:nvSpPr>
        <p:spPr>
          <a:xfrm>
            <a:off x="3142500" y="2716575"/>
            <a:ext cx="2859000" cy="4311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94" name="Google Shape;594;p22"/>
          <p:cNvSpPr txBox="1">
            <a:spLocks noGrp="1"/>
          </p:cNvSpPr>
          <p:nvPr>
            <p:ph type="subTitle" idx="1"/>
          </p:nvPr>
        </p:nvSpPr>
        <p:spPr>
          <a:xfrm>
            <a:off x="2379450" y="1364725"/>
            <a:ext cx="4385100" cy="13185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595" name="Google Shape;595;p22"/>
          <p:cNvGrpSpPr/>
          <p:nvPr/>
        </p:nvGrpSpPr>
        <p:grpSpPr>
          <a:xfrm>
            <a:off x="150" y="4057060"/>
            <a:ext cx="9144111" cy="1094672"/>
            <a:chOff x="150" y="3935350"/>
            <a:chExt cx="9144111" cy="1211725"/>
          </a:xfrm>
        </p:grpSpPr>
        <p:sp>
          <p:nvSpPr>
            <p:cNvPr id="596" name="Google Shape;596;p22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22"/>
          <p:cNvGrpSpPr/>
          <p:nvPr/>
        </p:nvGrpSpPr>
        <p:grpSpPr>
          <a:xfrm>
            <a:off x="365895" y="4379496"/>
            <a:ext cx="8494158" cy="666011"/>
            <a:chOff x="365895" y="4379496"/>
            <a:chExt cx="8494158" cy="666011"/>
          </a:xfrm>
        </p:grpSpPr>
        <p:grpSp>
          <p:nvGrpSpPr>
            <p:cNvPr id="599" name="Google Shape;599;p22"/>
            <p:cNvGrpSpPr/>
            <p:nvPr/>
          </p:nvGrpSpPr>
          <p:grpSpPr>
            <a:xfrm>
              <a:off x="8054127" y="4779458"/>
              <a:ext cx="209443" cy="186391"/>
              <a:chOff x="10847407" y="-45304"/>
              <a:chExt cx="178629" cy="158969"/>
            </a:xfrm>
          </p:grpSpPr>
          <p:sp>
            <p:nvSpPr>
              <p:cNvPr id="600" name="Google Shape;60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3" name="Google Shape;603;p22"/>
            <p:cNvGrpSpPr/>
            <p:nvPr/>
          </p:nvGrpSpPr>
          <p:grpSpPr>
            <a:xfrm>
              <a:off x="8605283" y="4521841"/>
              <a:ext cx="254769" cy="287916"/>
              <a:chOff x="11317476" y="-265020"/>
              <a:chExt cx="217287" cy="245558"/>
            </a:xfrm>
          </p:grpSpPr>
          <p:sp>
            <p:nvSpPr>
              <p:cNvPr id="604" name="Google Shape;60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7" name="Google Shape;607;p22"/>
            <p:cNvGrpSpPr/>
            <p:nvPr/>
          </p:nvGrpSpPr>
          <p:grpSpPr>
            <a:xfrm>
              <a:off x="6651927" y="4809758"/>
              <a:ext cx="209443" cy="186391"/>
              <a:chOff x="10847407" y="-45304"/>
              <a:chExt cx="178629" cy="158969"/>
            </a:xfrm>
          </p:grpSpPr>
          <p:sp>
            <p:nvSpPr>
              <p:cNvPr id="608" name="Google Shape;60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22"/>
            <p:cNvGrpSpPr/>
            <p:nvPr/>
          </p:nvGrpSpPr>
          <p:grpSpPr>
            <a:xfrm>
              <a:off x="7179383" y="4460429"/>
              <a:ext cx="254769" cy="287916"/>
              <a:chOff x="11317476" y="-265020"/>
              <a:chExt cx="217287" cy="245558"/>
            </a:xfrm>
          </p:grpSpPr>
          <p:sp>
            <p:nvSpPr>
              <p:cNvPr id="612" name="Google Shape;61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5" name="Google Shape;615;p22"/>
            <p:cNvGrpSpPr/>
            <p:nvPr/>
          </p:nvGrpSpPr>
          <p:grpSpPr>
            <a:xfrm rot="-10666852">
              <a:off x="5753732" y="4509241"/>
              <a:ext cx="254765" cy="287911"/>
              <a:chOff x="11317476" y="-265020"/>
              <a:chExt cx="217287" cy="245558"/>
            </a:xfrm>
          </p:grpSpPr>
          <p:sp>
            <p:nvSpPr>
              <p:cNvPr id="616" name="Google Shape;61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9" name="Google Shape;619;p22"/>
            <p:cNvGrpSpPr/>
            <p:nvPr/>
          </p:nvGrpSpPr>
          <p:grpSpPr>
            <a:xfrm flipH="1">
              <a:off x="5146527" y="4782908"/>
              <a:ext cx="209443" cy="186391"/>
              <a:chOff x="10847407" y="-45304"/>
              <a:chExt cx="178629" cy="158969"/>
            </a:xfrm>
          </p:grpSpPr>
          <p:sp>
            <p:nvSpPr>
              <p:cNvPr id="620" name="Google Shape;62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3" name="Google Shape;623;p22"/>
            <p:cNvGrpSpPr/>
            <p:nvPr/>
          </p:nvGrpSpPr>
          <p:grpSpPr>
            <a:xfrm rot="5088202">
              <a:off x="4555365" y="4460854"/>
              <a:ext cx="254773" cy="287921"/>
              <a:chOff x="11317476" y="-265020"/>
              <a:chExt cx="217287" cy="245558"/>
            </a:xfrm>
          </p:grpSpPr>
          <p:sp>
            <p:nvSpPr>
              <p:cNvPr id="624" name="Google Shape;62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7" name="Google Shape;627;p22"/>
            <p:cNvGrpSpPr/>
            <p:nvPr/>
          </p:nvGrpSpPr>
          <p:grpSpPr>
            <a:xfrm rot="-6580926" flipH="1">
              <a:off x="4011944" y="4822320"/>
              <a:ext cx="209443" cy="186392"/>
              <a:chOff x="10847407" y="-45304"/>
              <a:chExt cx="178629" cy="158969"/>
            </a:xfrm>
          </p:grpSpPr>
          <p:sp>
            <p:nvSpPr>
              <p:cNvPr id="628" name="Google Shape;62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1" name="Google Shape;631;p22"/>
            <p:cNvGrpSpPr/>
            <p:nvPr/>
          </p:nvGrpSpPr>
          <p:grpSpPr>
            <a:xfrm rot="-5088202" flipH="1">
              <a:off x="3334965" y="4500379"/>
              <a:ext cx="254773" cy="287921"/>
              <a:chOff x="11317476" y="-265020"/>
              <a:chExt cx="217287" cy="245558"/>
            </a:xfrm>
          </p:grpSpPr>
          <p:sp>
            <p:nvSpPr>
              <p:cNvPr id="632" name="Google Shape;632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5" name="Google Shape;635;p22"/>
            <p:cNvGrpSpPr/>
            <p:nvPr/>
          </p:nvGrpSpPr>
          <p:grpSpPr>
            <a:xfrm rot="-3557410" flipH="1">
              <a:off x="2410580" y="4653253"/>
              <a:ext cx="254776" cy="287924"/>
              <a:chOff x="11317476" y="-265020"/>
              <a:chExt cx="217287" cy="245558"/>
            </a:xfrm>
          </p:grpSpPr>
          <p:sp>
            <p:nvSpPr>
              <p:cNvPr id="636" name="Google Shape;636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9" name="Google Shape;639;p22"/>
            <p:cNvGrpSpPr/>
            <p:nvPr/>
          </p:nvGrpSpPr>
          <p:grpSpPr>
            <a:xfrm rot="-6580926" flipH="1">
              <a:off x="1619919" y="4464620"/>
              <a:ext cx="209443" cy="186392"/>
              <a:chOff x="10847407" y="-45304"/>
              <a:chExt cx="178629" cy="158969"/>
            </a:xfrm>
          </p:grpSpPr>
          <p:sp>
            <p:nvSpPr>
              <p:cNvPr id="640" name="Google Shape;640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3" name="Google Shape;643;p22"/>
            <p:cNvGrpSpPr/>
            <p:nvPr/>
          </p:nvGrpSpPr>
          <p:grpSpPr>
            <a:xfrm rot="-5088202" flipH="1">
              <a:off x="743690" y="4696379"/>
              <a:ext cx="254773" cy="287921"/>
              <a:chOff x="11317476" y="-265020"/>
              <a:chExt cx="217287" cy="245558"/>
            </a:xfrm>
          </p:grpSpPr>
          <p:sp>
            <p:nvSpPr>
              <p:cNvPr id="644" name="Google Shape;644;p22"/>
              <p:cNvSpPr/>
              <p:nvPr/>
            </p:nvSpPr>
            <p:spPr>
              <a:xfrm flipH="1">
                <a:off x="11317476" y="-265020"/>
                <a:ext cx="217287" cy="245558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735" extrusionOk="0">
                    <a:moveTo>
                      <a:pt x="1354" y="1"/>
                    </a:moveTo>
                    <a:cubicBezTo>
                      <a:pt x="1046" y="272"/>
                      <a:pt x="934" y="626"/>
                      <a:pt x="887" y="1009"/>
                    </a:cubicBezTo>
                    <a:cubicBezTo>
                      <a:pt x="617" y="701"/>
                      <a:pt x="271" y="580"/>
                      <a:pt x="75" y="580"/>
                    </a:cubicBezTo>
                    <a:cubicBezTo>
                      <a:pt x="1" y="1168"/>
                      <a:pt x="234" y="1709"/>
                      <a:pt x="701" y="2101"/>
                    </a:cubicBezTo>
                    <a:cubicBezTo>
                      <a:pt x="1867" y="1709"/>
                      <a:pt x="2838" y="1280"/>
                      <a:pt x="2838" y="1280"/>
                    </a:cubicBezTo>
                    <a:lnTo>
                      <a:pt x="2875" y="1242"/>
                    </a:lnTo>
                    <a:cubicBezTo>
                      <a:pt x="2913" y="1242"/>
                      <a:pt x="2950" y="1280"/>
                      <a:pt x="2987" y="1326"/>
                    </a:cubicBezTo>
                    <a:cubicBezTo>
                      <a:pt x="2987" y="1364"/>
                      <a:pt x="2987" y="1401"/>
                      <a:pt x="2913" y="1438"/>
                    </a:cubicBezTo>
                    <a:cubicBezTo>
                      <a:pt x="2913" y="1438"/>
                      <a:pt x="1905" y="1905"/>
                      <a:pt x="654" y="2297"/>
                    </a:cubicBezTo>
                    <a:cubicBezTo>
                      <a:pt x="542" y="2801"/>
                      <a:pt x="654" y="3305"/>
                      <a:pt x="1083" y="3734"/>
                    </a:cubicBezTo>
                    <a:cubicBezTo>
                      <a:pt x="1242" y="3613"/>
                      <a:pt x="1438" y="3342"/>
                      <a:pt x="1475" y="2913"/>
                    </a:cubicBezTo>
                    <a:cubicBezTo>
                      <a:pt x="1709" y="3230"/>
                      <a:pt x="2054" y="3426"/>
                      <a:pt x="2446" y="3501"/>
                    </a:cubicBezTo>
                    <a:cubicBezTo>
                      <a:pt x="2521" y="3230"/>
                      <a:pt x="2521" y="2726"/>
                      <a:pt x="2017" y="2213"/>
                    </a:cubicBezTo>
                    <a:cubicBezTo>
                      <a:pt x="2567" y="2176"/>
                      <a:pt x="3034" y="1830"/>
                      <a:pt x="3305" y="1280"/>
                    </a:cubicBezTo>
                    <a:cubicBezTo>
                      <a:pt x="3183" y="1205"/>
                      <a:pt x="2875" y="1046"/>
                      <a:pt x="2521" y="1046"/>
                    </a:cubicBezTo>
                    <a:cubicBezTo>
                      <a:pt x="2287" y="1046"/>
                      <a:pt x="2017" y="1130"/>
                      <a:pt x="1709" y="1280"/>
                    </a:cubicBezTo>
                    <a:cubicBezTo>
                      <a:pt x="1867" y="580"/>
                      <a:pt x="1550" y="160"/>
                      <a:pt x="13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2"/>
              <p:cNvSpPr/>
              <p:nvPr/>
            </p:nvSpPr>
            <p:spPr>
              <a:xfrm flipH="1">
                <a:off x="11486244" y="-126958"/>
                <a:ext cx="48520" cy="22814"/>
              </a:xfrm>
              <a:custGeom>
                <a:avLst/>
                <a:gdLst/>
                <a:ahLst/>
                <a:cxnLst/>
                <a:rect l="l" t="t" r="r" b="b"/>
                <a:pathLst>
                  <a:path w="738" h="347" extrusionOk="0">
                    <a:moveTo>
                      <a:pt x="701" y="1"/>
                    </a:moveTo>
                    <a:cubicBezTo>
                      <a:pt x="505" y="38"/>
                      <a:pt x="271" y="113"/>
                      <a:pt x="75" y="160"/>
                    </a:cubicBezTo>
                    <a:cubicBezTo>
                      <a:pt x="1" y="160"/>
                      <a:pt x="1" y="234"/>
                      <a:pt x="1" y="272"/>
                    </a:cubicBezTo>
                    <a:cubicBezTo>
                      <a:pt x="1" y="309"/>
                      <a:pt x="38" y="346"/>
                      <a:pt x="75" y="346"/>
                    </a:cubicBezTo>
                    <a:lnTo>
                      <a:pt x="113" y="346"/>
                    </a:lnTo>
                    <a:cubicBezTo>
                      <a:pt x="309" y="272"/>
                      <a:pt x="505" y="234"/>
                      <a:pt x="654" y="197"/>
                    </a:cubicBezTo>
                    <a:cubicBezTo>
                      <a:pt x="701" y="113"/>
                      <a:pt x="701" y="76"/>
                      <a:pt x="738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2"/>
              <p:cNvSpPr/>
              <p:nvPr/>
            </p:nvSpPr>
            <p:spPr>
              <a:xfrm flipH="1">
                <a:off x="11338318" y="-183366"/>
                <a:ext cx="153515" cy="69361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055" extrusionOk="0">
                    <a:moveTo>
                      <a:pt x="2222" y="0"/>
                    </a:moveTo>
                    <a:lnTo>
                      <a:pt x="2185" y="38"/>
                    </a:lnTo>
                    <a:cubicBezTo>
                      <a:pt x="2185" y="38"/>
                      <a:pt x="1214" y="467"/>
                      <a:pt x="48" y="859"/>
                    </a:cubicBezTo>
                    <a:lnTo>
                      <a:pt x="85" y="859"/>
                    </a:lnTo>
                    <a:cubicBezTo>
                      <a:pt x="48" y="934"/>
                      <a:pt x="48" y="971"/>
                      <a:pt x="1" y="1055"/>
                    </a:cubicBezTo>
                    <a:cubicBezTo>
                      <a:pt x="1252" y="663"/>
                      <a:pt x="2260" y="196"/>
                      <a:pt x="2260" y="196"/>
                    </a:cubicBezTo>
                    <a:cubicBezTo>
                      <a:pt x="2334" y="159"/>
                      <a:pt x="2334" y="122"/>
                      <a:pt x="2334" y="84"/>
                    </a:cubicBezTo>
                    <a:cubicBezTo>
                      <a:pt x="2297" y="38"/>
                      <a:pt x="2260" y="0"/>
                      <a:pt x="2222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7" name="Google Shape;647;p22"/>
            <p:cNvGrpSpPr/>
            <p:nvPr/>
          </p:nvGrpSpPr>
          <p:grpSpPr>
            <a:xfrm rot="5400000" flipH="1">
              <a:off x="354369" y="4391022"/>
              <a:ext cx="209443" cy="186391"/>
              <a:chOff x="10847407" y="-45304"/>
              <a:chExt cx="178629" cy="158969"/>
            </a:xfrm>
          </p:grpSpPr>
          <p:sp>
            <p:nvSpPr>
              <p:cNvPr id="648" name="Google Shape;648;p22"/>
              <p:cNvSpPr/>
              <p:nvPr/>
            </p:nvSpPr>
            <p:spPr>
              <a:xfrm flipH="1">
                <a:off x="10847407" y="-45304"/>
                <a:ext cx="178629" cy="153449"/>
              </a:xfrm>
              <a:custGeom>
                <a:avLst/>
                <a:gdLst/>
                <a:ahLst/>
                <a:cxnLst/>
                <a:rect l="l" t="t" r="r" b="b"/>
                <a:pathLst>
                  <a:path w="2717" h="2334" extrusionOk="0">
                    <a:moveTo>
                      <a:pt x="1008" y="0"/>
                    </a:moveTo>
                    <a:cubicBezTo>
                      <a:pt x="896" y="159"/>
                      <a:pt x="663" y="626"/>
                      <a:pt x="971" y="1130"/>
                    </a:cubicBezTo>
                    <a:lnTo>
                      <a:pt x="663" y="1130"/>
                    </a:lnTo>
                    <a:cubicBezTo>
                      <a:pt x="346" y="1130"/>
                      <a:pt x="112" y="1288"/>
                      <a:pt x="0" y="1363"/>
                    </a:cubicBezTo>
                    <a:cubicBezTo>
                      <a:pt x="196" y="1596"/>
                      <a:pt x="467" y="1718"/>
                      <a:pt x="738" y="1755"/>
                    </a:cubicBezTo>
                    <a:cubicBezTo>
                      <a:pt x="504" y="1951"/>
                      <a:pt x="430" y="2185"/>
                      <a:pt x="383" y="2297"/>
                    </a:cubicBezTo>
                    <a:cubicBezTo>
                      <a:pt x="467" y="2334"/>
                      <a:pt x="579" y="2334"/>
                      <a:pt x="663" y="2334"/>
                    </a:cubicBezTo>
                    <a:cubicBezTo>
                      <a:pt x="971" y="2334"/>
                      <a:pt x="1279" y="2185"/>
                      <a:pt x="1513" y="1904"/>
                    </a:cubicBezTo>
                    <a:cubicBezTo>
                      <a:pt x="1279" y="1055"/>
                      <a:pt x="971" y="355"/>
                      <a:pt x="971" y="318"/>
                    </a:cubicBezTo>
                    <a:cubicBezTo>
                      <a:pt x="971" y="318"/>
                      <a:pt x="971" y="271"/>
                      <a:pt x="1008" y="234"/>
                    </a:cubicBezTo>
                    <a:cubicBezTo>
                      <a:pt x="1046" y="234"/>
                      <a:pt x="1083" y="234"/>
                      <a:pt x="1083" y="271"/>
                    </a:cubicBezTo>
                    <a:cubicBezTo>
                      <a:pt x="1083" y="271"/>
                      <a:pt x="1438" y="1055"/>
                      <a:pt x="1671" y="1951"/>
                    </a:cubicBezTo>
                    <a:cubicBezTo>
                      <a:pt x="1746" y="1951"/>
                      <a:pt x="1867" y="1989"/>
                      <a:pt x="1942" y="1989"/>
                    </a:cubicBezTo>
                    <a:cubicBezTo>
                      <a:pt x="2213" y="1989"/>
                      <a:pt x="2483" y="1867"/>
                      <a:pt x="2717" y="1671"/>
                    </a:cubicBezTo>
                    <a:cubicBezTo>
                      <a:pt x="2642" y="1559"/>
                      <a:pt x="2446" y="1400"/>
                      <a:pt x="2138" y="1363"/>
                    </a:cubicBezTo>
                    <a:cubicBezTo>
                      <a:pt x="2371" y="1204"/>
                      <a:pt x="2483" y="971"/>
                      <a:pt x="2567" y="663"/>
                    </a:cubicBezTo>
                    <a:cubicBezTo>
                      <a:pt x="2530" y="663"/>
                      <a:pt x="2446" y="626"/>
                      <a:pt x="2371" y="626"/>
                    </a:cubicBezTo>
                    <a:cubicBezTo>
                      <a:pt x="2175" y="626"/>
                      <a:pt x="1905" y="700"/>
                      <a:pt x="1634" y="934"/>
                    </a:cubicBezTo>
                    <a:cubicBezTo>
                      <a:pt x="1634" y="551"/>
                      <a:pt x="1363" y="196"/>
                      <a:pt x="10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2"/>
              <p:cNvSpPr/>
              <p:nvPr/>
            </p:nvSpPr>
            <p:spPr>
              <a:xfrm flipH="1">
                <a:off x="10911247" y="79872"/>
                <a:ext cx="15384" cy="33793"/>
              </a:xfrm>
              <a:custGeom>
                <a:avLst/>
                <a:gdLst/>
                <a:ahLst/>
                <a:cxnLst/>
                <a:rect l="l" t="t" r="r" b="b"/>
                <a:pathLst>
                  <a:path w="234" h="514" extrusionOk="0">
                    <a:moveTo>
                      <a:pt x="1" y="0"/>
                    </a:moveTo>
                    <a:cubicBezTo>
                      <a:pt x="38" y="159"/>
                      <a:pt x="85" y="318"/>
                      <a:pt x="122" y="467"/>
                    </a:cubicBezTo>
                    <a:cubicBezTo>
                      <a:pt x="122" y="514"/>
                      <a:pt x="159" y="514"/>
                      <a:pt x="197" y="514"/>
                    </a:cubicBezTo>
                    <a:cubicBezTo>
                      <a:pt x="234" y="514"/>
                      <a:pt x="234" y="467"/>
                      <a:pt x="234" y="430"/>
                    </a:cubicBezTo>
                    <a:cubicBezTo>
                      <a:pt x="197" y="318"/>
                      <a:pt x="197" y="159"/>
                      <a:pt x="159" y="47"/>
                    </a:cubicBezTo>
                    <a:cubicBezTo>
                      <a:pt x="122" y="0"/>
                      <a:pt x="38" y="0"/>
                      <a:pt x="1" y="0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2"/>
              <p:cNvSpPr/>
              <p:nvPr/>
            </p:nvSpPr>
            <p:spPr>
              <a:xfrm flipH="1">
                <a:off x="10916111" y="-29986"/>
                <a:ext cx="46087" cy="11301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719" extrusionOk="0">
                    <a:moveTo>
                      <a:pt x="37" y="1"/>
                    </a:moveTo>
                    <a:cubicBezTo>
                      <a:pt x="0" y="38"/>
                      <a:pt x="0" y="85"/>
                      <a:pt x="0" y="85"/>
                    </a:cubicBezTo>
                    <a:cubicBezTo>
                      <a:pt x="0" y="122"/>
                      <a:pt x="308" y="822"/>
                      <a:pt x="542" y="1671"/>
                    </a:cubicBezTo>
                    <a:cubicBezTo>
                      <a:pt x="579" y="1671"/>
                      <a:pt x="663" y="1671"/>
                      <a:pt x="700" y="1718"/>
                    </a:cubicBezTo>
                    <a:cubicBezTo>
                      <a:pt x="467" y="822"/>
                      <a:pt x="112" y="38"/>
                      <a:pt x="112" y="38"/>
                    </a:cubicBezTo>
                    <a:cubicBezTo>
                      <a:pt x="112" y="1"/>
                      <a:pt x="75" y="1"/>
                      <a:pt x="37" y="1"/>
                    </a:cubicBezTo>
                    <a:close/>
                  </a:path>
                </a:pathLst>
              </a:custGeom>
              <a:solidFill>
                <a:srgbClr val="D02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1" name="Google Shape;651;p22"/>
          <p:cNvGrpSpPr/>
          <p:nvPr/>
        </p:nvGrpSpPr>
        <p:grpSpPr>
          <a:xfrm>
            <a:off x="-367000" y="297524"/>
            <a:ext cx="9803625" cy="3166636"/>
            <a:chOff x="-367000" y="297524"/>
            <a:chExt cx="9803625" cy="3166636"/>
          </a:xfrm>
        </p:grpSpPr>
        <p:sp>
          <p:nvSpPr>
            <p:cNvPr id="652" name="Google Shape;652;p22"/>
            <p:cNvSpPr/>
            <p:nvPr/>
          </p:nvSpPr>
          <p:spPr>
            <a:xfrm flipH="1">
              <a:off x="6870915" y="1911969"/>
              <a:ext cx="1268813" cy="33719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664915" y="1484565"/>
              <a:ext cx="1608173" cy="4274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-367000" y="2571750"/>
              <a:ext cx="1016520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7596050" y="370503"/>
              <a:ext cx="1016396" cy="33719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 flipH="1">
              <a:off x="649533" y="297524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 flipH="1">
              <a:off x="8708458" y="3222587"/>
              <a:ext cx="728167" cy="2415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92111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50" y="2684875"/>
            <a:ext cx="9144111" cy="2029966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75" y="4401134"/>
            <a:ext cx="9144111" cy="753303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713100" y="1030025"/>
            <a:ext cx="2717100" cy="2211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713100" y="3398625"/>
            <a:ext cx="2376900" cy="874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634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75" y="3398900"/>
            <a:ext cx="9144111" cy="1234675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248880" y="449080"/>
            <a:ext cx="8510856" cy="2465500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420550" y="1561675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42055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5445375" y="1561600"/>
            <a:ext cx="21657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544540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420550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420550" y="3562850"/>
            <a:ext cx="21672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5445375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5445350" y="3562850"/>
            <a:ext cx="21657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619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2"/>
          <p:cNvSpPr/>
          <p:nvPr/>
        </p:nvSpPr>
        <p:spPr>
          <a:xfrm>
            <a:off x="75" y="4781354"/>
            <a:ext cx="9143898" cy="3621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2"/>
          <p:cNvSpPr/>
          <p:nvPr/>
        </p:nvSpPr>
        <p:spPr>
          <a:xfrm>
            <a:off x="50" y="4781354"/>
            <a:ext cx="9143898" cy="362101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2"/>
          <p:cNvSpPr/>
          <p:nvPr/>
        </p:nvSpPr>
        <p:spPr>
          <a:xfrm>
            <a:off x="-75" y="2835899"/>
            <a:ext cx="9144000" cy="143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2"/>
          <p:cNvSpPr/>
          <p:nvPr/>
        </p:nvSpPr>
        <p:spPr>
          <a:xfrm>
            <a:off x="-75" y="3996089"/>
            <a:ext cx="9144111" cy="818865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32"/>
          <p:cNvGrpSpPr/>
          <p:nvPr/>
        </p:nvGrpSpPr>
        <p:grpSpPr>
          <a:xfrm>
            <a:off x="-43175" y="3995742"/>
            <a:ext cx="9236385" cy="847716"/>
            <a:chOff x="31859" y="3637483"/>
            <a:chExt cx="9057943" cy="954958"/>
          </a:xfrm>
        </p:grpSpPr>
        <p:sp>
          <p:nvSpPr>
            <p:cNvPr id="907" name="Google Shape;907;p32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32"/>
          <p:cNvGrpSpPr/>
          <p:nvPr/>
        </p:nvGrpSpPr>
        <p:grpSpPr>
          <a:xfrm>
            <a:off x="-103683" y="313597"/>
            <a:ext cx="8928795" cy="1781591"/>
            <a:chOff x="-103683" y="313597"/>
            <a:chExt cx="8928795" cy="1781591"/>
          </a:xfrm>
        </p:grpSpPr>
        <p:sp>
          <p:nvSpPr>
            <p:cNvPr id="912" name="Google Shape;912;p32"/>
            <p:cNvSpPr/>
            <p:nvPr/>
          </p:nvSpPr>
          <p:spPr>
            <a:xfrm>
              <a:off x="7934749" y="1799828"/>
              <a:ext cx="890363" cy="29536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03574" y="1721054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-103683" y="676052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 flipH="1">
              <a:off x="7267292" y="329875"/>
              <a:ext cx="1111286" cy="295355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351175" y="801022"/>
              <a:ext cx="640602" cy="21250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 flipH="1">
              <a:off x="3560729" y="1508545"/>
              <a:ext cx="799541" cy="21250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 flipH="1">
              <a:off x="1670501" y="313597"/>
              <a:ext cx="988364" cy="327898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9" name="Google Shape;919;p32"/>
          <p:cNvSpPr txBox="1">
            <a:spLocks noGrp="1"/>
          </p:cNvSpPr>
          <p:nvPr>
            <p:ph type="title"/>
          </p:nvPr>
        </p:nvSpPr>
        <p:spPr>
          <a:xfrm>
            <a:off x="1677150" y="532925"/>
            <a:ext cx="5789700" cy="48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20" name="Google Shape;920;p32"/>
          <p:cNvSpPr txBox="1">
            <a:spLocks noGrp="1"/>
          </p:cNvSpPr>
          <p:nvPr>
            <p:ph type="title" idx="2"/>
          </p:nvPr>
        </p:nvSpPr>
        <p:spPr>
          <a:xfrm>
            <a:off x="2418825" y="1141125"/>
            <a:ext cx="1986000" cy="4575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1" name="Google Shape;921;p32"/>
          <p:cNvSpPr txBox="1">
            <a:spLocks noGrp="1"/>
          </p:cNvSpPr>
          <p:nvPr>
            <p:ph type="subTitle" idx="1"/>
          </p:nvPr>
        </p:nvSpPr>
        <p:spPr>
          <a:xfrm>
            <a:off x="4608075" y="1127475"/>
            <a:ext cx="2117100" cy="48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2" name="Google Shape;922;p32"/>
          <p:cNvSpPr txBox="1">
            <a:spLocks noGrp="1"/>
          </p:cNvSpPr>
          <p:nvPr>
            <p:ph type="title" idx="3"/>
          </p:nvPr>
        </p:nvSpPr>
        <p:spPr>
          <a:xfrm>
            <a:off x="2418825" y="1727613"/>
            <a:ext cx="1986000" cy="4575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3" name="Google Shape;923;p32"/>
          <p:cNvSpPr txBox="1">
            <a:spLocks noGrp="1"/>
          </p:cNvSpPr>
          <p:nvPr>
            <p:ph type="subTitle" idx="4"/>
          </p:nvPr>
        </p:nvSpPr>
        <p:spPr>
          <a:xfrm>
            <a:off x="4608075" y="1713975"/>
            <a:ext cx="2264700" cy="48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32"/>
          <p:cNvSpPr txBox="1">
            <a:spLocks noGrp="1"/>
          </p:cNvSpPr>
          <p:nvPr>
            <p:ph type="title" idx="5"/>
          </p:nvPr>
        </p:nvSpPr>
        <p:spPr>
          <a:xfrm>
            <a:off x="2418825" y="2900588"/>
            <a:ext cx="1986000" cy="4575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5" name="Google Shape;925;p32"/>
          <p:cNvSpPr txBox="1">
            <a:spLocks noGrp="1"/>
          </p:cNvSpPr>
          <p:nvPr>
            <p:ph type="subTitle" idx="6"/>
          </p:nvPr>
        </p:nvSpPr>
        <p:spPr>
          <a:xfrm>
            <a:off x="4608075" y="2886950"/>
            <a:ext cx="2264700" cy="48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6" name="Google Shape;926;p32"/>
          <p:cNvSpPr txBox="1">
            <a:spLocks noGrp="1"/>
          </p:cNvSpPr>
          <p:nvPr>
            <p:ph type="title" idx="7"/>
          </p:nvPr>
        </p:nvSpPr>
        <p:spPr>
          <a:xfrm>
            <a:off x="2418825" y="3487075"/>
            <a:ext cx="1986000" cy="4575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7" name="Google Shape;927;p32"/>
          <p:cNvSpPr txBox="1">
            <a:spLocks noGrp="1"/>
          </p:cNvSpPr>
          <p:nvPr>
            <p:ph type="subTitle" idx="8"/>
          </p:nvPr>
        </p:nvSpPr>
        <p:spPr>
          <a:xfrm>
            <a:off x="4608075" y="3473438"/>
            <a:ext cx="2264700" cy="48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32"/>
          <p:cNvSpPr txBox="1">
            <a:spLocks noGrp="1"/>
          </p:cNvSpPr>
          <p:nvPr>
            <p:ph type="title" idx="9"/>
          </p:nvPr>
        </p:nvSpPr>
        <p:spPr>
          <a:xfrm>
            <a:off x="2418825" y="2314100"/>
            <a:ext cx="1986000" cy="4575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9" name="Google Shape;929;p32"/>
          <p:cNvSpPr txBox="1">
            <a:spLocks noGrp="1"/>
          </p:cNvSpPr>
          <p:nvPr>
            <p:ph type="subTitle" idx="13"/>
          </p:nvPr>
        </p:nvSpPr>
        <p:spPr>
          <a:xfrm>
            <a:off x="4608075" y="2300463"/>
            <a:ext cx="2264700" cy="48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32"/>
          <p:cNvSpPr txBox="1">
            <a:spLocks noGrp="1"/>
          </p:cNvSpPr>
          <p:nvPr>
            <p:ph type="title" idx="14"/>
          </p:nvPr>
        </p:nvSpPr>
        <p:spPr>
          <a:xfrm>
            <a:off x="2418825" y="4073563"/>
            <a:ext cx="1986000" cy="457500"/>
          </a:xfrm>
          <a:prstGeom prst="rect">
            <a:avLst/>
          </a:prstGeom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31" name="Google Shape;931;p32"/>
          <p:cNvSpPr txBox="1">
            <a:spLocks noGrp="1"/>
          </p:cNvSpPr>
          <p:nvPr>
            <p:ph type="subTitle" idx="15"/>
          </p:nvPr>
        </p:nvSpPr>
        <p:spPr>
          <a:xfrm>
            <a:off x="4608075" y="4059925"/>
            <a:ext cx="2264700" cy="4848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2" name="Google Shape;932;p32"/>
          <p:cNvGrpSpPr/>
          <p:nvPr/>
        </p:nvGrpSpPr>
        <p:grpSpPr>
          <a:xfrm flipH="1">
            <a:off x="340672" y="3351690"/>
            <a:ext cx="744873" cy="403611"/>
            <a:chOff x="2301112" y="2967762"/>
            <a:chExt cx="655814" cy="355354"/>
          </a:xfrm>
        </p:grpSpPr>
        <p:sp>
          <p:nvSpPr>
            <p:cNvPr id="933" name="Google Shape;933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32"/>
          <p:cNvGrpSpPr/>
          <p:nvPr/>
        </p:nvGrpSpPr>
        <p:grpSpPr>
          <a:xfrm flipH="1">
            <a:off x="1499175" y="2738130"/>
            <a:ext cx="545047" cy="295335"/>
            <a:chOff x="2301112" y="2967762"/>
            <a:chExt cx="655814" cy="355354"/>
          </a:xfrm>
        </p:grpSpPr>
        <p:sp>
          <p:nvSpPr>
            <p:cNvPr id="936" name="Google Shape;936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32"/>
          <p:cNvGrpSpPr/>
          <p:nvPr/>
        </p:nvGrpSpPr>
        <p:grpSpPr>
          <a:xfrm flipH="1">
            <a:off x="7158462" y="2738130"/>
            <a:ext cx="545047" cy="295335"/>
            <a:chOff x="2301112" y="2967762"/>
            <a:chExt cx="655814" cy="355354"/>
          </a:xfrm>
        </p:grpSpPr>
        <p:sp>
          <p:nvSpPr>
            <p:cNvPr id="939" name="Google Shape;939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5386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4"/>
          <p:cNvSpPr/>
          <p:nvPr/>
        </p:nvSpPr>
        <p:spPr>
          <a:xfrm>
            <a:off x="75" y="4570748"/>
            <a:ext cx="9143898" cy="572698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4"/>
          <p:cNvSpPr/>
          <p:nvPr/>
        </p:nvSpPr>
        <p:spPr>
          <a:xfrm>
            <a:off x="50" y="4570748"/>
            <a:ext cx="9143898" cy="572698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2" name="Google Shape;962;p34"/>
          <p:cNvGrpSpPr/>
          <p:nvPr/>
        </p:nvGrpSpPr>
        <p:grpSpPr>
          <a:xfrm>
            <a:off x="-92" y="2569038"/>
            <a:ext cx="9144128" cy="2035688"/>
            <a:chOff x="-92" y="2569038"/>
            <a:chExt cx="9144128" cy="2035688"/>
          </a:xfrm>
        </p:grpSpPr>
        <p:grpSp>
          <p:nvGrpSpPr>
            <p:cNvPr id="963" name="Google Shape;963;p34"/>
            <p:cNvGrpSpPr/>
            <p:nvPr/>
          </p:nvGrpSpPr>
          <p:grpSpPr>
            <a:xfrm>
              <a:off x="-92" y="2569038"/>
              <a:ext cx="9143579" cy="571636"/>
              <a:chOff x="-1039007" y="2887141"/>
              <a:chExt cx="11347207" cy="718767"/>
            </a:xfrm>
          </p:grpSpPr>
          <p:sp>
            <p:nvSpPr>
              <p:cNvPr id="964" name="Google Shape;964;p3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6" name="Google Shape;966;p34"/>
            <p:cNvGrpSpPr/>
            <p:nvPr/>
          </p:nvGrpSpPr>
          <p:grpSpPr>
            <a:xfrm>
              <a:off x="-75" y="3110650"/>
              <a:ext cx="9144111" cy="1494076"/>
              <a:chOff x="-75" y="3996089"/>
              <a:chExt cx="9144111" cy="818986"/>
            </a:xfrm>
          </p:grpSpPr>
          <p:sp>
            <p:nvSpPr>
              <p:cNvPr id="967" name="Google Shape;967;p34"/>
              <p:cNvSpPr/>
              <p:nvPr/>
            </p:nvSpPr>
            <p:spPr>
              <a:xfrm>
                <a:off x="-75" y="3996089"/>
                <a:ext cx="9144111" cy="818865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3930" extrusionOk="0">
                    <a:moveTo>
                      <a:pt x="0" y="0"/>
                    </a:moveTo>
                    <a:lnTo>
                      <a:pt x="0" y="3930"/>
                    </a:lnTo>
                    <a:lnTo>
                      <a:pt x="116675" y="3930"/>
                    </a:lnTo>
                    <a:lnTo>
                      <a:pt x="1166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8" name="Google Shape;968;p34"/>
              <p:cNvGrpSpPr/>
              <p:nvPr/>
            </p:nvGrpSpPr>
            <p:grpSpPr>
              <a:xfrm>
                <a:off x="43175" y="3996198"/>
                <a:ext cx="9057943" cy="818877"/>
                <a:chOff x="31859" y="3637483"/>
                <a:chExt cx="9057943" cy="954958"/>
              </a:xfrm>
            </p:grpSpPr>
            <p:sp>
              <p:nvSpPr>
                <p:cNvPr id="969" name="Google Shape;969;p34"/>
                <p:cNvSpPr/>
                <p:nvPr/>
              </p:nvSpPr>
              <p:spPr>
                <a:xfrm>
                  <a:off x="31859" y="3637483"/>
                  <a:ext cx="583516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6" h="12284" extrusionOk="0">
                      <a:moveTo>
                        <a:pt x="7393" y="0"/>
                      </a:moveTo>
                      <a:lnTo>
                        <a:pt x="1" y="12209"/>
                      </a:lnTo>
                      <a:lnTo>
                        <a:pt x="160" y="12284"/>
                      </a:lnTo>
                      <a:lnTo>
                        <a:pt x="7505" y="75"/>
                      </a:lnTo>
                      <a:lnTo>
                        <a:pt x="7393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0" name="Google Shape;970;p34"/>
                <p:cNvSpPr/>
                <p:nvPr/>
              </p:nvSpPr>
              <p:spPr>
                <a:xfrm>
                  <a:off x="1843027" y="3637483"/>
                  <a:ext cx="353484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7" h="12284" extrusionOk="0">
                      <a:moveTo>
                        <a:pt x="4397" y="0"/>
                      </a:moveTo>
                      <a:lnTo>
                        <a:pt x="0" y="12209"/>
                      </a:lnTo>
                      <a:lnTo>
                        <a:pt x="112" y="12284"/>
                      </a:lnTo>
                      <a:lnTo>
                        <a:pt x="4546" y="75"/>
                      </a:lnTo>
                      <a:lnTo>
                        <a:pt x="4397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1" name="Google Shape;971;p34"/>
                <p:cNvSpPr/>
                <p:nvPr/>
              </p:nvSpPr>
              <p:spPr>
                <a:xfrm>
                  <a:off x="3651240" y="3640359"/>
                  <a:ext cx="127105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12210" extrusionOk="0">
                      <a:moveTo>
                        <a:pt x="1475" y="1"/>
                      </a:moveTo>
                      <a:lnTo>
                        <a:pt x="1" y="12209"/>
                      </a:lnTo>
                      <a:lnTo>
                        <a:pt x="150" y="12209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2" name="Google Shape;972;p34"/>
                <p:cNvSpPr/>
                <p:nvPr/>
              </p:nvSpPr>
              <p:spPr>
                <a:xfrm>
                  <a:off x="5347043" y="3640359"/>
                  <a:ext cx="124151" cy="94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12210" extrusionOk="0">
                      <a:moveTo>
                        <a:pt x="0" y="1"/>
                      </a:moveTo>
                      <a:lnTo>
                        <a:pt x="1438" y="12209"/>
                      </a:lnTo>
                      <a:lnTo>
                        <a:pt x="1596" y="12209"/>
                      </a:lnTo>
                      <a:lnTo>
                        <a:pt x="159" y="1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3" name="Google Shape;973;p34"/>
                <p:cNvSpPr/>
                <p:nvPr/>
              </p:nvSpPr>
              <p:spPr>
                <a:xfrm>
                  <a:off x="6925226" y="3637483"/>
                  <a:ext cx="357060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12284" extrusionOk="0">
                      <a:moveTo>
                        <a:pt x="159" y="0"/>
                      </a:moveTo>
                      <a:lnTo>
                        <a:pt x="1" y="75"/>
                      </a:lnTo>
                      <a:lnTo>
                        <a:pt x="4434" y="12284"/>
                      </a:lnTo>
                      <a:lnTo>
                        <a:pt x="4593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4" name="Google Shape;974;p34"/>
                <p:cNvSpPr/>
                <p:nvPr/>
              </p:nvSpPr>
              <p:spPr>
                <a:xfrm>
                  <a:off x="8506364" y="3637483"/>
                  <a:ext cx="583439" cy="95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12284" extrusionOk="0">
                      <a:moveTo>
                        <a:pt x="159" y="0"/>
                      </a:moveTo>
                      <a:lnTo>
                        <a:pt x="0" y="75"/>
                      </a:lnTo>
                      <a:lnTo>
                        <a:pt x="7355" y="12284"/>
                      </a:lnTo>
                      <a:lnTo>
                        <a:pt x="7505" y="12209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E8D6B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975" name="Google Shape;975;p34"/>
          <p:cNvSpPr txBox="1">
            <a:spLocks noGrp="1"/>
          </p:cNvSpPr>
          <p:nvPr>
            <p:ph type="title"/>
          </p:nvPr>
        </p:nvSpPr>
        <p:spPr>
          <a:xfrm>
            <a:off x="720000" y="535625"/>
            <a:ext cx="7704000" cy="4821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34"/>
          <p:cNvSpPr txBox="1">
            <a:spLocks noGrp="1"/>
          </p:cNvSpPr>
          <p:nvPr>
            <p:ph type="title" idx="2"/>
          </p:nvPr>
        </p:nvSpPr>
        <p:spPr>
          <a:xfrm>
            <a:off x="916063" y="3243750"/>
            <a:ext cx="1911900" cy="615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7" name="Google Shape;977;p34"/>
          <p:cNvSpPr txBox="1">
            <a:spLocks noGrp="1"/>
          </p:cNvSpPr>
          <p:nvPr>
            <p:ph type="subTitle" idx="1"/>
          </p:nvPr>
        </p:nvSpPr>
        <p:spPr>
          <a:xfrm>
            <a:off x="953675" y="3953088"/>
            <a:ext cx="1838100" cy="482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34"/>
          <p:cNvSpPr txBox="1">
            <a:spLocks noGrp="1"/>
          </p:cNvSpPr>
          <p:nvPr>
            <p:ph type="title" idx="3"/>
          </p:nvPr>
        </p:nvSpPr>
        <p:spPr>
          <a:xfrm>
            <a:off x="3616050" y="3243750"/>
            <a:ext cx="1911900" cy="615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79" name="Google Shape;979;p34"/>
          <p:cNvSpPr txBox="1">
            <a:spLocks noGrp="1"/>
          </p:cNvSpPr>
          <p:nvPr>
            <p:ph type="subTitle" idx="4"/>
          </p:nvPr>
        </p:nvSpPr>
        <p:spPr>
          <a:xfrm>
            <a:off x="3652950" y="3953088"/>
            <a:ext cx="1838100" cy="482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0" name="Google Shape;980;p34"/>
          <p:cNvSpPr txBox="1">
            <a:spLocks noGrp="1"/>
          </p:cNvSpPr>
          <p:nvPr>
            <p:ph type="title" idx="5"/>
          </p:nvPr>
        </p:nvSpPr>
        <p:spPr>
          <a:xfrm>
            <a:off x="6316025" y="3243750"/>
            <a:ext cx="1911900" cy="615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81" name="Google Shape;981;p34"/>
          <p:cNvSpPr txBox="1">
            <a:spLocks noGrp="1"/>
          </p:cNvSpPr>
          <p:nvPr>
            <p:ph type="subTitle" idx="6"/>
          </p:nvPr>
        </p:nvSpPr>
        <p:spPr>
          <a:xfrm>
            <a:off x="6352225" y="3953088"/>
            <a:ext cx="1838100" cy="482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4"/>
          <p:cNvSpPr txBox="1">
            <a:spLocks noGrp="1"/>
          </p:cNvSpPr>
          <p:nvPr>
            <p:ph type="title" idx="7" hasCustomPrompt="1"/>
          </p:nvPr>
        </p:nvSpPr>
        <p:spPr>
          <a:xfrm>
            <a:off x="3998550" y="2569050"/>
            <a:ext cx="11469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3" name="Google Shape;983;p34"/>
          <p:cNvSpPr txBox="1">
            <a:spLocks noGrp="1"/>
          </p:cNvSpPr>
          <p:nvPr>
            <p:ph type="title" idx="8" hasCustomPrompt="1"/>
          </p:nvPr>
        </p:nvSpPr>
        <p:spPr>
          <a:xfrm>
            <a:off x="1299278" y="2569050"/>
            <a:ext cx="11469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4" name="Google Shape;984;p34"/>
          <p:cNvSpPr txBox="1">
            <a:spLocks noGrp="1"/>
          </p:cNvSpPr>
          <p:nvPr>
            <p:ph type="title" idx="9" hasCustomPrompt="1"/>
          </p:nvPr>
        </p:nvSpPr>
        <p:spPr>
          <a:xfrm>
            <a:off x="6697825" y="2569050"/>
            <a:ext cx="11469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985" name="Google Shape;985;p34"/>
          <p:cNvGrpSpPr/>
          <p:nvPr/>
        </p:nvGrpSpPr>
        <p:grpSpPr>
          <a:xfrm>
            <a:off x="176225" y="367079"/>
            <a:ext cx="8469783" cy="1415635"/>
            <a:chOff x="176225" y="367079"/>
            <a:chExt cx="8469783" cy="1415635"/>
          </a:xfrm>
        </p:grpSpPr>
        <p:sp>
          <p:nvSpPr>
            <p:cNvPr id="986" name="Google Shape;986;p34"/>
            <p:cNvSpPr/>
            <p:nvPr/>
          </p:nvSpPr>
          <p:spPr>
            <a:xfrm>
              <a:off x="1097423" y="68410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176225" y="1538397"/>
              <a:ext cx="736526" cy="24431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 flipH="1">
              <a:off x="2827971" y="1283149"/>
              <a:ext cx="499716" cy="165773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 flipH="1">
              <a:off x="4902473" y="1380450"/>
              <a:ext cx="1179109" cy="313349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7808050" y="367079"/>
              <a:ext cx="837958" cy="277970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6175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50" y="3200250"/>
            <a:ext cx="9144000" cy="101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6"/>
          <p:cNvSpPr/>
          <p:nvPr/>
        </p:nvSpPr>
        <p:spPr>
          <a:xfrm>
            <a:off x="-75" y="4218065"/>
            <a:ext cx="9144111" cy="9250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43175" y="4217840"/>
            <a:ext cx="9057943" cy="924969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4103899" y="1636425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6"/>
          <p:cNvSpPr/>
          <p:nvPr/>
        </p:nvSpPr>
        <p:spPr>
          <a:xfrm flipH="1">
            <a:off x="497586" y="19225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6"/>
          <p:cNvSpPr/>
          <p:nvPr/>
        </p:nvSpPr>
        <p:spPr>
          <a:xfrm>
            <a:off x="2550425" y="417804"/>
            <a:ext cx="837958" cy="27797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6"/>
          <p:cNvSpPr/>
          <p:nvPr/>
        </p:nvSpPr>
        <p:spPr>
          <a:xfrm flipH="1">
            <a:off x="6543836" y="50427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6"/>
          <p:cNvSpPr/>
          <p:nvPr/>
        </p:nvSpPr>
        <p:spPr>
          <a:xfrm flipH="1">
            <a:off x="7787073" y="2141550"/>
            <a:ext cx="944581" cy="31335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86583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92" y="2942713"/>
            <a:ext cx="9144092" cy="892387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6278945" y="474552"/>
            <a:ext cx="2586786" cy="3360286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75" y="3835024"/>
            <a:ext cx="9144111" cy="769519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486774" y="414550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7"/>
          <p:cNvSpPr/>
          <p:nvPr/>
        </p:nvSpPr>
        <p:spPr>
          <a:xfrm>
            <a:off x="5564111" y="16403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7"/>
          <p:cNvSpPr/>
          <p:nvPr/>
        </p:nvSpPr>
        <p:spPr>
          <a:xfrm>
            <a:off x="1177925" y="1877725"/>
            <a:ext cx="937331" cy="31094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7"/>
          <p:cNvSpPr/>
          <p:nvPr/>
        </p:nvSpPr>
        <p:spPr>
          <a:xfrm>
            <a:off x="3289641" y="663650"/>
            <a:ext cx="937343" cy="24910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7"/>
          <p:cNvSpPr/>
          <p:nvPr/>
        </p:nvSpPr>
        <p:spPr>
          <a:xfrm>
            <a:off x="8242263" y="91800"/>
            <a:ext cx="972913" cy="3227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181075" y="3546818"/>
            <a:ext cx="545047" cy="295335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2273520" y="3463318"/>
            <a:ext cx="663815" cy="359654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5865168" y="3416164"/>
            <a:ext cx="750907" cy="406845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8505925" y="3546818"/>
            <a:ext cx="545047" cy="295335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75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7"/>
          <p:cNvSpPr/>
          <p:nvPr/>
        </p:nvSpPr>
        <p:spPr>
          <a:xfrm>
            <a:off x="50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3225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45"/>
          <p:cNvGrpSpPr/>
          <p:nvPr/>
        </p:nvGrpSpPr>
        <p:grpSpPr>
          <a:xfrm>
            <a:off x="211919" y="203151"/>
            <a:ext cx="8666032" cy="4711617"/>
            <a:chOff x="211919" y="126951"/>
            <a:chExt cx="8666032" cy="4711617"/>
          </a:xfrm>
        </p:grpSpPr>
        <p:sp>
          <p:nvSpPr>
            <p:cNvPr id="493" name="Google Shape;493;p45"/>
            <p:cNvSpPr/>
            <p:nvPr/>
          </p:nvSpPr>
          <p:spPr>
            <a:xfrm>
              <a:off x="211919" y="836809"/>
              <a:ext cx="98603" cy="96068"/>
            </a:xfrm>
            <a:custGeom>
              <a:avLst/>
              <a:gdLst/>
              <a:ahLst/>
              <a:cxnLst/>
              <a:rect l="l" t="t" r="r" b="b"/>
              <a:pathLst>
                <a:path w="1712" h="1668" extrusionOk="0">
                  <a:moveTo>
                    <a:pt x="1712" y="868"/>
                  </a:moveTo>
                  <a:cubicBezTo>
                    <a:pt x="1712" y="1325"/>
                    <a:pt x="1347" y="1667"/>
                    <a:pt x="867" y="1644"/>
                  </a:cubicBezTo>
                  <a:cubicBezTo>
                    <a:pt x="411" y="1644"/>
                    <a:pt x="0" y="1256"/>
                    <a:pt x="0" y="800"/>
                  </a:cubicBezTo>
                  <a:cubicBezTo>
                    <a:pt x="0" y="343"/>
                    <a:pt x="388" y="1"/>
                    <a:pt x="867" y="47"/>
                  </a:cubicBezTo>
                  <a:cubicBezTo>
                    <a:pt x="1347" y="47"/>
                    <a:pt x="1712" y="412"/>
                    <a:pt x="1712" y="868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5"/>
            <p:cNvSpPr/>
            <p:nvPr/>
          </p:nvSpPr>
          <p:spPr>
            <a:xfrm>
              <a:off x="1287275" y="867047"/>
              <a:ext cx="96011" cy="94744"/>
            </a:xfrm>
            <a:custGeom>
              <a:avLst/>
              <a:gdLst/>
              <a:ahLst/>
              <a:cxnLst/>
              <a:rect l="l" t="t" r="r" b="b"/>
              <a:pathLst>
                <a:path w="1667" h="1645" extrusionOk="0">
                  <a:moveTo>
                    <a:pt x="1666" y="845"/>
                  </a:moveTo>
                  <a:cubicBezTo>
                    <a:pt x="1666" y="1279"/>
                    <a:pt x="1278" y="1644"/>
                    <a:pt x="822" y="1621"/>
                  </a:cubicBezTo>
                  <a:cubicBezTo>
                    <a:pt x="365" y="1621"/>
                    <a:pt x="0" y="1256"/>
                    <a:pt x="0" y="800"/>
                  </a:cubicBezTo>
                  <a:cubicBezTo>
                    <a:pt x="0" y="366"/>
                    <a:pt x="365" y="1"/>
                    <a:pt x="822" y="24"/>
                  </a:cubicBezTo>
                  <a:cubicBezTo>
                    <a:pt x="1278" y="47"/>
                    <a:pt x="1666" y="435"/>
                    <a:pt x="1666" y="845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5"/>
            <p:cNvSpPr/>
            <p:nvPr/>
          </p:nvSpPr>
          <p:spPr>
            <a:xfrm>
              <a:off x="2341609" y="898609"/>
              <a:ext cx="96011" cy="92094"/>
            </a:xfrm>
            <a:custGeom>
              <a:avLst/>
              <a:gdLst/>
              <a:ahLst/>
              <a:cxnLst/>
              <a:rect l="l" t="t" r="r" b="b"/>
              <a:pathLst>
                <a:path w="1667" h="1599" extrusionOk="0">
                  <a:moveTo>
                    <a:pt x="1666" y="822"/>
                  </a:moveTo>
                  <a:cubicBezTo>
                    <a:pt x="1666" y="1256"/>
                    <a:pt x="1301" y="1598"/>
                    <a:pt x="845" y="1598"/>
                  </a:cubicBezTo>
                  <a:cubicBezTo>
                    <a:pt x="388" y="1598"/>
                    <a:pt x="0" y="1210"/>
                    <a:pt x="0" y="754"/>
                  </a:cubicBezTo>
                  <a:cubicBezTo>
                    <a:pt x="0" y="343"/>
                    <a:pt x="388" y="1"/>
                    <a:pt x="845" y="1"/>
                  </a:cubicBezTo>
                  <a:cubicBezTo>
                    <a:pt x="1301" y="24"/>
                    <a:pt x="1666" y="389"/>
                    <a:pt x="1666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5"/>
            <p:cNvSpPr/>
            <p:nvPr/>
          </p:nvSpPr>
          <p:spPr>
            <a:xfrm>
              <a:off x="3384078" y="928846"/>
              <a:ext cx="92094" cy="90770"/>
            </a:xfrm>
            <a:custGeom>
              <a:avLst/>
              <a:gdLst/>
              <a:ahLst/>
              <a:cxnLst/>
              <a:rect l="l" t="t" r="r" b="b"/>
              <a:pathLst>
                <a:path w="1599" h="1576" extrusionOk="0">
                  <a:moveTo>
                    <a:pt x="1598" y="800"/>
                  </a:moveTo>
                  <a:cubicBezTo>
                    <a:pt x="1598" y="1233"/>
                    <a:pt x="1233" y="1576"/>
                    <a:pt x="799" y="1576"/>
                  </a:cubicBezTo>
                  <a:cubicBezTo>
                    <a:pt x="343" y="1576"/>
                    <a:pt x="0" y="1210"/>
                    <a:pt x="0" y="777"/>
                  </a:cubicBezTo>
                  <a:cubicBezTo>
                    <a:pt x="0" y="343"/>
                    <a:pt x="366" y="1"/>
                    <a:pt x="799" y="1"/>
                  </a:cubicBezTo>
                  <a:cubicBezTo>
                    <a:pt x="1256" y="1"/>
                    <a:pt x="1598" y="389"/>
                    <a:pt x="1598" y="800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5"/>
            <p:cNvSpPr/>
            <p:nvPr/>
          </p:nvSpPr>
          <p:spPr>
            <a:xfrm>
              <a:off x="4408175" y="959084"/>
              <a:ext cx="92094" cy="90770"/>
            </a:xfrm>
            <a:custGeom>
              <a:avLst/>
              <a:gdLst/>
              <a:ahLst/>
              <a:cxnLst/>
              <a:rect l="l" t="t" r="r" b="b"/>
              <a:pathLst>
                <a:path w="1599" h="1576" extrusionOk="0">
                  <a:moveTo>
                    <a:pt x="1598" y="800"/>
                  </a:moveTo>
                  <a:cubicBezTo>
                    <a:pt x="1598" y="1233"/>
                    <a:pt x="1256" y="1576"/>
                    <a:pt x="799" y="1576"/>
                  </a:cubicBezTo>
                  <a:cubicBezTo>
                    <a:pt x="366" y="1576"/>
                    <a:pt x="0" y="1188"/>
                    <a:pt x="0" y="754"/>
                  </a:cubicBezTo>
                  <a:cubicBezTo>
                    <a:pt x="0" y="343"/>
                    <a:pt x="343" y="1"/>
                    <a:pt x="799" y="1"/>
                  </a:cubicBezTo>
                  <a:cubicBezTo>
                    <a:pt x="1210" y="1"/>
                    <a:pt x="1598" y="366"/>
                    <a:pt x="1598" y="800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5"/>
            <p:cNvSpPr/>
            <p:nvPr/>
          </p:nvSpPr>
          <p:spPr>
            <a:xfrm>
              <a:off x="5419140" y="985404"/>
              <a:ext cx="88120" cy="92037"/>
            </a:xfrm>
            <a:custGeom>
              <a:avLst/>
              <a:gdLst/>
              <a:ahLst/>
              <a:cxnLst/>
              <a:rect l="l" t="t" r="r" b="b"/>
              <a:pathLst>
                <a:path w="1530" h="1598" extrusionOk="0">
                  <a:moveTo>
                    <a:pt x="1529" y="822"/>
                  </a:moveTo>
                  <a:cubicBezTo>
                    <a:pt x="1529" y="1256"/>
                    <a:pt x="1187" y="1598"/>
                    <a:pt x="753" y="1575"/>
                  </a:cubicBezTo>
                  <a:cubicBezTo>
                    <a:pt x="342" y="1575"/>
                    <a:pt x="0" y="1187"/>
                    <a:pt x="0" y="776"/>
                  </a:cubicBezTo>
                  <a:cubicBezTo>
                    <a:pt x="0" y="343"/>
                    <a:pt x="342" y="0"/>
                    <a:pt x="753" y="23"/>
                  </a:cubicBezTo>
                  <a:cubicBezTo>
                    <a:pt x="1187" y="46"/>
                    <a:pt x="1529" y="434"/>
                    <a:pt x="1529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5"/>
            <p:cNvSpPr/>
            <p:nvPr/>
          </p:nvSpPr>
          <p:spPr>
            <a:xfrm>
              <a:off x="6411675" y="1014317"/>
              <a:ext cx="88120" cy="92094"/>
            </a:xfrm>
            <a:custGeom>
              <a:avLst/>
              <a:gdLst/>
              <a:ahLst/>
              <a:cxnLst/>
              <a:rect l="l" t="t" r="r" b="b"/>
              <a:pathLst>
                <a:path w="1530" h="1599" extrusionOk="0">
                  <a:moveTo>
                    <a:pt x="1529" y="845"/>
                  </a:moveTo>
                  <a:cubicBezTo>
                    <a:pt x="1529" y="1256"/>
                    <a:pt x="1187" y="1598"/>
                    <a:pt x="753" y="1575"/>
                  </a:cubicBezTo>
                  <a:cubicBezTo>
                    <a:pt x="343" y="1575"/>
                    <a:pt x="0" y="1210"/>
                    <a:pt x="0" y="776"/>
                  </a:cubicBezTo>
                  <a:cubicBezTo>
                    <a:pt x="0" y="343"/>
                    <a:pt x="343" y="0"/>
                    <a:pt x="753" y="46"/>
                  </a:cubicBezTo>
                  <a:cubicBezTo>
                    <a:pt x="1187" y="46"/>
                    <a:pt x="1529" y="411"/>
                    <a:pt x="1529" y="845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5"/>
            <p:cNvSpPr/>
            <p:nvPr/>
          </p:nvSpPr>
          <p:spPr>
            <a:xfrm>
              <a:off x="7391078" y="1045879"/>
              <a:ext cx="88120" cy="86796"/>
            </a:xfrm>
            <a:custGeom>
              <a:avLst/>
              <a:gdLst/>
              <a:ahLst/>
              <a:cxnLst/>
              <a:rect l="l" t="t" r="r" b="b"/>
              <a:pathLst>
                <a:path w="1530" h="1507" extrusionOk="0">
                  <a:moveTo>
                    <a:pt x="1529" y="776"/>
                  </a:moveTo>
                  <a:cubicBezTo>
                    <a:pt x="1529" y="1210"/>
                    <a:pt x="1187" y="1507"/>
                    <a:pt x="753" y="1507"/>
                  </a:cubicBezTo>
                  <a:cubicBezTo>
                    <a:pt x="342" y="1507"/>
                    <a:pt x="0" y="1141"/>
                    <a:pt x="0" y="753"/>
                  </a:cubicBezTo>
                  <a:cubicBezTo>
                    <a:pt x="0" y="320"/>
                    <a:pt x="342" y="0"/>
                    <a:pt x="753" y="0"/>
                  </a:cubicBezTo>
                  <a:cubicBezTo>
                    <a:pt x="1187" y="0"/>
                    <a:pt x="1529" y="343"/>
                    <a:pt x="1529" y="776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5"/>
            <p:cNvSpPr/>
            <p:nvPr/>
          </p:nvSpPr>
          <p:spPr>
            <a:xfrm>
              <a:off x="8357292" y="1072143"/>
              <a:ext cx="85529" cy="86853"/>
            </a:xfrm>
            <a:custGeom>
              <a:avLst/>
              <a:gdLst/>
              <a:ahLst/>
              <a:cxnLst/>
              <a:rect l="l" t="t" r="r" b="b"/>
              <a:pathLst>
                <a:path w="1485" h="1508" extrusionOk="0">
                  <a:moveTo>
                    <a:pt x="1484" y="777"/>
                  </a:moveTo>
                  <a:cubicBezTo>
                    <a:pt x="1484" y="1210"/>
                    <a:pt x="1142" y="1507"/>
                    <a:pt x="731" y="1507"/>
                  </a:cubicBezTo>
                  <a:cubicBezTo>
                    <a:pt x="343" y="1507"/>
                    <a:pt x="1" y="1142"/>
                    <a:pt x="1" y="754"/>
                  </a:cubicBezTo>
                  <a:cubicBezTo>
                    <a:pt x="1" y="320"/>
                    <a:pt x="343" y="1"/>
                    <a:pt x="731" y="1"/>
                  </a:cubicBezTo>
                  <a:cubicBezTo>
                    <a:pt x="1142" y="1"/>
                    <a:pt x="1484" y="366"/>
                    <a:pt x="1484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5"/>
            <p:cNvSpPr/>
            <p:nvPr/>
          </p:nvSpPr>
          <p:spPr>
            <a:xfrm>
              <a:off x="752217" y="126951"/>
              <a:ext cx="94686" cy="96011"/>
            </a:xfrm>
            <a:custGeom>
              <a:avLst/>
              <a:gdLst/>
              <a:ahLst/>
              <a:cxnLst/>
              <a:rect l="l" t="t" r="r" b="b"/>
              <a:pathLst>
                <a:path w="1644" h="1667" extrusionOk="0">
                  <a:moveTo>
                    <a:pt x="1644" y="868"/>
                  </a:moveTo>
                  <a:cubicBezTo>
                    <a:pt x="1644" y="1279"/>
                    <a:pt x="1278" y="1667"/>
                    <a:pt x="822" y="1621"/>
                  </a:cubicBezTo>
                  <a:cubicBezTo>
                    <a:pt x="365" y="1598"/>
                    <a:pt x="0" y="1233"/>
                    <a:pt x="0" y="799"/>
                  </a:cubicBezTo>
                  <a:cubicBezTo>
                    <a:pt x="0" y="366"/>
                    <a:pt x="365" y="0"/>
                    <a:pt x="822" y="23"/>
                  </a:cubicBezTo>
                  <a:cubicBezTo>
                    <a:pt x="1256" y="46"/>
                    <a:pt x="1644" y="411"/>
                    <a:pt x="1644" y="868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5"/>
            <p:cNvSpPr/>
            <p:nvPr/>
          </p:nvSpPr>
          <p:spPr>
            <a:xfrm>
              <a:off x="1813117" y="163754"/>
              <a:ext cx="96011" cy="92094"/>
            </a:xfrm>
            <a:custGeom>
              <a:avLst/>
              <a:gdLst/>
              <a:ahLst/>
              <a:cxnLst/>
              <a:rect l="l" t="t" r="r" b="b"/>
              <a:pathLst>
                <a:path w="1667" h="1599" extrusionOk="0">
                  <a:moveTo>
                    <a:pt x="1666" y="822"/>
                  </a:moveTo>
                  <a:cubicBezTo>
                    <a:pt x="1666" y="1256"/>
                    <a:pt x="1278" y="1598"/>
                    <a:pt x="822" y="1598"/>
                  </a:cubicBezTo>
                  <a:cubicBezTo>
                    <a:pt x="365" y="1575"/>
                    <a:pt x="0" y="1210"/>
                    <a:pt x="0" y="776"/>
                  </a:cubicBezTo>
                  <a:cubicBezTo>
                    <a:pt x="0" y="343"/>
                    <a:pt x="365" y="0"/>
                    <a:pt x="822" y="0"/>
                  </a:cubicBezTo>
                  <a:cubicBezTo>
                    <a:pt x="1278" y="23"/>
                    <a:pt x="1666" y="388"/>
                    <a:pt x="1666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5"/>
            <p:cNvSpPr/>
            <p:nvPr/>
          </p:nvSpPr>
          <p:spPr>
            <a:xfrm>
              <a:off x="2863477" y="199233"/>
              <a:ext cx="92094" cy="92094"/>
            </a:xfrm>
            <a:custGeom>
              <a:avLst/>
              <a:gdLst/>
              <a:ahLst/>
              <a:cxnLst/>
              <a:rect l="l" t="t" r="r" b="b"/>
              <a:pathLst>
                <a:path w="1599" h="1599" extrusionOk="0">
                  <a:moveTo>
                    <a:pt x="1598" y="845"/>
                  </a:moveTo>
                  <a:cubicBezTo>
                    <a:pt x="1598" y="1256"/>
                    <a:pt x="1210" y="1598"/>
                    <a:pt x="800" y="1598"/>
                  </a:cubicBezTo>
                  <a:cubicBezTo>
                    <a:pt x="343" y="1576"/>
                    <a:pt x="1" y="1233"/>
                    <a:pt x="1" y="777"/>
                  </a:cubicBezTo>
                  <a:cubicBezTo>
                    <a:pt x="1" y="343"/>
                    <a:pt x="366" y="1"/>
                    <a:pt x="800" y="1"/>
                  </a:cubicBezTo>
                  <a:cubicBezTo>
                    <a:pt x="1233" y="24"/>
                    <a:pt x="1598" y="412"/>
                    <a:pt x="1598" y="845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5"/>
            <p:cNvSpPr/>
            <p:nvPr/>
          </p:nvSpPr>
          <p:spPr>
            <a:xfrm>
              <a:off x="3892815" y="233444"/>
              <a:ext cx="92094" cy="92037"/>
            </a:xfrm>
            <a:custGeom>
              <a:avLst/>
              <a:gdLst/>
              <a:ahLst/>
              <a:cxnLst/>
              <a:rect l="l" t="t" r="r" b="b"/>
              <a:pathLst>
                <a:path w="1599" h="1598" extrusionOk="0">
                  <a:moveTo>
                    <a:pt x="1599" y="845"/>
                  </a:moveTo>
                  <a:cubicBezTo>
                    <a:pt x="1599" y="1278"/>
                    <a:pt x="1233" y="1598"/>
                    <a:pt x="800" y="1575"/>
                  </a:cubicBezTo>
                  <a:cubicBezTo>
                    <a:pt x="389" y="1552"/>
                    <a:pt x="1" y="1210"/>
                    <a:pt x="1" y="776"/>
                  </a:cubicBezTo>
                  <a:cubicBezTo>
                    <a:pt x="1" y="343"/>
                    <a:pt x="389" y="0"/>
                    <a:pt x="800" y="46"/>
                  </a:cubicBezTo>
                  <a:cubicBezTo>
                    <a:pt x="1279" y="46"/>
                    <a:pt x="1599" y="411"/>
                    <a:pt x="1599" y="845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5"/>
            <p:cNvSpPr/>
            <p:nvPr/>
          </p:nvSpPr>
          <p:spPr>
            <a:xfrm>
              <a:off x="4909021" y="268923"/>
              <a:ext cx="92094" cy="92094"/>
            </a:xfrm>
            <a:custGeom>
              <a:avLst/>
              <a:gdLst/>
              <a:ahLst/>
              <a:cxnLst/>
              <a:rect l="l" t="t" r="r" b="b"/>
              <a:pathLst>
                <a:path w="1599" h="1599" extrusionOk="0">
                  <a:moveTo>
                    <a:pt x="1599" y="822"/>
                  </a:moveTo>
                  <a:cubicBezTo>
                    <a:pt x="1599" y="1256"/>
                    <a:pt x="1256" y="1598"/>
                    <a:pt x="800" y="1553"/>
                  </a:cubicBezTo>
                  <a:cubicBezTo>
                    <a:pt x="366" y="1530"/>
                    <a:pt x="1" y="1187"/>
                    <a:pt x="1" y="754"/>
                  </a:cubicBezTo>
                  <a:cubicBezTo>
                    <a:pt x="1" y="343"/>
                    <a:pt x="343" y="0"/>
                    <a:pt x="800" y="23"/>
                  </a:cubicBezTo>
                  <a:cubicBezTo>
                    <a:pt x="1256" y="23"/>
                    <a:pt x="1599" y="388"/>
                    <a:pt x="1599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5"/>
            <p:cNvSpPr/>
            <p:nvPr/>
          </p:nvSpPr>
          <p:spPr>
            <a:xfrm>
              <a:off x="5913420" y="301809"/>
              <a:ext cx="88120" cy="92037"/>
            </a:xfrm>
            <a:custGeom>
              <a:avLst/>
              <a:gdLst/>
              <a:ahLst/>
              <a:cxnLst/>
              <a:rect l="l" t="t" r="r" b="b"/>
              <a:pathLst>
                <a:path w="1530" h="1598" extrusionOk="0">
                  <a:moveTo>
                    <a:pt x="1530" y="822"/>
                  </a:moveTo>
                  <a:cubicBezTo>
                    <a:pt x="1530" y="1255"/>
                    <a:pt x="1187" y="1598"/>
                    <a:pt x="776" y="1552"/>
                  </a:cubicBezTo>
                  <a:cubicBezTo>
                    <a:pt x="343" y="1529"/>
                    <a:pt x="0" y="1187"/>
                    <a:pt x="0" y="753"/>
                  </a:cubicBezTo>
                  <a:cubicBezTo>
                    <a:pt x="0" y="342"/>
                    <a:pt x="343" y="0"/>
                    <a:pt x="776" y="23"/>
                  </a:cubicBezTo>
                  <a:cubicBezTo>
                    <a:pt x="1187" y="46"/>
                    <a:pt x="1530" y="388"/>
                    <a:pt x="1530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5"/>
            <p:cNvSpPr/>
            <p:nvPr/>
          </p:nvSpPr>
          <p:spPr>
            <a:xfrm>
              <a:off x="6898065" y="337288"/>
              <a:ext cx="88120" cy="89445"/>
            </a:xfrm>
            <a:custGeom>
              <a:avLst/>
              <a:gdLst/>
              <a:ahLst/>
              <a:cxnLst/>
              <a:rect l="l" t="t" r="r" b="b"/>
              <a:pathLst>
                <a:path w="1530" h="1553" extrusionOk="0">
                  <a:moveTo>
                    <a:pt x="1530" y="799"/>
                  </a:moveTo>
                  <a:cubicBezTo>
                    <a:pt x="1530" y="1233"/>
                    <a:pt x="1187" y="1552"/>
                    <a:pt x="754" y="1552"/>
                  </a:cubicBezTo>
                  <a:cubicBezTo>
                    <a:pt x="343" y="1552"/>
                    <a:pt x="1" y="1187"/>
                    <a:pt x="1" y="754"/>
                  </a:cubicBezTo>
                  <a:cubicBezTo>
                    <a:pt x="1" y="320"/>
                    <a:pt x="343" y="0"/>
                    <a:pt x="754" y="0"/>
                  </a:cubicBezTo>
                  <a:cubicBezTo>
                    <a:pt x="1187" y="0"/>
                    <a:pt x="1530" y="388"/>
                    <a:pt x="1530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5"/>
            <p:cNvSpPr/>
            <p:nvPr/>
          </p:nvSpPr>
          <p:spPr>
            <a:xfrm>
              <a:off x="7872226" y="370117"/>
              <a:ext cx="85471" cy="86853"/>
            </a:xfrm>
            <a:custGeom>
              <a:avLst/>
              <a:gdLst/>
              <a:ahLst/>
              <a:cxnLst/>
              <a:rect l="l" t="t" r="r" b="b"/>
              <a:pathLst>
                <a:path w="1484" h="1508" extrusionOk="0">
                  <a:moveTo>
                    <a:pt x="1484" y="777"/>
                  </a:moveTo>
                  <a:cubicBezTo>
                    <a:pt x="1484" y="1211"/>
                    <a:pt x="1141" y="1507"/>
                    <a:pt x="730" y="1507"/>
                  </a:cubicBezTo>
                  <a:cubicBezTo>
                    <a:pt x="320" y="1507"/>
                    <a:pt x="0" y="1142"/>
                    <a:pt x="0" y="754"/>
                  </a:cubicBezTo>
                  <a:cubicBezTo>
                    <a:pt x="0" y="321"/>
                    <a:pt x="342" y="1"/>
                    <a:pt x="730" y="1"/>
                  </a:cubicBezTo>
                  <a:cubicBezTo>
                    <a:pt x="1141" y="1"/>
                    <a:pt x="1484" y="389"/>
                    <a:pt x="1484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5"/>
            <p:cNvSpPr/>
            <p:nvPr/>
          </p:nvSpPr>
          <p:spPr>
            <a:xfrm>
              <a:off x="8792422" y="401679"/>
              <a:ext cx="85529" cy="86853"/>
            </a:xfrm>
            <a:custGeom>
              <a:avLst/>
              <a:gdLst/>
              <a:ahLst/>
              <a:cxnLst/>
              <a:rect l="l" t="t" r="r" b="b"/>
              <a:pathLst>
                <a:path w="1485" h="1508" extrusionOk="0">
                  <a:moveTo>
                    <a:pt x="1484" y="777"/>
                  </a:moveTo>
                  <a:cubicBezTo>
                    <a:pt x="1484" y="1211"/>
                    <a:pt x="1142" y="1507"/>
                    <a:pt x="731" y="1507"/>
                  </a:cubicBezTo>
                  <a:cubicBezTo>
                    <a:pt x="343" y="1507"/>
                    <a:pt x="1" y="1142"/>
                    <a:pt x="1" y="754"/>
                  </a:cubicBezTo>
                  <a:cubicBezTo>
                    <a:pt x="1" y="320"/>
                    <a:pt x="343" y="1"/>
                    <a:pt x="731" y="1"/>
                  </a:cubicBezTo>
                  <a:cubicBezTo>
                    <a:pt x="1142" y="24"/>
                    <a:pt x="1484" y="366"/>
                    <a:pt x="1484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5"/>
            <p:cNvSpPr/>
            <p:nvPr/>
          </p:nvSpPr>
          <p:spPr>
            <a:xfrm>
              <a:off x="211919" y="2138284"/>
              <a:ext cx="98603" cy="94744"/>
            </a:xfrm>
            <a:custGeom>
              <a:avLst/>
              <a:gdLst/>
              <a:ahLst/>
              <a:cxnLst/>
              <a:rect l="l" t="t" r="r" b="b"/>
              <a:pathLst>
                <a:path w="1712" h="1645" extrusionOk="0">
                  <a:moveTo>
                    <a:pt x="1712" y="845"/>
                  </a:moveTo>
                  <a:cubicBezTo>
                    <a:pt x="1712" y="1302"/>
                    <a:pt x="1347" y="1644"/>
                    <a:pt x="867" y="1644"/>
                  </a:cubicBezTo>
                  <a:cubicBezTo>
                    <a:pt x="411" y="1644"/>
                    <a:pt x="0" y="1256"/>
                    <a:pt x="0" y="800"/>
                  </a:cubicBezTo>
                  <a:cubicBezTo>
                    <a:pt x="0" y="343"/>
                    <a:pt x="388" y="1"/>
                    <a:pt x="867" y="1"/>
                  </a:cubicBezTo>
                  <a:cubicBezTo>
                    <a:pt x="1347" y="47"/>
                    <a:pt x="1712" y="412"/>
                    <a:pt x="1712" y="845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5"/>
            <p:cNvSpPr/>
            <p:nvPr/>
          </p:nvSpPr>
          <p:spPr>
            <a:xfrm>
              <a:off x="3385403" y="2201408"/>
              <a:ext cx="92094" cy="89445"/>
            </a:xfrm>
            <a:custGeom>
              <a:avLst/>
              <a:gdLst/>
              <a:ahLst/>
              <a:cxnLst/>
              <a:rect l="l" t="t" r="r" b="b"/>
              <a:pathLst>
                <a:path w="1599" h="1553" extrusionOk="0">
                  <a:moveTo>
                    <a:pt x="1598" y="799"/>
                  </a:moveTo>
                  <a:cubicBezTo>
                    <a:pt x="1598" y="1233"/>
                    <a:pt x="1233" y="1553"/>
                    <a:pt x="799" y="1553"/>
                  </a:cubicBezTo>
                  <a:cubicBezTo>
                    <a:pt x="343" y="1553"/>
                    <a:pt x="0" y="1187"/>
                    <a:pt x="0" y="754"/>
                  </a:cubicBezTo>
                  <a:cubicBezTo>
                    <a:pt x="0" y="343"/>
                    <a:pt x="388" y="0"/>
                    <a:pt x="799" y="0"/>
                  </a:cubicBezTo>
                  <a:cubicBezTo>
                    <a:pt x="1233" y="0"/>
                    <a:pt x="1598" y="366"/>
                    <a:pt x="1598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5"/>
            <p:cNvSpPr/>
            <p:nvPr/>
          </p:nvSpPr>
          <p:spPr>
            <a:xfrm>
              <a:off x="4409500" y="2221105"/>
              <a:ext cx="92037" cy="89445"/>
            </a:xfrm>
            <a:custGeom>
              <a:avLst/>
              <a:gdLst/>
              <a:ahLst/>
              <a:cxnLst/>
              <a:rect l="l" t="t" r="r" b="b"/>
              <a:pathLst>
                <a:path w="1598" h="1553" extrusionOk="0">
                  <a:moveTo>
                    <a:pt x="1598" y="800"/>
                  </a:moveTo>
                  <a:cubicBezTo>
                    <a:pt x="1598" y="1211"/>
                    <a:pt x="1256" y="1553"/>
                    <a:pt x="799" y="1553"/>
                  </a:cubicBezTo>
                  <a:cubicBezTo>
                    <a:pt x="365" y="1553"/>
                    <a:pt x="0" y="1188"/>
                    <a:pt x="0" y="754"/>
                  </a:cubicBezTo>
                  <a:cubicBezTo>
                    <a:pt x="0" y="343"/>
                    <a:pt x="343" y="1"/>
                    <a:pt x="799" y="1"/>
                  </a:cubicBezTo>
                  <a:cubicBezTo>
                    <a:pt x="1233" y="1"/>
                    <a:pt x="1598" y="366"/>
                    <a:pt x="1598" y="800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5"/>
            <p:cNvSpPr/>
            <p:nvPr/>
          </p:nvSpPr>
          <p:spPr>
            <a:xfrm>
              <a:off x="5420407" y="2240860"/>
              <a:ext cx="88178" cy="90770"/>
            </a:xfrm>
            <a:custGeom>
              <a:avLst/>
              <a:gdLst/>
              <a:ahLst/>
              <a:cxnLst/>
              <a:rect l="l" t="t" r="r" b="b"/>
              <a:pathLst>
                <a:path w="1531" h="1576" extrusionOk="0">
                  <a:moveTo>
                    <a:pt x="1530" y="799"/>
                  </a:moveTo>
                  <a:cubicBezTo>
                    <a:pt x="1530" y="1233"/>
                    <a:pt x="1188" y="1575"/>
                    <a:pt x="777" y="1575"/>
                  </a:cubicBezTo>
                  <a:cubicBezTo>
                    <a:pt x="343" y="1575"/>
                    <a:pt x="1" y="1187"/>
                    <a:pt x="1" y="776"/>
                  </a:cubicBezTo>
                  <a:cubicBezTo>
                    <a:pt x="1" y="343"/>
                    <a:pt x="343" y="0"/>
                    <a:pt x="777" y="0"/>
                  </a:cubicBezTo>
                  <a:cubicBezTo>
                    <a:pt x="1188" y="0"/>
                    <a:pt x="1530" y="365"/>
                    <a:pt x="1530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5"/>
            <p:cNvSpPr/>
            <p:nvPr/>
          </p:nvSpPr>
          <p:spPr>
            <a:xfrm>
              <a:off x="8359941" y="2298686"/>
              <a:ext cx="85471" cy="86853"/>
            </a:xfrm>
            <a:custGeom>
              <a:avLst/>
              <a:gdLst/>
              <a:ahLst/>
              <a:cxnLst/>
              <a:rect l="l" t="t" r="r" b="b"/>
              <a:pathLst>
                <a:path w="1484" h="1508" extrusionOk="0">
                  <a:moveTo>
                    <a:pt x="1484" y="754"/>
                  </a:moveTo>
                  <a:cubicBezTo>
                    <a:pt x="1484" y="1187"/>
                    <a:pt x="1142" y="1507"/>
                    <a:pt x="731" y="1507"/>
                  </a:cubicBezTo>
                  <a:cubicBezTo>
                    <a:pt x="343" y="1507"/>
                    <a:pt x="0" y="1165"/>
                    <a:pt x="0" y="731"/>
                  </a:cubicBezTo>
                  <a:cubicBezTo>
                    <a:pt x="0" y="297"/>
                    <a:pt x="343" y="1"/>
                    <a:pt x="731" y="1"/>
                  </a:cubicBezTo>
                  <a:cubicBezTo>
                    <a:pt x="1142" y="1"/>
                    <a:pt x="1484" y="343"/>
                    <a:pt x="1484" y="754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5"/>
            <p:cNvSpPr/>
            <p:nvPr/>
          </p:nvSpPr>
          <p:spPr>
            <a:xfrm>
              <a:off x="752217" y="1421859"/>
              <a:ext cx="94686" cy="96011"/>
            </a:xfrm>
            <a:custGeom>
              <a:avLst/>
              <a:gdLst/>
              <a:ahLst/>
              <a:cxnLst/>
              <a:rect l="l" t="t" r="r" b="b"/>
              <a:pathLst>
                <a:path w="1644" h="1667" extrusionOk="0">
                  <a:moveTo>
                    <a:pt x="1644" y="868"/>
                  </a:moveTo>
                  <a:cubicBezTo>
                    <a:pt x="1644" y="1301"/>
                    <a:pt x="1278" y="1666"/>
                    <a:pt x="822" y="1644"/>
                  </a:cubicBezTo>
                  <a:cubicBezTo>
                    <a:pt x="365" y="1644"/>
                    <a:pt x="0" y="1256"/>
                    <a:pt x="0" y="799"/>
                  </a:cubicBezTo>
                  <a:cubicBezTo>
                    <a:pt x="0" y="388"/>
                    <a:pt x="365" y="0"/>
                    <a:pt x="822" y="46"/>
                  </a:cubicBezTo>
                  <a:cubicBezTo>
                    <a:pt x="1278" y="69"/>
                    <a:pt x="1644" y="411"/>
                    <a:pt x="1644" y="868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5"/>
            <p:cNvSpPr/>
            <p:nvPr/>
          </p:nvSpPr>
          <p:spPr>
            <a:xfrm>
              <a:off x="2863477" y="1477035"/>
              <a:ext cx="93419" cy="89445"/>
            </a:xfrm>
            <a:custGeom>
              <a:avLst/>
              <a:gdLst/>
              <a:ahLst/>
              <a:cxnLst/>
              <a:rect l="l" t="t" r="r" b="b"/>
              <a:pathLst>
                <a:path w="1622" h="1553" extrusionOk="0">
                  <a:moveTo>
                    <a:pt x="1621" y="800"/>
                  </a:moveTo>
                  <a:cubicBezTo>
                    <a:pt x="1621" y="1211"/>
                    <a:pt x="1256" y="1553"/>
                    <a:pt x="822" y="1553"/>
                  </a:cubicBezTo>
                  <a:cubicBezTo>
                    <a:pt x="366" y="1553"/>
                    <a:pt x="23" y="1188"/>
                    <a:pt x="1" y="754"/>
                  </a:cubicBezTo>
                  <a:cubicBezTo>
                    <a:pt x="1" y="320"/>
                    <a:pt x="366" y="1"/>
                    <a:pt x="800" y="1"/>
                  </a:cubicBezTo>
                  <a:cubicBezTo>
                    <a:pt x="1256" y="1"/>
                    <a:pt x="1621" y="366"/>
                    <a:pt x="1621" y="800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5"/>
            <p:cNvSpPr/>
            <p:nvPr/>
          </p:nvSpPr>
          <p:spPr>
            <a:xfrm>
              <a:off x="3895464" y="1500707"/>
              <a:ext cx="92094" cy="90770"/>
            </a:xfrm>
            <a:custGeom>
              <a:avLst/>
              <a:gdLst/>
              <a:ahLst/>
              <a:cxnLst/>
              <a:rect l="l" t="t" r="r" b="b"/>
              <a:pathLst>
                <a:path w="1599" h="1576" extrusionOk="0">
                  <a:moveTo>
                    <a:pt x="1598" y="800"/>
                  </a:moveTo>
                  <a:cubicBezTo>
                    <a:pt x="1598" y="1233"/>
                    <a:pt x="1233" y="1576"/>
                    <a:pt x="799" y="1576"/>
                  </a:cubicBezTo>
                  <a:cubicBezTo>
                    <a:pt x="366" y="1576"/>
                    <a:pt x="1" y="1210"/>
                    <a:pt x="1" y="777"/>
                  </a:cubicBezTo>
                  <a:cubicBezTo>
                    <a:pt x="1" y="343"/>
                    <a:pt x="366" y="1"/>
                    <a:pt x="799" y="1"/>
                  </a:cubicBezTo>
                  <a:cubicBezTo>
                    <a:pt x="1256" y="46"/>
                    <a:pt x="1598" y="389"/>
                    <a:pt x="1598" y="800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5"/>
            <p:cNvSpPr/>
            <p:nvPr/>
          </p:nvSpPr>
          <p:spPr>
            <a:xfrm>
              <a:off x="4910346" y="1525703"/>
              <a:ext cx="92094" cy="90770"/>
            </a:xfrm>
            <a:custGeom>
              <a:avLst/>
              <a:gdLst/>
              <a:ahLst/>
              <a:cxnLst/>
              <a:rect l="l" t="t" r="r" b="b"/>
              <a:pathLst>
                <a:path w="1599" h="1576" extrusionOk="0">
                  <a:moveTo>
                    <a:pt x="1598" y="799"/>
                  </a:moveTo>
                  <a:cubicBezTo>
                    <a:pt x="1598" y="1233"/>
                    <a:pt x="1256" y="1575"/>
                    <a:pt x="800" y="1575"/>
                  </a:cubicBezTo>
                  <a:cubicBezTo>
                    <a:pt x="389" y="1575"/>
                    <a:pt x="1" y="1187"/>
                    <a:pt x="1" y="776"/>
                  </a:cubicBezTo>
                  <a:cubicBezTo>
                    <a:pt x="1" y="343"/>
                    <a:pt x="343" y="0"/>
                    <a:pt x="800" y="0"/>
                  </a:cubicBezTo>
                  <a:cubicBezTo>
                    <a:pt x="1256" y="23"/>
                    <a:pt x="1598" y="366"/>
                    <a:pt x="1598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5"/>
            <p:cNvSpPr/>
            <p:nvPr/>
          </p:nvSpPr>
          <p:spPr>
            <a:xfrm>
              <a:off x="5914745" y="1549375"/>
              <a:ext cx="89445" cy="92037"/>
            </a:xfrm>
            <a:custGeom>
              <a:avLst/>
              <a:gdLst/>
              <a:ahLst/>
              <a:cxnLst/>
              <a:rect l="l" t="t" r="r" b="b"/>
              <a:pathLst>
                <a:path w="1553" h="1598" extrusionOk="0">
                  <a:moveTo>
                    <a:pt x="1552" y="822"/>
                  </a:moveTo>
                  <a:cubicBezTo>
                    <a:pt x="1552" y="1256"/>
                    <a:pt x="1210" y="1598"/>
                    <a:pt x="776" y="1552"/>
                  </a:cubicBezTo>
                  <a:cubicBezTo>
                    <a:pt x="343" y="1552"/>
                    <a:pt x="0" y="1187"/>
                    <a:pt x="0" y="753"/>
                  </a:cubicBezTo>
                  <a:cubicBezTo>
                    <a:pt x="0" y="320"/>
                    <a:pt x="343" y="0"/>
                    <a:pt x="776" y="23"/>
                  </a:cubicBezTo>
                  <a:cubicBezTo>
                    <a:pt x="1210" y="46"/>
                    <a:pt x="1552" y="388"/>
                    <a:pt x="1552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5"/>
            <p:cNvSpPr/>
            <p:nvPr/>
          </p:nvSpPr>
          <p:spPr>
            <a:xfrm>
              <a:off x="6900714" y="1575638"/>
              <a:ext cx="89445" cy="89445"/>
            </a:xfrm>
            <a:custGeom>
              <a:avLst/>
              <a:gdLst/>
              <a:ahLst/>
              <a:cxnLst/>
              <a:rect l="l" t="t" r="r" b="b"/>
              <a:pathLst>
                <a:path w="1553" h="1553" extrusionOk="0">
                  <a:moveTo>
                    <a:pt x="1552" y="800"/>
                  </a:moveTo>
                  <a:cubicBezTo>
                    <a:pt x="1552" y="1210"/>
                    <a:pt x="1210" y="1553"/>
                    <a:pt x="776" y="1530"/>
                  </a:cubicBezTo>
                  <a:cubicBezTo>
                    <a:pt x="343" y="1530"/>
                    <a:pt x="0" y="1165"/>
                    <a:pt x="0" y="754"/>
                  </a:cubicBezTo>
                  <a:cubicBezTo>
                    <a:pt x="0" y="343"/>
                    <a:pt x="343" y="1"/>
                    <a:pt x="776" y="24"/>
                  </a:cubicBezTo>
                  <a:cubicBezTo>
                    <a:pt x="1210" y="24"/>
                    <a:pt x="1552" y="366"/>
                    <a:pt x="1552" y="800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5"/>
            <p:cNvSpPr/>
            <p:nvPr/>
          </p:nvSpPr>
          <p:spPr>
            <a:xfrm>
              <a:off x="7874818" y="1599310"/>
              <a:ext cx="85529" cy="88120"/>
            </a:xfrm>
            <a:custGeom>
              <a:avLst/>
              <a:gdLst/>
              <a:ahLst/>
              <a:cxnLst/>
              <a:rect l="l" t="t" r="r" b="b"/>
              <a:pathLst>
                <a:path w="1485" h="1530" extrusionOk="0">
                  <a:moveTo>
                    <a:pt x="1484" y="777"/>
                  </a:moveTo>
                  <a:cubicBezTo>
                    <a:pt x="1484" y="1210"/>
                    <a:pt x="1142" y="1530"/>
                    <a:pt x="754" y="1530"/>
                  </a:cubicBezTo>
                  <a:cubicBezTo>
                    <a:pt x="320" y="1530"/>
                    <a:pt x="1" y="1142"/>
                    <a:pt x="1" y="754"/>
                  </a:cubicBezTo>
                  <a:cubicBezTo>
                    <a:pt x="1" y="320"/>
                    <a:pt x="343" y="1"/>
                    <a:pt x="754" y="1"/>
                  </a:cubicBezTo>
                  <a:cubicBezTo>
                    <a:pt x="1142" y="1"/>
                    <a:pt x="1484" y="389"/>
                    <a:pt x="1484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5"/>
            <p:cNvSpPr/>
            <p:nvPr/>
          </p:nvSpPr>
          <p:spPr>
            <a:xfrm>
              <a:off x="8781939" y="1622981"/>
              <a:ext cx="85471" cy="86796"/>
            </a:xfrm>
            <a:custGeom>
              <a:avLst/>
              <a:gdLst/>
              <a:ahLst/>
              <a:cxnLst/>
              <a:rect l="l" t="t" r="r" b="b"/>
              <a:pathLst>
                <a:path w="1484" h="1507" extrusionOk="0">
                  <a:moveTo>
                    <a:pt x="1484" y="776"/>
                  </a:moveTo>
                  <a:cubicBezTo>
                    <a:pt x="1484" y="1187"/>
                    <a:pt x="1141" y="1507"/>
                    <a:pt x="753" y="1507"/>
                  </a:cubicBezTo>
                  <a:cubicBezTo>
                    <a:pt x="343" y="1507"/>
                    <a:pt x="0" y="1164"/>
                    <a:pt x="0" y="731"/>
                  </a:cubicBezTo>
                  <a:cubicBezTo>
                    <a:pt x="0" y="320"/>
                    <a:pt x="343" y="0"/>
                    <a:pt x="753" y="0"/>
                  </a:cubicBezTo>
                  <a:cubicBezTo>
                    <a:pt x="1141" y="0"/>
                    <a:pt x="1484" y="343"/>
                    <a:pt x="1484" y="776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5"/>
            <p:cNvSpPr/>
            <p:nvPr/>
          </p:nvSpPr>
          <p:spPr>
            <a:xfrm>
              <a:off x="8785856" y="2970474"/>
              <a:ext cx="85529" cy="86796"/>
            </a:xfrm>
            <a:custGeom>
              <a:avLst/>
              <a:gdLst/>
              <a:ahLst/>
              <a:cxnLst/>
              <a:rect l="l" t="t" r="r" b="b"/>
              <a:pathLst>
                <a:path w="1485" h="1507" extrusionOk="0">
                  <a:moveTo>
                    <a:pt x="1484" y="753"/>
                  </a:moveTo>
                  <a:cubicBezTo>
                    <a:pt x="1484" y="1187"/>
                    <a:pt x="1142" y="1507"/>
                    <a:pt x="731" y="1507"/>
                  </a:cubicBezTo>
                  <a:cubicBezTo>
                    <a:pt x="343" y="1507"/>
                    <a:pt x="1" y="1164"/>
                    <a:pt x="1" y="731"/>
                  </a:cubicBezTo>
                  <a:cubicBezTo>
                    <a:pt x="1" y="320"/>
                    <a:pt x="343" y="0"/>
                    <a:pt x="731" y="0"/>
                  </a:cubicBezTo>
                  <a:cubicBezTo>
                    <a:pt x="1142" y="23"/>
                    <a:pt x="1484" y="365"/>
                    <a:pt x="1484" y="753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5"/>
            <p:cNvSpPr/>
            <p:nvPr/>
          </p:nvSpPr>
          <p:spPr>
            <a:xfrm>
              <a:off x="211919" y="3442407"/>
              <a:ext cx="98603" cy="92094"/>
            </a:xfrm>
            <a:custGeom>
              <a:avLst/>
              <a:gdLst/>
              <a:ahLst/>
              <a:cxnLst/>
              <a:rect l="l" t="t" r="r" b="b"/>
              <a:pathLst>
                <a:path w="1712" h="1599" extrusionOk="0">
                  <a:moveTo>
                    <a:pt x="1712" y="799"/>
                  </a:moveTo>
                  <a:cubicBezTo>
                    <a:pt x="1712" y="1256"/>
                    <a:pt x="1347" y="1598"/>
                    <a:pt x="867" y="1598"/>
                  </a:cubicBezTo>
                  <a:cubicBezTo>
                    <a:pt x="411" y="1598"/>
                    <a:pt x="0" y="1210"/>
                    <a:pt x="0" y="799"/>
                  </a:cubicBezTo>
                  <a:cubicBezTo>
                    <a:pt x="0" y="343"/>
                    <a:pt x="388" y="1"/>
                    <a:pt x="867" y="1"/>
                  </a:cubicBezTo>
                  <a:cubicBezTo>
                    <a:pt x="1347" y="1"/>
                    <a:pt x="1712" y="366"/>
                    <a:pt x="1712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5"/>
            <p:cNvSpPr/>
            <p:nvPr/>
          </p:nvSpPr>
          <p:spPr>
            <a:xfrm>
              <a:off x="1288542" y="3452947"/>
              <a:ext cx="96068" cy="92037"/>
            </a:xfrm>
            <a:custGeom>
              <a:avLst/>
              <a:gdLst/>
              <a:ahLst/>
              <a:cxnLst/>
              <a:rect l="l" t="t" r="r" b="b"/>
              <a:pathLst>
                <a:path w="1668" h="1598" extrusionOk="0">
                  <a:moveTo>
                    <a:pt x="1667" y="799"/>
                  </a:moveTo>
                  <a:cubicBezTo>
                    <a:pt x="1667" y="1233"/>
                    <a:pt x="1302" y="1598"/>
                    <a:pt x="823" y="1598"/>
                  </a:cubicBezTo>
                  <a:cubicBezTo>
                    <a:pt x="389" y="1598"/>
                    <a:pt x="1" y="1233"/>
                    <a:pt x="1" y="799"/>
                  </a:cubicBezTo>
                  <a:cubicBezTo>
                    <a:pt x="1" y="388"/>
                    <a:pt x="366" y="0"/>
                    <a:pt x="823" y="0"/>
                  </a:cubicBezTo>
                  <a:cubicBezTo>
                    <a:pt x="1302" y="0"/>
                    <a:pt x="1667" y="342"/>
                    <a:pt x="1667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5"/>
            <p:cNvSpPr/>
            <p:nvPr/>
          </p:nvSpPr>
          <p:spPr>
            <a:xfrm>
              <a:off x="2344201" y="3462105"/>
              <a:ext cx="94744" cy="93419"/>
            </a:xfrm>
            <a:custGeom>
              <a:avLst/>
              <a:gdLst/>
              <a:ahLst/>
              <a:cxnLst/>
              <a:rect l="l" t="t" r="r" b="b"/>
              <a:pathLst>
                <a:path w="1645" h="1622" extrusionOk="0">
                  <a:moveTo>
                    <a:pt x="1644" y="823"/>
                  </a:moveTo>
                  <a:cubicBezTo>
                    <a:pt x="1644" y="1256"/>
                    <a:pt x="1279" y="1621"/>
                    <a:pt x="822" y="1599"/>
                  </a:cubicBezTo>
                  <a:cubicBezTo>
                    <a:pt x="366" y="1599"/>
                    <a:pt x="1" y="1211"/>
                    <a:pt x="1" y="800"/>
                  </a:cubicBezTo>
                  <a:cubicBezTo>
                    <a:pt x="1" y="366"/>
                    <a:pt x="366" y="1"/>
                    <a:pt x="822" y="24"/>
                  </a:cubicBezTo>
                  <a:cubicBezTo>
                    <a:pt x="1279" y="24"/>
                    <a:pt x="1644" y="389"/>
                    <a:pt x="1644" y="823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5"/>
            <p:cNvSpPr/>
            <p:nvPr/>
          </p:nvSpPr>
          <p:spPr>
            <a:xfrm>
              <a:off x="3386728" y="3472645"/>
              <a:ext cx="93361" cy="90770"/>
            </a:xfrm>
            <a:custGeom>
              <a:avLst/>
              <a:gdLst/>
              <a:ahLst/>
              <a:cxnLst/>
              <a:rect l="l" t="t" r="r" b="b"/>
              <a:pathLst>
                <a:path w="1621" h="1576" extrusionOk="0">
                  <a:moveTo>
                    <a:pt x="1621" y="799"/>
                  </a:moveTo>
                  <a:cubicBezTo>
                    <a:pt x="1621" y="1233"/>
                    <a:pt x="1233" y="1575"/>
                    <a:pt x="822" y="1575"/>
                  </a:cubicBezTo>
                  <a:cubicBezTo>
                    <a:pt x="365" y="1575"/>
                    <a:pt x="0" y="1210"/>
                    <a:pt x="0" y="777"/>
                  </a:cubicBezTo>
                  <a:cubicBezTo>
                    <a:pt x="0" y="343"/>
                    <a:pt x="388" y="0"/>
                    <a:pt x="822" y="0"/>
                  </a:cubicBezTo>
                  <a:cubicBezTo>
                    <a:pt x="1233" y="46"/>
                    <a:pt x="1621" y="389"/>
                    <a:pt x="1621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5"/>
            <p:cNvSpPr/>
            <p:nvPr/>
          </p:nvSpPr>
          <p:spPr>
            <a:xfrm>
              <a:off x="4410825" y="3483184"/>
              <a:ext cx="92037" cy="90770"/>
            </a:xfrm>
            <a:custGeom>
              <a:avLst/>
              <a:gdLst/>
              <a:ahLst/>
              <a:cxnLst/>
              <a:rect l="l" t="t" r="r" b="b"/>
              <a:pathLst>
                <a:path w="1598" h="1576" extrusionOk="0">
                  <a:moveTo>
                    <a:pt x="1598" y="799"/>
                  </a:moveTo>
                  <a:cubicBezTo>
                    <a:pt x="1598" y="1233"/>
                    <a:pt x="1255" y="1575"/>
                    <a:pt x="799" y="1575"/>
                  </a:cubicBezTo>
                  <a:cubicBezTo>
                    <a:pt x="365" y="1575"/>
                    <a:pt x="0" y="1187"/>
                    <a:pt x="0" y="776"/>
                  </a:cubicBezTo>
                  <a:cubicBezTo>
                    <a:pt x="0" y="342"/>
                    <a:pt x="342" y="0"/>
                    <a:pt x="799" y="0"/>
                  </a:cubicBezTo>
                  <a:cubicBezTo>
                    <a:pt x="1233" y="23"/>
                    <a:pt x="1598" y="365"/>
                    <a:pt x="1598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5"/>
            <p:cNvSpPr/>
            <p:nvPr/>
          </p:nvSpPr>
          <p:spPr>
            <a:xfrm>
              <a:off x="5421732" y="3494991"/>
              <a:ext cx="89445" cy="88120"/>
            </a:xfrm>
            <a:custGeom>
              <a:avLst/>
              <a:gdLst/>
              <a:ahLst/>
              <a:cxnLst/>
              <a:rect l="l" t="t" r="r" b="b"/>
              <a:pathLst>
                <a:path w="1553" h="1530" extrusionOk="0">
                  <a:moveTo>
                    <a:pt x="1553" y="754"/>
                  </a:moveTo>
                  <a:cubicBezTo>
                    <a:pt x="1553" y="1187"/>
                    <a:pt x="1210" y="1530"/>
                    <a:pt x="777" y="1530"/>
                  </a:cubicBezTo>
                  <a:cubicBezTo>
                    <a:pt x="343" y="1530"/>
                    <a:pt x="1" y="1187"/>
                    <a:pt x="1" y="754"/>
                  </a:cubicBezTo>
                  <a:cubicBezTo>
                    <a:pt x="1" y="343"/>
                    <a:pt x="343" y="1"/>
                    <a:pt x="777" y="1"/>
                  </a:cubicBezTo>
                  <a:cubicBezTo>
                    <a:pt x="1210" y="1"/>
                    <a:pt x="1553" y="343"/>
                    <a:pt x="1553" y="754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5"/>
            <p:cNvSpPr/>
            <p:nvPr/>
          </p:nvSpPr>
          <p:spPr>
            <a:xfrm>
              <a:off x="6415591" y="3504207"/>
              <a:ext cx="89445" cy="89445"/>
            </a:xfrm>
            <a:custGeom>
              <a:avLst/>
              <a:gdLst/>
              <a:ahLst/>
              <a:cxnLst/>
              <a:rect l="l" t="t" r="r" b="b"/>
              <a:pathLst>
                <a:path w="1553" h="1553" extrusionOk="0">
                  <a:moveTo>
                    <a:pt x="1553" y="776"/>
                  </a:moveTo>
                  <a:cubicBezTo>
                    <a:pt x="1553" y="1210"/>
                    <a:pt x="1210" y="1552"/>
                    <a:pt x="777" y="1552"/>
                  </a:cubicBezTo>
                  <a:cubicBezTo>
                    <a:pt x="343" y="1552"/>
                    <a:pt x="1" y="1210"/>
                    <a:pt x="1" y="776"/>
                  </a:cubicBezTo>
                  <a:cubicBezTo>
                    <a:pt x="1" y="343"/>
                    <a:pt x="343" y="0"/>
                    <a:pt x="777" y="0"/>
                  </a:cubicBezTo>
                  <a:cubicBezTo>
                    <a:pt x="1210" y="0"/>
                    <a:pt x="1553" y="343"/>
                    <a:pt x="1553" y="776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5"/>
            <p:cNvSpPr/>
            <p:nvPr/>
          </p:nvSpPr>
          <p:spPr>
            <a:xfrm>
              <a:off x="7394994" y="3512097"/>
              <a:ext cx="89445" cy="90770"/>
            </a:xfrm>
            <a:custGeom>
              <a:avLst/>
              <a:gdLst/>
              <a:ahLst/>
              <a:cxnLst/>
              <a:rect l="l" t="t" r="r" b="b"/>
              <a:pathLst>
                <a:path w="1553" h="1576" extrusionOk="0">
                  <a:moveTo>
                    <a:pt x="1553" y="799"/>
                  </a:moveTo>
                  <a:cubicBezTo>
                    <a:pt x="1553" y="1233"/>
                    <a:pt x="1210" y="1575"/>
                    <a:pt x="777" y="1552"/>
                  </a:cubicBezTo>
                  <a:cubicBezTo>
                    <a:pt x="343" y="1552"/>
                    <a:pt x="0" y="1210"/>
                    <a:pt x="0" y="776"/>
                  </a:cubicBezTo>
                  <a:cubicBezTo>
                    <a:pt x="0" y="343"/>
                    <a:pt x="343" y="0"/>
                    <a:pt x="777" y="46"/>
                  </a:cubicBezTo>
                  <a:cubicBezTo>
                    <a:pt x="1210" y="46"/>
                    <a:pt x="1553" y="388"/>
                    <a:pt x="1553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5"/>
            <p:cNvSpPr/>
            <p:nvPr/>
          </p:nvSpPr>
          <p:spPr>
            <a:xfrm>
              <a:off x="8361266" y="3523904"/>
              <a:ext cx="85471" cy="86853"/>
            </a:xfrm>
            <a:custGeom>
              <a:avLst/>
              <a:gdLst/>
              <a:ahLst/>
              <a:cxnLst/>
              <a:rect l="l" t="t" r="r" b="b"/>
              <a:pathLst>
                <a:path w="1484" h="1508" extrusionOk="0">
                  <a:moveTo>
                    <a:pt x="1484" y="777"/>
                  </a:moveTo>
                  <a:cubicBezTo>
                    <a:pt x="1484" y="1210"/>
                    <a:pt x="1141" y="1507"/>
                    <a:pt x="753" y="1507"/>
                  </a:cubicBezTo>
                  <a:cubicBezTo>
                    <a:pt x="342" y="1507"/>
                    <a:pt x="0" y="1165"/>
                    <a:pt x="0" y="754"/>
                  </a:cubicBezTo>
                  <a:cubicBezTo>
                    <a:pt x="0" y="320"/>
                    <a:pt x="342" y="1"/>
                    <a:pt x="753" y="1"/>
                  </a:cubicBezTo>
                  <a:cubicBezTo>
                    <a:pt x="1164" y="1"/>
                    <a:pt x="1484" y="343"/>
                    <a:pt x="1484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752217" y="2720684"/>
              <a:ext cx="94686" cy="93419"/>
            </a:xfrm>
            <a:custGeom>
              <a:avLst/>
              <a:gdLst/>
              <a:ahLst/>
              <a:cxnLst/>
              <a:rect l="l" t="t" r="r" b="b"/>
              <a:pathLst>
                <a:path w="1644" h="1622" extrusionOk="0">
                  <a:moveTo>
                    <a:pt x="1644" y="822"/>
                  </a:moveTo>
                  <a:cubicBezTo>
                    <a:pt x="1644" y="1256"/>
                    <a:pt x="1278" y="1621"/>
                    <a:pt x="822" y="1621"/>
                  </a:cubicBezTo>
                  <a:cubicBezTo>
                    <a:pt x="365" y="1621"/>
                    <a:pt x="0" y="1256"/>
                    <a:pt x="0" y="799"/>
                  </a:cubicBezTo>
                  <a:cubicBezTo>
                    <a:pt x="0" y="343"/>
                    <a:pt x="365" y="0"/>
                    <a:pt x="822" y="0"/>
                  </a:cubicBezTo>
                  <a:cubicBezTo>
                    <a:pt x="1278" y="23"/>
                    <a:pt x="1644" y="366"/>
                    <a:pt x="1644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1814442" y="2735141"/>
              <a:ext cx="96011" cy="93419"/>
            </a:xfrm>
            <a:custGeom>
              <a:avLst/>
              <a:gdLst/>
              <a:ahLst/>
              <a:cxnLst/>
              <a:rect l="l" t="t" r="r" b="b"/>
              <a:pathLst>
                <a:path w="1667" h="1622" extrusionOk="0">
                  <a:moveTo>
                    <a:pt x="1666" y="822"/>
                  </a:moveTo>
                  <a:cubicBezTo>
                    <a:pt x="1666" y="1256"/>
                    <a:pt x="1278" y="1621"/>
                    <a:pt x="822" y="1598"/>
                  </a:cubicBezTo>
                  <a:cubicBezTo>
                    <a:pt x="388" y="1598"/>
                    <a:pt x="0" y="1233"/>
                    <a:pt x="0" y="799"/>
                  </a:cubicBezTo>
                  <a:cubicBezTo>
                    <a:pt x="0" y="366"/>
                    <a:pt x="388" y="1"/>
                    <a:pt x="822" y="23"/>
                  </a:cubicBezTo>
                  <a:cubicBezTo>
                    <a:pt x="1301" y="23"/>
                    <a:pt x="1666" y="411"/>
                    <a:pt x="1666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2863477" y="2753571"/>
              <a:ext cx="93419" cy="90770"/>
            </a:xfrm>
            <a:custGeom>
              <a:avLst/>
              <a:gdLst/>
              <a:ahLst/>
              <a:cxnLst/>
              <a:rect l="l" t="t" r="r" b="b"/>
              <a:pathLst>
                <a:path w="1622" h="1576" extrusionOk="0">
                  <a:moveTo>
                    <a:pt x="1621" y="799"/>
                  </a:moveTo>
                  <a:cubicBezTo>
                    <a:pt x="1621" y="1233"/>
                    <a:pt x="1256" y="1575"/>
                    <a:pt x="822" y="1575"/>
                  </a:cubicBezTo>
                  <a:cubicBezTo>
                    <a:pt x="366" y="1575"/>
                    <a:pt x="1" y="1187"/>
                    <a:pt x="1" y="776"/>
                  </a:cubicBezTo>
                  <a:cubicBezTo>
                    <a:pt x="1" y="342"/>
                    <a:pt x="366" y="0"/>
                    <a:pt x="800" y="0"/>
                  </a:cubicBezTo>
                  <a:cubicBezTo>
                    <a:pt x="1279" y="0"/>
                    <a:pt x="1621" y="365"/>
                    <a:pt x="1621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3896789" y="2768027"/>
              <a:ext cx="92094" cy="90770"/>
            </a:xfrm>
            <a:custGeom>
              <a:avLst/>
              <a:gdLst/>
              <a:ahLst/>
              <a:cxnLst/>
              <a:rect l="l" t="t" r="r" b="b"/>
              <a:pathLst>
                <a:path w="1599" h="1576" extrusionOk="0">
                  <a:moveTo>
                    <a:pt x="1598" y="799"/>
                  </a:moveTo>
                  <a:cubicBezTo>
                    <a:pt x="1598" y="1233"/>
                    <a:pt x="1233" y="1575"/>
                    <a:pt x="799" y="1575"/>
                  </a:cubicBezTo>
                  <a:cubicBezTo>
                    <a:pt x="366" y="1575"/>
                    <a:pt x="0" y="1187"/>
                    <a:pt x="0" y="776"/>
                  </a:cubicBezTo>
                  <a:cubicBezTo>
                    <a:pt x="0" y="343"/>
                    <a:pt x="366" y="0"/>
                    <a:pt x="799" y="0"/>
                  </a:cubicBezTo>
                  <a:cubicBezTo>
                    <a:pt x="1233" y="23"/>
                    <a:pt x="1598" y="365"/>
                    <a:pt x="1598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5"/>
            <p:cNvSpPr/>
            <p:nvPr/>
          </p:nvSpPr>
          <p:spPr>
            <a:xfrm>
              <a:off x="4911671" y="2783808"/>
              <a:ext cx="92094" cy="90712"/>
            </a:xfrm>
            <a:custGeom>
              <a:avLst/>
              <a:gdLst/>
              <a:ahLst/>
              <a:cxnLst/>
              <a:rect l="l" t="t" r="r" b="b"/>
              <a:pathLst>
                <a:path w="1599" h="1575" extrusionOk="0">
                  <a:moveTo>
                    <a:pt x="1598" y="822"/>
                  </a:moveTo>
                  <a:cubicBezTo>
                    <a:pt x="1598" y="1233"/>
                    <a:pt x="1279" y="1575"/>
                    <a:pt x="799" y="1575"/>
                  </a:cubicBezTo>
                  <a:cubicBezTo>
                    <a:pt x="389" y="1575"/>
                    <a:pt x="0" y="1210"/>
                    <a:pt x="0" y="776"/>
                  </a:cubicBezTo>
                  <a:cubicBezTo>
                    <a:pt x="0" y="342"/>
                    <a:pt x="343" y="0"/>
                    <a:pt x="799" y="0"/>
                  </a:cubicBezTo>
                  <a:cubicBezTo>
                    <a:pt x="1279" y="0"/>
                    <a:pt x="1598" y="388"/>
                    <a:pt x="1598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5"/>
            <p:cNvSpPr/>
            <p:nvPr/>
          </p:nvSpPr>
          <p:spPr>
            <a:xfrm>
              <a:off x="5916070" y="2800856"/>
              <a:ext cx="89445" cy="89445"/>
            </a:xfrm>
            <a:custGeom>
              <a:avLst/>
              <a:gdLst/>
              <a:ahLst/>
              <a:cxnLst/>
              <a:rect l="l" t="t" r="r" b="b"/>
              <a:pathLst>
                <a:path w="1553" h="1553" extrusionOk="0">
                  <a:moveTo>
                    <a:pt x="1552" y="777"/>
                  </a:moveTo>
                  <a:cubicBezTo>
                    <a:pt x="1552" y="1211"/>
                    <a:pt x="1210" y="1553"/>
                    <a:pt x="776" y="1553"/>
                  </a:cubicBezTo>
                  <a:cubicBezTo>
                    <a:pt x="342" y="1553"/>
                    <a:pt x="0" y="1211"/>
                    <a:pt x="0" y="777"/>
                  </a:cubicBezTo>
                  <a:cubicBezTo>
                    <a:pt x="0" y="343"/>
                    <a:pt x="342" y="1"/>
                    <a:pt x="776" y="1"/>
                  </a:cubicBezTo>
                  <a:cubicBezTo>
                    <a:pt x="1210" y="1"/>
                    <a:pt x="1552" y="343"/>
                    <a:pt x="1552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5"/>
            <p:cNvSpPr/>
            <p:nvPr/>
          </p:nvSpPr>
          <p:spPr>
            <a:xfrm>
              <a:off x="6902039" y="2814046"/>
              <a:ext cx="89445" cy="90712"/>
            </a:xfrm>
            <a:custGeom>
              <a:avLst/>
              <a:gdLst/>
              <a:ahLst/>
              <a:cxnLst/>
              <a:rect l="l" t="t" r="r" b="b"/>
              <a:pathLst>
                <a:path w="1553" h="1575" extrusionOk="0">
                  <a:moveTo>
                    <a:pt x="1552" y="799"/>
                  </a:moveTo>
                  <a:cubicBezTo>
                    <a:pt x="1552" y="1233"/>
                    <a:pt x="1210" y="1575"/>
                    <a:pt x="776" y="1552"/>
                  </a:cubicBezTo>
                  <a:cubicBezTo>
                    <a:pt x="342" y="1552"/>
                    <a:pt x="0" y="1210"/>
                    <a:pt x="0" y="776"/>
                  </a:cubicBezTo>
                  <a:cubicBezTo>
                    <a:pt x="0" y="342"/>
                    <a:pt x="342" y="0"/>
                    <a:pt x="776" y="23"/>
                  </a:cubicBezTo>
                  <a:cubicBezTo>
                    <a:pt x="1210" y="23"/>
                    <a:pt x="1552" y="365"/>
                    <a:pt x="1552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5"/>
            <p:cNvSpPr/>
            <p:nvPr/>
          </p:nvSpPr>
          <p:spPr>
            <a:xfrm>
              <a:off x="7876143" y="2831094"/>
              <a:ext cx="86853" cy="86853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1507" y="754"/>
                  </a:moveTo>
                  <a:cubicBezTo>
                    <a:pt x="1507" y="1188"/>
                    <a:pt x="1165" y="1507"/>
                    <a:pt x="754" y="1507"/>
                  </a:cubicBezTo>
                  <a:cubicBezTo>
                    <a:pt x="320" y="1507"/>
                    <a:pt x="1" y="1165"/>
                    <a:pt x="1" y="731"/>
                  </a:cubicBezTo>
                  <a:cubicBezTo>
                    <a:pt x="1" y="298"/>
                    <a:pt x="343" y="1"/>
                    <a:pt x="754" y="1"/>
                  </a:cubicBezTo>
                  <a:cubicBezTo>
                    <a:pt x="1165" y="1"/>
                    <a:pt x="1507" y="320"/>
                    <a:pt x="1507" y="754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5"/>
            <p:cNvSpPr/>
            <p:nvPr/>
          </p:nvSpPr>
          <p:spPr>
            <a:xfrm>
              <a:off x="211919" y="4745206"/>
              <a:ext cx="98603" cy="92094"/>
            </a:xfrm>
            <a:custGeom>
              <a:avLst/>
              <a:gdLst/>
              <a:ahLst/>
              <a:cxnLst/>
              <a:rect l="l" t="t" r="r" b="b"/>
              <a:pathLst>
                <a:path w="1712" h="1599" extrusionOk="0">
                  <a:moveTo>
                    <a:pt x="1712" y="799"/>
                  </a:moveTo>
                  <a:cubicBezTo>
                    <a:pt x="1712" y="1256"/>
                    <a:pt x="1347" y="1598"/>
                    <a:pt x="867" y="1598"/>
                  </a:cubicBezTo>
                  <a:cubicBezTo>
                    <a:pt x="411" y="1598"/>
                    <a:pt x="0" y="1233"/>
                    <a:pt x="0" y="799"/>
                  </a:cubicBezTo>
                  <a:cubicBezTo>
                    <a:pt x="0" y="365"/>
                    <a:pt x="388" y="0"/>
                    <a:pt x="867" y="0"/>
                  </a:cubicBezTo>
                  <a:cubicBezTo>
                    <a:pt x="1347" y="0"/>
                    <a:pt x="1712" y="365"/>
                    <a:pt x="1712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5"/>
            <p:cNvSpPr/>
            <p:nvPr/>
          </p:nvSpPr>
          <p:spPr>
            <a:xfrm>
              <a:off x="1288542" y="4745206"/>
              <a:ext cx="96068" cy="92094"/>
            </a:xfrm>
            <a:custGeom>
              <a:avLst/>
              <a:gdLst/>
              <a:ahLst/>
              <a:cxnLst/>
              <a:rect l="l" t="t" r="r" b="b"/>
              <a:pathLst>
                <a:path w="1668" h="1599" extrusionOk="0">
                  <a:moveTo>
                    <a:pt x="1667" y="799"/>
                  </a:moveTo>
                  <a:cubicBezTo>
                    <a:pt x="1667" y="1233"/>
                    <a:pt x="1302" y="1598"/>
                    <a:pt x="823" y="1598"/>
                  </a:cubicBezTo>
                  <a:cubicBezTo>
                    <a:pt x="389" y="1598"/>
                    <a:pt x="1" y="1233"/>
                    <a:pt x="1" y="799"/>
                  </a:cubicBezTo>
                  <a:cubicBezTo>
                    <a:pt x="1" y="365"/>
                    <a:pt x="366" y="0"/>
                    <a:pt x="823" y="0"/>
                  </a:cubicBezTo>
                  <a:cubicBezTo>
                    <a:pt x="1302" y="0"/>
                    <a:pt x="1667" y="365"/>
                    <a:pt x="1667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5"/>
            <p:cNvSpPr/>
            <p:nvPr/>
          </p:nvSpPr>
          <p:spPr>
            <a:xfrm>
              <a:off x="2345525" y="4746531"/>
              <a:ext cx="96011" cy="92037"/>
            </a:xfrm>
            <a:custGeom>
              <a:avLst/>
              <a:gdLst/>
              <a:ahLst/>
              <a:cxnLst/>
              <a:rect l="l" t="t" r="r" b="b"/>
              <a:pathLst>
                <a:path w="1667" h="1598" extrusionOk="0">
                  <a:moveTo>
                    <a:pt x="1667" y="799"/>
                  </a:moveTo>
                  <a:cubicBezTo>
                    <a:pt x="1667" y="1233"/>
                    <a:pt x="1279" y="1598"/>
                    <a:pt x="822" y="1598"/>
                  </a:cubicBezTo>
                  <a:cubicBezTo>
                    <a:pt x="366" y="1598"/>
                    <a:pt x="0" y="1256"/>
                    <a:pt x="0" y="799"/>
                  </a:cubicBezTo>
                  <a:cubicBezTo>
                    <a:pt x="0" y="365"/>
                    <a:pt x="366" y="0"/>
                    <a:pt x="822" y="0"/>
                  </a:cubicBezTo>
                  <a:cubicBezTo>
                    <a:pt x="1279" y="0"/>
                    <a:pt x="1667" y="342"/>
                    <a:pt x="1667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3386728" y="4746531"/>
              <a:ext cx="93361" cy="92037"/>
            </a:xfrm>
            <a:custGeom>
              <a:avLst/>
              <a:gdLst/>
              <a:ahLst/>
              <a:cxnLst/>
              <a:rect l="l" t="t" r="r" b="b"/>
              <a:pathLst>
                <a:path w="1621" h="1598" extrusionOk="0">
                  <a:moveTo>
                    <a:pt x="1621" y="799"/>
                  </a:moveTo>
                  <a:cubicBezTo>
                    <a:pt x="1621" y="1233"/>
                    <a:pt x="1233" y="1598"/>
                    <a:pt x="822" y="1598"/>
                  </a:cubicBezTo>
                  <a:cubicBezTo>
                    <a:pt x="365" y="1598"/>
                    <a:pt x="0" y="1256"/>
                    <a:pt x="0" y="799"/>
                  </a:cubicBezTo>
                  <a:cubicBezTo>
                    <a:pt x="0" y="365"/>
                    <a:pt x="388" y="0"/>
                    <a:pt x="822" y="0"/>
                  </a:cubicBezTo>
                  <a:cubicBezTo>
                    <a:pt x="1278" y="0"/>
                    <a:pt x="1621" y="365"/>
                    <a:pt x="1621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5"/>
            <p:cNvSpPr/>
            <p:nvPr/>
          </p:nvSpPr>
          <p:spPr>
            <a:xfrm>
              <a:off x="4412092" y="4747798"/>
              <a:ext cx="93419" cy="89503"/>
            </a:xfrm>
            <a:custGeom>
              <a:avLst/>
              <a:gdLst/>
              <a:ahLst/>
              <a:cxnLst/>
              <a:rect l="l" t="t" r="r" b="b"/>
              <a:pathLst>
                <a:path w="1622" h="1554" extrusionOk="0">
                  <a:moveTo>
                    <a:pt x="1621" y="777"/>
                  </a:moveTo>
                  <a:cubicBezTo>
                    <a:pt x="1621" y="1211"/>
                    <a:pt x="1279" y="1553"/>
                    <a:pt x="823" y="1553"/>
                  </a:cubicBezTo>
                  <a:cubicBezTo>
                    <a:pt x="389" y="1553"/>
                    <a:pt x="1" y="1211"/>
                    <a:pt x="1" y="777"/>
                  </a:cubicBezTo>
                  <a:cubicBezTo>
                    <a:pt x="1" y="343"/>
                    <a:pt x="343" y="1"/>
                    <a:pt x="823" y="1"/>
                  </a:cubicBezTo>
                  <a:cubicBezTo>
                    <a:pt x="1233" y="1"/>
                    <a:pt x="1621" y="343"/>
                    <a:pt x="1621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5"/>
            <p:cNvSpPr/>
            <p:nvPr/>
          </p:nvSpPr>
          <p:spPr>
            <a:xfrm>
              <a:off x="5423057" y="4747798"/>
              <a:ext cx="89445" cy="89503"/>
            </a:xfrm>
            <a:custGeom>
              <a:avLst/>
              <a:gdLst/>
              <a:ahLst/>
              <a:cxnLst/>
              <a:rect l="l" t="t" r="r" b="b"/>
              <a:pathLst>
                <a:path w="1553" h="1554" extrusionOk="0">
                  <a:moveTo>
                    <a:pt x="1553" y="777"/>
                  </a:moveTo>
                  <a:cubicBezTo>
                    <a:pt x="1553" y="1211"/>
                    <a:pt x="1210" y="1553"/>
                    <a:pt x="777" y="1553"/>
                  </a:cubicBezTo>
                  <a:cubicBezTo>
                    <a:pt x="343" y="1553"/>
                    <a:pt x="1" y="1211"/>
                    <a:pt x="1" y="777"/>
                  </a:cubicBezTo>
                  <a:cubicBezTo>
                    <a:pt x="1" y="343"/>
                    <a:pt x="343" y="1"/>
                    <a:pt x="777" y="1"/>
                  </a:cubicBezTo>
                  <a:cubicBezTo>
                    <a:pt x="1210" y="1"/>
                    <a:pt x="1553" y="343"/>
                    <a:pt x="1553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6418241" y="4750447"/>
              <a:ext cx="88120" cy="88120"/>
            </a:xfrm>
            <a:custGeom>
              <a:avLst/>
              <a:gdLst/>
              <a:ahLst/>
              <a:cxnLst/>
              <a:rect l="l" t="t" r="r" b="b"/>
              <a:pathLst>
                <a:path w="1530" h="1530" extrusionOk="0">
                  <a:moveTo>
                    <a:pt x="1530" y="754"/>
                  </a:moveTo>
                  <a:cubicBezTo>
                    <a:pt x="1530" y="1188"/>
                    <a:pt x="1187" y="1530"/>
                    <a:pt x="754" y="1530"/>
                  </a:cubicBezTo>
                  <a:cubicBezTo>
                    <a:pt x="343" y="1530"/>
                    <a:pt x="0" y="1188"/>
                    <a:pt x="0" y="754"/>
                  </a:cubicBezTo>
                  <a:cubicBezTo>
                    <a:pt x="0" y="343"/>
                    <a:pt x="343" y="1"/>
                    <a:pt x="754" y="1"/>
                  </a:cubicBezTo>
                  <a:cubicBezTo>
                    <a:pt x="1187" y="1"/>
                    <a:pt x="1530" y="343"/>
                    <a:pt x="1530" y="754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5"/>
            <p:cNvSpPr/>
            <p:nvPr/>
          </p:nvSpPr>
          <p:spPr>
            <a:xfrm>
              <a:off x="7397644" y="4750447"/>
              <a:ext cx="88120" cy="88120"/>
            </a:xfrm>
            <a:custGeom>
              <a:avLst/>
              <a:gdLst/>
              <a:ahLst/>
              <a:cxnLst/>
              <a:rect l="l" t="t" r="r" b="b"/>
              <a:pathLst>
                <a:path w="1530" h="1530" extrusionOk="0">
                  <a:moveTo>
                    <a:pt x="1529" y="754"/>
                  </a:moveTo>
                  <a:cubicBezTo>
                    <a:pt x="1529" y="1188"/>
                    <a:pt x="1187" y="1530"/>
                    <a:pt x="753" y="1530"/>
                  </a:cubicBezTo>
                  <a:cubicBezTo>
                    <a:pt x="343" y="1530"/>
                    <a:pt x="0" y="1188"/>
                    <a:pt x="0" y="754"/>
                  </a:cubicBezTo>
                  <a:cubicBezTo>
                    <a:pt x="0" y="343"/>
                    <a:pt x="343" y="1"/>
                    <a:pt x="753" y="1"/>
                  </a:cubicBezTo>
                  <a:cubicBezTo>
                    <a:pt x="1187" y="1"/>
                    <a:pt x="1529" y="343"/>
                    <a:pt x="1529" y="754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5"/>
            <p:cNvSpPr/>
            <p:nvPr/>
          </p:nvSpPr>
          <p:spPr>
            <a:xfrm>
              <a:off x="8365182" y="4750447"/>
              <a:ext cx="85529" cy="88120"/>
            </a:xfrm>
            <a:custGeom>
              <a:avLst/>
              <a:gdLst/>
              <a:ahLst/>
              <a:cxnLst/>
              <a:rect l="l" t="t" r="r" b="b"/>
              <a:pathLst>
                <a:path w="1485" h="1530" extrusionOk="0">
                  <a:moveTo>
                    <a:pt x="1484" y="754"/>
                  </a:moveTo>
                  <a:cubicBezTo>
                    <a:pt x="1484" y="1188"/>
                    <a:pt x="1142" y="1530"/>
                    <a:pt x="731" y="1530"/>
                  </a:cubicBezTo>
                  <a:cubicBezTo>
                    <a:pt x="343" y="1530"/>
                    <a:pt x="1" y="1188"/>
                    <a:pt x="1" y="754"/>
                  </a:cubicBezTo>
                  <a:cubicBezTo>
                    <a:pt x="1" y="343"/>
                    <a:pt x="343" y="1"/>
                    <a:pt x="731" y="1"/>
                  </a:cubicBezTo>
                  <a:cubicBezTo>
                    <a:pt x="1142" y="1"/>
                    <a:pt x="1484" y="343"/>
                    <a:pt x="1484" y="754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5"/>
            <p:cNvSpPr/>
            <p:nvPr/>
          </p:nvSpPr>
          <p:spPr>
            <a:xfrm>
              <a:off x="3898114" y="4036615"/>
              <a:ext cx="92037" cy="90770"/>
            </a:xfrm>
            <a:custGeom>
              <a:avLst/>
              <a:gdLst/>
              <a:ahLst/>
              <a:cxnLst/>
              <a:rect l="l" t="t" r="r" b="b"/>
              <a:pathLst>
                <a:path w="1598" h="1576" extrusionOk="0">
                  <a:moveTo>
                    <a:pt x="1598" y="799"/>
                  </a:moveTo>
                  <a:cubicBezTo>
                    <a:pt x="1598" y="1233"/>
                    <a:pt x="1233" y="1575"/>
                    <a:pt x="799" y="1575"/>
                  </a:cubicBezTo>
                  <a:cubicBezTo>
                    <a:pt x="343" y="1575"/>
                    <a:pt x="0" y="1233"/>
                    <a:pt x="0" y="777"/>
                  </a:cubicBezTo>
                  <a:cubicBezTo>
                    <a:pt x="0" y="343"/>
                    <a:pt x="365" y="1"/>
                    <a:pt x="799" y="1"/>
                  </a:cubicBezTo>
                  <a:cubicBezTo>
                    <a:pt x="1233" y="1"/>
                    <a:pt x="1598" y="366"/>
                    <a:pt x="1598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5"/>
            <p:cNvSpPr/>
            <p:nvPr/>
          </p:nvSpPr>
          <p:spPr>
            <a:xfrm>
              <a:off x="4914320" y="4043181"/>
              <a:ext cx="92037" cy="89445"/>
            </a:xfrm>
            <a:custGeom>
              <a:avLst/>
              <a:gdLst/>
              <a:ahLst/>
              <a:cxnLst/>
              <a:rect l="l" t="t" r="r" b="b"/>
              <a:pathLst>
                <a:path w="1598" h="1553" extrusionOk="0">
                  <a:moveTo>
                    <a:pt x="1598" y="777"/>
                  </a:moveTo>
                  <a:cubicBezTo>
                    <a:pt x="1598" y="1210"/>
                    <a:pt x="1256" y="1553"/>
                    <a:pt x="799" y="1553"/>
                  </a:cubicBezTo>
                  <a:cubicBezTo>
                    <a:pt x="365" y="1553"/>
                    <a:pt x="0" y="1210"/>
                    <a:pt x="0" y="777"/>
                  </a:cubicBezTo>
                  <a:cubicBezTo>
                    <a:pt x="0" y="343"/>
                    <a:pt x="343" y="1"/>
                    <a:pt x="799" y="1"/>
                  </a:cubicBezTo>
                  <a:cubicBezTo>
                    <a:pt x="1256" y="1"/>
                    <a:pt x="1598" y="343"/>
                    <a:pt x="1598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5"/>
            <p:cNvSpPr/>
            <p:nvPr/>
          </p:nvSpPr>
          <p:spPr>
            <a:xfrm>
              <a:off x="5918662" y="4049746"/>
              <a:ext cx="88120" cy="89445"/>
            </a:xfrm>
            <a:custGeom>
              <a:avLst/>
              <a:gdLst/>
              <a:ahLst/>
              <a:cxnLst/>
              <a:rect l="l" t="t" r="r" b="b"/>
              <a:pathLst>
                <a:path w="1530" h="1553" extrusionOk="0">
                  <a:moveTo>
                    <a:pt x="1530" y="777"/>
                  </a:moveTo>
                  <a:cubicBezTo>
                    <a:pt x="1530" y="1210"/>
                    <a:pt x="1188" y="1553"/>
                    <a:pt x="754" y="1553"/>
                  </a:cubicBezTo>
                  <a:cubicBezTo>
                    <a:pt x="343" y="1553"/>
                    <a:pt x="1" y="1210"/>
                    <a:pt x="1" y="777"/>
                  </a:cubicBezTo>
                  <a:cubicBezTo>
                    <a:pt x="1" y="343"/>
                    <a:pt x="343" y="1"/>
                    <a:pt x="754" y="1"/>
                  </a:cubicBezTo>
                  <a:cubicBezTo>
                    <a:pt x="1188" y="1"/>
                    <a:pt x="1530" y="343"/>
                    <a:pt x="1530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45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5727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45"/>
          <p:cNvSpPr txBox="1">
            <a:spLocks noGrp="1"/>
          </p:cNvSpPr>
          <p:nvPr>
            <p:ph type="body" idx="1"/>
          </p:nvPr>
        </p:nvSpPr>
        <p:spPr>
          <a:xfrm>
            <a:off x="4172500" y="1886650"/>
            <a:ext cx="3951600" cy="2372100"/>
          </a:xfrm>
          <a:prstGeom prst="rect">
            <a:avLst/>
          </a:prstGeom>
        </p:spPr>
        <p:txBody>
          <a:bodyPr spcFirstLastPara="1" wrap="square" lIns="92475" tIns="92475" rIns="92475" bIns="9247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48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 title and description 1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6"/>
          <p:cNvSpPr txBox="1">
            <a:spLocks noGrp="1"/>
          </p:cNvSpPr>
          <p:nvPr>
            <p:ph type="subTitle" idx="1"/>
          </p:nvPr>
        </p:nvSpPr>
        <p:spPr>
          <a:xfrm>
            <a:off x="2036400" y="2449506"/>
            <a:ext cx="5071500" cy="1200600"/>
          </a:xfrm>
          <a:prstGeom prst="rect">
            <a:avLst/>
          </a:prstGeom>
        </p:spPr>
        <p:txBody>
          <a:bodyPr spcFirstLastPara="1" wrap="square" lIns="92475" tIns="92475" rIns="92475" bIns="924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8" name="Google Shape;558;p46"/>
          <p:cNvGrpSpPr/>
          <p:nvPr/>
        </p:nvGrpSpPr>
        <p:grpSpPr>
          <a:xfrm>
            <a:off x="183719" y="215938"/>
            <a:ext cx="8666032" cy="4711617"/>
            <a:chOff x="211919" y="126951"/>
            <a:chExt cx="8666032" cy="4711617"/>
          </a:xfrm>
        </p:grpSpPr>
        <p:sp>
          <p:nvSpPr>
            <p:cNvPr id="559" name="Google Shape;559;p46"/>
            <p:cNvSpPr/>
            <p:nvPr/>
          </p:nvSpPr>
          <p:spPr>
            <a:xfrm>
              <a:off x="211919" y="836809"/>
              <a:ext cx="98603" cy="96068"/>
            </a:xfrm>
            <a:custGeom>
              <a:avLst/>
              <a:gdLst/>
              <a:ahLst/>
              <a:cxnLst/>
              <a:rect l="l" t="t" r="r" b="b"/>
              <a:pathLst>
                <a:path w="1712" h="1668" extrusionOk="0">
                  <a:moveTo>
                    <a:pt x="1712" y="868"/>
                  </a:moveTo>
                  <a:cubicBezTo>
                    <a:pt x="1712" y="1325"/>
                    <a:pt x="1347" y="1667"/>
                    <a:pt x="867" y="1644"/>
                  </a:cubicBezTo>
                  <a:cubicBezTo>
                    <a:pt x="411" y="1644"/>
                    <a:pt x="0" y="1256"/>
                    <a:pt x="0" y="800"/>
                  </a:cubicBezTo>
                  <a:cubicBezTo>
                    <a:pt x="0" y="343"/>
                    <a:pt x="388" y="1"/>
                    <a:pt x="867" y="47"/>
                  </a:cubicBezTo>
                  <a:cubicBezTo>
                    <a:pt x="1347" y="47"/>
                    <a:pt x="1712" y="412"/>
                    <a:pt x="1712" y="868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287275" y="867047"/>
              <a:ext cx="96011" cy="94744"/>
            </a:xfrm>
            <a:custGeom>
              <a:avLst/>
              <a:gdLst/>
              <a:ahLst/>
              <a:cxnLst/>
              <a:rect l="l" t="t" r="r" b="b"/>
              <a:pathLst>
                <a:path w="1667" h="1645" extrusionOk="0">
                  <a:moveTo>
                    <a:pt x="1666" y="845"/>
                  </a:moveTo>
                  <a:cubicBezTo>
                    <a:pt x="1666" y="1279"/>
                    <a:pt x="1278" y="1644"/>
                    <a:pt x="822" y="1621"/>
                  </a:cubicBezTo>
                  <a:cubicBezTo>
                    <a:pt x="365" y="1621"/>
                    <a:pt x="0" y="1256"/>
                    <a:pt x="0" y="800"/>
                  </a:cubicBezTo>
                  <a:cubicBezTo>
                    <a:pt x="0" y="366"/>
                    <a:pt x="365" y="1"/>
                    <a:pt x="822" y="24"/>
                  </a:cubicBezTo>
                  <a:cubicBezTo>
                    <a:pt x="1278" y="47"/>
                    <a:pt x="1666" y="435"/>
                    <a:pt x="1666" y="845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6"/>
            <p:cNvSpPr/>
            <p:nvPr/>
          </p:nvSpPr>
          <p:spPr>
            <a:xfrm>
              <a:off x="2341609" y="898609"/>
              <a:ext cx="96011" cy="92094"/>
            </a:xfrm>
            <a:custGeom>
              <a:avLst/>
              <a:gdLst/>
              <a:ahLst/>
              <a:cxnLst/>
              <a:rect l="l" t="t" r="r" b="b"/>
              <a:pathLst>
                <a:path w="1667" h="1599" extrusionOk="0">
                  <a:moveTo>
                    <a:pt x="1666" y="822"/>
                  </a:moveTo>
                  <a:cubicBezTo>
                    <a:pt x="1666" y="1256"/>
                    <a:pt x="1301" y="1598"/>
                    <a:pt x="845" y="1598"/>
                  </a:cubicBezTo>
                  <a:cubicBezTo>
                    <a:pt x="388" y="1598"/>
                    <a:pt x="0" y="1210"/>
                    <a:pt x="0" y="754"/>
                  </a:cubicBezTo>
                  <a:cubicBezTo>
                    <a:pt x="0" y="343"/>
                    <a:pt x="388" y="1"/>
                    <a:pt x="845" y="1"/>
                  </a:cubicBezTo>
                  <a:cubicBezTo>
                    <a:pt x="1301" y="24"/>
                    <a:pt x="1666" y="389"/>
                    <a:pt x="1666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6"/>
            <p:cNvSpPr/>
            <p:nvPr/>
          </p:nvSpPr>
          <p:spPr>
            <a:xfrm>
              <a:off x="3384078" y="928846"/>
              <a:ext cx="92094" cy="90770"/>
            </a:xfrm>
            <a:custGeom>
              <a:avLst/>
              <a:gdLst/>
              <a:ahLst/>
              <a:cxnLst/>
              <a:rect l="l" t="t" r="r" b="b"/>
              <a:pathLst>
                <a:path w="1599" h="1576" extrusionOk="0">
                  <a:moveTo>
                    <a:pt x="1598" y="800"/>
                  </a:moveTo>
                  <a:cubicBezTo>
                    <a:pt x="1598" y="1233"/>
                    <a:pt x="1233" y="1576"/>
                    <a:pt x="799" y="1576"/>
                  </a:cubicBezTo>
                  <a:cubicBezTo>
                    <a:pt x="343" y="1576"/>
                    <a:pt x="0" y="1210"/>
                    <a:pt x="0" y="777"/>
                  </a:cubicBezTo>
                  <a:cubicBezTo>
                    <a:pt x="0" y="343"/>
                    <a:pt x="366" y="1"/>
                    <a:pt x="799" y="1"/>
                  </a:cubicBezTo>
                  <a:cubicBezTo>
                    <a:pt x="1256" y="1"/>
                    <a:pt x="1598" y="389"/>
                    <a:pt x="1598" y="800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6"/>
            <p:cNvSpPr/>
            <p:nvPr/>
          </p:nvSpPr>
          <p:spPr>
            <a:xfrm>
              <a:off x="4408175" y="959084"/>
              <a:ext cx="92094" cy="90770"/>
            </a:xfrm>
            <a:custGeom>
              <a:avLst/>
              <a:gdLst/>
              <a:ahLst/>
              <a:cxnLst/>
              <a:rect l="l" t="t" r="r" b="b"/>
              <a:pathLst>
                <a:path w="1599" h="1576" extrusionOk="0">
                  <a:moveTo>
                    <a:pt x="1598" y="800"/>
                  </a:moveTo>
                  <a:cubicBezTo>
                    <a:pt x="1598" y="1233"/>
                    <a:pt x="1256" y="1576"/>
                    <a:pt x="799" y="1576"/>
                  </a:cubicBezTo>
                  <a:cubicBezTo>
                    <a:pt x="366" y="1576"/>
                    <a:pt x="0" y="1188"/>
                    <a:pt x="0" y="754"/>
                  </a:cubicBezTo>
                  <a:cubicBezTo>
                    <a:pt x="0" y="343"/>
                    <a:pt x="343" y="1"/>
                    <a:pt x="799" y="1"/>
                  </a:cubicBezTo>
                  <a:cubicBezTo>
                    <a:pt x="1210" y="1"/>
                    <a:pt x="1598" y="366"/>
                    <a:pt x="1598" y="800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6"/>
            <p:cNvSpPr/>
            <p:nvPr/>
          </p:nvSpPr>
          <p:spPr>
            <a:xfrm>
              <a:off x="5419140" y="985404"/>
              <a:ext cx="88120" cy="92037"/>
            </a:xfrm>
            <a:custGeom>
              <a:avLst/>
              <a:gdLst/>
              <a:ahLst/>
              <a:cxnLst/>
              <a:rect l="l" t="t" r="r" b="b"/>
              <a:pathLst>
                <a:path w="1530" h="1598" extrusionOk="0">
                  <a:moveTo>
                    <a:pt x="1529" y="822"/>
                  </a:moveTo>
                  <a:cubicBezTo>
                    <a:pt x="1529" y="1256"/>
                    <a:pt x="1187" y="1598"/>
                    <a:pt x="753" y="1575"/>
                  </a:cubicBezTo>
                  <a:cubicBezTo>
                    <a:pt x="342" y="1575"/>
                    <a:pt x="0" y="1187"/>
                    <a:pt x="0" y="776"/>
                  </a:cubicBezTo>
                  <a:cubicBezTo>
                    <a:pt x="0" y="343"/>
                    <a:pt x="342" y="0"/>
                    <a:pt x="753" y="23"/>
                  </a:cubicBezTo>
                  <a:cubicBezTo>
                    <a:pt x="1187" y="46"/>
                    <a:pt x="1529" y="434"/>
                    <a:pt x="1529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6"/>
            <p:cNvSpPr/>
            <p:nvPr/>
          </p:nvSpPr>
          <p:spPr>
            <a:xfrm>
              <a:off x="6411675" y="1014317"/>
              <a:ext cx="88120" cy="92094"/>
            </a:xfrm>
            <a:custGeom>
              <a:avLst/>
              <a:gdLst/>
              <a:ahLst/>
              <a:cxnLst/>
              <a:rect l="l" t="t" r="r" b="b"/>
              <a:pathLst>
                <a:path w="1530" h="1599" extrusionOk="0">
                  <a:moveTo>
                    <a:pt x="1529" y="845"/>
                  </a:moveTo>
                  <a:cubicBezTo>
                    <a:pt x="1529" y="1256"/>
                    <a:pt x="1187" y="1598"/>
                    <a:pt x="753" y="1575"/>
                  </a:cubicBezTo>
                  <a:cubicBezTo>
                    <a:pt x="343" y="1575"/>
                    <a:pt x="0" y="1210"/>
                    <a:pt x="0" y="776"/>
                  </a:cubicBezTo>
                  <a:cubicBezTo>
                    <a:pt x="0" y="343"/>
                    <a:pt x="343" y="0"/>
                    <a:pt x="753" y="46"/>
                  </a:cubicBezTo>
                  <a:cubicBezTo>
                    <a:pt x="1187" y="46"/>
                    <a:pt x="1529" y="411"/>
                    <a:pt x="1529" y="845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6"/>
            <p:cNvSpPr/>
            <p:nvPr/>
          </p:nvSpPr>
          <p:spPr>
            <a:xfrm>
              <a:off x="7391078" y="1045879"/>
              <a:ext cx="88120" cy="86796"/>
            </a:xfrm>
            <a:custGeom>
              <a:avLst/>
              <a:gdLst/>
              <a:ahLst/>
              <a:cxnLst/>
              <a:rect l="l" t="t" r="r" b="b"/>
              <a:pathLst>
                <a:path w="1530" h="1507" extrusionOk="0">
                  <a:moveTo>
                    <a:pt x="1529" y="776"/>
                  </a:moveTo>
                  <a:cubicBezTo>
                    <a:pt x="1529" y="1210"/>
                    <a:pt x="1187" y="1507"/>
                    <a:pt x="753" y="1507"/>
                  </a:cubicBezTo>
                  <a:cubicBezTo>
                    <a:pt x="342" y="1507"/>
                    <a:pt x="0" y="1141"/>
                    <a:pt x="0" y="753"/>
                  </a:cubicBezTo>
                  <a:cubicBezTo>
                    <a:pt x="0" y="320"/>
                    <a:pt x="342" y="0"/>
                    <a:pt x="753" y="0"/>
                  </a:cubicBezTo>
                  <a:cubicBezTo>
                    <a:pt x="1187" y="0"/>
                    <a:pt x="1529" y="343"/>
                    <a:pt x="1529" y="776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6"/>
            <p:cNvSpPr/>
            <p:nvPr/>
          </p:nvSpPr>
          <p:spPr>
            <a:xfrm>
              <a:off x="8357292" y="1072143"/>
              <a:ext cx="85529" cy="86853"/>
            </a:xfrm>
            <a:custGeom>
              <a:avLst/>
              <a:gdLst/>
              <a:ahLst/>
              <a:cxnLst/>
              <a:rect l="l" t="t" r="r" b="b"/>
              <a:pathLst>
                <a:path w="1485" h="1508" extrusionOk="0">
                  <a:moveTo>
                    <a:pt x="1484" y="777"/>
                  </a:moveTo>
                  <a:cubicBezTo>
                    <a:pt x="1484" y="1210"/>
                    <a:pt x="1142" y="1507"/>
                    <a:pt x="731" y="1507"/>
                  </a:cubicBezTo>
                  <a:cubicBezTo>
                    <a:pt x="343" y="1507"/>
                    <a:pt x="1" y="1142"/>
                    <a:pt x="1" y="754"/>
                  </a:cubicBezTo>
                  <a:cubicBezTo>
                    <a:pt x="1" y="320"/>
                    <a:pt x="343" y="1"/>
                    <a:pt x="731" y="1"/>
                  </a:cubicBezTo>
                  <a:cubicBezTo>
                    <a:pt x="1142" y="1"/>
                    <a:pt x="1484" y="366"/>
                    <a:pt x="1484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6"/>
            <p:cNvSpPr/>
            <p:nvPr/>
          </p:nvSpPr>
          <p:spPr>
            <a:xfrm>
              <a:off x="752217" y="126951"/>
              <a:ext cx="94686" cy="96011"/>
            </a:xfrm>
            <a:custGeom>
              <a:avLst/>
              <a:gdLst/>
              <a:ahLst/>
              <a:cxnLst/>
              <a:rect l="l" t="t" r="r" b="b"/>
              <a:pathLst>
                <a:path w="1644" h="1667" extrusionOk="0">
                  <a:moveTo>
                    <a:pt x="1644" y="868"/>
                  </a:moveTo>
                  <a:cubicBezTo>
                    <a:pt x="1644" y="1279"/>
                    <a:pt x="1278" y="1667"/>
                    <a:pt x="822" y="1621"/>
                  </a:cubicBezTo>
                  <a:cubicBezTo>
                    <a:pt x="365" y="1598"/>
                    <a:pt x="0" y="1233"/>
                    <a:pt x="0" y="799"/>
                  </a:cubicBezTo>
                  <a:cubicBezTo>
                    <a:pt x="0" y="366"/>
                    <a:pt x="365" y="0"/>
                    <a:pt x="822" y="23"/>
                  </a:cubicBezTo>
                  <a:cubicBezTo>
                    <a:pt x="1256" y="46"/>
                    <a:pt x="1644" y="411"/>
                    <a:pt x="1644" y="868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6"/>
            <p:cNvSpPr/>
            <p:nvPr/>
          </p:nvSpPr>
          <p:spPr>
            <a:xfrm>
              <a:off x="1813117" y="163754"/>
              <a:ext cx="96011" cy="92094"/>
            </a:xfrm>
            <a:custGeom>
              <a:avLst/>
              <a:gdLst/>
              <a:ahLst/>
              <a:cxnLst/>
              <a:rect l="l" t="t" r="r" b="b"/>
              <a:pathLst>
                <a:path w="1667" h="1599" extrusionOk="0">
                  <a:moveTo>
                    <a:pt x="1666" y="822"/>
                  </a:moveTo>
                  <a:cubicBezTo>
                    <a:pt x="1666" y="1256"/>
                    <a:pt x="1278" y="1598"/>
                    <a:pt x="822" y="1598"/>
                  </a:cubicBezTo>
                  <a:cubicBezTo>
                    <a:pt x="365" y="1575"/>
                    <a:pt x="0" y="1210"/>
                    <a:pt x="0" y="776"/>
                  </a:cubicBezTo>
                  <a:cubicBezTo>
                    <a:pt x="0" y="343"/>
                    <a:pt x="365" y="0"/>
                    <a:pt x="822" y="0"/>
                  </a:cubicBezTo>
                  <a:cubicBezTo>
                    <a:pt x="1278" y="23"/>
                    <a:pt x="1666" y="388"/>
                    <a:pt x="1666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6"/>
            <p:cNvSpPr/>
            <p:nvPr/>
          </p:nvSpPr>
          <p:spPr>
            <a:xfrm>
              <a:off x="2863477" y="199233"/>
              <a:ext cx="92094" cy="92094"/>
            </a:xfrm>
            <a:custGeom>
              <a:avLst/>
              <a:gdLst/>
              <a:ahLst/>
              <a:cxnLst/>
              <a:rect l="l" t="t" r="r" b="b"/>
              <a:pathLst>
                <a:path w="1599" h="1599" extrusionOk="0">
                  <a:moveTo>
                    <a:pt x="1598" y="845"/>
                  </a:moveTo>
                  <a:cubicBezTo>
                    <a:pt x="1598" y="1256"/>
                    <a:pt x="1210" y="1598"/>
                    <a:pt x="800" y="1598"/>
                  </a:cubicBezTo>
                  <a:cubicBezTo>
                    <a:pt x="343" y="1576"/>
                    <a:pt x="1" y="1233"/>
                    <a:pt x="1" y="777"/>
                  </a:cubicBezTo>
                  <a:cubicBezTo>
                    <a:pt x="1" y="343"/>
                    <a:pt x="366" y="1"/>
                    <a:pt x="800" y="1"/>
                  </a:cubicBezTo>
                  <a:cubicBezTo>
                    <a:pt x="1233" y="24"/>
                    <a:pt x="1598" y="412"/>
                    <a:pt x="1598" y="845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6"/>
            <p:cNvSpPr/>
            <p:nvPr/>
          </p:nvSpPr>
          <p:spPr>
            <a:xfrm>
              <a:off x="3892815" y="233444"/>
              <a:ext cx="92094" cy="92037"/>
            </a:xfrm>
            <a:custGeom>
              <a:avLst/>
              <a:gdLst/>
              <a:ahLst/>
              <a:cxnLst/>
              <a:rect l="l" t="t" r="r" b="b"/>
              <a:pathLst>
                <a:path w="1599" h="1598" extrusionOk="0">
                  <a:moveTo>
                    <a:pt x="1599" y="845"/>
                  </a:moveTo>
                  <a:cubicBezTo>
                    <a:pt x="1599" y="1278"/>
                    <a:pt x="1233" y="1598"/>
                    <a:pt x="800" y="1575"/>
                  </a:cubicBezTo>
                  <a:cubicBezTo>
                    <a:pt x="389" y="1552"/>
                    <a:pt x="1" y="1210"/>
                    <a:pt x="1" y="776"/>
                  </a:cubicBezTo>
                  <a:cubicBezTo>
                    <a:pt x="1" y="343"/>
                    <a:pt x="389" y="0"/>
                    <a:pt x="800" y="46"/>
                  </a:cubicBezTo>
                  <a:cubicBezTo>
                    <a:pt x="1279" y="46"/>
                    <a:pt x="1599" y="411"/>
                    <a:pt x="1599" y="845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6"/>
            <p:cNvSpPr/>
            <p:nvPr/>
          </p:nvSpPr>
          <p:spPr>
            <a:xfrm>
              <a:off x="4909021" y="268923"/>
              <a:ext cx="92094" cy="92094"/>
            </a:xfrm>
            <a:custGeom>
              <a:avLst/>
              <a:gdLst/>
              <a:ahLst/>
              <a:cxnLst/>
              <a:rect l="l" t="t" r="r" b="b"/>
              <a:pathLst>
                <a:path w="1599" h="1599" extrusionOk="0">
                  <a:moveTo>
                    <a:pt x="1599" y="822"/>
                  </a:moveTo>
                  <a:cubicBezTo>
                    <a:pt x="1599" y="1256"/>
                    <a:pt x="1256" y="1598"/>
                    <a:pt x="800" y="1553"/>
                  </a:cubicBezTo>
                  <a:cubicBezTo>
                    <a:pt x="366" y="1530"/>
                    <a:pt x="1" y="1187"/>
                    <a:pt x="1" y="754"/>
                  </a:cubicBezTo>
                  <a:cubicBezTo>
                    <a:pt x="1" y="343"/>
                    <a:pt x="343" y="0"/>
                    <a:pt x="800" y="23"/>
                  </a:cubicBezTo>
                  <a:cubicBezTo>
                    <a:pt x="1256" y="23"/>
                    <a:pt x="1599" y="388"/>
                    <a:pt x="1599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6"/>
            <p:cNvSpPr/>
            <p:nvPr/>
          </p:nvSpPr>
          <p:spPr>
            <a:xfrm>
              <a:off x="5913420" y="301809"/>
              <a:ext cx="88120" cy="92037"/>
            </a:xfrm>
            <a:custGeom>
              <a:avLst/>
              <a:gdLst/>
              <a:ahLst/>
              <a:cxnLst/>
              <a:rect l="l" t="t" r="r" b="b"/>
              <a:pathLst>
                <a:path w="1530" h="1598" extrusionOk="0">
                  <a:moveTo>
                    <a:pt x="1530" y="822"/>
                  </a:moveTo>
                  <a:cubicBezTo>
                    <a:pt x="1530" y="1255"/>
                    <a:pt x="1187" y="1598"/>
                    <a:pt x="776" y="1552"/>
                  </a:cubicBezTo>
                  <a:cubicBezTo>
                    <a:pt x="343" y="1529"/>
                    <a:pt x="0" y="1187"/>
                    <a:pt x="0" y="753"/>
                  </a:cubicBezTo>
                  <a:cubicBezTo>
                    <a:pt x="0" y="342"/>
                    <a:pt x="343" y="0"/>
                    <a:pt x="776" y="23"/>
                  </a:cubicBezTo>
                  <a:cubicBezTo>
                    <a:pt x="1187" y="46"/>
                    <a:pt x="1530" y="388"/>
                    <a:pt x="1530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6"/>
            <p:cNvSpPr/>
            <p:nvPr/>
          </p:nvSpPr>
          <p:spPr>
            <a:xfrm>
              <a:off x="6898065" y="337288"/>
              <a:ext cx="88120" cy="89445"/>
            </a:xfrm>
            <a:custGeom>
              <a:avLst/>
              <a:gdLst/>
              <a:ahLst/>
              <a:cxnLst/>
              <a:rect l="l" t="t" r="r" b="b"/>
              <a:pathLst>
                <a:path w="1530" h="1553" extrusionOk="0">
                  <a:moveTo>
                    <a:pt x="1530" y="799"/>
                  </a:moveTo>
                  <a:cubicBezTo>
                    <a:pt x="1530" y="1233"/>
                    <a:pt x="1187" y="1552"/>
                    <a:pt x="754" y="1552"/>
                  </a:cubicBezTo>
                  <a:cubicBezTo>
                    <a:pt x="343" y="1552"/>
                    <a:pt x="1" y="1187"/>
                    <a:pt x="1" y="754"/>
                  </a:cubicBezTo>
                  <a:cubicBezTo>
                    <a:pt x="1" y="320"/>
                    <a:pt x="343" y="0"/>
                    <a:pt x="754" y="0"/>
                  </a:cubicBezTo>
                  <a:cubicBezTo>
                    <a:pt x="1187" y="0"/>
                    <a:pt x="1530" y="388"/>
                    <a:pt x="1530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6"/>
            <p:cNvSpPr/>
            <p:nvPr/>
          </p:nvSpPr>
          <p:spPr>
            <a:xfrm>
              <a:off x="7872226" y="370117"/>
              <a:ext cx="85471" cy="86853"/>
            </a:xfrm>
            <a:custGeom>
              <a:avLst/>
              <a:gdLst/>
              <a:ahLst/>
              <a:cxnLst/>
              <a:rect l="l" t="t" r="r" b="b"/>
              <a:pathLst>
                <a:path w="1484" h="1508" extrusionOk="0">
                  <a:moveTo>
                    <a:pt x="1484" y="777"/>
                  </a:moveTo>
                  <a:cubicBezTo>
                    <a:pt x="1484" y="1211"/>
                    <a:pt x="1141" y="1507"/>
                    <a:pt x="730" y="1507"/>
                  </a:cubicBezTo>
                  <a:cubicBezTo>
                    <a:pt x="320" y="1507"/>
                    <a:pt x="0" y="1142"/>
                    <a:pt x="0" y="754"/>
                  </a:cubicBezTo>
                  <a:cubicBezTo>
                    <a:pt x="0" y="321"/>
                    <a:pt x="342" y="1"/>
                    <a:pt x="730" y="1"/>
                  </a:cubicBezTo>
                  <a:cubicBezTo>
                    <a:pt x="1141" y="1"/>
                    <a:pt x="1484" y="389"/>
                    <a:pt x="1484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6"/>
            <p:cNvSpPr/>
            <p:nvPr/>
          </p:nvSpPr>
          <p:spPr>
            <a:xfrm>
              <a:off x="8792422" y="401679"/>
              <a:ext cx="85529" cy="86853"/>
            </a:xfrm>
            <a:custGeom>
              <a:avLst/>
              <a:gdLst/>
              <a:ahLst/>
              <a:cxnLst/>
              <a:rect l="l" t="t" r="r" b="b"/>
              <a:pathLst>
                <a:path w="1485" h="1508" extrusionOk="0">
                  <a:moveTo>
                    <a:pt x="1484" y="777"/>
                  </a:moveTo>
                  <a:cubicBezTo>
                    <a:pt x="1484" y="1211"/>
                    <a:pt x="1142" y="1507"/>
                    <a:pt x="731" y="1507"/>
                  </a:cubicBezTo>
                  <a:cubicBezTo>
                    <a:pt x="343" y="1507"/>
                    <a:pt x="1" y="1142"/>
                    <a:pt x="1" y="754"/>
                  </a:cubicBezTo>
                  <a:cubicBezTo>
                    <a:pt x="1" y="320"/>
                    <a:pt x="343" y="1"/>
                    <a:pt x="731" y="1"/>
                  </a:cubicBezTo>
                  <a:cubicBezTo>
                    <a:pt x="1142" y="24"/>
                    <a:pt x="1484" y="366"/>
                    <a:pt x="1484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6"/>
            <p:cNvSpPr/>
            <p:nvPr/>
          </p:nvSpPr>
          <p:spPr>
            <a:xfrm>
              <a:off x="211919" y="2138284"/>
              <a:ext cx="98603" cy="94744"/>
            </a:xfrm>
            <a:custGeom>
              <a:avLst/>
              <a:gdLst/>
              <a:ahLst/>
              <a:cxnLst/>
              <a:rect l="l" t="t" r="r" b="b"/>
              <a:pathLst>
                <a:path w="1712" h="1645" extrusionOk="0">
                  <a:moveTo>
                    <a:pt x="1712" y="845"/>
                  </a:moveTo>
                  <a:cubicBezTo>
                    <a:pt x="1712" y="1302"/>
                    <a:pt x="1347" y="1644"/>
                    <a:pt x="867" y="1644"/>
                  </a:cubicBezTo>
                  <a:cubicBezTo>
                    <a:pt x="411" y="1644"/>
                    <a:pt x="0" y="1256"/>
                    <a:pt x="0" y="800"/>
                  </a:cubicBezTo>
                  <a:cubicBezTo>
                    <a:pt x="0" y="343"/>
                    <a:pt x="388" y="1"/>
                    <a:pt x="867" y="1"/>
                  </a:cubicBezTo>
                  <a:cubicBezTo>
                    <a:pt x="1347" y="47"/>
                    <a:pt x="1712" y="412"/>
                    <a:pt x="1712" y="845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6"/>
            <p:cNvSpPr/>
            <p:nvPr/>
          </p:nvSpPr>
          <p:spPr>
            <a:xfrm>
              <a:off x="1288542" y="2158039"/>
              <a:ext cx="96068" cy="96011"/>
            </a:xfrm>
            <a:custGeom>
              <a:avLst/>
              <a:gdLst/>
              <a:ahLst/>
              <a:cxnLst/>
              <a:rect l="l" t="t" r="r" b="b"/>
              <a:pathLst>
                <a:path w="1668" h="1667" extrusionOk="0">
                  <a:moveTo>
                    <a:pt x="1667" y="868"/>
                  </a:moveTo>
                  <a:cubicBezTo>
                    <a:pt x="1667" y="1301"/>
                    <a:pt x="1302" y="1667"/>
                    <a:pt x="823" y="1644"/>
                  </a:cubicBezTo>
                  <a:cubicBezTo>
                    <a:pt x="389" y="1644"/>
                    <a:pt x="1" y="1256"/>
                    <a:pt x="1" y="799"/>
                  </a:cubicBezTo>
                  <a:cubicBezTo>
                    <a:pt x="1" y="388"/>
                    <a:pt x="366" y="0"/>
                    <a:pt x="823" y="46"/>
                  </a:cubicBezTo>
                  <a:cubicBezTo>
                    <a:pt x="1256" y="46"/>
                    <a:pt x="1667" y="411"/>
                    <a:pt x="1667" y="868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6"/>
            <p:cNvSpPr/>
            <p:nvPr/>
          </p:nvSpPr>
          <p:spPr>
            <a:xfrm>
              <a:off x="2344201" y="2181710"/>
              <a:ext cx="94744" cy="90770"/>
            </a:xfrm>
            <a:custGeom>
              <a:avLst/>
              <a:gdLst/>
              <a:ahLst/>
              <a:cxnLst/>
              <a:rect l="l" t="t" r="r" b="b"/>
              <a:pathLst>
                <a:path w="1645" h="1576" extrusionOk="0">
                  <a:moveTo>
                    <a:pt x="1644" y="799"/>
                  </a:moveTo>
                  <a:cubicBezTo>
                    <a:pt x="1644" y="1233"/>
                    <a:pt x="1279" y="1575"/>
                    <a:pt x="822" y="1575"/>
                  </a:cubicBezTo>
                  <a:cubicBezTo>
                    <a:pt x="366" y="1575"/>
                    <a:pt x="1" y="1187"/>
                    <a:pt x="1" y="753"/>
                  </a:cubicBezTo>
                  <a:cubicBezTo>
                    <a:pt x="1" y="342"/>
                    <a:pt x="366" y="0"/>
                    <a:pt x="822" y="0"/>
                  </a:cubicBezTo>
                  <a:cubicBezTo>
                    <a:pt x="1279" y="0"/>
                    <a:pt x="1644" y="365"/>
                    <a:pt x="1644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6"/>
            <p:cNvSpPr/>
            <p:nvPr/>
          </p:nvSpPr>
          <p:spPr>
            <a:xfrm>
              <a:off x="3385403" y="2201408"/>
              <a:ext cx="92094" cy="89445"/>
            </a:xfrm>
            <a:custGeom>
              <a:avLst/>
              <a:gdLst/>
              <a:ahLst/>
              <a:cxnLst/>
              <a:rect l="l" t="t" r="r" b="b"/>
              <a:pathLst>
                <a:path w="1599" h="1553" extrusionOk="0">
                  <a:moveTo>
                    <a:pt x="1598" y="799"/>
                  </a:moveTo>
                  <a:cubicBezTo>
                    <a:pt x="1598" y="1233"/>
                    <a:pt x="1233" y="1553"/>
                    <a:pt x="799" y="1553"/>
                  </a:cubicBezTo>
                  <a:cubicBezTo>
                    <a:pt x="343" y="1553"/>
                    <a:pt x="0" y="1187"/>
                    <a:pt x="0" y="754"/>
                  </a:cubicBezTo>
                  <a:cubicBezTo>
                    <a:pt x="0" y="343"/>
                    <a:pt x="388" y="0"/>
                    <a:pt x="799" y="0"/>
                  </a:cubicBezTo>
                  <a:cubicBezTo>
                    <a:pt x="1233" y="0"/>
                    <a:pt x="1598" y="366"/>
                    <a:pt x="1598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6"/>
            <p:cNvSpPr/>
            <p:nvPr/>
          </p:nvSpPr>
          <p:spPr>
            <a:xfrm>
              <a:off x="4409500" y="2221105"/>
              <a:ext cx="92037" cy="89445"/>
            </a:xfrm>
            <a:custGeom>
              <a:avLst/>
              <a:gdLst/>
              <a:ahLst/>
              <a:cxnLst/>
              <a:rect l="l" t="t" r="r" b="b"/>
              <a:pathLst>
                <a:path w="1598" h="1553" extrusionOk="0">
                  <a:moveTo>
                    <a:pt x="1598" y="800"/>
                  </a:moveTo>
                  <a:cubicBezTo>
                    <a:pt x="1598" y="1211"/>
                    <a:pt x="1256" y="1553"/>
                    <a:pt x="799" y="1553"/>
                  </a:cubicBezTo>
                  <a:cubicBezTo>
                    <a:pt x="365" y="1553"/>
                    <a:pt x="0" y="1188"/>
                    <a:pt x="0" y="754"/>
                  </a:cubicBezTo>
                  <a:cubicBezTo>
                    <a:pt x="0" y="343"/>
                    <a:pt x="343" y="1"/>
                    <a:pt x="799" y="1"/>
                  </a:cubicBezTo>
                  <a:cubicBezTo>
                    <a:pt x="1233" y="1"/>
                    <a:pt x="1598" y="366"/>
                    <a:pt x="1598" y="800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6"/>
            <p:cNvSpPr/>
            <p:nvPr/>
          </p:nvSpPr>
          <p:spPr>
            <a:xfrm>
              <a:off x="5420407" y="2240860"/>
              <a:ext cx="88178" cy="90770"/>
            </a:xfrm>
            <a:custGeom>
              <a:avLst/>
              <a:gdLst/>
              <a:ahLst/>
              <a:cxnLst/>
              <a:rect l="l" t="t" r="r" b="b"/>
              <a:pathLst>
                <a:path w="1531" h="1576" extrusionOk="0">
                  <a:moveTo>
                    <a:pt x="1530" y="799"/>
                  </a:moveTo>
                  <a:cubicBezTo>
                    <a:pt x="1530" y="1233"/>
                    <a:pt x="1188" y="1575"/>
                    <a:pt x="777" y="1575"/>
                  </a:cubicBezTo>
                  <a:cubicBezTo>
                    <a:pt x="343" y="1575"/>
                    <a:pt x="1" y="1187"/>
                    <a:pt x="1" y="776"/>
                  </a:cubicBezTo>
                  <a:cubicBezTo>
                    <a:pt x="1" y="343"/>
                    <a:pt x="343" y="0"/>
                    <a:pt x="777" y="0"/>
                  </a:cubicBezTo>
                  <a:cubicBezTo>
                    <a:pt x="1188" y="0"/>
                    <a:pt x="1530" y="365"/>
                    <a:pt x="1530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6"/>
            <p:cNvSpPr/>
            <p:nvPr/>
          </p:nvSpPr>
          <p:spPr>
            <a:xfrm>
              <a:off x="6414267" y="2259233"/>
              <a:ext cx="89445" cy="89445"/>
            </a:xfrm>
            <a:custGeom>
              <a:avLst/>
              <a:gdLst/>
              <a:ahLst/>
              <a:cxnLst/>
              <a:rect l="l" t="t" r="r" b="b"/>
              <a:pathLst>
                <a:path w="1553" h="1553" extrusionOk="0">
                  <a:moveTo>
                    <a:pt x="1553" y="800"/>
                  </a:moveTo>
                  <a:cubicBezTo>
                    <a:pt x="1553" y="1211"/>
                    <a:pt x="1211" y="1553"/>
                    <a:pt x="777" y="1530"/>
                  </a:cubicBezTo>
                  <a:cubicBezTo>
                    <a:pt x="343" y="1530"/>
                    <a:pt x="1" y="1165"/>
                    <a:pt x="1" y="754"/>
                  </a:cubicBezTo>
                  <a:cubicBezTo>
                    <a:pt x="1" y="343"/>
                    <a:pt x="343" y="1"/>
                    <a:pt x="777" y="24"/>
                  </a:cubicBezTo>
                  <a:cubicBezTo>
                    <a:pt x="1165" y="24"/>
                    <a:pt x="1553" y="366"/>
                    <a:pt x="1553" y="800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6"/>
            <p:cNvSpPr/>
            <p:nvPr/>
          </p:nvSpPr>
          <p:spPr>
            <a:xfrm>
              <a:off x="7392345" y="2278988"/>
              <a:ext cx="88178" cy="86796"/>
            </a:xfrm>
            <a:custGeom>
              <a:avLst/>
              <a:gdLst/>
              <a:ahLst/>
              <a:cxnLst/>
              <a:rect l="l" t="t" r="r" b="b"/>
              <a:pathLst>
                <a:path w="1531" h="1507" extrusionOk="0">
                  <a:moveTo>
                    <a:pt x="1530" y="753"/>
                  </a:moveTo>
                  <a:cubicBezTo>
                    <a:pt x="1530" y="1187"/>
                    <a:pt x="1188" y="1507"/>
                    <a:pt x="777" y="1507"/>
                  </a:cubicBezTo>
                  <a:cubicBezTo>
                    <a:pt x="343" y="1507"/>
                    <a:pt x="1" y="1164"/>
                    <a:pt x="1" y="731"/>
                  </a:cubicBezTo>
                  <a:cubicBezTo>
                    <a:pt x="1" y="297"/>
                    <a:pt x="343" y="0"/>
                    <a:pt x="777" y="0"/>
                  </a:cubicBezTo>
                  <a:cubicBezTo>
                    <a:pt x="1188" y="23"/>
                    <a:pt x="1530" y="365"/>
                    <a:pt x="1530" y="753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6"/>
            <p:cNvSpPr/>
            <p:nvPr/>
          </p:nvSpPr>
          <p:spPr>
            <a:xfrm>
              <a:off x="8359941" y="2298686"/>
              <a:ext cx="85471" cy="86853"/>
            </a:xfrm>
            <a:custGeom>
              <a:avLst/>
              <a:gdLst/>
              <a:ahLst/>
              <a:cxnLst/>
              <a:rect l="l" t="t" r="r" b="b"/>
              <a:pathLst>
                <a:path w="1484" h="1508" extrusionOk="0">
                  <a:moveTo>
                    <a:pt x="1484" y="754"/>
                  </a:moveTo>
                  <a:cubicBezTo>
                    <a:pt x="1484" y="1187"/>
                    <a:pt x="1142" y="1507"/>
                    <a:pt x="731" y="1507"/>
                  </a:cubicBezTo>
                  <a:cubicBezTo>
                    <a:pt x="343" y="1507"/>
                    <a:pt x="0" y="1165"/>
                    <a:pt x="0" y="731"/>
                  </a:cubicBezTo>
                  <a:cubicBezTo>
                    <a:pt x="0" y="297"/>
                    <a:pt x="343" y="1"/>
                    <a:pt x="731" y="1"/>
                  </a:cubicBezTo>
                  <a:cubicBezTo>
                    <a:pt x="1142" y="1"/>
                    <a:pt x="1484" y="343"/>
                    <a:pt x="1484" y="754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6"/>
            <p:cNvSpPr/>
            <p:nvPr/>
          </p:nvSpPr>
          <p:spPr>
            <a:xfrm>
              <a:off x="752217" y="1421859"/>
              <a:ext cx="94686" cy="96011"/>
            </a:xfrm>
            <a:custGeom>
              <a:avLst/>
              <a:gdLst/>
              <a:ahLst/>
              <a:cxnLst/>
              <a:rect l="l" t="t" r="r" b="b"/>
              <a:pathLst>
                <a:path w="1644" h="1667" extrusionOk="0">
                  <a:moveTo>
                    <a:pt x="1644" y="868"/>
                  </a:moveTo>
                  <a:cubicBezTo>
                    <a:pt x="1644" y="1301"/>
                    <a:pt x="1278" y="1666"/>
                    <a:pt x="822" y="1644"/>
                  </a:cubicBezTo>
                  <a:cubicBezTo>
                    <a:pt x="365" y="1644"/>
                    <a:pt x="0" y="1256"/>
                    <a:pt x="0" y="799"/>
                  </a:cubicBezTo>
                  <a:cubicBezTo>
                    <a:pt x="0" y="388"/>
                    <a:pt x="365" y="0"/>
                    <a:pt x="822" y="46"/>
                  </a:cubicBezTo>
                  <a:cubicBezTo>
                    <a:pt x="1278" y="69"/>
                    <a:pt x="1644" y="411"/>
                    <a:pt x="1644" y="868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6"/>
            <p:cNvSpPr/>
            <p:nvPr/>
          </p:nvSpPr>
          <p:spPr>
            <a:xfrm>
              <a:off x="1814442" y="1448123"/>
              <a:ext cx="96011" cy="96011"/>
            </a:xfrm>
            <a:custGeom>
              <a:avLst/>
              <a:gdLst/>
              <a:ahLst/>
              <a:cxnLst/>
              <a:rect l="l" t="t" r="r" b="b"/>
              <a:pathLst>
                <a:path w="1667" h="1667" extrusionOk="0">
                  <a:moveTo>
                    <a:pt x="1666" y="868"/>
                  </a:moveTo>
                  <a:cubicBezTo>
                    <a:pt x="1666" y="1302"/>
                    <a:pt x="1278" y="1667"/>
                    <a:pt x="822" y="1644"/>
                  </a:cubicBezTo>
                  <a:cubicBezTo>
                    <a:pt x="388" y="1644"/>
                    <a:pt x="0" y="1256"/>
                    <a:pt x="0" y="800"/>
                  </a:cubicBezTo>
                  <a:cubicBezTo>
                    <a:pt x="0" y="366"/>
                    <a:pt x="388" y="1"/>
                    <a:pt x="822" y="46"/>
                  </a:cubicBezTo>
                  <a:cubicBezTo>
                    <a:pt x="1301" y="69"/>
                    <a:pt x="1666" y="412"/>
                    <a:pt x="1666" y="868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6"/>
            <p:cNvSpPr/>
            <p:nvPr/>
          </p:nvSpPr>
          <p:spPr>
            <a:xfrm>
              <a:off x="2863477" y="1477035"/>
              <a:ext cx="93419" cy="89445"/>
            </a:xfrm>
            <a:custGeom>
              <a:avLst/>
              <a:gdLst/>
              <a:ahLst/>
              <a:cxnLst/>
              <a:rect l="l" t="t" r="r" b="b"/>
              <a:pathLst>
                <a:path w="1622" h="1553" extrusionOk="0">
                  <a:moveTo>
                    <a:pt x="1621" y="800"/>
                  </a:moveTo>
                  <a:cubicBezTo>
                    <a:pt x="1621" y="1211"/>
                    <a:pt x="1256" y="1553"/>
                    <a:pt x="822" y="1553"/>
                  </a:cubicBezTo>
                  <a:cubicBezTo>
                    <a:pt x="366" y="1553"/>
                    <a:pt x="23" y="1188"/>
                    <a:pt x="1" y="754"/>
                  </a:cubicBezTo>
                  <a:cubicBezTo>
                    <a:pt x="1" y="320"/>
                    <a:pt x="366" y="1"/>
                    <a:pt x="800" y="1"/>
                  </a:cubicBezTo>
                  <a:cubicBezTo>
                    <a:pt x="1256" y="1"/>
                    <a:pt x="1621" y="366"/>
                    <a:pt x="1621" y="800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6"/>
            <p:cNvSpPr/>
            <p:nvPr/>
          </p:nvSpPr>
          <p:spPr>
            <a:xfrm>
              <a:off x="3895464" y="1500707"/>
              <a:ext cx="92094" cy="90770"/>
            </a:xfrm>
            <a:custGeom>
              <a:avLst/>
              <a:gdLst/>
              <a:ahLst/>
              <a:cxnLst/>
              <a:rect l="l" t="t" r="r" b="b"/>
              <a:pathLst>
                <a:path w="1599" h="1576" extrusionOk="0">
                  <a:moveTo>
                    <a:pt x="1598" y="800"/>
                  </a:moveTo>
                  <a:cubicBezTo>
                    <a:pt x="1598" y="1233"/>
                    <a:pt x="1233" y="1576"/>
                    <a:pt x="799" y="1576"/>
                  </a:cubicBezTo>
                  <a:cubicBezTo>
                    <a:pt x="366" y="1576"/>
                    <a:pt x="1" y="1210"/>
                    <a:pt x="1" y="777"/>
                  </a:cubicBezTo>
                  <a:cubicBezTo>
                    <a:pt x="1" y="343"/>
                    <a:pt x="366" y="1"/>
                    <a:pt x="799" y="1"/>
                  </a:cubicBezTo>
                  <a:cubicBezTo>
                    <a:pt x="1256" y="46"/>
                    <a:pt x="1598" y="389"/>
                    <a:pt x="1598" y="800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6"/>
            <p:cNvSpPr/>
            <p:nvPr/>
          </p:nvSpPr>
          <p:spPr>
            <a:xfrm>
              <a:off x="4910346" y="1525703"/>
              <a:ext cx="92094" cy="90770"/>
            </a:xfrm>
            <a:custGeom>
              <a:avLst/>
              <a:gdLst/>
              <a:ahLst/>
              <a:cxnLst/>
              <a:rect l="l" t="t" r="r" b="b"/>
              <a:pathLst>
                <a:path w="1599" h="1576" extrusionOk="0">
                  <a:moveTo>
                    <a:pt x="1598" y="799"/>
                  </a:moveTo>
                  <a:cubicBezTo>
                    <a:pt x="1598" y="1233"/>
                    <a:pt x="1256" y="1575"/>
                    <a:pt x="800" y="1575"/>
                  </a:cubicBezTo>
                  <a:cubicBezTo>
                    <a:pt x="389" y="1575"/>
                    <a:pt x="1" y="1187"/>
                    <a:pt x="1" y="776"/>
                  </a:cubicBezTo>
                  <a:cubicBezTo>
                    <a:pt x="1" y="343"/>
                    <a:pt x="343" y="0"/>
                    <a:pt x="800" y="0"/>
                  </a:cubicBezTo>
                  <a:cubicBezTo>
                    <a:pt x="1256" y="23"/>
                    <a:pt x="1598" y="366"/>
                    <a:pt x="1598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6"/>
            <p:cNvSpPr/>
            <p:nvPr/>
          </p:nvSpPr>
          <p:spPr>
            <a:xfrm>
              <a:off x="5914745" y="1549375"/>
              <a:ext cx="89445" cy="92037"/>
            </a:xfrm>
            <a:custGeom>
              <a:avLst/>
              <a:gdLst/>
              <a:ahLst/>
              <a:cxnLst/>
              <a:rect l="l" t="t" r="r" b="b"/>
              <a:pathLst>
                <a:path w="1553" h="1598" extrusionOk="0">
                  <a:moveTo>
                    <a:pt x="1552" y="822"/>
                  </a:moveTo>
                  <a:cubicBezTo>
                    <a:pt x="1552" y="1256"/>
                    <a:pt x="1210" y="1598"/>
                    <a:pt x="776" y="1552"/>
                  </a:cubicBezTo>
                  <a:cubicBezTo>
                    <a:pt x="343" y="1552"/>
                    <a:pt x="0" y="1187"/>
                    <a:pt x="0" y="753"/>
                  </a:cubicBezTo>
                  <a:cubicBezTo>
                    <a:pt x="0" y="320"/>
                    <a:pt x="343" y="0"/>
                    <a:pt x="776" y="23"/>
                  </a:cubicBezTo>
                  <a:cubicBezTo>
                    <a:pt x="1210" y="46"/>
                    <a:pt x="1552" y="388"/>
                    <a:pt x="1552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6"/>
            <p:cNvSpPr/>
            <p:nvPr/>
          </p:nvSpPr>
          <p:spPr>
            <a:xfrm>
              <a:off x="6900714" y="1575638"/>
              <a:ext cx="89445" cy="89445"/>
            </a:xfrm>
            <a:custGeom>
              <a:avLst/>
              <a:gdLst/>
              <a:ahLst/>
              <a:cxnLst/>
              <a:rect l="l" t="t" r="r" b="b"/>
              <a:pathLst>
                <a:path w="1553" h="1553" extrusionOk="0">
                  <a:moveTo>
                    <a:pt x="1552" y="800"/>
                  </a:moveTo>
                  <a:cubicBezTo>
                    <a:pt x="1552" y="1210"/>
                    <a:pt x="1210" y="1553"/>
                    <a:pt x="776" y="1530"/>
                  </a:cubicBezTo>
                  <a:cubicBezTo>
                    <a:pt x="343" y="1530"/>
                    <a:pt x="0" y="1165"/>
                    <a:pt x="0" y="754"/>
                  </a:cubicBezTo>
                  <a:cubicBezTo>
                    <a:pt x="0" y="343"/>
                    <a:pt x="343" y="1"/>
                    <a:pt x="776" y="24"/>
                  </a:cubicBezTo>
                  <a:cubicBezTo>
                    <a:pt x="1210" y="24"/>
                    <a:pt x="1552" y="366"/>
                    <a:pt x="1552" y="800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6"/>
            <p:cNvSpPr/>
            <p:nvPr/>
          </p:nvSpPr>
          <p:spPr>
            <a:xfrm>
              <a:off x="7874818" y="1599310"/>
              <a:ext cx="85529" cy="88120"/>
            </a:xfrm>
            <a:custGeom>
              <a:avLst/>
              <a:gdLst/>
              <a:ahLst/>
              <a:cxnLst/>
              <a:rect l="l" t="t" r="r" b="b"/>
              <a:pathLst>
                <a:path w="1485" h="1530" extrusionOk="0">
                  <a:moveTo>
                    <a:pt x="1484" y="777"/>
                  </a:moveTo>
                  <a:cubicBezTo>
                    <a:pt x="1484" y="1210"/>
                    <a:pt x="1142" y="1530"/>
                    <a:pt x="754" y="1530"/>
                  </a:cubicBezTo>
                  <a:cubicBezTo>
                    <a:pt x="320" y="1530"/>
                    <a:pt x="1" y="1142"/>
                    <a:pt x="1" y="754"/>
                  </a:cubicBezTo>
                  <a:cubicBezTo>
                    <a:pt x="1" y="320"/>
                    <a:pt x="343" y="1"/>
                    <a:pt x="754" y="1"/>
                  </a:cubicBezTo>
                  <a:cubicBezTo>
                    <a:pt x="1142" y="1"/>
                    <a:pt x="1484" y="389"/>
                    <a:pt x="1484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6"/>
            <p:cNvSpPr/>
            <p:nvPr/>
          </p:nvSpPr>
          <p:spPr>
            <a:xfrm>
              <a:off x="8781939" y="1622981"/>
              <a:ext cx="85471" cy="86796"/>
            </a:xfrm>
            <a:custGeom>
              <a:avLst/>
              <a:gdLst/>
              <a:ahLst/>
              <a:cxnLst/>
              <a:rect l="l" t="t" r="r" b="b"/>
              <a:pathLst>
                <a:path w="1484" h="1507" extrusionOk="0">
                  <a:moveTo>
                    <a:pt x="1484" y="776"/>
                  </a:moveTo>
                  <a:cubicBezTo>
                    <a:pt x="1484" y="1187"/>
                    <a:pt x="1141" y="1507"/>
                    <a:pt x="753" y="1507"/>
                  </a:cubicBezTo>
                  <a:cubicBezTo>
                    <a:pt x="343" y="1507"/>
                    <a:pt x="0" y="1164"/>
                    <a:pt x="0" y="731"/>
                  </a:cubicBezTo>
                  <a:cubicBezTo>
                    <a:pt x="0" y="320"/>
                    <a:pt x="343" y="0"/>
                    <a:pt x="753" y="0"/>
                  </a:cubicBezTo>
                  <a:cubicBezTo>
                    <a:pt x="1141" y="0"/>
                    <a:pt x="1484" y="343"/>
                    <a:pt x="1484" y="776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6"/>
            <p:cNvSpPr/>
            <p:nvPr/>
          </p:nvSpPr>
          <p:spPr>
            <a:xfrm>
              <a:off x="8785856" y="2970474"/>
              <a:ext cx="85529" cy="86796"/>
            </a:xfrm>
            <a:custGeom>
              <a:avLst/>
              <a:gdLst/>
              <a:ahLst/>
              <a:cxnLst/>
              <a:rect l="l" t="t" r="r" b="b"/>
              <a:pathLst>
                <a:path w="1485" h="1507" extrusionOk="0">
                  <a:moveTo>
                    <a:pt x="1484" y="753"/>
                  </a:moveTo>
                  <a:cubicBezTo>
                    <a:pt x="1484" y="1187"/>
                    <a:pt x="1142" y="1507"/>
                    <a:pt x="731" y="1507"/>
                  </a:cubicBezTo>
                  <a:cubicBezTo>
                    <a:pt x="343" y="1507"/>
                    <a:pt x="1" y="1164"/>
                    <a:pt x="1" y="731"/>
                  </a:cubicBezTo>
                  <a:cubicBezTo>
                    <a:pt x="1" y="320"/>
                    <a:pt x="343" y="0"/>
                    <a:pt x="731" y="0"/>
                  </a:cubicBezTo>
                  <a:cubicBezTo>
                    <a:pt x="1142" y="23"/>
                    <a:pt x="1484" y="365"/>
                    <a:pt x="1484" y="753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211919" y="3442407"/>
              <a:ext cx="98603" cy="92094"/>
            </a:xfrm>
            <a:custGeom>
              <a:avLst/>
              <a:gdLst/>
              <a:ahLst/>
              <a:cxnLst/>
              <a:rect l="l" t="t" r="r" b="b"/>
              <a:pathLst>
                <a:path w="1712" h="1599" extrusionOk="0">
                  <a:moveTo>
                    <a:pt x="1712" y="799"/>
                  </a:moveTo>
                  <a:cubicBezTo>
                    <a:pt x="1712" y="1256"/>
                    <a:pt x="1347" y="1598"/>
                    <a:pt x="867" y="1598"/>
                  </a:cubicBezTo>
                  <a:cubicBezTo>
                    <a:pt x="411" y="1598"/>
                    <a:pt x="0" y="1210"/>
                    <a:pt x="0" y="799"/>
                  </a:cubicBezTo>
                  <a:cubicBezTo>
                    <a:pt x="0" y="343"/>
                    <a:pt x="388" y="1"/>
                    <a:pt x="867" y="1"/>
                  </a:cubicBezTo>
                  <a:cubicBezTo>
                    <a:pt x="1347" y="1"/>
                    <a:pt x="1712" y="366"/>
                    <a:pt x="1712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6"/>
            <p:cNvSpPr/>
            <p:nvPr/>
          </p:nvSpPr>
          <p:spPr>
            <a:xfrm>
              <a:off x="1288542" y="3452947"/>
              <a:ext cx="96068" cy="92037"/>
            </a:xfrm>
            <a:custGeom>
              <a:avLst/>
              <a:gdLst/>
              <a:ahLst/>
              <a:cxnLst/>
              <a:rect l="l" t="t" r="r" b="b"/>
              <a:pathLst>
                <a:path w="1668" h="1598" extrusionOk="0">
                  <a:moveTo>
                    <a:pt x="1667" y="799"/>
                  </a:moveTo>
                  <a:cubicBezTo>
                    <a:pt x="1667" y="1233"/>
                    <a:pt x="1302" y="1598"/>
                    <a:pt x="823" y="1598"/>
                  </a:cubicBezTo>
                  <a:cubicBezTo>
                    <a:pt x="389" y="1598"/>
                    <a:pt x="1" y="1233"/>
                    <a:pt x="1" y="799"/>
                  </a:cubicBezTo>
                  <a:cubicBezTo>
                    <a:pt x="1" y="388"/>
                    <a:pt x="366" y="0"/>
                    <a:pt x="823" y="0"/>
                  </a:cubicBezTo>
                  <a:cubicBezTo>
                    <a:pt x="1302" y="0"/>
                    <a:pt x="1667" y="342"/>
                    <a:pt x="1667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6"/>
            <p:cNvSpPr/>
            <p:nvPr/>
          </p:nvSpPr>
          <p:spPr>
            <a:xfrm>
              <a:off x="7394994" y="3512097"/>
              <a:ext cx="89445" cy="90770"/>
            </a:xfrm>
            <a:custGeom>
              <a:avLst/>
              <a:gdLst/>
              <a:ahLst/>
              <a:cxnLst/>
              <a:rect l="l" t="t" r="r" b="b"/>
              <a:pathLst>
                <a:path w="1553" h="1576" extrusionOk="0">
                  <a:moveTo>
                    <a:pt x="1553" y="799"/>
                  </a:moveTo>
                  <a:cubicBezTo>
                    <a:pt x="1553" y="1233"/>
                    <a:pt x="1210" y="1575"/>
                    <a:pt x="777" y="1552"/>
                  </a:cubicBezTo>
                  <a:cubicBezTo>
                    <a:pt x="343" y="1552"/>
                    <a:pt x="0" y="1210"/>
                    <a:pt x="0" y="776"/>
                  </a:cubicBezTo>
                  <a:cubicBezTo>
                    <a:pt x="0" y="343"/>
                    <a:pt x="343" y="0"/>
                    <a:pt x="777" y="46"/>
                  </a:cubicBezTo>
                  <a:cubicBezTo>
                    <a:pt x="1210" y="46"/>
                    <a:pt x="1553" y="388"/>
                    <a:pt x="1553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8361266" y="3523904"/>
              <a:ext cx="85471" cy="86853"/>
            </a:xfrm>
            <a:custGeom>
              <a:avLst/>
              <a:gdLst/>
              <a:ahLst/>
              <a:cxnLst/>
              <a:rect l="l" t="t" r="r" b="b"/>
              <a:pathLst>
                <a:path w="1484" h="1508" extrusionOk="0">
                  <a:moveTo>
                    <a:pt x="1484" y="777"/>
                  </a:moveTo>
                  <a:cubicBezTo>
                    <a:pt x="1484" y="1210"/>
                    <a:pt x="1141" y="1507"/>
                    <a:pt x="753" y="1507"/>
                  </a:cubicBezTo>
                  <a:cubicBezTo>
                    <a:pt x="342" y="1507"/>
                    <a:pt x="0" y="1165"/>
                    <a:pt x="0" y="754"/>
                  </a:cubicBezTo>
                  <a:cubicBezTo>
                    <a:pt x="0" y="320"/>
                    <a:pt x="342" y="1"/>
                    <a:pt x="753" y="1"/>
                  </a:cubicBezTo>
                  <a:cubicBezTo>
                    <a:pt x="1164" y="1"/>
                    <a:pt x="1484" y="343"/>
                    <a:pt x="1484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6"/>
            <p:cNvSpPr/>
            <p:nvPr/>
          </p:nvSpPr>
          <p:spPr>
            <a:xfrm>
              <a:off x="752217" y="2720684"/>
              <a:ext cx="94686" cy="93419"/>
            </a:xfrm>
            <a:custGeom>
              <a:avLst/>
              <a:gdLst/>
              <a:ahLst/>
              <a:cxnLst/>
              <a:rect l="l" t="t" r="r" b="b"/>
              <a:pathLst>
                <a:path w="1644" h="1622" extrusionOk="0">
                  <a:moveTo>
                    <a:pt x="1644" y="822"/>
                  </a:moveTo>
                  <a:cubicBezTo>
                    <a:pt x="1644" y="1256"/>
                    <a:pt x="1278" y="1621"/>
                    <a:pt x="822" y="1621"/>
                  </a:cubicBezTo>
                  <a:cubicBezTo>
                    <a:pt x="365" y="1621"/>
                    <a:pt x="0" y="1256"/>
                    <a:pt x="0" y="799"/>
                  </a:cubicBezTo>
                  <a:cubicBezTo>
                    <a:pt x="0" y="343"/>
                    <a:pt x="365" y="0"/>
                    <a:pt x="822" y="0"/>
                  </a:cubicBezTo>
                  <a:cubicBezTo>
                    <a:pt x="1278" y="23"/>
                    <a:pt x="1644" y="366"/>
                    <a:pt x="1644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6"/>
            <p:cNvSpPr/>
            <p:nvPr/>
          </p:nvSpPr>
          <p:spPr>
            <a:xfrm>
              <a:off x="1814442" y="2735141"/>
              <a:ext cx="96011" cy="93419"/>
            </a:xfrm>
            <a:custGeom>
              <a:avLst/>
              <a:gdLst/>
              <a:ahLst/>
              <a:cxnLst/>
              <a:rect l="l" t="t" r="r" b="b"/>
              <a:pathLst>
                <a:path w="1667" h="1622" extrusionOk="0">
                  <a:moveTo>
                    <a:pt x="1666" y="822"/>
                  </a:moveTo>
                  <a:cubicBezTo>
                    <a:pt x="1666" y="1256"/>
                    <a:pt x="1278" y="1621"/>
                    <a:pt x="822" y="1598"/>
                  </a:cubicBezTo>
                  <a:cubicBezTo>
                    <a:pt x="388" y="1598"/>
                    <a:pt x="0" y="1233"/>
                    <a:pt x="0" y="799"/>
                  </a:cubicBezTo>
                  <a:cubicBezTo>
                    <a:pt x="0" y="366"/>
                    <a:pt x="388" y="1"/>
                    <a:pt x="822" y="23"/>
                  </a:cubicBezTo>
                  <a:cubicBezTo>
                    <a:pt x="1301" y="23"/>
                    <a:pt x="1666" y="411"/>
                    <a:pt x="1666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6"/>
            <p:cNvSpPr/>
            <p:nvPr/>
          </p:nvSpPr>
          <p:spPr>
            <a:xfrm>
              <a:off x="7876143" y="2831094"/>
              <a:ext cx="86853" cy="86853"/>
            </a:xfrm>
            <a:custGeom>
              <a:avLst/>
              <a:gdLst/>
              <a:ahLst/>
              <a:cxnLst/>
              <a:rect l="l" t="t" r="r" b="b"/>
              <a:pathLst>
                <a:path w="1508" h="1508" extrusionOk="0">
                  <a:moveTo>
                    <a:pt x="1507" y="754"/>
                  </a:moveTo>
                  <a:cubicBezTo>
                    <a:pt x="1507" y="1188"/>
                    <a:pt x="1165" y="1507"/>
                    <a:pt x="754" y="1507"/>
                  </a:cubicBezTo>
                  <a:cubicBezTo>
                    <a:pt x="320" y="1507"/>
                    <a:pt x="1" y="1165"/>
                    <a:pt x="1" y="731"/>
                  </a:cubicBezTo>
                  <a:cubicBezTo>
                    <a:pt x="1" y="298"/>
                    <a:pt x="343" y="1"/>
                    <a:pt x="754" y="1"/>
                  </a:cubicBezTo>
                  <a:cubicBezTo>
                    <a:pt x="1165" y="1"/>
                    <a:pt x="1507" y="320"/>
                    <a:pt x="1507" y="754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6"/>
            <p:cNvSpPr/>
            <p:nvPr/>
          </p:nvSpPr>
          <p:spPr>
            <a:xfrm>
              <a:off x="211919" y="4745206"/>
              <a:ext cx="98603" cy="92094"/>
            </a:xfrm>
            <a:custGeom>
              <a:avLst/>
              <a:gdLst/>
              <a:ahLst/>
              <a:cxnLst/>
              <a:rect l="l" t="t" r="r" b="b"/>
              <a:pathLst>
                <a:path w="1712" h="1599" extrusionOk="0">
                  <a:moveTo>
                    <a:pt x="1712" y="799"/>
                  </a:moveTo>
                  <a:cubicBezTo>
                    <a:pt x="1712" y="1256"/>
                    <a:pt x="1347" y="1598"/>
                    <a:pt x="867" y="1598"/>
                  </a:cubicBezTo>
                  <a:cubicBezTo>
                    <a:pt x="411" y="1598"/>
                    <a:pt x="0" y="1233"/>
                    <a:pt x="0" y="799"/>
                  </a:cubicBezTo>
                  <a:cubicBezTo>
                    <a:pt x="0" y="365"/>
                    <a:pt x="388" y="0"/>
                    <a:pt x="867" y="0"/>
                  </a:cubicBezTo>
                  <a:cubicBezTo>
                    <a:pt x="1347" y="0"/>
                    <a:pt x="1712" y="365"/>
                    <a:pt x="1712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6"/>
            <p:cNvSpPr/>
            <p:nvPr/>
          </p:nvSpPr>
          <p:spPr>
            <a:xfrm>
              <a:off x="1288542" y="4745206"/>
              <a:ext cx="96068" cy="92094"/>
            </a:xfrm>
            <a:custGeom>
              <a:avLst/>
              <a:gdLst/>
              <a:ahLst/>
              <a:cxnLst/>
              <a:rect l="l" t="t" r="r" b="b"/>
              <a:pathLst>
                <a:path w="1668" h="1599" extrusionOk="0">
                  <a:moveTo>
                    <a:pt x="1667" y="799"/>
                  </a:moveTo>
                  <a:cubicBezTo>
                    <a:pt x="1667" y="1233"/>
                    <a:pt x="1302" y="1598"/>
                    <a:pt x="823" y="1598"/>
                  </a:cubicBezTo>
                  <a:cubicBezTo>
                    <a:pt x="389" y="1598"/>
                    <a:pt x="1" y="1233"/>
                    <a:pt x="1" y="799"/>
                  </a:cubicBezTo>
                  <a:cubicBezTo>
                    <a:pt x="1" y="365"/>
                    <a:pt x="366" y="0"/>
                    <a:pt x="823" y="0"/>
                  </a:cubicBezTo>
                  <a:cubicBezTo>
                    <a:pt x="1302" y="0"/>
                    <a:pt x="1667" y="365"/>
                    <a:pt x="1667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6"/>
            <p:cNvSpPr/>
            <p:nvPr/>
          </p:nvSpPr>
          <p:spPr>
            <a:xfrm>
              <a:off x="2345525" y="4746531"/>
              <a:ext cx="96011" cy="92037"/>
            </a:xfrm>
            <a:custGeom>
              <a:avLst/>
              <a:gdLst/>
              <a:ahLst/>
              <a:cxnLst/>
              <a:rect l="l" t="t" r="r" b="b"/>
              <a:pathLst>
                <a:path w="1667" h="1598" extrusionOk="0">
                  <a:moveTo>
                    <a:pt x="1667" y="799"/>
                  </a:moveTo>
                  <a:cubicBezTo>
                    <a:pt x="1667" y="1233"/>
                    <a:pt x="1279" y="1598"/>
                    <a:pt x="822" y="1598"/>
                  </a:cubicBezTo>
                  <a:cubicBezTo>
                    <a:pt x="366" y="1598"/>
                    <a:pt x="0" y="1256"/>
                    <a:pt x="0" y="799"/>
                  </a:cubicBezTo>
                  <a:cubicBezTo>
                    <a:pt x="0" y="365"/>
                    <a:pt x="366" y="0"/>
                    <a:pt x="822" y="0"/>
                  </a:cubicBezTo>
                  <a:cubicBezTo>
                    <a:pt x="1279" y="0"/>
                    <a:pt x="1667" y="342"/>
                    <a:pt x="1667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6"/>
            <p:cNvSpPr/>
            <p:nvPr/>
          </p:nvSpPr>
          <p:spPr>
            <a:xfrm>
              <a:off x="3386728" y="4746531"/>
              <a:ext cx="93361" cy="92037"/>
            </a:xfrm>
            <a:custGeom>
              <a:avLst/>
              <a:gdLst/>
              <a:ahLst/>
              <a:cxnLst/>
              <a:rect l="l" t="t" r="r" b="b"/>
              <a:pathLst>
                <a:path w="1621" h="1598" extrusionOk="0">
                  <a:moveTo>
                    <a:pt x="1621" y="799"/>
                  </a:moveTo>
                  <a:cubicBezTo>
                    <a:pt x="1621" y="1233"/>
                    <a:pt x="1233" y="1598"/>
                    <a:pt x="822" y="1598"/>
                  </a:cubicBezTo>
                  <a:cubicBezTo>
                    <a:pt x="365" y="1598"/>
                    <a:pt x="0" y="1256"/>
                    <a:pt x="0" y="799"/>
                  </a:cubicBezTo>
                  <a:cubicBezTo>
                    <a:pt x="0" y="365"/>
                    <a:pt x="388" y="0"/>
                    <a:pt x="822" y="0"/>
                  </a:cubicBezTo>
                  <a:cubicBezTo>
                    <a:pt x="1278" y="0"/>
                    <a:pt x="1621" y="365"/>
                    <a:pt x="1621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6"/>
            <p:cNvSpPr/>
            <p:nvPr/>
          </p:nvSpPr>
          <p:spPr>
            <a:xfrm>
              <a:off x="4412092" y="4747798"/>
              <a:ext cx="93419" cy="89503"/>
            </a:xfrm>
            <a:custGeom>
              <a:avLst/>
              <a:gdLst/>
              <a:ahLst/>
              <a:cxnLst/>
              <a:rect l="l" t="t" r="r" b="b"/>
              <a:pathLst>
                <a:path w="1622" h="1554" extrusionOk="0">
                  <a:moveTo>
                    <a:pt x="1621" y="777"/>
                  </a:moveTo>
                  <a:cubicBezTo>
                    <a:pt x="1621" y="1211"/>
                    <a:pt x="1279" y="1553"/>
                    <a:pt x="823" y="1553"/>
                  </a:cubicBezTo>
                  <a:cubicBezTo>
                    <a:pt x="389" y="1553"/>
                    <a:pt x="1" y="1211"/>
                    <a:pt x="1" y="777"/>
                  </a:cubicBezTo>
                  <a:cubicBezTo>
                    <a:pt x="1" y="343"/>
                    <a:pt x="343" y="1"/>
                    <a:pt x="823" y="1"/>
                  </a:cubicBezTo>
                  <a:cubicBezTo>
                    <a:pt x="1233" y="1"/>
                    <a:pt x="1621" y="343"/>
                    <a:pt x="1621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6"/>
            <p:cNvSpPr/>
            <p:nvPr/>
          </p:nvSpPr>
          <p:spPr>
            <a:xfrm>
              <a:off x="5423057" y="4747798"/>
              <a:ext cx="89445" cy="89503"/>
            </a:xfrm>
            <a:custGeom>
              <a:avLst/>
              <a:gdLst/>
              <a:ahLst/>
              <a:cxnLst/>
              <a:rect l="l" t="t" r="r" b="b"/>
              <a:pathLst>
                <a:path w="1553" h="1554" extrusionOk="0">
                  <a:moveTo>
                    <a:pt x="1553" y="777"/>
                  </a:moveTo>
                  <a:cubicBezTo>
                    <a:pt x="1553" y="1211"/>
                    <a:pt x="1210" y="1553"/>
                    <a:pt x="777" y="1553"/>
                  </a:cubicBezTo>
                  <a:cubicBezTo>
                    <a:pt x="343" y="1553"/>
                    <a:pt x="1" y="1211"/>
                    <a:pt x="1" y="777"/>
                  </a:cubicBezTo>
                  <a:cubicBezTo>
                    <a:pt x="1" y="343"/>
                    <a:pt x="343" y="1"/>
                    <a:pt x="777" y="1"/>
                  </a:cubicBezTo>
                  <a:cubicBezTo>
                    <a:pt x="1210" y="1"/>
                    <a:pt x="1553" y="343"/>
                    <a:pt x="1553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6"/>
            <p:cNvSpPr/>
            <p:nvPr/>
          </p:nvSpPr>
          <p:spPr>
            <a:xfrm>
              <a:off x="6418241" y="4750447"/>
              <a:ext cx="88120" cy="88120"/>
            </a:xfrm>
            <a:custGeom>
              <a:avLst/>
              <a:gdLst/>
              <a:ahLst/>
              <a:cxnLst/>
              <a:rect l="l" t="t" r="r" b="b"/>
              <a:pathLst>
                <a:path w="1530" h="1530" extrusionOk="0">
                  <a:moveTo>
                    <a:pt x="1530" y="754"/>
                  </a:moveTo>
                  <a:cubicBezTo>
                    <a:pt x="1530" y="1188"/>
                    <a:pt x="1187" y="1530"/>
                    <a:pt x="754" y="1530"/>
                  </a:cubicBezTo>
                  <a:cubicBezTo>
                    <a:pt x="343" y="1530"/>
                    <a:pt x="0" y="1188"/>
                    <a:pt x="0" y="754"/>
                  </a:cubicBezTo>
                  <a:cubicBezTo>
                    <a:pt x="0" y="343"/>
                    <a:pt x="343" y="1"/>
                    <a:pt x="754" y="1"/>
                  </a:cubicBezTo>
                  <a:cubicBezTo>
                    <a:pt x="1187" y="1"/>
                    <a:pt x="1530" y="343"/>
                    <a:pt x="1530" y="754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6"/>
            <p:cNvSpPr/>
            <p:nvPr/>
          </p:nvSpPr>
          <p:spPr>
            <a:xfrm>
              <a:off x="7397644" y="4750447"/>
              <a:ext cx="88120" cy="88120"/>
            </a:xfrm>
            <a:custGeom>
              <a:avLst/>
              <a:gdLst/>
              <a:ahLst/>
              <a:cxnLst/>
              <a:rect l="l" t="t" r="r" b="b"/>
              <a:pathLst>
                <a:path w="1530" h="1530" extrusionOk="0">
                  <a:moveTo>
                    <a:pt x="1529" y="754"/>
                  </a:moveTo>
                  <a:cubicBezTo>
                    <a:pt x="1529" y="1188"/>
                    <a:pt x="1187" y="1530"/>
                    <a:pt x="753" y="1530"/>
                  </a:cubicBezTo>
                  <a:cubicBezTo>
                    <a:pt x="343" y="1530"/>
                    <a:pt x="0" y="1188"/>
                    <a:pt x="0" y="754"/>
                  </a:cubicBezTo>
                  <a:cubicBezTo>
                    <a:pt x="0" y="343"/>
                    <a:pt x="343" y="1"/>
                    <a:pt x="753" y="1"/>
                  </a:cubicBezTo>
                  <a:cubicBezTo>
                    <a:pt x="1187" y="1"/>
                    <a:pt x="1529" y="343"/>
                    <a:pt x="1529" y="754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6"/>
            <p:cNvSpPr/>
            <p:nvPr/>
          </p:nvSpPr>
          <p:spPr>
            <a:xfrm>
              <a:off x="8365182" y="4750447"/>
              <a:ext cx="85529" cy="88120"/>
            </a:xfrm>
            <a:custGeom>
              <a:avLst/>
              <a:gdLst/>
              <a:ahLst/>
              <a:cxnLst/>
              <a:rect l="l" t="t" r="r" b="b"/>
              <a:pathLst>
                <a:path w="1485" h="1530" extrusionOk="0">
                  <a:moveTo>
                    <a:pt x="1484" y="754"/>
                  </a:moveTo>
                  <a:cubicBezTo>
                    <a:pt x="1484" y="1188"/>
                    <a:pt x="1142" y="1530"/>
                    <a:pt x="731" y="1530"/>
                  </a:cubicBezTo>
                  <a:cubicBezTo>
                    <a:pt x="343" y="1530"/>
                    <a:pt x="1" y="1188"/>
                    <a:pt x="1" y="754"/>
                  </a:cubicBezTo>
                  <a:cubicBezTo>
                    <a:pt x="1" y="343"/>
                    <a:pt x="343" y="1"/>
                    <a:pt x="731" y="1"/>
                  </a:cubicBezTo>
                  <a:cubicBezTo>
                    <a:pt x="1142" y="1"/>
                    <a:pt x="1484" y="343"/>
                    <a:pt x="1484" y="754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6"/>
            <p:cNvSpPr/>
            <p:nvPr/>
          </p:nvSpPr>
          <p:spPr>
            <a:xfrm>
              <a:off x="752217" y="4018184"/>
              <a:ext cx="94686" cy="92094"/>
            </a:xfrm>
            <a:custGeom>
              <a:avLst/>
              <a:gdLst/>
              <a:ahLst/>
              <a:cxnLst/>
              <a:rect l="l" t="t" r="r" b="b"/>
              <a:pathLst>
                <a:path w="1644" h="1599" extrusionOk="0">
                  <a:moveTo>
                    <a:pt x="1644" y="800"/>
                  </a:moveTo>
                  <a:cubicBezTo>
                    <a:pt x="1644" y="1256"/>
                    <a:pt x="1278" y="1599"/>
                    <a:pt x="822" y="1599"/>
                  </a:cubicBezTo>
                  <a:cubicBezTo>
                    <a:pt x="365" y="1599"/>
                    <a:pt x="0" y="1234"/>
                    <a:pt x="0" y="800"/>
                  </a:cubicBezTo>
                  <a:cubicBezTo>
                    <a:pt x="0" y="343"/>
                    <a:pt x="365" y="1"/>
                    <a:pt x="822" y="1"/>
                  </a:cubicBezTo>
                  <a:cubicBezTo>
                    <a:pt x="1278" y="1"/>
                    <a:pt x="1644" y="389"/>
                    <a:pt x="1644" y="800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6"/>
            <p:cNvSpPr/>
            <p:nvPr/>
          </p:nvSpPr>
          <p:spPr>
            <a:xfrm>
              <a:off x="1814442" y="4024808"/>
              <a:ext cx="96011" cy="92037"/>
            </a:xfrm>
            <a:custGeom>
              <a:avLst/>
              <a:gdLst/>
              <a:ahLst/>
              <a:cxnLst/>
              <a:rect l="l" t="t" r="r" b="b"/>
              <a:pathLst>
                <a:path w="1667" h="1598" extrusionOk="0">
                  <a:moveTo>
                    <a:pt x="1666" y="799"/>
                  </a:moveTo>
                  <a:cubicBezTo>
                    <a:pt x="1666" y="1233"/>
                    <a:pt x="1278" y="1598"/>
                    <a:pt x="822" y="1598"/>
                  </a:cubicBezTo>
                  <a:cubicBezTo>
                    <a:pt x="388" y="1598"/>
                    <a:pt x="0" y="1233"/>
                    <a:pt x="0" y="799"/>
                  </a:cubicBezTo>
                  <a:cubicBezTo>
                    <a:pt x="0" y="388"/>
                    <a:pt x="388" y="0"/>
                    <a:pt x="822" y="0"/>
                  </a:cubicBezTo>
                  <a:cubicBezTo>
                    <a:pt x="1301" y="0"/>
                    <a:pt x="1666" y="342"/>
                    <a:pt x="1666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6"/>
            <p:cNvSpPr/>
            <p:nvPr/>
          </p:nvSpPr>
          <p:spPr>
            <a:xfrm>
              <a:off x="2864802" y="4028724"/>
              <a:ext cx="93419" cy="93419"/>
            </a:xfrm>
            <a:custGeom>
              <a:avLst/>
              <a:gdLst/>
              <a:ahLst/>
              <a:cxnLst/>
              <a:rect l="l" t="t" r="r" b="b"/>
              <a:pathLst>
                <a:path w="1622" h="1622" extrusionOk="0">
                  <a:moveTo>
                    <a:pt x="1621" y="822"/>
                  </a:moveTo>
                  <a:cubicBezTo>
                    <a:pt x="1621" y="1256"/>
                    <a:pt x="1256" y="1621"/>
                    <a:pt x="822" y="1598"/>
                  </a:cubicBezTo>
                  <a:cubicBezTo>
                    <a:pt x="366" y="1598"/>
                    <a:pt x="0" y="1233"/>
                    <a:pt x="0" y="799"/>
                  </a:cubicBezTo>
                  <a:cubicBezTo>
                    <a:pt x="0" y="366"/>
                    <a:pt x="366" y="1"/>
                    <a:pt x="799" y="23"/>
                  </a:cubicBezTo>
                  <a:cubicBezTo>
                    <a:pt x="1256" y="46"/>
                    <a:pt x="1621" y="389"/>
                    <a:pt x="1621" y="822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6"/>
            <p:cNvSpPr/>
            <p:nvPr/>
          </p:nvSpPr>
          <p:spPr>
            <a:xfrm>
              <a:off x="3898114" y="4036615"/>
              <a:ext cx="92037" cy="90770"/>
            </a:xfrm>
            <a:custGeom>
              <a:avLst/>
              <a:gdLst/>
              <a:ahLst/>
              <a:cxnLst/>
              <a:rect l="l" t="t" r="r" b="b"/>
              <a:pathLst>
                <a:path w="1598" h="1576" extrusionOk="0">
                  <a:moveTo>
                    <a:pt x="1598" y="799"/>
                  </a:moveTo>
                  <a:cubicBezTo>
                    <a:pt x="1598" y="1233"/>
                    <a:pt x="1233" y="1575"/>
                    <a:pt x="799" y="1575"/>
                  </a:cubicBezTo>
                  <a:cubicBezTo>
                    <a:pt x="343" y="1575"/>
                    <a:pt x="0" y="1233"/>
                    <a:pt x="0" y="777"/>
                  </a:cubicBezTo>
                  <a:cubicBezTo>
                    <a:pt x="0" y="343"/>
                    <a:pt x="365" y="1"/>
                    <a:pt x="799" y="1"/>
                  </a:cubicBezTo>
                  <a:cubicBezTo>
                    <a:pt x="1233" y="1"/>
                    <a:pt x="1598" y="366"/>
                    <a:pt x="1598" y="799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6"/>
            <p:cNvSpPr/>
            <p:nvPr/>
          </p:nvSpPr>
          <p:spPr>
            <a:xfrm>
              <a:off x="4914320" y="4043181"/>
              <a:ext cx="92037" cy="89445"/>
            </a:xfrm>
            <a:custGeom>
              <a:avLst/>
              <a:gdLst/>
              <a:ahLst/>
              <a:cxnLst/>
              <a:rect l="l" t="t" r="r" b="b"/>
              <a:pathLst>
                <a:path w="1598" h="1553" extrusionOk="0">
                  <a:moveTo>
                    <a:pt x="1598" y="777"/>
                  </a:moveTo>
                  <a:cubicBezTo>
                    <a:pt x="1598" y="1210"/>
                    <a:pt x="1256" y="1553"/>
                    <a:pt x="799" y="1553"/>
                  </a:cubicBezTo>
                  <a:cubicBezTo>
                    <a:pt x="365" y="1553"/>
                    <a:pt x="0" y="1210"/>
                    <a:pt x="0" y="777"/>
                  </a:cubicBezTo>
                  <a:cubicBezTo>
                    <a:pt x="0" y="343"/>
                    <a:pt x="343" y="1"/>
                    <a:pt x="799" y="1"/>
                  </a:cubicBezTo>
                  <a:cubicBezTo>
                    <a:pt x="1256" y="1"/>
                    <a:pt x="1598" y="343"/>
                    <a:pt x="1598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6"/>
            <p:cNvSpPr/>
            <p:nvPr/>
          </p:nvSpPr>
          <p:spPr>
            <a:xfrm>
              <a:off x="5918662" y="4049746"/>
              <a:ext cx="88120" cy="89445"/>
            </a:xfrm>
            <a:custGeom>
              <a:avLst/>
              <a:gdLst/>
              <a:ahLst/>
              <a:cxnLst/>
              <a:rect l="l" t="t" r="r" b="b"/>
              <a:pathLst>
                <a:path w="1530" h="1553" extrusionOk="0">
                  <a:moveTo>
                    <a:pt x="1530" y="777"/>
                  </a:moveTo>
                  <a:cubicBezTo>
                    <a:pt x="1530" y="1210"/>
                    <a:pt x="1188" y="1553"/>
                    <a:pt x="754" y="1553"/>
                  </a:cubicBezTo>
                  <a:cubicBezTo>
                    <a:pt x="343" y="1553"/>
                    <a:pt x="1" y="1210"/>
                    <a:pt x="1" y="777"/>
                  </a:cubicBezTo>
                  <a:cubicBezTo>
                    <a:pt x="1" y="343"/>
                    <a:pt x="343" y="1"/>
                    <a:pt x="754" y="1"/>
                  </a:cubicBezTo>
                  <a:cubicBezTo>
                    <a:pt x="1188" y="1"/>
                    <a:pt x="1530" y="343"/>
                    <a:pt x="1530" y="777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6"/>
            <p:cNvSpPr/>
            <p:nvPr/>
          </p:nvSpPr>
          <p:spPr>
            <a:xfrm>
              <a:off x="6905955" y="4055045"/>
              <a:ext cx="88120" cy="88120"/>
            </a:xfrm>
            <a:custGeom>
              <a:avLst/>
              <a:gdLst/>
              <a:ahLst/>
              <a:cxnLst/>
              <a:rect l="l" t="t" r="r" b="b"/>
              <a:pathLst>
                <a:path w="1530" h="1530" extrusionOk="0">
                  <a:moveTo>
                    <a:pt x="1530" y="776"/>
                  </a:moveTo>
                  <a:cubicBezTo>
                    <a:pt x="1530" y="1187"/>
                    <a:pt x="1187" y="1529"/>
                    <a:pt x="777" y="1529"/>
                  </a:cubicBezTo>
                  <a:cubicBezTo>
                    <a:pt x="343" y="1529"/>
                    <a:pt x="0" y="1187"/>
                    <a:pt x="0" y="776"/>
                  </a:cubicBezTo>
                  <a:cubicBezTo>
                    <a:pt x="0" y="342"/>
                    <a:pt x="343" y="0"/>
                    <a:pt x="777" y="0"/>
                  </a:cubicBezTo>
                  <a:cubicBezTo>
                    <a:pt x="1187" y="0"/>
                    <a:pt x="1530" y="342"/>
                    <a:pt x="1530" y="776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6"/>
            <p:cNvSpPr/>
            <p:nvPr/>
          </p:nvSpPr>
          <p:spPr>
            <a:xfrm>
              <a:off x="7878792" y="4057637"/>
              <a:ext cx="86796" cy="90770"/>
            </a:xfrm>
            <a:custGeom>
              <a:avLst/>
              <a:gdLst/>
              <a:ahLst/>
              <a:cxnLst/>
              <a:rect l="l" t="t" r="r" b="b"/>
              <a:pathLst>
                <a:path w="1507" h="1576" extrusionOk="0">
                  <a:moveTo>
                    <a:pt x="1507" y="800"/>
                  </a:moveTo>
                  <a:cubicBezTo>
                    <a:pt x="1507" y="1233"/>
                    <a:pt x="1164" y="1576"/>
                    <a:pt x="776" y="1553"/>
                  </a:cubicBezTo>
                  <a:cubicBezTo>
                    <a:pt x="343" y="1553"/>
                    <a:pt x="23" y="1210"/>
                    <a:pt x="0" y="777"/>
                  </a:cubicBezTo>
                  <a:cubicBezTo>
                    <a:pt x="0" y="343"/>
                    <a:pt x="343" y="1"/>
                    <a:pt x="731" y="46"/>
                  </a:cubicBezTo>
                  <a:cubicBezTo>
                    <a:pt x="1164" y="69"/>
                    <a:pt x="1507" y="412"/>
                    <a:pt x="1507" y="800"/>
                  </a:cubicBezTo>
                  <a:close/>
                </a:path>
              </a:pathLst>
            </a:custGeom>
            <a:solidFill>
              <a:srgbClr val="FFFFFF">
                <a:alpha val="43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46"/>
          <p:cNvSpPr txBox="1">
            <a:spLocks noGrp="1"/>
          </p:cNvSpPr>
          <p:nvPr>
            <p:ph type="title"/>
          </p:nvPr>
        </p:nvSpPr>
        <p:spPr>
          <a:xfrm>
            <a:off x="2476350" y="1493394"/>
            <a:ext cx="4191300" cy="8418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183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20"/>
          <p:cNvGrpSpPr/>
          <p:nvPr/>
        </p:nvGrpSpPr>
        <p:grpSpPr>
          <a:xfrm>
            <a:off x="-75" y="-4650"/>
            <a:ext cx="9155400" cy="5152800"/>
            <a:chOff x="-75" y="-4650"/>
            <a:chExt cx="9155400" cy="5152800"/>
          </a:xfrm>
        </p:grpSpPr>
        <p:cxnSp>
          <p:nvCxnSpPr>
            <p:cNvPr id="824" name="Google Shape;824;p20"/>
            <p:cNvCxnSpPr/>
            <p:nvPr/>
          </p:nvCxnSpPr>
          <p:spPr>
            <a:xfrm>
              <a:off x="212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0"/>
            <p:cNvCxnSpPr/>
            <p:nvPr/>
          </p:nvCxnSpPr>
          <p:spPr>
            <a:xfrm>
              <a:off x="6484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0"/>
            <p:cNvCxnSpPr/>
            <p:nvPr/>
          </p:nvCxnSpPr>
          <p:spPr>
            <a:xfrm>
              <a:off x="10844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0"/>
            <p:cNvCxnSpPr/>
            <p:nvPr/>
          </p:nvCxnSpPr>
          <p:spPr>
            <a:xfrm>
              <a:off x="15203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0"/>
            <p:cNvCxnSpPr/>
            <p:nvPr/>
          </p:nvCxnSpPr>
          <p:spPr>
            <a:xfrm>
              <a:off x="19563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0"/>
            <p:cNvCxnSpPr/>
            <p:nvPr/>
          </p:nvCxnSpPr>
          <p:spPr>
            <a:xfrm>
              <a:off x="23922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20"/>
            <p:cNvCxnSpPr/>
            <p:nvPr/>
          </p:nvCxnSpPr>
          <p:spPr>
            <a:xfrm>
              <a:off x="28282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0"/>
            <p:cNvCxnSpPr/>
            <p:nvPr/>
          </p:nvCxnSpPr>
          <p:spPr>
            <a:xfrm>
              <a:off x="32641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0"/>
            <p:cNvCxnSpPr/>
            <p:nvPr/>
          </p:nvCxnSpPr>
          <p:spPr>
            <a:xfrm>
              <a:off x="37001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0"/>
            <p:cNvCxnSpPr/>
            <p:nvPr/>
          </p:nvCxnSpPr>
          <p:spPr>
            <a:xfrm>
              <a:off x="41360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0"/>
            <p:cNvCxnSpPr/>
            <p:nvPr/>
          </p:nvCxnSpPr>
          <p:spPr>
            <a:xfrm>
              <a:off x="45720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20"/>
            <p:cNvCxnSpPr/>
            <p:nvPr/>
          </p:nvCxnSpPr>
          <p:spPr>
            <a:xfrm>
              <a:off x="50079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0"/>
            <p:cNvCxnSpPr/>
            <p:nvPr/>
          </p:nvCxnSpPr>
          <p:spPr>
            <a:xfrm>
              <a:off x="54439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20"/>
            <p:cNvCxnSpPr/>
            <p:nvPr/>
          </p:nvCxnSpPr>
          <p:spPr>
            <a:xfrm>
              <a:off x="58798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20"/>
            <p:cNvCxnSpPr/>
            <p:nvPr/>
          </p:nvCxnSpPr>
          <p:spPr>
            <a:xfrm>
              <a:off x="63158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20"/>
            <p:cNvCxnSpPr/>
            <p:nvPr/>
          </p:nvCxnSpPr>
          <p:spPr>
            <a:xfrm>
              <a:off x="67517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20"/>
            <p:cNvCxnSpPr/>
            <p:nvPr/>
          </p:nvCxnSpPr>
          <p:spPr>
            <a:xfrm>
              <a:off x="71877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20"/>
            <p:cNvCxnSpPr/>
            <p:nvPr/>
          </p:nvCxnSpPr>
          <p:spPr>
            <a:xfrm>
              <a:off x="76236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20"/>
            <p:cNvCxnSpPr/>
            <p:nvPr/>
          </p:nvCxnSpPr>
          <p:spPr>
            <a:xfrm>
              <a:off x="80596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20"/>
            <p:cNvCxnSpPr/>
            <p:nvPr/>
          </p:nvCxnSpPr>
          <p:spPr>
            <a:xfrm>
              <a:off x="849555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20"/>
            <p:cNvCxnSpPr/>
            <p:nvPr/>
          </p:nvCxnSpPr>
          <p:spPr>
            <a:xfrm>
              <a:off x="8931500" y="-4650"/>
              <a:ext cx="0" cy="515280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0"/>
            <p:cNvCxnSpPr/>
            <p:nvPr/>
          </p:nvCxnSpPr>
          <p:spPr>
            <a:xfrm rot="10800000">
              <a:off x="-75" y="4351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20"/>
            <p:cNvCxnSpPr/>
            <p:nvPr/>
          </p:nvCxnSpPr>
          <p:spPr>
            <a:xfrm rot="10800000">
              <a:off x="-75" y="8917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20"/>
            <p:cNvCxnSpPr/>
            <p:nvPr/>
          </p:nvCxnSpPr>
          <p:spPr>
            <a:xfrm rot="10800000">
              <a:off x="-75" y="13483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0"/>
            <p:cNvCxnSpPr/>
            <p:nvPr/>
          </p:nvCxnSpPr>
          <p:spPr>
            <a:xfrm rot="10800000">
              <a:off x="-75" y="18048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20"/>
            <p:cNvCxnSpPr/>
            <p:nvPr/>
          </p:nvCxnSpPr>
          <p:spPr>
            <a:xfrm rot="10800000">
              <a:off x="-75" y="22614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20"/>
            <p:cNvCxnSpPr/>
            <p:nvPr/>
          </p:nvCxnSpPr>
          <p:spPr>
            <a:xfrm rot="10800000">
              <a:off x="-75" y="27180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20"/>
            <p:cNvCxnSpPr/>
            <p:nvPr/>
          </p:nvCxnSpPr>
          <p:spPr>
            <a:xfrm rot="10800000">
              <a:off x="-75" y="31746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0"/>
            <p:cNvCxnSpPr/>
            <p:nvPr/>
          </p:nvCxnSpPr>
          <p:spPr>
            <a:xfrm rot="10800000">
              <a:off x="-75" y="363117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0"/>
            <p:cNvCxnSpPr/>
            <p:nvPr/>
          </p:nvCxnSpPr>
          <p:spPr>
            <a:xfrm rot="10800000">
              <a:off x="-75" y="408775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20"/>
            <p:cNvCxnSpPr/>
            <p:nvPr/>
          </p:nvCxnSpPr>
          <p:spPr>
            <a:xfrm rot="10800000">
              <a:off x="-75" y="4544325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20"/>
            <p:cNvCxnSpPr/>
            <p:nvPr/>
          </p:nvCxnSpPr>
          <p:spPr>
            <a:xfrm rot="10800000">
              <a:off x="-75" y="5000900"/>
              <a:ext cx="9155400" cy="0"/>
            </a:xfrm>
            <a:prstGeom prst="straightConnector1">
              <a:avLst/>
            </a:prstGeom>
            <a:noFill/>
            <a:ln w="9525" cap="flat" cmpd="sng">
              <a:solidFill>
                <a:srgbClr val="E1E6F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56" name="Google Shape;856;p20"/>
          <p:cNvGrpSpPr/>
          <p:nvPr/>
        </p:nvGrpSpPr>
        <p:grpSpPr>
          <a:xfrm>
            <a:off x="154824" y="289253"/>
            <a:ext cx="9028102" cy="4712004"/>
            <a:chOff x="154824" y="289253"/>
            <a:chExt cx="9028102" cy="4712004"/>
          </a:xfrm>
        </p:grpSpPr>
        <p:sp>
          <p:nvSpPr>
            <p:cNvPr id="857" name="Google Shape;857;p20"/>
            <p:cNvSpPr/>
            <p:nvPr/>
          </p:nvSpPr>
          <p:spPr>
            <a:xfrm>
              <a:off x="7064281" y="4837169"/>
              <a:ext cx="242829" cy="164088"/>
            </a:xfrm>
            <a:custGeom>
              <a:avLst/>
              <a:gdLst/>
              <a:ahLst/>
              <a:cxnLst/>
              <a:rect l="l" t="t" r="r" b="b"/>
              <a:pathLst>
                <a:path w="10843" h="7327" extrusionOk="0">
                  <a:moveTo>
                    <a:pt x="7160" y="0"/>
                  </a:moveTo>
                  <a:cubicBezTo>
                    <a:pt x="4791" y="38"/>
                    <a:pt x="2573" y="1203"/>
                    <a:pt x="1220" y="3158"/>
                  </a:cubicBezTo>
                  <a:cubicBezTo>
                    <a:pt x="769" y="3835"/>
                    <a:pt x="430" y="4549"/>
                    <a:pt x="242" y="5338"/>
                  </a:cubicBezTo>
                  <a:cubicBezTo>
                    <a:pt x="0" y="6571"/>
                    <a:pt x="969" y="7327"/>
                    <a:pt x="1920" y="7327"/>
                  </a:cubicBezTo>
                  <a:cubicBezTo>
                    <a:pt x="2593" y="7327"/>
                    <a:pt x="3257" y="6948"/>
                    <a:pt x="3476" y="6090"/>
                  </a:cubicBezTo>
                  <a:cubicBezTo>
                    <a:pt x="3588" y="5714"/>
                    <a:pt x="3739" y="5338"/>
                    <a:pt x="3964" y="5000"/>
                  </a:cubicBezTo>
                  <a:cubicBezTo>
                    <a:pt x="4340" y="4474"/>
                    <a:pt x="4791" y="4060"/>
                    <a:pt x="5355" y="3759"/>
                  </a:cubicBezTo>
                  <a:cubicBezTo>
                    <a:pt x="5919" y="3459"/>
                    <a:pt x="6558" y="3308"/>
                    <a:pt x="7197" y="3308"/>
                  </a:cubicBezTo>
                  <a:cubicBezTo>
                    <a:pt x="7253" y="3301"/>
                    <a:pt x="7308" y="3298"/>
                    <a:pt x="7363" y="3298"/>
                  </a:cubicBezTo>
                  <a:cubicBezTo>
                    <a:pt x="7607" y="3298"/>
                    <a:pt x="7847" y="3360"/>
                    <a:pt x="8062" y="3421"/>
                  </a:cubicBezTo>
                  <a:cubicBezTo>
                    <a:pt x="8217" y="3458"/>
                    <a:pt x="8365" y="3476"/>
                    <a:pt x="8506" y="3476"/>
                  </a:cubicBezTo>
                  <a:cubicBezTo>
                    <a:pt x="10213" y="3476"/>
                    <a:pt x="10843" y="923"/>
                    <a:pt x="9002" y="263"/>
                  </a:cubicBezTo>
                  <a:cubicBezTo>
                    <a:pt x="8400" y="75"/>
                    <a:pt x="7799" y="0"/>
                    <a:pt x="7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0"/>
            <p:cNvSpPr/>
            <p:nvPr/>
          </p:nvSpPr>
          <p:spPr>
            <a:xfrm>
              <a:off x="4439849" y="4756925"/>
              <a:ext cx="264283" cy="133138"/>
            </a:xfrm>
            <a:custGeom>
              <a:avLst/>
              <a:gdLst/>
              <a:ahLst/>
              <a:cxnLst/>
              <a:rect l="l" t="t" r="r" b="b"/>
              <a:pathLst>
                <a:path w="11801" h="5945" extrusionOk="0">
                  <a:moveTo>
                    <a:pt x="6364" y="0"/>
                  </a:moveTo>
                  <a:cubicBezTo>
                    <a:pt x="5951" y="0"/>
                    <a:pt x="5537" y="38"/>
                    <a:pt x="5124" y="113"/>
                  </a:cubicBezTo>
                  <a:cubicBezTo>
                    <a:pt x="3206" y="527"/>
                    <a:pt x="1590" y="1767"/>
                    <a:pt x="725" y="3496"/>
                  </a:cubicBezTo>
                  <a:cubicBezTo>
                    <a:pt x="1" y="4820"/>
                    <a:pt x="1118" y="5944"/>
                    <a:pt x="2225" y="5944"/>
                  </a:cubicBezTo>
                  <a:cubicBezTo>
                    <a:pt x="2785" y="5944"/>
                    <a:pt x="3342" y="5657"/>
                    <a:pt x="3657" y="4963"/>
                  </a:cubicBezTo>
                  <a:cubicBezTo>
                    <a:pt x="4109" y="4136"/>
                    <a:pt x="4860" y="3534"/>
                    <a:pt x="5763" y="3346"/>
                  </a:cubicBezTo>
                  <a:cubicBezTo>
                    <a:pt x="5951" y="3308"/>
                    <a:pt x="6176" y="3271"/>
                    <a:pt x="6364" y="3271"/>
                  </a:cubicBezTo>
                  <a:cubicBezTo>
                    <a:pt x="7079" y="3271"/>
                    <a:pt x="7793" y="3534"/>
                    <a:pt x="8357" y="3985"/>
                  </a:cubicBezTo>
                  <a:cubicBezTo>
                    <a:pt x="8702" y="4283"/>
                    <a:pt x="9069" y="4410"/>
                    <a:pt x="9417" y="4410"/>
                  </a:cubicBezTo>
                  <a:cubicBezTo>
                    <a:pt x="10738" y="4410"/>
                    <a:pt x="11801" y="2597"/>
                    <a:pt x="10462" y="1466"/>
                  </a:cubicBezTo>
                  <a:cubicBezTo>
                    <a:pt x="9297" y="527"/>
                    <a:pt x="7868" y="0"/>
                    <a:pt x="63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0"/>
            <p:cNvSpPr/>
            <p:nvPr/>
          </p:nvSpPr>
          <p:spPr>
            <a:xfrm>
              <a:off x="322513" y="4637176"/>
              <a:ext cx="213044" cy="194971"/>
            </a:xfrm>
            <a:custGeom>
              <a:avLst/>
              <a:gdLst/>
              <a:ahLst/>
              <a:cxnLst/>
              <a:rect l="l" t="t" r="r" b="b"/>
              <a:pathLst>
                <a:path w="9513" h="8706" extrusionOk="0">
                  <a:moveTo>
                    <a:pt x="2994" y="1"/>
                  </a:moveTo>
                  <a:cubicBezTo>
                    <a:pt x="2925" y="1"/>
                    <a:pt x="2855" y="4"/>
                    <a:pt x="2782" y="12"/>
                  </a:cubicBezTo>
                  <a:lnTo>
                    <a:pt x="2782" y="87"/>
                  </a:lnTo>
                  <a:cubicBezTo>
                    <a:pt x="2293" y="124"/>
                    <a:pt x="1842" y="312"/>
                    <a:pt x="1466" y="576"/>
                  </a:cubicBezTo>
                  <a:cubicBezTo>
                    <a:pt x="978" y="914"/>
                    <a:pt x="602" y="1403"/>
                    <a:pt x="376" y="1967"/>
                  </a:cubicBezTo>
                  <a:cubicBezTo>
                    <a:pt x="151" y="2455"/>
                    <a:pt x="0" y="2982"/>
                    <a:pt x="0" y="3508"/>
                  </a:cubicBezTo>
                  <a:cubicBezTo>
                    <a:pt x="0" y="3546"/>
                    <a:pt x="0" y="3583"/>
                    <a:pt x="0" y="3621"/>
                  </a:cubicBezTo>
                  <a:cubicBezTo>
                    <a:pt x="27" y="6633"/>
                    <a:pt x="2484" y="8705"/>
                    <a:pt x="5107" y="8705"/>
                  </a:cubicBezTo>
                  <a:cubicBezTo>
                    <a:pt x="6118" y="8705"/>
                    <a:pt x="7153" y="8398"/>
                    <a:pt x="8083" y="7718"/>
                  </a:cubicBezTo>
                  <a:cubicBezTo>
                    <a:pt x="9512" y="6654"/>
                    <a:pt x="8506" y="4728"/>
                    <a:pt x="7134" y="4728"/>
                  </a:cubicBezTo>
                  <a:cubicBezTo>
                    <a:pt x="6810" y="4728"/>
                    <a:pt x="6466" y="4836"/>
                    <a:pt x="6128" y="5087"/>
                  </a:cubicBezTo>
                  <a:cubicBezTo>
                    <a:pt x="5826" y="5303"/>
                    <a:pt x="5462" y="5407"/>
                    <a:pt x="5086" y="5407"/>
                  </a:cubicBezTo>
                  <a:cubicBezTo>
                    <a:pt x="4807" y="5407"/>
                    <a:pt x="4521" y="5349"/>
                    <a:pt x="4248" y="5237"/>
                  </a:cubicBezTo>
                  <a:cubicBezTo>
                    <a:pt x="3985" y="5087"/>
                    <a:pt x="3722" y="4824"/>
                    <a:pt x="3572" y="4561"/>
                  </a:cubicBezTo>
                  <a:cubicBezTo>
                    <a:pt x="3384" y="4260"/>
                    <a:pt x="3309" y="3959"/>
                    <a:pt x="3309" y="3621"/>
                  </a:cubicBezTo>
                  <a:lnTo>
                    <a:pt x="3309" y="3583"/>
                  </a:lnTo>
                  <a:cubicBezTo>
                    <a:pt x="3309" y="3485"/>
                    <a:pt x="3337" y="3358"/>
                    <a:pt x="3394" y="3278"/>
                  </a:cubicBezTo>
                  <a:lnTo>
                    <a:pt x="3394" y="3278"/>
                  </a:lnTo>
                  <a:cubicBezTo>
                    <a:pt x="5242" y="2831"/>
                    <a:pt x="4907" y="1"/>
                    <a:pt x="29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0"/>
            <p:cNvSpPr/>
            <p:nvPr/>
          </p:nvSpPr>
          <p:spPr>
            <a:xfrm>
              <a:off x="715049" y="976814"/>
              <a:ext cx="246457" cy="123464"/>
            </a:xfrm>
            <a:custGeom>
              <a:avLst/>
              <a:gdLst/>
              <a:ahLst/>
              <a:cxnLst/>
              <a:rect l="l" t="t" r="r" b="b"/>
              <a:pathLst>
                <a:path w="11005" h="5513" extrusionOk="0">
                  <a:moveTo>
                    <a:pt x="9224" y="1"/>
                  </a:moveTo>
                  <a:cubicBezTo>
                    <a:pt x="8458" y="1"/>
                    <a:pt x="7700" y="478"/>
                    <a:pt x="7613" y="1490"/>
                  </a:cubicBezTo>
                  <a:cubicBezTo>
                    <a:pt x="7575" y="1565"/>
                    <a:pt x="7575" y="1602"/>
                    <a:pt x="7537" y="1677"/>
                  </a:cubicBezTo>
                  <a:cubicBezTo>
                    <a:pt x="7387" y="1828"/>
                    <a:pt x="7237" y="1978"/>
                    <a:pt x="7011" y="2053"/>
                  </a:cubicBezTo>
                  <a:cubicBezTo>
                    <a:pt x="6748" y="2166"/>
                    <a:pt x="6447" y="2241"/>
                    <a:pt x="6146" y="2241"/>
                  </a:cubicBezTo>
                  <a:lnTo>
                    <a:pt x="6109" y="2241"/>
                  </a:lnTo>
                  <a:cubicBezTo>
                    <a:pt x="5131" y="2204"/>
                    <a:pt x="4192" y="1715"/>
                    <a:pt x="3552" y="926"/>
                  </a:cubicBezTo>
                  <a:cubicBezTo>
                    <a:pt x="3195" y="455"/>
                    <a:pt x="2742" y="260"/>
                    <a:pt x="2300" y="260"/>
                  </a:cubicBezTo>
                  <a:cubicBezTo>
                    <a:pt x="1115" y="260"/>
                    <a:pt x="0" y="1659"/>
                    <a:pt x="958" y="2918"/>
                  </a:cubicBezTo>
                  <a:cubicBezTo>
                    <a:pt x="2161" y="4535"/>
                    <a:pt x="4041" y="5474"/>
                    <a:pt x="6071" y="5512"/>
                  </a:cubicBezTo>
                  <a:lnTo>
                    <a:pt x="6184" y="5512"/>
                  </a:lnTo>
                  <a:cubicBezTo>
                    <a:pt x="7199" y="5512"/>
                    <a:pt x="8214" y="5211"/>
                    <a:pt x="9116" y="4647"/>
                  </a:cubicBezTo>
                  <a:cubicBezTo>
                    <a:pt x="9567" y="4347"/>
                    <a:pt x="9943" y="3971"/>
                    <a:pt x="10282" y="3520"/>
                  </a:cubicBezTo>
                  <a:cubicBezTo>
                    <a:pt x="10620" y="2993"/>
                    <a:pt x="10846" y="2429"/>
                    <a:pt x="10883" y="1828"/>
                  </a:cubicBezTo>
                  <a:cubicBezTo>
                    <a:pt x="11004" y="639"/>
                    <a:pt x="10109" y="1"/>
                    <a:pt x="9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0"/>
            <p:cNvSpPr/>
            <p:nvPr/>
          </p:nvSpPr>
          <p:spPr>
            <a:xfrm>
              <a:off x="154824" y="289253"/>
              <a:ext cx="249324" cy="123016"/>
            </a:xfrm>
            <a:custGeom>
              <a:avLst/>
              <a:gdLst/>
              <a:ahLst/>
              <a:cxnLst/>
              <a:rect l="l" t="t" r="r" b="b"/>
              <a:pathLst>
                <a:path w="11133" h="5493" extrusionOk="0">
                  <a:moveTo>
                    <a:pt x="9354" y="0"/>
                  </a:moveTo>
                  <a:cubicBezTo>
                    <a:pt x="8588" y="0"/>
                    <a:pt x="7828" y="479"/>
                    <a:pt x="7723" y="1508"/>
                  </a:cubicBezTo>
                  <a:cubicBezTo>
                    <a:pt x="7723" y="1546"/>
                    <a:pt x="7685" y="1621"/>
                    <a:pt x="7648" y="1658"/>
                  </a:cubicBezTo>
                  <a:cubicBezTo>
                    <a:pt x="7535" y="1846"/>
                    <a:pt x="7347" y="1959"/>
                    <a:pt x="7159" y="2034"/>
                  </a:cubicBezTo>
                  <a:cubicBezTo>
                    <a:pt x="6896" y="2147"/>
                    <a:pt x="6595" y="2222"/>
                    <a:pt x="6294" y="2222"/>
                  </a:cubicBezTo>
                  <a:lnTo>
                    <a:pt x="6257" y="2222"/>
                  </a:lnTo>
                  <a:cubicBezTo>
                    <a:pt x="5768" y="2222"/>
                    <a:pt x="5279" y="2109"/>
                    <a:pt x="4828" y="1884"/>
                  </a:cubicBezTo>
                  <a:cubicBezTo>
                    <a:pt x="4415" y="1658"/>
                    <a:pt x="4001" y="1320"/>
                    <a:pt x="3700" y="944"/>
                  </a:cubicBezTo>
                  <a:cubicBezTo>
                    <a:pt x="3339" y="381"/>
                    <a:pt x="2852" y="151"/>
                    <a:pt x="2373" y="151"/>
                  </a:cubicBezTo>
                  <a:cubicBezTo>
                    <a:pt x="1159" y="151"/>
                    <a:pt x="1" y="1631"/>
                    <a:pt x="1107" y="2899"/>
                  </a:cubicBezTo>
                  <a:cubicBezTo>
                    <a:pt x="1708" y="3688"/>
                    <a:pt x="2460" y="4327"/>
                    <a:pt x="3362" y="4779"/>
                  </a:cubicBezTo>
                  <a:cubicBezTo>
                    <a:pt x="4227" y="5230"/>
                    <a:pt x="5204" y="5493"/>
                    <a:pt x="6182" y="5493"/>
                  </a:cubicBezTo>
                  <a:lnTo>
                    <a:pt x="6294" y="5493"/>
                  </a:lnTo>
                  <a:cubicBezTo>
                    <a:pt x="7347" y="5493"/>
                    <a:pt x="8362" y="5192"/>
                    <a:pt x="9227" y="4628"/>
                  </a:cubicBezTo>
                  <a:cubicBezTo>
                    <a:pt x="9678" y="4327"/>
                    <a:pt x="10091" y="3952"/>
                    <a:pt x="10392" y="3500"/>
                  </a:cubicBezTo>
                  <a:cubicBezTo>
                    <a:pt x="10731" y="3012"/>
                    <a:pt x="10956" y="2410"/>
                    <a:pt x="11031" y="1809"/>
                  </a:cubicBezTo>
                  <a:cubicBezTo>
                    <a:pt x="11132" y="640"/>
                    <a:pt x="10239" y="0"/>
                    <a:pt x="93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0"/>
            <p:cNvSpPr/>
            <p:nvPr/>
          </p:nvSpPr>
          <p:spPr>
            <a:xfrm>
              <a:off x="257990" y="1886982"/>
              <a:ext cx="193717" cy="174255"/>
            </a:xfrm>
            <a:custGeom>
              <a:avLst/>
              <a:gdLst/>
              <a:ahLst/>
              <a:cxnLst/>
              <a:rect l="l" t="t" r="r" b="b"/>
              <a:pathLst>
                <a:path w="8650" h="7781" extrusionOk="0">
                  <a:moveTo>
                    <a:pt x="4857" y="3295"/>
                  </a:moveTo>
                  <a:cubicBezTo>
                    <a:pt x="4980" y="3295"/>
                    <a:pt x="5098" y="3363"/>
                    <a:pt x="5191" y="3455"/>
                  </a:cubicBezTo>
                  <a:cubicBezTo>
                    <a:pt x="5304" y="3568"/>
                    <a:pt x="5341" y="3718"/>
                    <a:pt x="5379" y="3869"/>
                  </a:cubicBezTo>
                  <a:cubicBezTo>
                    <a:pt x="5341" y="4019"/>
                    <a:pt x="5304" y="4170"/>
                    <a:pt x="5191" y="4282"/>
                  </a:cubicBezTo>
                  <a:cubicBezTo>
                    <a:pt x="5078" y="4395"/>
                    <a:pt x="4928" y="4470"/>
                    <a:pt x="4777" y="4470"/>
                  </a:cubicBezTo>
                  <a:cubicBezTo>
                    <a:pt x="3988" y="4470"/>
                    <a:pt x="3988" y="3305"/>
                    <a:pt x="4777" y="3305"/>
                  </a:cubicBezTo>
                  <a:cubicBezTo>
                    <a:pt x="4804" y="3298"/>
                    <a:pt x="4831" y="3295"/>
                    <a:pt x="4857" y="3295"/>
                  </a:cubicBezTo>
                  <a:close/>
                  <a:moveTo>
                    <a:pt x="4747" y="0"/>
                  </a:moveTo>
                  <a:cubicBezTo>
                    <a:pt x="3320" y="0"/>
                    <a:pt x="1888" y="753"/>
                    <a:pt x="1206" y="2403"/>
                  </a:cubicBezTo>
                  <a:cubicBezTo>
                    <a:pt x="1" y="5251"/>
                    <a:pt x="2308" y="7781"/>
                    <a:pt x="4812" y="7781"/>
                  </a:cubicBezTo>
                  <a:cubicBezTo>
                    <a:pt x="5745" y="7781"/>
                    <a:pt x="6705" y="7430"/>
                    <a:pt x="7522" y="6613"/>
                  </a:cubicBezTo>
                  <a:cubicBezTo>
                    <a:pt x="8236" y="5899"/>
                    <a:pt x="8649" y="4922"/>
                    <a:pt x="8649" y="3869"/>
                  </a:cubicBezTo>
                  <a:cubicBezTo>
                    <a:pt x="8649" y="1413"/>
                    <a:pt x="6702" y="0"/>
                    <a:pt x="47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1608004" y="4712118"/>
              <a:ext cx="118738" cy="101696"/>
            </a:xfrm>
            <a:custGeom>
              <a:avLst/>
              <a:gdLst/>
              <a:ahLst/>
              <a:cxnLst/>
              <a:rect l="l" t="t" r="r" b="b"/>
              <a:pathLst>
                <a:path w="5302" h="4541" extrusionOk="0">
                  <a:moveTo>
                    <a:pt x="3046" y="0"/>
                  </a:moveTo>
                  <a:cubicBezTo>
                    <a:pt x="1016" y="0"/>
                    <a:pt x="1" y="2444"/>
                    <a:pt x="1429" y="3872"/>
                  </a:cubicBezTo>
                  <a:cubicBezTo>
                    <a:pt x="1890" y="4334"/>
                    <a:pt x="2457" y="4540"/>
                    <a:pt x="3013" y="4540"/>
                  </a:cubicBezTo>
                  <a:cubicBezTo>
                    <a:pt x="4181" y="4540"/>
                    <a:pt x="5301" y="3631"/>
                    <a:pt x="5301" y="2256"/>
                  </a:cubicBezTo>
                  <a:cubicBezTo>
                    <a:pt x="5301" y="1015"/>
                    <a:pt x="4286" y="0"/>
                    <a:pt x="30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181997" y="3104102"/>
              <a:ext cx="400042" cy="542138"/>
            </a:xfrm>
            <a:custGeom>
              <a:avLst/>
              <a:gdLst/>
              <a:ahLst/>
              <a:cxnLst/>
              <a:rect l="l" t="t" r="r" b="b"/>
              <a:pathLst>
                <a:path w="17863" h="24208" extrusionOk="0">
                  <a:moveTo>
                    <a:pt x="2246" y="1"/>
                  </a:moveTo>
                  <a:cubicBezTo>
                    <a:pt x="385" y="1"/>
                    <a:pt x="0" y="2966"/>
                    <a:pt x="2069" y="3282"/>
                  </a:cubicBezTo>
                  <a:cubicBezTo>
                    <a:pt x="2558" y="3357"/>
                    <a:pt x="3009" y="3508"/>
                    <a:pt x="3423" y="3696"/>
                  </a:cubicBezTo>
                  <a:cubicBezTo>
                    <a:pt x="3573" y="3771"/>
                    <a:pt x="3686" y="3846"/>
                    <a:pt x="3799" y="3959"/>
                  </a:cubicBezTo>
                  <a:cubicBezTo>
                    <a:pt x="3836" y="3996"/>
                    <a:pt x="3911" y="4072"/>
                    <a:pt x="3911" y="4147"/>
                  </a:cubicBezTo>
                  <a:cubicBezTo>
                    <a:pt x="3949" y="4260"/>
                    <a:pt x="3987" y="4335"/>
                    <a:pt x="3987" y="4448"/>
                  </a:cubicBezTo>
                  <a:cubicBezTo>
                    <a:pt x="3949" y="4936"/>
                    <a:pt x="3836" y="5387"/>
                    <a:pt x="3648" y="5839"/>
                  </a:cubicBezTo>
                  <a:cubicBezTo>
                    <a:pt x="3423" y="6628"/>
                    <a:pt x="3272" y="7417"/>
                    <a:pt x="3235" y="8207"/>
                  </a:cubicBezTo>
                  <a:cubicBezTo>
                    <a:pt x="3235" y="8808"/>
                    <a:pt x="3348" y="9410"/>
                    <a:pt x="3611" y="9974"/>
                  </a:cubicBezTo>
                  <a:cubicBezTo>
                    <a:pt x="3836" y="10387"/>
                    <a:pt x="4099" y="10726"/>
                    <a:pt x="4438" y="11064"/>
                  </a:cubicBezTo>
                  <a:cubicBezTo>
                    <a:pt x="4926" y="11478"/>
                    <a:pt x="5490" y="11854"/>
                    <a:pt x="6129" y="12079"/>
                  </a:cubicBezTo>
                  <a:cubicBezTo>
                    <a:pt x="6543" y="12230"/>
                    <a:pt x="6919" y="12380"/>
                    <a:pt x="7257" y="12493"/>
                  </a:cubicBezTo>
                  <a:cubicBezTo>
                    <a:pt x="7708" y="12605"/>
                    <a:pt x="8084" y="12756"/>
                    <a:pt x="8498" y="12944"/>
                  </a:cubicBezTo>
                  <a:cubicBezTo>
                    <a:pt x="8611" y="12981"/>
                    <a:pt x="8686" y="13057"/>
                    <a:pt x="8761" y="13132"/>
                  </a:cubicBezTo>
                  <a:cubicBezTo>
                    <a:pt x="8836" y="13169"/>
                    <a:pt x="8874" y="13245"/>
                    <a:pt x="8874" y="13282"/>
                  </a:cubicBezTo>
                  <a:cubicBezTo>
                    <a:pt x="8911" y="13357"/>
                    <a:pt x="8949" y="13470"/>
                    <a:pt x="8949" y="13545"/>
                  </a:cubicBezTo>
                  <a:cubicBezTo>
                    <a:pt x="8911" y="13846"/>
                    <a:pt x="8874" y="14109"/>
                    <a:pt x="8761" y="14372"/>
                  </a:cubicBezTo>
                  <a:cubicBezTo>
                    <a:pt x="8686" y="14711"/>
                    <a:pt x="8498" y="15087"/>
                    <a:pt x="8348" y="15538"/>
                  </a:cubicBezTo>
                  <a:cubicBezTo>
                    <a:pt x="8084" y="16252"/>
                    <a:pt x="7972" y="17004"/>
                    <a:pt x="7934" y="17756"/>
                  </a:cubicBezTo>
                  <a:cubicBezTo>
                    <a:pt x="7934" y="18282"/>
                    <a:pt x="8047" y="18846"/>
                    <a:pt x="8272" y="19372"/>
                  </a:cubicBezTo>
                  <a:cubicBezTo>
                    <a:pt x="8536" y="20012"/>
                    <a:pt x="8949" y="20500"/>
                    <a:pt x="9513" y="20876"/>
                  </a:cubicBezTo>
                  <a:cubicBezTo>
                    <a:pt x="9851" y="21064"/>
                    <a:pt x="10227" y="21215"/>
                    <a:pt x="10603" y="21290"/>
                  </a:cubicBezTo>
                  <a:cubicBezTo>
                    <a:pt x="10904" y="21365"/>
                    <a:pt x="11242" y="21403"/>
                    <a:pt x="11543" y="21403"/>
                  </a:cubicBezTo>
                  <a:cubicBezTo>
                    <a:pt x="11881" y="21403"/>
                    <a:pt x="12145" y="21365"/>
                    <a:pt x="12408" y="21365"/>
                  </a:cubicBezTo>
                  <a:cubicBezTo>
                    <a:pt x="12633" y="21327"/>
                    <a:pt x="12859" y="21327"/>
                    <a:pt x="13009" y="21327"/>
                  </a:cubicBezTo>
                  <a:lnTo>
                    <a:pt x="13160" y="21327"/>
                  </a:lnTo>
                  <a:cubicBezTo>
                    <a:pt x="13310" y="21327"/>
                    <a:pt x="13460" y="21365"/>
                    <a:pt x="13611" y="21440"/>
                  </a:cubicBezTo>
                  <a:cubicBezTo>
                    <a:pt x="13874" y="21553"/>
                    <a:pt x="14062" y="21741"/>
                    <a:pt x="14250" y="21966"/>
                  </a:cubicBezTo>
                  <a:cubicBezTo>
                    <a:pt x="14400" y="22192"/>
                    <a:pt x="14475" y="22418"/>
                    <a:pt x="14513" y="22681"/>
                  </a:cubicBezTo>
                  <a:cubicBezTo>
                    <a:pt x="14566" y="23715"/>
                    <a:pt x="15339" y="24208"/>
                    <a:pt x="16120" y="24208"/>
                  </a:cubicBezTo>
                  <a:cubicBezTo>
                    <a:pt x="16986" y="24208"/>
                    <a:pt x="17863" y="23602"/>
                    <a:pt x="17784" y="22455"/>
                  </a:cubicBezTo>
                  <a:cubicBezTo>
                    <a:pt x="17746" y="21891"/>
                    <a:pt x="17596" y="21327"/>
                    <a:pt x="17370" y="20801"/>
                  </a:cubicBezTo>
                  <a:cubicBezTo>
                    <a:pt x="16994" y="20049"/>
                    <a:pt x="16430" y="19410"/>
                    <a:pt x="15754" y="18921"/>
                  </a:cubicBezTo>
                  <a:cubicBezTo>
                    <a:pt x="15077" y="18395"/>
                    <a:pt x="14250" y="18094"/>
                    <a:pt x="13385" y="18057"/>
                  </a:cubicBezTo>
                  <a:lnTo>
                    <a:pt x="13009" y="18057"/>
                  </a:lnTo>
                  <a:cubicBezTo>
                    <a:pt x="12708" y="18057"/>
                    <a:pt x="12408" y="18057"/>
                    <a:pt x="12145" y="18094"/>
                  </a:cubicBezTo>
                  <a:cubicBezTo>
                    <a:pt x="11919" y="18094"/>
                    <a:pt x="11693" y="18132"/>
                    <a:pt x="11581" y="18132"/>
                  </a:cubicBezTo>
                  <a:lnTo>
                    <a:pt x="11306" y="18132"/>
                  </a:lnTo>
                  <a:cubicBezTo>
                    <a:pt x="11280" y="18032"/>
                    <a:pt x="11280" y="17931"/>
                    <a:pt x="11280" y="17831"/>
                  </a:cubicBezTo>
                  <a:cubicBezTo>
                    <a:pt x="11280" y="17455"/>
                    <a:pt x="11355" y="17079"/>
                    <a:pt x="11505" y="16741"/>
                  </a:cubicBezTo>
                  <a:cubicBezTo>
                    <a:pt x="11618" y="16365"/>
                    <a:pt x="11806" y="15914"/>
                    <a:pt x="11957" y="15425"/>
                  </a:cubicBezTo>
                  <a:cubicBezTo>
                    <a:pt x="12145" y="14824"/>
                    <a:pt x="12257" y="14260"/>
                    <a:pt x="12257" y="13658"/>
                  </a:cubicBezTo>
                  <a:cubicBezTo>
                    <a:pt x="12257" y="13057"/>
                    <a:pt x="12107" y="12455"/>
                    <a:pt x="11881" y="11929"/>
                  </a:cubicBezTo>
                  <a:cubicBezTo>
                    <a:pt x="11656" y="11515"/>
                    <a:pt x="11393" y="11139"/>
                    <a:pt x="11054" y="10839"/>
                  </a:cubicBezTo>
                  <a:cubicBezTo>
                    <a:pt x="10566" y="10387"/>
                    <a:pt x="10002" y="10049"/>
                    <a:pt x="9363" y="9823"/>
                  </a:cubicBezTo>
                  <a:cubicBezTo>
                    <a:pt x="8987" y="9636"/>
                    <a:pt x="8573" y="9523"/>
                    <a:pt x="8235" y="9410"/>
                  </a:cubicBezTo>
                  <a:cubicBezTo>
                    <a:pt x="7821" y="9297"/>
                    <a:pt x="7408" y="9109"/>
                    <a:pt x="6994" y="8921"/>
                  </a:cubicBezTo>
                  <a:cubicBezTo>
                    <a:pt x="6881" y="8884"/>
                    <a:pt x="6806" y="8808"/>
                    <a:pt x="6731" y="8733"/>
                  </a:cubicBezTo>
                  <a:cubicBezTo>
                    <a:pt x="6656" y="8696"/>
                    <a:pt x="6618" y="8658"/>
                    <a:pt x="6618" y="8583"/>
                  </a:cubicBezTo>
                  <a:cubicBezTo>
                    <a:pt x="6581" y="8508"/>
                    <a:pt x="6543" y="8395"/>
                    <a:pt x="6543" y="8282"/>
                  </a:cubicBezTo>
                  <a:cubicBezTo>
                    <a:pt x="6581" y="7831"/>
                    <a:pt x="6693" y="7342"/>
                    <a:pt x="6844" y="6891"/>
                  </a:cubicBezTo>
                  <a:cubicBezTo>
                    <a:pt x="7107" y="6139"/>
                    <a:pt x="7257" y="5350"/>
                    <a:pt x="7295" y="4523"/>
                  </a:cubicBezTo>
                  <a:cubicBezTo>
                    <a:pt x="7295" y="3996"/>
                    <a:pt x="7220" y="3508"/>
                    <a:pt x="6994" y="2981"/>
                  </a:cubicBezTo>
                  <a:cubicBezTo>
                    <a:pt x="6806" y="2530"/>
                    <a:pt x="6505" y="2079"/>
                    <a:pt x="6129" y="1703"/>
                  </a:cubicBezTo>
                  <a:cubicBezTo>
                    <a:pt x="5641" y="1177"/>
                    <a:pt x="5039" y="801"/>
                    <a:pt x="4363" y="538"/>
                  </a:cubicBezTo>
                  <a:cubicBezTo>
                    <a:pt x="3836" y="312"/>
                    <a:pt x="3272" y="162"/>
                    <a:pt x="2671" y="49"/>
                  </a:cubicBezTo>
                  <a:cubicBezTo>
                    <a:pt x="2522" y="16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8539838" y="660189"/>
              <a:ext cx="482276" cy="549529"/>
            </a:xfrm>
            <a:custGeom>
              <a:avLst/>
              <a:gdLst/>
              <a:ahLst/>
              <a:cxnLst/>
              <a:rect l="l" t="t" r="r" b="b"/>
              <a:pathLst>
                <a:path w="21535" h="24538" extrusionOk="0">
                  <a:moveTo>
                    <a:pt x="8359" y="2820"/>
                  </a:moveTo>
                  <a:lnTo>
                    <a:pt x="8425" y="2951"/>
                  </a:lnTo>
                  <a:lnTo>
                    <a:pt x="8425" y="2951"/>
                  </a:lnTo>
                  <a:cubicBezTo>
                    <a:pt x="8467" y="3019"/>
                    <a:pt x="8508" y="3089"/>
                    <a:pt x="8547" y="3158"/>
                  </a:cubicBezTo>
                  <a:lnTo>
                    <a:pt x="8359" y="2820"/>
                  </a:lnTo>
                  <a:close/>
                  <a:moveTo>
                    <a:pt x="3547" y="0"/>
                  </a:moveTo>
                  <a:cubicBezTo>
                    <a:pt x="2946" y="0"/>
                    <a:pt x="2344" y="113"/>
                    <a:pt x="1818" y="339"/>
                  </a:cubicBezTo>
                  <a:cubicBezTo>
                    <a:pt x="1" y="1066"/>
                    <a:pt x="768" y="3535"/>
                    <a:pt x="2359" y="3535"/>
                  </a:cubicBezTo>
                  <a:cubicBezTo>
                    <a:pt x="2578" y="3535"/>
                    <a:pt x="2813" y="3489"/>
                    <a:pt x="3059" y="3384"/>
                  </a:cubicBezTo>
                  <a:lnTo>
                    <a:pt x="3059" y="3422"/>
                  </a:lnTo>
                  <a:cubicBezTo>
                    <a:pt x="3209" y="3346"/>
                    <a:pt x="3359" y="3309"/>
                    <a:pt x="3547" y="3309"/>
                  </a:cubicBezTo>
                  <a:cubicBezTo>
                    <a:pt x="3961" y="3346"/>
                    <a:pt x="4337" y="3459"/>
                    <a:pt x="4675" y="3722"/>
                  </a:cubicBezTo>
                  <a:cubicBezTo>
                    <a:pt x="5089" y="3985"/>
                    <a:pt x="5427" y="4324"/>
                    <a:pt x="5653" y="4737"/>
                  </a:cubicBezTo>
                  <a:cubicBezTo>
                    <a:pt x="5916" y="5226"/>
                    <a:pt x="6066" y="5752"/>
                    <a:pt x="6179" y="6279"/>
                  </a:cubicBezTo>
                  <a:cubicBezTo>
                    <a:pt x="6292" y="6880"/>
                    <a:pt x="6329" y="7519"/>
                    <a:pt x="6329" y="8158"/>
                  </a:cubicBezTo>
                  <a:cubicBezTo>
                    <a:pt x="6329" y="8534"/>
                    <a:pt x="6329" y="8948"/>
                    <a:pt x="6292" y="9361"/>
                  </a:cubicBezTo>
                  <a:lnTo>
                    <a:pt x="6292" y="9888"/>
                  </a:lnTo>
                  <a:cubicBezTo>
                    <a:pt x="6292" y="10376"/>
                    <a:pt x="6367" y="10865"/>
                    <a:pt x="6555" y="11316"/>
                  </a:cubicBezTo>
                  <a:cubicBezTo>
                    <a:pt x="6668" y="11655"/>
                    <a:pt x="6856" y="11918"/>
                    <a:pt x="7081" y="12181"/>
                  </a:cubicBezTo>
                  <a:cubicBezTo>
                    <a:pt x="7457" y="12595"/>
                    <a:pt x="7871" y="12895"/>
                    <a:pt x="8397" y="13121"/>
                  </a:cubicBezTo>
                  <a:cubicBezTo>
                    <a:pt x="8961" y="13309"/>
                    <a:pt x="9525" y="13459"/>
                    <a:pt x="10164" y="13534"/>
                  </a:cubicBezTo>
                  <a:cubicBezTo>
                    <a:pt x="10578" y="13572"/>
                    <a:pt x="10991" y="13610"/>
                    <a:pt x="11405" y="13722"/>
                  </a:cubicBezTo>
                  <a:cubicBezTo>
                    <a:pt x="11630" y="13760"/>
                    <a:pt x="11856" y="13835"/>
                    <a:pt x="12044" y="13986"/>
                  </a:cubicBezTo>
                  <a:cubicBezTo>
                    <a:pt x="12344" y="14211"/>
                    <a:pt x="12608" y="14512"/>
                    <a:pt x="12758" y="14850"/>
                  </a:cubicBezTo>
                  <a:cubicBezTo>
                    <a:pt x="12946" y="15189"/>
                    <a:pt x="13059" y="15564"/>
                    <a:pt x="13059" y="15940"/>
                  </a:cubicBezTo>
                  <a:cubicBezTo>
                    <a:pt x="13059" y="16128"/>
                    <a:pt x="13021" y="16316"/>
                    <a:pt x="12946" y="16504"/>
                  </a:cubicBezTo>
                  <a:cubicBezTo>
                    <a:pt x="12871" y="16768"/>
                    <a:pt x="12720" y="17143"/>
                    <a:pt x="12570" y="17557"/>
                  </a:cubicBezTo>
                  <a:cubicBezTo>
                    <a:pt x="12382" y="18046"/>
                    <a:pt x="12269" y="18572"/>
                    <a:pt x="12269" y="19098"/>
                  </a:cubicBezTo>
                  <a:cubicBezTo>
                    <a:pt x="12269" y="19512"/>
                    <a:pt x="12344" y="19888"/>
                    <a:pt x="12495" y="20264"/>
                  </a:cubicBezTo>
                  <a:cubicBezTo>
                    <a:pt x="12683" y="20677"/>
                    <a:pt x="12984" y="21053"/>
                    <a:pt x="13359" y="21316"/>
                  </a:cubicBezTo>
                  <a:cubicBezTo>
                    <a:pt x="13660" y="21542"/>
                    <a:pt x="13999" y="21692"/>
                    <a:pt x="14375" y="21768"/>
                  </a:cubicBezTo>
                  <a:cubicBezTo>
                    <a:pt x="14638" y="21843"/>
                    <a:pt x="14863" y="21880"/>
                    <a:pt x="14976" y="21918"/>
                  </a:cubicBezTo>
                  <a:cubicBezTo>
                    <a:pt x="16254" y="22143"/>
                    <a:pt x="17344" y="22858"/>
                    <a:pt x="18096" y="23910"/>
                  </a:cubicBezTo>
                  <a:cubicBezTo>
                    <a:pt x="18464" y="24352"/>
                    <a:pt x="18917" y="24538"/>
                    <a:pt x="19357" y="24538"/>
                  </a:cubicBezTo>
                  <a:cubicBezTo>
                    <a:pt x="20490" y="24538"/>
                    <a:pt x="21534" y="23304"/>
                    <a:pt x="20803" y="22031"/>
                  </a:cubicBezTo>
                  <a:cubicBezTo>
                    <a:pt x="19577" y="20284"/>
                    <a:pt x="17727" y="19126"/>
                    <a:pt x="15651" y="18700"/>
                  </a:cubicBezTo>
                  <a:lnTo>
                    <a:pt x="15651" y="18700"/>
                  </a:lnTo>
                  <a:cubicBezTo>
                    <a:pt x="15663" y="18668"/>
                    <a:pt x="15676" y="18638"/>
                    <a:pt x="15690" y="18610"/>
                  </a:cubicBezTo>
                  <a:cubicBezTo>
                    <a:pt x="15803" y="18346"/>
                    <a:pt x="15953" y="17971"/>
                    <a:pt x="16066" y="17595"/>
                  </a:cubicBezTo>
                  <a:cubicBezTo>
                    <a:pt x="16254" y="17068"/>
                    <a:pt x="16329" y="16504"/>
                    <a:pt x="16329" y="15940"/>
                  </a:cubicBezTo>
                  <a:cubicBezTo>
                    <a:pt x="16329" y="14737"/>
                    <a:pt x="15953" y="13534"/>
                    <a:pt x="15202" y="12557"/>
                  </a:cubicBezTo>
                  <a:cubicBezTo>
                    <a:pt x="14863" y="12068"/>
                    <a:pt x="14412" y="11655"/>
                    <a:pt x="13923" y="11316"/>
                  </a:cubicBezTo>
                  <a:cubicBezTo>
                    <a:pt x="13397" y="10940"/>
                    <a:pt x="12833" y="10677"/>
                    <a:pt x="12232" y="10527"/>
                  </a:cubicBezTo>
                  <a:cubicBezTo>
                    <a:pt x="11743" y="10414"/>
                    <a:pt x="11329" y="10339"/>
                    <a:pt x="10953" y="10301"/>
                  </a:cubicBezTo>
                  <a:cubicBezTo>
                    <a:pt x="10502" y="10264"/>
                    <a:pt x="10089" y="10189"/>
                    <a:pt x="9675" y="10076"/>
                  </a:cubicBezTo>
                  <a:cubicBezTo>
                    <a:pt x="9650" y="10076"/>
                    <a:pt x="9625" y="10059"/>
                    <a:pt x="9600" y="10048"/>
                  </a:cubicBezTo>
                  <a:lnTo>
                    <a:pt x="9600" y="10048"/>
                  </a:lnTo>
                  <a:cubicBezTo>
                    <a:pt x="9600" y="9997"/>
                    <a:pt x="9600" y="9952"/>
                    <a:pt x="9600" y="9925"/>
                  </a:cubicBezTo>
                  <a:lnTo>
                    <a:pt x="9600" y="9549"/>
                  </a:lnTo>
                  <a:cubicBezTo>
                    <a:pt x="9600" y="9136"/>
                    <a:pt x="9638" y="8647"/>
                    <a:pt x="9638" y="8196"/>
                  </a:cubicBezTo>
                  <a:cubicBezTo>
                    <a:pt x="9638" y="7369"/>
                    <a:pt x="9600" y="6542"/>
                    <a:pt x="9450" y="5752"/>
                  </a:cubicBezTo>
                  <a:cubicBezTo>
                    <a:pt x="9299" y="4850"/>
                    <a:pt x="8999" y="3985"/>
                    <a:pt x="8547" y="3196"/>
                  </a:cubicBezTo>
                  <a:lnTo>
                    <a:pt x="8425" y="2951"/>
                  </a:lnTo>
                  <a:lnTo>
                    <a:pt x="8425" y="2951"/>
                  </a:lnTo>
                  <a:cubicBezTo>
                    <a:pt x="7942" y="2168"/>
                    <a:pt x="7275" y="1459"/>
                    <a:pt x="6480" y="940"/>
                  </a:cubicBezTo>
                  <a:cubicBezTo>
                    <a:pt x="5615" y="339"/>
                    <a:pt x="4600" y="38"/>
                    <a:pt x="3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 rot="2173126">
              <a:off x="8661370" y="4104177"/>
              <a:ext cx="400041" cy="542137"/>
            </a:xfrm>
            <a:custGeom>
              <a:avLst/>
              <a:gdLst/>
              <a:ahLst/>
              <a:cxnLst/>
              <a:rect l="l" t="t" r="r" b="b"/>
              <a:pathLst>
                <a:path w="17863" h="24208" extrusionOk="0">
                  <a:moveTo>
                    <a:pt x="2246" y="1"/>
                  </a:moveTo>
                  <a:cubicBezTo>
                    <a:pt x="385" y="1"/>
                    <a:pt x="0" y="2966"/>
                    <a:pt x="2069" y="3282"/>
                  </a:cubicBezTo>
                  <a:cubicBezTo>
                    <a:pt x="2558" y="3357"/>
                    <a:pt x="3009" y="3508"/>
                    <a:pt x="3423" y="3696"/>
                  </a:cubicBezTo>
                  <a:cubicBezTo>
                    <a:pt x="3573" y="3771"/>
                    <a:pt x="3686" y="3846"/>
                    <a:pt x="3799" y="3959"/>
                  </a:cubicBezTo>
                  <a:cubicBezTo>
                    <a:pt x="3836" y="3996"/>
                    <a:pt x="3911" y="4072"/>
                    <a:pt x="3911" y="4147"/>
                  </a:cubicBezTo>
                  <a:cubicBezTo>
                    <a:pt x="3949" y="4260"/>
                    <a:pt x="3987" y="4335"/>
                    <a:pt x="3987" y="4448"/>
                  </a:cubicBezTo>
                  <a:cubicBezTo>
                    <a:pt x="3949" y="4936"/>
                    <a:pt x="3836" y="5387"/>
                    <a:pt x="3648" y="5839"/>
                  </a:cubicBezTo>
                  <a:cubicBezTo>
                    <a:pt x="3423" y="6628"/>
                    <a:pt x="3272" y="7417"/>
                    <a:pt x="3235" y="8207"/>
                  </a:cubicBezTo>
                  <a:cubicBezTo>
                    <a:pt x="3235" y="8808"/>
                    <a:pt x="3348" y="9410"/>
                    <a:pt x="3611" y="9974"/>
                  </a:cubicBezTo>
                  <a:cubicBezTo>
                    <a:pt x="3836" y="10387"/>
                    <a:pt x="4099" y="10726"/>
                    <a:pt x="4438" y="11064"/>
                  </a:cubicBezTo>
                  <a:cubicBezTo>
                    <a:pt x="4926" y="11478"/>
                    <a:pt x="5490" y="11854"/>
                    <a:pt x="6129" y="12079"/>
                  </a:cubicBezTo>
                  <a:cubicBezTo>
                    <a:pt x="6543" y="12230"/>
                    <a:pt x="6919" y="12380"/>
                    <a:pt x="7257" y="12493"/>
                  </a:cubicBezTo>
                  <a:cubicBezTo>
                    <a:pt x="7708" y="12605"/>
                    <a:pt x="8084" y="12756"/>
                    <a:pt x="8498" y="12944"/>
                  </a:cubicBezTo>
                  <a:cubicBezTo>
                    <a:pt x="8611" y="12981"/>
                    <a:pt x="8686" y="13057"/>
                    <a:pt x="8761" y="13132"/>
                  </a:cubicBezTo>
                  <a:cubicBezTo>
                    <a:pt x="8836" y="13169"/>
                    <a:pt x="8874" y="13245"/>
                    <a:pt x="8874" y="13282"/>
                  </a:cubicBezTo>
                  <a:cubicBezTo>
                    <a:pt x="8911" y="13357"/>
                    <a:pt x="8949" y="13470"/>
                    <a:pt x="8949" y="13545"/>
                  </a:cubicBezTo>
                  <a:cubicBezTo>
                    <a:pt x="8911" y="13846"/>
                    <a:pt x="8874" y="14109"/>
                    <a:pt x="8761" y="14372"/>
                  </a:cubicBezTo>
                  <a:cubicBezTo>
                    <a:pt x="8686" y="14711"/>
                    <a:pt x="8498" y="15087"/>
                    <a:pt x="8348" y="15538"/>
                  </a:cubicBezTo>
                  <a:cubicBezTo>
                    <a:pt x="8084" y="16252"/>
                    <a:pt x="7972" y="17004"/>
                    <a:pt x="7934" y="17756"/>
                  </a:cubicBezTo>
                  <a:cubicBezTo>
                    <a:pt x="7934" y="18282"/>
                    <a:pt x="8047" y="18846"/>
                    <a:pt x="8272" y="19372"/>
                  </a:cubicBezTo>
                  <a:cubicBezTo>
                    <a:pt x="8536" y="20012"/>
                    <a:pt x="8949" y="20500"/>
                    <a:pt x="9513" y="20876"/>
                  </a:cubicBezTo>
                  <a:cubicBezTo>
                    <a:pt x="9851" y="21064"/>
                    <a:pt x="10227" y="21215"/>
                    <a:pt x="10603" y="21290"/>
                  </a:cubicBezTo>
                  <a:cubicBezTo>
                    <a:pt x="10904" y="21365"/>
                    <a:pt x="11242" y="21403"/>
                    <a:pt x="11543" y="21403"/>
                  </a:cubicBezTo>
                  <a:cubicBezTo>
                    <a:pt x="11881" y="21403"/>
                    <a:pt x="12145" y="21365"/>
                    <a:pt x="12408" y="21365"/>
                  </a:cubicBezTo>
                  <a:cubicBezTo>
                    <a:pt x="12633" y="21327"/>
                    <a:pt x="12859" y="21327"/>
                    <a:pt x="13009" y="21327"/>
                  </a:cubicBezTo>
                  <a:lnTo>
                    <a:pt x="13160" y="21327"/>
                  </a:lnTo>
                  <a:cubicBezTo>
                    <a:pt x="13310" y="21327"/>
                    <a:pt x="13460" y="21365"/>
                    <a:pt x="13611" y="21440"/>
                  </a:cubicBezTo>
                  <a:cubicBezTo>
                    <a:pt x="13874" y="21553"/>
                    <a:pt x="14062" y="21741"/>
                    <a:pt x="14250" y="21966"/>
                  </a:cubicBezTo>
                  <a:cubicBezTo>
                    <a:pt x="14400" y="22192"/>
                    <a:pt x="14475" y="22418"/>
                    <a:pt x="14513" y="22681"/>
                  </a:cubicBezTo>
                  <a:cubicBezTo>
                    <a:pt x="14566" y="23715"/>
                    <a:pt x="15339" y="24208"/>
                    <a:pt x="16120" y="24208"/>
                  </a:cubicBezTo>
                  <a:cubicBezTo>
                    <a:pt x="16986" y="24208"/>
                    <a:pt x="17863" y="23602"/>
                    <a:pt x="17784" y="22455"/>
                  </a:cubicBezTo>
                  <a:cubicBezTo>
                    <a:pt x="17746" y="21891"/>
                    <a:pt x="17596" y="21327"/>
                    <a:pt x="17370" y="20801"/>
                  </a:cubicBezTo>
                  <a:cubicBezTo>
                    <a:pt x="16994" y="20049"/>
                    <a:pt x="16430" y="19410"/>
                    <a:pt x="15754" y="18921"/>
                  </a:cubicBezTo>
                  <a:cubicBezTo>
                    <a:pt x="15077" y="18395"/>
                    <a:pt x="14250" y="18094"/>
                    <a:pt x="13385" y="18057"/>
                  </a:cubicBezTo>
                  <a:lnTo>
                    <a:pt x="13009" y="18057"/>
                  </a:lnTo>
                  <a:cubicBezTo>
                    <a:pt x="12708" y="18057"/>
                    <a:pt x="12408" y="18057"/>
                    <a:pt x="12145" y="18094"/>
                  </a:cubicBezTo>
                  <a:cubicBezTo>
                    <a:pt x="11919" y="18094"/>
                    <a:pt x="11693" y="18132"/>
                    <a:pt x="11581" y="18132"/>
                  </a:cubicBezTo>
                  <a:lnTo>
                    <a:pt x="11306" y="18132"/>
                  </a:lnTo>
                  <a:cubicBezTo>
                    <a:pt x="11280" y="18032"/>
                    <a:pt x="11280" y="17931"/>
                    <a:pt x="11280" y="17831"/>
                  </a:cubicBezTo>
                  <a:cubicBezTo>
                    <a:pt x="11280" y="17455"/>
                    <a:pt x="11355" y="17079"/>
                    <a:pt x="11505" y="16741"/>
                  </a:cubicBezTo>
                  <a:cubicBezTo>
                    <a:pt x="11618" y="16365"/>
                    <a:pt x="11806" y="15914"/>
                    <a:pt x="11957" y="15425"/>
                  </a:cubicBezTo>
                  <a:cubicBezTo>
                    <a:pt x="12145" y="14824"/>
                    <a:pt x="12257" y="14260"/>
                    <a:pt x="12257" y="13658"/>
                  </a:cubicBezTo>
                  <a:cubicBezTo>
                    <a:pt x="12257" y="13057"/>
                    <a:pt x="12107" y="12455"/>
                    <a:pt x="11881" y="11929"/>
                  </a:cubicBezTo>
                  <a:cubicBezTo>
                    <a:pt x="11656" y="11515"/>
                    <a:pt x="11393" y="11139"/>
                    <a:pt x="11054" y="10839"/>
                  </a:cubicBezTo>
                  <a:cubicBezTo>
                    <a:pt x="10566" y="10387"/>
                    <a:pt x="10002" y="10049"/>
                    <a:pt x="9363" y="9823"/>
                  </a:cubicBezTo>
                  <a:cubicBezTo>
                    <a:pt x="8987" y="9636"/>
                    <a:pt x="8573" y="9523"/>
                    <a:pt x="8235" y="9410"/>
                  </a:cubicBezTo>
                  <a:cubicBezTo>
                    <a:pt x="7821" y="9297"/>
                    <a:pt x="7408" y="9109"/>
                    <a:pt x="6994" y="8921"/>
                  </a:cubicBezTo>
                  <a:cubicBezTo>
                    <a:pt x="6881" y="8884"/>
                    <a:pt x="6806" y="8808"/>
                    <a:pt x="6731" y="8733"/>
                  </a:cubicBezTo>
                  <a:cubicBezTo>
                    <a:pt x="6656" y="8696"/>
                    <a:pt x="6618" y="8658"/>
                    <a:pt x="6618" y="8583"/>
                  </a:cubicBezTo>
                  <a:cubicBezTo>
                    <a:pt x="6581" y="8508"/>
                    <a:pt x="6543" y="8395"/>
                    <a:pt x="6543" y="8282"/>
                  </a:cubicBezTo>
                  <a:cubicBezTo>
                    <a:pt x="6581" y="7831"/>
                    <a:pt x="6693" y="7342"/>
                    <a:pt x="6844" y="6891"/>
                  </a:cubicBezTo>
                  <a:cubicBezTo>
                    <a:pt x="7107" y="6139"/>
                    <a:pt x="7257" y="5350"/>
                    <a:pt x="7295" y="4523"/>
                  </a:cubicBezTo>
                  <a:cubicBezTo>
                    <a:pt x="7295" y="3996"/>
                    <a:pt x="7220" y="3508"/>
                    <a:pt x="6994" y="2981"/>
                  </a:cubicBezTo>
                  <a:cubicBezTo>
                    <a:pt x="6806" y="2530"/>
                    <a:pt x="6505" y="2079"/>
                    <a:pt x="6129" y="1703"/>
                  </a:cubicBezTo>
                  <a:cubicBezTo>
                    <a:pt x="5641" y="1177"/>
                    <a:pt x="5039" y="801"/>
                    <a:pt x="4363" y="538"/>
                  </a:cubicBezTo>
                  <a:cubicBezTo>
                    <a:pt x="3836" y="312"/>
                    <a:pt x="3272" y="162"/>
                    <a:pt x="2671" y="49"/>
                  </a:cubicBezTo>
                  <a:cubicBezTo>
                    <a:pt x="2522" y="16"/>
                    <a:pt x="2380" y="1"/>
                    <a:pt x="2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8700093" y="1718389"/>
              <a:ext cx="161781" cy="168590"/>
            </a:xfrm>
            <a:custGeom>
              <a:avLst/>
              <a:gdLst/>
              <a:ahLst/>
              <a:cxnLst/>
              <a:rect l="l" t="t" r="r" b="b"/>
              <a:pathLst>
                <a:path w="7224" h="7528" extrusionOk="0">
                  <a:moveTo>
                    <a:pt x="2288" y="0"/>
                  </a:moveTo>
                  <a:cubicBezTo>
                    <a:pt x="440" y="0"/>
                    <a:pt x="1" y="2831"/>
                    <a:pt x="1998" y="3259"/>
                  </a:cubicBezTo>
                  <a:lnTo>
                    <a:pt x="2036" y="3259"/>
                  </a:lnTo>
                  <a:cubicBezTo>
                    <a:pt x="2562" y="3372"/>
                    <a:pt x="3013" y="3673"/>
                    <a:pt x="3352" y="4086"/>
                  </a:cubicBezTo>
                  <a:cubicBezTo>
                    <a:pt x="3690" y="4500"/>
                    <a:pt x="3916" y="5026"/>
                    <a:pt x="3916" y="5590"/>
                  </a:cubicBezTo>
                  <a:lnTo>
                    <a:pt x="3916" y="5740"/>
                  </a:lnTo>
                  <a:cubicBezTo>
                    <a:pt x="3816" y="6900"/>
                    <a:pt x="4705" y="7528"/>
                    <a:pt x="5587" y="7528"/>
                  </a:cubicBezTo>
                  <a:cubicBezTo>
                    <a:pt x="6364" y="7528"/>
                    <a:pt x="7136" y="7042"/>
                    <a:pt x="7224" y="6003"/>
                  </a:cubicBezTo>
                  <a:lnTo>
                    <a:pt x="7224" y="5590"/>
                  </a:lnTo>
                  <a:cubicBezTo>
                    <a:pt x="7186" y="4274"/>
                    <a:pt x="6735" y="3033"/>
                    <a:pt x="5908" y="2018"/>
                  </a:cubicBezTo>
                  <a:cubicBezTo>
                    <a:pt x="5081" y="1003"/>
                    <a:pt x="3916" y="289"/>
                    <a:pt x="2600" y="26"/>
                  </a:cubicBezTo>
                  <a:cubicBezTo>
                    <a:pt x="2492" y="9"/>
                    <a:pt x="2388" y="0"/>
                    <a:pt x="2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8069393" y="4832151"/>
              <a:ext cx="161781" cy="168590"/>
            </a:xfrm>
            <a:custGeom>
              <a:avLst/>
              <a:gdLst/>
              <a:ahLst/>
              <a:cxnLst/>
              <a:rect l="l" t="t" r="r" b="b"/>
              <a:pathLst>
                <a:path w="7224" h="7528" extrusionOk="0">
                  <a:moveTo>
                    <a:pt x="2288" y="0"/>
                  </a:moveTo>
                  <a:cubicBezTo>
                    <a:pt x="440" y="0"/>
                    <a:pt x="1" y="2831"/>
                    <a:pt x="1998" y="3259"/>
                  </a:cubicBezTo>
                  <a:lnTo>
                    <a:pt x="2036" y="3259"/>
                  </a:lnTo>
                  <a:cubicBezTo>
                    <a:pt x="2562" y="3372"/>
                    <a:pt x="3013" y="3673"/>
                    <a:pt x="3352" y="4086"/>
                  </a:cubicBezTo>
                  <a:cubicBezTo>
                    <a:pt x="3690" y="4500"/>
                    <a:pt x="3916" y="5026"/>
                    <a:pt x="3916" y="5590"/>
                  </a:cubicBezTo>
                  <a:lnTo>
                    <a:pt x="3916" y="5740"/>
                  </a:lnTo>
                  <a:cubicBezTo>
                    <a:pt x="3816" y="6900"/>
                    <a:pt x="4705" y="7528"/>
                    <a:pt x="5587" y="7528"/>
                  </a:cubicBezTo>
                  <a:cubicBezTo>
                    <a:pt x="6364" y="7528"/>
                    <a:pt x="7136" y="7042"/>
                    <a:pt x="7224" y="6003"/>
                  </a:cubicBezTo>
                  <a:lnTo>
                    <a:pt x="7224" y="5590"/>
                  </a:lnTo>
                  <a:cubicBezTo>
                    <a:pt x="7186" y="4274"/>
                    <a:pt x="6735" y="3033"/>
                    <a:pt x="5908" y="2018"/>
                  </a:cubicBezTo>
                  <a:cubicBezTo>
                    <a:pt x="5081" y="1003"/>
                    <a:pt x="3916" y="289"/>
                    <a:pt x="2600" y="26"/>
                  </a:cubicBezTo>
                  <a:cubicBezTo>
                    <a:pt x="2492" y="9"/>
                    <a:pt x="2388" y="0"/>
                    <a:pt x="22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" name="Google Shape;869;p20"/>
          <p:cNvSpPr/>
          <p:nvPr/>
        </p:nvSpPr>
        <p:spPr>
          <a:xfrm>
            <a:off x="0" y="0"/>
            <a:ext cx="9144000" cy="66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0"/>
          <p:cNvSpPr/>
          <p:nvPr/>
        </p:nvSpPr>
        <p:spPr>
          <a:xfrm>
            <a:off x="0" y="4478250"/>
            <a:ext cx="9144000" cy="669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0"/>
          <p:cNvSpPr txBox="1">
            <a:spLocks noGrp="1"/>
          </p:cNvSpPr>
          <p:nvPr>
            <p:ph type="title"/>
          </p:nvPr>
        </p:nvSpPr>
        <p:spPr>
          <a:xfrm>
            <a:off x="1608000" y="897863"/>
            <a:ext cx="5928000" cy="36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29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2"/>
          </p:nvPr>
        </p:nvSpPr>
        <p:spPr>
          <a:xfrm>
            <a:off x="170780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"/>
          </p:nvPr>
        </p:nvSpPr>
        <p:spPr>
          <a:xfrm>
            <a:off x="1707800" y="2203100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3"/>
          </p:nvPr>
        </p:nvSpPr>
        <p:spPr>
          <a:xfrm>
            <a:off x="5557850" y="1768150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4"/>
          </p:nvPr>
        </p:nvSpPr>
        <p:spPr>
          <a:xfrm>
            <a:off x="5557852" y="2203105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5"/>
          </p:nvPr>
        </p:nvSpPr>
        <p:spPr>
          <a:xfrm>
            <a:off x="1707808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6"/>
          </p:nvPr>
        </p:nvSpPr>
        <p:spPr>
          <a:xfrm>
            <a:off x="1707799" y="3650149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7"/>
          </p:nvPr>
        </p:nvSpPr>
        <p:spPr>
          <a:xfrm>
            <a:off x="5557850" y="3220925"/>
            <a:ext cx="25182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8"/>
          </p:nvPr>
        </p:nvSpPr>
        <p:spPr>
          <a:xfrm>
            <a:off x="5557852" y="3659253"/>
            <a:ext cx="2518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9" hasCustomPrompt="1"/>
          </p:nvPr>
        </p:nvSpPr>
        <p:spPr>
          <a:xfrm>
            <a:off x="699156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13" hasCustomPrompt="1"/>
          </p:nvPr>
        </p:nvSpPr>
        <p:spPr>
          <a:xfrm>
            <a:off x="699156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9562" y="1996933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title" idx="15" hasCustomPrompt="1"/>
          </p:nvPr>
        </p:nvSpPr>
        <p:spPr>
          <a:xfrm>
            <a:off x="4579562" y="3437412"/>
            <a:ext cx="978300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13"/>
          <p:cNvSpPr/>
          <p:nvPr/>
        </p:nvSpPr>
        <p:spPr>
          <a:xfrm>
            <a:off x="5955388" y="48306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"/>
          <p:cNvSpPr/>
          <p:nvPr/>
        </p:nvSpPr>
        <p:spPr>
          <a:xfrm>
            <a:off x="129825" y="10177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3"/>
          <p:cNvSpPr/>
          <p:nvPr/>
        </p:nvSpPr>
        <p:spPr>
          <a:xfrm>
            <a:off x="50275" y="2311163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3"/>
          <p:cNvSpPr/>
          <p:nvPr/>
        </p:nvSpPr>
        <p:spPr>
          <a:xfrm>
            <a:off x="6918975" y="47172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3"/>
          <p:cNvSpPr/>
          <p:nvPr/>
        </p:nvSpPr>
        <p:spPr>
          <a:xfrm>
            <a:off x="1188850" y="120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3"/>
          <p:cNvSpPr/>
          <p:nvPr/>
        </p:nvSpPr>
        <p:spPr>
          <a:xfrm rot="-4320377">
            <a:off x="408834" y="157100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3"/>
          <p:cNvSpPr/>
          <p:nvPr/>
        </p:nvSpPr>
        <p:spPr>
          <a:xfrm rot="444932" flipH="1">
            <a:off x="7705257" y="47827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3"/>
          <p:cNvSpPr/>
          <p:nvPr/>
        </p:nvSpPr>
        <p:spPr>
          <a:xfrm rot="2135160">
            <a:off x="2838442" y="108301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3"/>
          <p:cNvSpPr/>
          <p:nvPr/>
        </p:nvSpPr>
        <p:spPr>
          <a:xfrm rot="-4320374">
            <a:off x="2068541" y="263515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"/>
          <p:cNvSpPr/>
          <p:nvPr/>
        </p:nvSpPr>
        <p:spPr>
          <a:xfrm>
            <a:off x="3741600" y="154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3"/>
          <p:cNvSpPr/>
          <p:nvPr/>
        </p:nvSpPr>
        <p:spPr>
          <a:xfrm>
            <a:off x="430800" y="3522600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13"/>
          <p:cNvGrpSpPr/>
          <p:nvPr/>
        </p:nvGrpSpPr>
        <p:grpSpPr>
          <a:xfrm>
            <a:off x="129813" y="40902"/>
            <a:ext cx="777108" cy="672348"/>
            <a:chOff x="968013" y="650077"/>
            <a:chExt cx="777108" cy="672348"/>
          </a:xfrm>
        </p:grpSpPr>
        <p:sp>
          <p:nvSpPr>
            <p:cNvPr id="331" name="Google Shape;331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13"/>
          <p:cNvGrpSpPr/>
          <p:nvPr/>
        </p:nvGrpSpPr>
        <p:grpSpPr>
          <a:xfrm rot="2235294">
            <a:off x="8410707" y="4470627"/>
            <a:ext cx="777157" cy="672390"/>
            <a:chOff x="968013" y="650077"/>
            <a:chExt cx="777108" cy="672348"/>
          </a:xfrm>
        </p:grpSpPr>
        <p:sp>
          <p:nvSpPr>
            <p:cNvPr id="335" name="Google Shape;335;p13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13"/>
          <p:cNvSpPr/>
          <p:nvPr/>
        </p:nvSpPr>
        <p:spPr>
          <a:xfrm>
            <a:off x="8498950" y="3987563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3"/>
          <p:cNvSpPr/>
          <p:nvPr/>
        </p:nvSpPr>
        <p:spPr>
          <a:xfrm rot="-4320377">
            <a:off x="8838459" y="33807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3"/>
          <p:cNvSpPr/>
          <p:nvPr/>
        </p:nvSpPr>
        <p:spPr>
          <a:xfrm>
            <a:off x="8527900" y="25861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3"/>
          <p:cNvSpPr/>
          <p:nvPr/>
        </p:nvSpPr>
        <p:spPr>
          <a:xfrm rot="2135160">
            <a:off x="8738517" y="1939526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3"/>
          <p:cNvSpPr/>
          <p:nvPr/>
        </p:nvSpPr>
        <p:spPr>
          <a:xfrm>
            <a:off x="5291500" y="47571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6"/>
          <p:cNvSpPr/>
          <p:nvPr/>
        </p:nvSpPr>
        <p:spPr>
          <a:xfrm>
            <a:off x="682363" y="560593"/>
            <a:ext cx="4529927" cy="4022320"/>
          </a:xfrm>
          <a:custGeom>
            <a:avLst/>
            <a:gdLst/>
            <a:ahLst/>
            <a:cxnLst/>
            <a:rect l="l" t="t" r="r" b="b"/>
            <a:pathLst>
              <a:path w="129408" h="114907" extrusionOk="0">
                <a:moveTo>
                  <a:pt x="60227" y="0"/>
                </a:moveTo>
                <a:cubicBezTo>
                  <a:pt x="42600" y="0"/>
                  <a:pt x="39204" y="13196"/>
                  <a:pt x="35159" y="18828"/>
                </a:cubicBezTo>
                <a:cubicBezTo>
                  <a:pt x="30056" y="25966"/>
                  <a:pt x="23084" y="20095"/>
                  <a:pt x="11542" y="33004"/>
                </a:cubicBezTo>
                <a:cubicBezTo>
                  <a:pt x="1" y="45914"/>
                  <a:pt x="16813" y="58056"/>
                  <a:pt x="10075" y="68830"/>
                </a:cubicBezTo>
                <a:cubicBezTo>
                  <a:pt x="3362" y="79596"/>
                  <a:pt x="16014" y="96684"/>
                  <a:pt x="32268" y="96684"/>
                </a:cubicBezTo>
                <a:cubicBezTo>
                  <a:pt x="32331" y="96684"/>
                  <a:pt x="32394" y="96684"/>
                  <a:pt x="32457" y="96683"/>
                </a:cubicBezTo>
                <a:cubicBezTo>
                  <a:pt x="32521" y="96683"/>
                  <a:pt x="32584" y="96683"/>
                  <a:pt x="32647" y="96683"/>
                </a:cubicBezTo>
                <a:cubicBezTo>
                  <a:pt x="48748" y="96683"/>
                  <a:pt x="41890" y="113666"/>
                  <a:pt x="57208" y="114529"/>
                </a:cubicBezTo>
                <a:cubicBezTo>
                  <a:pt x="60783" y="114723"/>
                  <a:pt x="64388" y="114906"/>
                  <a:pt x="67874" y="114906"/>
                </a:cubicBezTo>
                <a:cubicBezTo>
                  <a:pt x="79381" y="114906"/>
                  <a:pt x="89577" y="112911"/>
                  <a:pt x="93034" y="102721"/>
                </a:cubicBezTo>
                <a:cubicBezTo>
                  <a:pt x="97537" y="89412"/>
                  <a:pt x="111047" y="100586"/>
                  <a:pt x="119386" y="85542"/>
                </a:cubicBezTo>
                <a:cubicBezTo>
                  <a:pt x="127759" y="70498"/>
                  <a:pt x="116484" y="61792"/>
                  <a:pt x="123122" y="52185"/>
                </a:cubicBezTo>
                <a:cubicBezTo>
                  <a:pt x="129408" y="43087"/>
                  <a:pt x="121934" y="17209"/>
                  <a:pt x="104808" y="17209"/>
                </a:cubicBezTo>
                <a:cubicBezTo>
                  <a:pt x="103849" y="17209"/>
                  <a:pt x="102859" y="17290"/>
                  <a:pt x="101840" y="17460"/>
                </a:cubicBezTo>
                <a:cubicBezTo>
                  <a:pt x="99671" y="17822"/>
                  <a:pt x="97890" y="17986"/>
                  <a:pt x="96413" y="17986"/>
                </a:cubicBezTo>
                <a:cubicBezTo>
                  <a:pt x="84810" y="17986"/>
                  <a:pt x="91992" y="7818"/>
                  <a:pt x="77256" y="3083"/>
                </a:cubicBezTo>
                <a:cubicBezTo>
                  <a:pt x="70427" y="904"/>
                  <a:pt x="64840" y="0"/>
                  <a:pt x="6022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1550575" y="2150850"/>
            <a:ext cx="2793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title" idx="2" hasCustomPrompt="1"/>
          </p:nvPr>
        </p:nvSpPr>
        <p:spPr>
          <a:xfrm>
            <a:off x="2171075" y="1098000"/>
            <a:ext cx="155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5" name="Google Shape;395;p16"/>
          <p:cNvSpPr txBox="1">
            <a:spLocks noGrp="1"/>
          </p:cNvSpPr>
          <p:nvPr>
            <p:ph type="subTitle" idx="1"/>
          </p:nvPr>
        </p:nvSpPr>
        <p:spPr>
          <a:xfrm>
            <a:off x="560825" y="3031650"/>
            <a:ext cx="4773000" cy="3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6"/>
          <p:cNvSpPr/>
          <p:nvPr/>
        </p:nvSpPr>
        <p:spPr>
          <a:xfrm>
            <a:off x="8809275" y="10263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6"/>
          <p:cNvSpPr/>
          <p:nvPr/>
        </p:nvSpPr>
        <p:spPr>
          <a:xfrm rot="444932" flipH="1">
            <a:off x="8599307" y="46790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6"/>
          <p:cNvSpPr/>
          <p:nvPr/>
        </p:nvSpPr>
        <p:spPr>
          <a:xfrm rot="-4320377">
            <a:off x="8789284" y="38881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6"/>
          <p:cNvSpPr/>
          <p:nvPr/>
        </p:nvSpPr>
        <p:spPr>
          <a:xfrm>
            <a:off x="8634800" y="31228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8583300" y="1713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6"/>
          <p:cNvSpPr/>
          <p:nvPr/>
        </p:nvSpPr>
        <p:spPr>
          <a:xfrm>
            <a:off x="305350" y="38488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16"/>
          <p:cNvSpPr/>
          <p:nvPr/>
        </p:nvSpPr>
        <p:spPr>
          <a:xfrm rot="-4320377">
            <a:off x="285359" y="804952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6"/>
          <p:cNvSpPr/>
          <p:nvPr/>
        </p:nvSpPr>
        <p:spPr>
          <a:xfrm>
            <a:off x="305350" y="1053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6"/>
          <p:cNvSpPr/>
          <p:nvPr/>
        </p:nvSpPr>
        <p:spPr>
          <a:xfrm rot="140820">
            <a:off x="152266" y="4696059"/>
            <a:ext cx="294654" cy="24085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6"/>
          <p:cNvSpPr/>
          <p:nvPr/>
        </p:nvSpPr>
        <p:spPr>
          <a:xfrm>
            <a:off x="147450" y="2992647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6"/>
          <p:cNvSpPr/>
          <p:nvPr/>
        </p:nvSpPr>
        <p:spPr>
          <a:xfrm>
            <a:off x="8895388" y="2582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"/>
          <p:cNvSpPr/>
          <p:nvPr/>
        </p:nvSpPr>
        <p:spPr>
          <a:xfrm>
            <a:off x="484450" y="23318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6"/>
          <p:cNvSpPr/>
          <p:nvPr/>
        </p:nvSpPr>
        <p:spPr>
          <a:xfrm>
            <a:off x="8583300" y="2156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6"/>
          <p:cNvSpPr/>
          <p:nvPr/>
        </p:nvSpPr>
        <p:spPr>
          <a:xfrm rot="-5125534">
            <a:off x="119124" y="1518132"/>
            <a:ext cx="294658" cy="24085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6"/>
          <p:cNvSpPr/>
          <p:nvPr/>
        </p:nvSpPr>
        <p:spPr>
          <a:xfrm>
            <a:off x="3590775" y="181575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6"/>
          <p:cNvSpPr/>
          <p:nvPr/>
        </p:nvSpPr>
        <p:spPr>
          <a:xfrm>
            <a:off x="1665700" y="181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6"/>
          <p:cNvSpPr/>
          <p:nvPr/>
        </p:nvSpPr>
        <p:spPr>
          <a:xfrm>
            <a:off x="2809975" y="46418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6"/>
          <p:cNvSpPr/>
          <p:nvPr/>
        </p:nvSpPr>
        <p:spPr>
          <a:xfrm>
            <a:off x="6573975" y="45473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6"/>
          <p:cNvSpPr/>
          <p:nvPr/>
        </p:nvSpPr>
        <p:spPr>
          <a:xfrm rot="444932" flipH="1">
            <a:off x="4683532" y="2098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"/>
          <p:cNvSpPr/>
          <p:nvPr/>
        </p:nvSpPr>
        <p:spPr>
          <a:xfrm>
            <a:off x="2662313" y="2918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6"/>
          <p:cNvSpPr/>
          <p:nvPr/>
        </p:nvSpPr>
        <p:spPr>
          <a:xfrm>
            <a:off x="8263788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"/>
          <p:cNvSpPr/>
          <p:nvPr/>
        </p:nvSpPr>
        <p:spPr>
          <a:xfrm>
            <a:off x="5791213" y="48211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2135160">
            <a:off x="1697229" y="4709263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6"/>
          <p:cNvSpPr/>
          <p:nvPr/>
        </p:nvSpPr>
        <p:spPr>
          <a:xfrm rot="404198">
            <a:off x="7805477" y="2687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6"/>
          <p:cNvSpPr/>
          <p:nvPr/>
        </p:nvSpPr>
        <p:spPr>
          <a:xfrm>
            <a:off x="4350838" y="47556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6"/>
          <p:cNvSpPr/>
          <p:nvPr/>
        </p:nvSpPr>
        <p:spPr>
          <a:xfrm>
            <a:off x="5970300" y="3312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6"/>
          <p:cNvSpPr/>
          <p:nvPr/>
        </p:nvSpPr>
        <p:spPr>
          <a:xfrm>
            <a:off x="6916175" y="72522"/>
            <a:ext cx="237994" cy="244822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31"/>
          <p:cNvSpPr/>
          <p:nvPr/>
        </p:nvSpPr>
        <p:spPr>
          <a:xfrm>
            <a:off x="1279900" y="47380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31"/>
          <p:cNvSpPr/>
          <p:nvPr/>
        </p:nvSpPr>
        <p:spPr>
          <a:xfrm>
            <a:off x="7051950" y="46594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1"/>
          <p:cNvSpPr/>
          <p:nvPr/>
        </p:nvSpPr>
        <p:spPr>
          <a:xfrm>
            <a:off x="84750" y="4781675"/>
            <a:ext cx="401040" cy="27496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1"/>
          <p:cNvSpPr/>
          <p:nvPr/>
        </p:nvSpPr>
        <p:spPr>
          <a:xfrm>
            <a:off x="8100075" y="4514464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1"/>
          <p:cNvSpPr/>
          <p:nvPr/>
        </p:nvSpPr>
        <p:spPr>
          <a:xfrm>
            <a:off x="7723000" y="48719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1"/>
          <p:cNvSpPr/>
          <p:nvPr/>
        </p:nvSpPr>
        <p:spPr>
          <a:xfrm rot="-4320377">
            <a:off x="2302534" y="482962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1"/>
          <p:cNvSpPr/>
          <p:nvPr/>
        </p:nvSpPr>
        <p:spPr>
          <a:xfrm rot="444932" flipH="1">
            <a:off x="8543457" y="469008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31"/>
          <p:cNvSpPr/>
          <p:nvPr/>
        </p:nvSpPr>
        <p:spPr>
          <a:xfrm rot="2135160">
            <a:off x="5536729" y="4558038"/>
            <a:ext cx="296967" cy="203633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31"/>
          <p:cNvSpPr/>
          <p:nvPr/>
        </p:nvSpPr>
        <p:spPr>
          <a:xfrm rot="404198">
            <a:off x="6333540" y="4805600"/>
            <a:ext cx="260321" cy="227115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31"/>
          <p:cNvSpPr/>
          <p:nvPr/>
        </p:nvSpPr>
        <p:spPr>
          <a:xfrm>
            <a:off x="2998600" y="45485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31"/>
          <p:cNvSpPr/>
          <p:nvPr/>
        </p:nvSpPr>
        <p:spPr>
          <a:xfrm>
            <a:off x="3440825" y="48290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" name="Google Shape;909;p31"/>
          <p:cNvGrpSpPr/>
          <p:nvPr/>
        </p:nvGrpSpPr>
        <p:grpSpPr>
          <a:xfrm rot="-1692578" flipH="1">
            <a:off x="3886620" y="4137212"/>
            <a:ext cx="1078945" cy="933554"/>
            <a:chOff x="968013" y="650077"/>
            <a:chExt cx="777108" cy="672348"/>
          </a:xfrm>
        </p:grpSpPr>
        <p:sp>
          <p:nvSpPr>
            <p:cNvPr id="910" name="Google Shape;910;p31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1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1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3" name="Google Shape;913;p31"/>
          <p:cNvSpPr/>
          <p:nvPr/>
        </p:nvSpPr>
        <p:spPr>
          <a:xfrm>
            <a:off x="5071563" y="490598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4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9" name="Google Shape;2859;p32"/>
          <p:cNvSpPr/>
          <p:nvPr/>
        </p:nvSpPr>
        <p:spPr>
          <a:xfrm>
            <a:off x="0" y="1377800"/>
            <a:ext cx="555001" cy="1833223"/>
          </a:xfrm>
          <a:custGeom>
            <a:avLst/>
            <a:gdLst/>
            <a:ahLst/>
            <a:cxnLst/>
            <a:rect l="l" t="t" r="r" b="b"/>
            <a:pathLst>
              <a:path w="9901" h="32704" extrusionOk="0">
                <a:moveTo>
                  <a:pt x="5869" y="0"/>
                </a:moveTo>
                <a:lnTo>
                  <a:pt x="5607" y="38"/>
                </a:lnTo>
                <a:lnTo>
                  <a:pt x="5363" y="75"/>
                </a:lnTo>
                <a:lnTo>
                  <a:pt x="5119" y="150"/>
                </a:lnTo>
                <a:lnTo>
                  <a:pt x="4875" y="244"/>
                </a:lnTo>
                <a:lnTo>
                  <a:pt x="4632" y="338"/>
                </a:lnTo>
                <a:lnTo>
                  <a:pt x="4144" y="563"/>
                </a:lnTo>
                <a:lnTo>
                  <a:pt x="3694" y="807"/>
                </a:lnTo>
                <a:lnTo>
                  <a:pt x="2963" y="1219"/>
                </a:lnTo>
                <a:lnTo>
                  <a:pt x="2588" y="1407"/>
                </a:lnTo>
                <a:lnTo>
                  <a:pt x="2194" y="1576"/>
                </a:lnTo>
                <a:lnTo>
                  <a:pt x="1988" y="1632"/>
                </a:lnTo>
                <a:lnTo>
                  <a:pt x="1800" y="1688"/>
                </a:lnTo>
                <a:lnTo>
                  <a:pt x="1594" y="1707"/>
                </a:lnTo>
                <a:lnTo>
                  <a:pt x="1388" y="1726"/>
                </a:lnTo>
                <a:lnTo>
                  <a:pt x="1181" y="1707"/>
                </a:lnTo>
                <a:lnTo>
                  <a:pt x="994" y="1688"/>
                </a:lnTo>
                <a:lnTo>
                  <a:pt x="788" y="1632"/>
                </a:lnTo>
                <a:lnTo>
                  <a:pt x="581" y="1538"/>
                </a:lnTo>
                <a:lnTo>
                  <a:pt x="394" y="1444"/>
                </a:lnTo>
                <a:lnTo>
                  <a:pt x="244" y="1351"/>
                </a:lnTo>
                <a:lnTo>
                  <a:pt x="113" y="1238"/>
                </a:lnTo>
                <a:lnTo>
                  <a:pt x="0" y="1107"/>
                </a:lnTo>
                <a:lnTo>
                  <a:pt x="0" y="32703"/>
                </a:lnTo>
                <a:lnTo>
                  <a:pt x="6957" y="32516"/>
                </a:lnTo>
                <a:lnTo>
                  <a:pt x="7351" y="32085"/>
                </a:lnTo>
                <a:lnTo>
                  <a:pt x="7782" y="31559"/>
                </a:lnTo>
                <a:lnTo>
                  <a:pt x="8251" y="30941"/>
                </a:lnTo>
                <a:lnTo>
                  <a:pt x="8701" y="30266"/>
                </a:lnTo>
                <a:lnTo>
                  <a:pt x="8926" y="29928"/>
                </a:lnTo>
                <a:lnTo>
                  <a:pt x="9132" y="29591"/>
                </a:lnTo>
                <a:lnTo>
                  <a:pt x="9320" y="29253"/>
                </a:lnTo>
                <a:lnTo>
                  <a:pt x="9488" y="28934"/>
                </a:lnTo>
                <a:lnTo>
                  <a:pt x="9638" y="28615"/>
                </a:lnTo>
                <a:lnTo>
                  <a:pt x="9751" y="28315"/>
                </a:lnTo>
                <a:lnTo>
                  <a:pt x="9826" y="28015"/>
                </a:lnTo>
                <a:lnTo>
                  <a:pt x="9882" y="27753"/>
                </a:lnTo>
                <a:lnTo>
                  <a:pt x="9901" y="27434"/>
                </a:lnTo>
                <a:lnTo>
                  <a:pt x="9901" y="27134"/>
                </a:lnTo>
                <a:lnTo>
                  <a:pt x="9901" y="26815"/>
                </a:lnTo>
                <a:lnTo>
                  <a:pt x="9845" y="26515"/>
                </a:lnTo>
                <a:lnTo>
                  <a:pt x="9788" y="26215"/>
                </a:lnTo>
                <a:lnTo>
                  <a:pt x="9713" y="25915"/>
                </a:lnTo>
                <a:lnTo>
                  <a:pt x="9601" y="25634"/>
                </a:lnTo>
                <a:lnTo>
                  <a:pt x="9488" y="25353"/>
                </a:lnTo>
                <a:lnTo>
                  <a:pt x="9338" y="25090"/>
                </a:lnTo>
                <a:lnTo>
                  <a:pt x="9170" y="24828"/>
                </a:lnTo>
                <a:lnTo>
                  <a:pt x="9001" y="24584"/>
                </a:lnTo>
                <a:lnTo>
                  <a:pt x="8795" y="24359"/>
                </a:lnTo>
                <a:lnTo>
                  <a:pt x="8570" y="24153"/>
                </a:lnTo>
                <a:lnTo>
                  <a:pt x="8344" y="23965"/>
                </a:lnTo>
                <a:lnTo>
                  <a:pt x="8082" y="23796"/>
                </a:lnTo>
                <a:lnTo>
                  <a:pt x="7819" y="23646"/>
                </a:lnTo>
                <a:lnTo>
                  <a:pt x="7369" y="23440"/>
                </a:lnTo>
                <a:lnTo>
                  <a:pt x="6882" y="23234"/>
                </a:lnTo>
                <a:lnTo>
                  <a:pt x="6394" y="23009"/>
                </a:lnTo>
                <a:lnTo>
                  <a:pt x="5907" y="22784"/>
                </a:lnTo>
                <a:lnTo>
                  <a:pt x="5682" y="22652"/>
                </a:lnTo>
                <a:lnTo>
                  <a:pt x="5457" y="22502"/>
                </a:lnTo>
                <a:lnTo>
                  <a:pt x="5250" y="22334"/>
                </a:lnTo>
                <a:lnTo>
                  <a:pt x="5082" y="22165"/>
                </a:lnTo>
                <a:lnTo>
                  <a:pt x="4913" y="21977"/>
                </a:lnTo>
                <a:lnTo>
                  <a:pt x="4763" y="21752"/>
                </a:lnTo>
                <a:lnTo>
                  <a:pt x="4650" y="21527"/>
                </a:lnTo>
                <a:lnTo>
                  <a:pt x="4575" y="21265"/>
                </a:lnTo>
                <a:lnTo>
                  <a:pt x="4538" y="21040"/>
                </a:lnTo>
                <a:lnTo>
                  <a:pt x="4519" y="20815"/>
                </a:lnTo>
                <a:lnTo>
                  <a:pt x="4538" y="20608"/>
                </a:lnTo>
                <a:lnTo>
                  <a:pt x="4575" y="20383"/>
                </a:lnTo>
                <a:lnTo>
                  <a:pt x="4650" y="20177"/>
                </a:lnTo>
                <a:lnTo>
                  <a:pt x="4744" y="19971"/>
                </a:lnTo>
                <a:lnTo>
                  <a:pt x="4857" y="19783"/>
                </a:lnTo>
                <a:lnTo>
                  <a:pt x="5007" y="19615"/>
                </a:lnTo>
                <a:lnTo>
                  <a:pt x="5119" y="19502"/>
                </a:lnTo>
                <a:lnTo>
                  <a:pt x="5232" y="19408"/>
                </a:lnTo>
                <a:lnTo>
                  <a:pt x="5363" y="19315"/>
                </a:lnTo>
                <a:lnTo>
                  <a:pt x="5494" y="19240"/>
                </a:lnTo>
                <a:lnTo>
                  <a:pt x="5757" y="19108"/>
                </a:lnTo>
                <a:lnTo>
                  <a:pt x="6057" y="19015"/>
                </a:lnTo>
                <a:lnTo>
                  <a:pt x="6357" y="18940"/>
                </a:lnTo>
                <a:lnTo>
                  <a:pt x="6676" y="18883"/>
                </a:lnTo>
                <a:lnTo>
                  <a:pt x="7294" y="18771"/>
                </a:lnTo>
                <a:lnTo>
                  <a:pt x="7707" y="18677"/>
                </a:lnTo>
                <a:lnTo>
                  <a:pt x="7913" y="18621"/>
                </a:lnTo>
                <a:lnTo>
                  <a:pt x="8101" y="18546"/>
                </a:lnTo>
                <a:lnTo>
                  <a:pt x="8288" y="18471"/>
                </a:lnTo>
                <a:lnTo>
                  <a:pt x="8476" y="18377"/>
                </a:lnTo>
                <a:lnTo>
                  <a:pt x="8645" y="18283"/>
                </a:lnTo>
                <a:lnTo>
                  <a:pt x="8813" y="18171"/>
                </a:lnTo>
                <a:lnTo>
                  <a:pt x="8963" y="18039"/>
                </a:lnTo>
                <a:lnTo>
                  <a:pt x="9095" y="17889"/>
                </a:lnTo>
                <a:lnTo>
                  <a:pt x="9226" y="17739"/>
                </a:lnTo>
                <a:lnTo>
                  <a:pt x="9338" y="17571"/>
                </a:lnTo>
                <a:lnTo>
                  <a:pt x="9451" y="17402"/>
                </a:lnTo>
                <a:lnTo>
                  <a:pt x="9526" y="17196"/>
                </a:lnTo>
                <a:lnTo>
                  <a:pt x="9601" y="16989"/>
                </a:lnTo>
                <a:lnTo>
                  <a:pt x="9657" y="16764"/>
                </a:lnTo>
                <a:lnTo>
                  <a:pt x="9713" y="16464"/>
                </a:lnTo>
                <a:lnTo>
                  <a:pt x="9713" y="16164"/>
                </a:lnTo>
                <a:lnTo>
                  <a:pt x="9695" y="15864"/>
                </a:lnTo>
                <a:lnTo>
                  <a:pt x="9620" y="15564"/>
                </a:lnTo>
                <a:lnTo>
                  <a:pt x="9526" y="15283"/>
                </a:lnTo>
                <a:lnTo>
                  <a:pt x="9413" y="15002"/>
                </a:lnTo>
                <a:lnTo>
                  <a:pt x="9263" y="14739"/>
                </a:lnTo>
                <a:lnTo>
                  <a:pt x="9076" y="14495"/>
                </a:lnTo>
                <a:lnTo>
                  <a:pt x="8982" y="14383"/>
                </a:lnTo>
                <a:lnTo>
                  <a:pt x="8851" y="14270"/>
                </a:lnTo>
                <a:lnTo>
                  <a:pt x="8607" y="14083"/>
                </a:lnTo>
                <a:lnTo>
                  <a:pt x="8344" y="13895"/>
                </a:lnTo>
                <a:lnTo>
                  <a:pt x="8082" y="13727"/>
                </a:lnTo>
                <a:lnTo>
                  <a:pt x="7819" y="13558"/>
                </a:lnTo>
                <a:lnTo>
                  <a:pt x="7576" y="13352"/>
                </a:lnTo>
                <a:lnTo>
                  <a:pt x="7444" y="13258"/>
                </a:lnTo>
                <a:lnTo>
                  <a:pt x="7351" y="13145"/>
                </a:lnTo>
                <a:lnTo>
                  <a:pt x="7238" y="13014"/>
                </a:lnTo>
                <a:lnTo>
                  <a:pt x="7144" y="12883"/>
                </a:lnTo>
                <a:lnTo>
                  <a:pt x="6976" y="12564"/>
                </a:lnTo>
                <a:lnTo>
                  <a:pt x="6844" y="12226"/>
                </a:lnTo>
                <a:lnTo>
                  <a:pt x="6751" y="11870"/>
                </a:lnTo>
                <a:lnTo>
                  <a:pt x="6676" y="11514"/>
                </a:lnTo>
                <a:lnTo>
                  <a:pt x="6638" y="11139"/>
                </a:lnTo>
                <a:lnTo>
                  <a:pt x="6638" y="10783"/>
                </a:lnTo>
                <a:lnTo>
                  <a:pt x="6657" y="10408"/>
                </a:lnTo>
                <a:lnTo>
                  <a:pt x="6694" y="10051"/>
                </a:lnTo>
                <a:lnTo>
                  <a:pt x="6769" y="9639"/>
                </a:lnTo>
                <a:lnTo>
                  <a:pt x="6882" y="9207"/>
                </a:lnTo>
                <a:lnTo>
                  <a:pt x="6994" y="8814"/>
                </a:lnTo>
                <a:lnTo>
                  <a:pt x="7107" y="8401"/>
                </a:lnTo>
                <a:lnTo>
                  <a:pt x="7388" y="7595"/>
                </a:lnTo>
                <a:lnTo>
                  <a:pt x="7688" y="6807"/>
                </a:lnTo>
                <a:lnTo>
                  <a:pt x="7969" y="6001"/>
                </a:lnTo>
                <a:lnTo>
                  <a:pt x="8101" y="5607"/>
                </a:lnTo>
                <a:lnTo>
                  <a:pt x="8232" y="5195"/>
                </a:lnTo>
                <a:lnTo>
                  <a:pt x="8326" y="4782"/>
                </a:lnTo>
                <a:lnTo>
                  <a:pt x="8419" y="4370"/>
                </a:lnTo>
                <a:lnTo>
                  <a:pt x="8476" y="3938"/>
                </a:lnTo>
                <a:lnTo>
                  <a:pt x="8513" y="3507"/>
                </a:lnTo>
                <a:lnTo>
                  <a:pt x="8513" y="3113"/>
                </a:lnTo>
                <a:lnTo>
                  <a:pt x="8495" y="2701"/>
                </a:lnTo>
                <a:lnTo>
                  <a:pt x="8438" y="2307"/>
                </a:lnTo>
                <a:lnTo>
                  <a:pt x="8326" y="1913"/>
                </a:lnTo>
                <a:lnTo>
                  <a:pt x="8194" y="1538"/>
                </a:lnTo>
                <a:lnTo>
                  <a:pt x="8101" y="1369"/>
                </a:lnTo>
                <a:lnTo>
                  <a:pt x="8007" y="1200"/>
                </a:lnTo>
                <a:lnTo>
                  <a:pt x="7913" y="1032"/>
                </a:lnTo>
                <a:lnTo>
                  <a:pt x="7782" y="882"/>
                </a:lnTo>
                <a:lnTo>
                  <a:pt x="7669" y="732"/>
                </a:lnTo>
                <a:lnTo>
                  <a:pt x="7519" y="582"/>
                </a:lnTo>
                <a:lnTo>
                  <a:pt x="7294" y="394"/>
                </a:lnTo>
                <a:lnTo>
                  <a:pt x="7069" y="244"/>
                </a:lnTo>
                <a:lnTo>
                  <a:pt x="6844" y="132"/>
                </a:lnTo>
                <a:lnTo>
                  <a:pt x="6601" y="57"/>
                </a:lnTo>
                <a:lnTo>
                  <a:pt x="6357" y="19"/>
                </a:lnTo>
                <a:lnTo>
                  <a:pt x="611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0" name="Google Shape;2860;p32"/>
          <p:cNvSpPr/>
          <p:nvPr/>
        </p:nvSpPr>
        <p:spPr>
          <a:xfrm>
            <a:off x="7081125" y="0"/>
            <a:ext cx="2062841" cy="657264"/>
          </a:xfrm>
          <a:custGeom>
            <a:avLst/>
            <a:gdLst/>
            <a:ahLst/>
            <a:cxnLst/>
            <a:rect l="l" t="t" r="r" b="b"/>
            <a:pathLst>
              <a:path w="38199" h="12171" extrusionOk="0">
                <a:moveTo>
                  <a:pt x="2401" y="1"/>
                </a:moveTo>
                <a:lnTo>
                  <a:pt x="2289" y="282"/>
                </a:lnTo>
                <a:lnTo>
                  <a:pt x="2176" y="563"/>
                </a:lnTo>
                <a:lnTo>
                  <a:pt x="2026" y="845"/>
                </a:lnTo>
                <a:lnTo>
                  <a:pt x="1876" y="1126"/>
                </a:lnTo>
                <a:lnTo>
                  <a:pt x="1539" y="1651"/>
                </a:lnTo>
                <a:lnTo>
                  <a:pt x="1201" y="2157"/>
                </a:lnTo>
                <a:lnTo>
                  <a:pt x="864" y="2701"/>
                </a:lnTo>
                <a:lnTo>
                  <a:pt x="695" y="2982"/>
                </a:lnTo>
                <a:lnTo>
                  <a:pt x="545" y="3282"/>
                </a:lnTo>
                <a:lnTo>
                  <a:pt x="413" y="3564"/>
                </a:lnTo>
                <a:lnTo>
                  <a:pt x="282" y="3864"/>
                </a:lnTo>
                <a:lnTo>
                  <a:pt x="188" y="4164"/>
                </a:lnTo>
                <a:lnTo>
                  <a:pt x="95" y="4464"/>
                </a:lnTo>
                <a:lnTo>
                  <a:pt x="38" y="4782"/>
                </a:lnTo>
                <a:lnTo>
                  <a:pt x="1" y="5082"/>
                </a:lnTo>
                <a:lnTo>
                  <a:pt x="1" y="5382"/>
                </a:lnTo>
                <a:lnTo>
                  <a:pt x="38" y="5682"/>
                </a:lnTo>
                <a:lnTo>
                  <a:pt x="113" y="5982"/>
                </a:lnTo>
                <a:lnTo>
                  <a:pt x="226" y="6283"/>
                </a:lnTo>
                <a:lnTo>
                  <a:pt x="395" y="6583"/>
                </a:lnTo>
                <a:lnTo>
                  <a:pt x="582" y="6883"/>
                </a:lnTo>
                <a:lnTo>
                  <a:pt x="751" y="7051"/>
                </a:lnTo>
                <a:lnTo>
                  <a:pt x="920" y="7239"/>
                </a:lnTo>
                <a:lnTo>
                  <a:pt x="1089" y="7389"/>
                </a:lnTo>
                <a:lnTo>
                  <a:pt x="1276" y="7539"/>
                </a:lnTo>
                <a:lnTo>
                  <a:pt x="1482" y="7670"/>
                </a:lnTo>
                <a:lnTo>
                  <a:pt x="1689" y="7783"/>
                </a:lnTo>
                <a:lnTo>
                  <a:pt x="1895" y="7895"/>
                </a:lnTo>
                <a:lnTo>
                  <a:pt x="2120" y="7989"/>
                </a:lnTo>
                <a:lnTo>
                  <a:pt x="2345" y="8083"/>
                </a:lnTo>
                <a:lnTo>
                  <a:pt x="2570" y="8158"/>
                </a:lnTo>
                <a:lnTo>
                  <a:pt x="2814" y="8214"/>
                </a:lnTo>
                <a:lnTo>
                  <a:pt x="3057" y="8270"/>
                </a:lnTo>
                <a:lnTo>
                  <a:pt x="3526" y="8326"/>
                </a:lnTo>
                <a:lnTo>
                  <a:pt x="4014" y="8364"/>
                </a:lnTo>
                <a:lnTo>
                  <a:pt x="4539" y="8345"/>
                </a:lnTo>
                <a:lnTo>
                  <a:pt x="5064" y="8308"/>
                </a:lnTo>
                <a:lnTo>
                  <a:pt x="5570" y="8233"/>
                </a:lnTo>
                <a:lnTo>
                  <a:pt x="6076" y="8158"/>
                </a:lnTo>
                <a:lnTo>
                  <a:pt x="6583" y="8045"/>
                </a:lnTo>
                <a:lnTo>
                  <a:pt x="7070" y="7914"/>
                </a:lnTo>
                <a:lnTo>
                  <a:pt x="8064" y="7633"/>
                </a:lnTo>
                <a:lnTo>
                  <a:pt x="9058" y="7333"/>
                </a:lnTo>
                <a:lnTo>
                  <a:pt x="10052" y="7051"/>
                </a:lnTo>
                <a:lnTo>
                  <a:pt x="10539" y="6939"/>
                </a:lnTo>
                <a:lnTo>
                  <a:pt x="11046" y="6826"/>
                </a:lnTo>
                <a:lnTo>
                  <a:pt x="11552" y="6751"/>
                </a:lnTo>
                <a:lnTo>
                  <a:pt x="12058" y="6695"/>
                </a:lnTo>
                <a:lnTo>
                  <a:pt x="12508" y="6658"/>
                </a:lnTo>
                <a:lnTo>
                  <a:pt x="12958" y="6676"/>
                </a:lnTo>
                <a:lnTo>
                  <a:pt x="13390" y="6714"/>
                </a:lnTo>
                <a:lnTo>
                  <a:pt x="13821" y="6789"/>
                </a:lnTo>
                <a:lnTo>
                  <a:pt x="14252" y="6901"/>
                </a:lnTo>
                <a:lnTo>
                  <a:pt x="14665" y="7051"/>
                </a:lnTo>
                <a:lnTo>
                  <a:pt x="14871" y="7145"/>
                </a:lnTo>
                <a:lnTo>
                  <a:pt x="15059" y="7258"/>
                </a:lnTo>
                <a:lnTo>
                  <a:pt x="15246" y="7370"/>
                </a:lnTo>
                <a:lnTo>
                  <a:pt x="15434" y="7483"/>
                </a:lnTo>
                <a:lnTo>
                  <a:pt x="15584" y="7614"/>
                </a:lnTo>
                <a:lnTo>
                  <a:pt x="15734" y="7745"/>
                </a:lnTo>
                <a:lnTo>
                  <a:pt x="15846" y="7895"/>
                </a:lnTo>
                <a:lnTo>
                  <a:pt x="15977" y="8045"/>
                </a:lnTo>
                <a:lnTo>
                  <a:pt x="16184" y="8383"/>
                </a:lnTo>
                <a:lnTo>
                  <a:pt x="16371" y="8720"/>
                </a:lnTo>
                <a:lnTo>
                  <a:pt x="16559" y="9058"/>
                </a:lnTo>
                <a:lnTo>
                  <a:pt x="16746" y="9395"/>
                </a:lnTo>
                <a:lnTo>
                  <a:pt x="16952" y="9733"/>
                </a:lnTo>
                <a:lnTo>
                  <a:pt x="17084" y="9883"/>
                </a:lnTo>
                <a:lnTo>
                  <a:pt x="17215" y="10014"/>
                </a:lnTo>
                <a:lnTo>
                  <a:pt x="17496" y="10258"/>
                </a:lnTo>
                <a:lnTo>
                  <a:pt x="17796" y="10483"/>
                </a:lnTo>
                <a:lnTo>
                  <a:pt x="18115" y="10652"/>
                </a:lnTo>
                <a:lnTo>
                  <a:pt x="18453" y="10783"/>
                </a:lnTo>
                <a:lnTo>
                  <a:pt x="18809" y="10895"/>
                </a:lnTo>
                <a:lnTo>
                  <a:pt x="19165" y="10952"/>
                </a:lnTo>
                <a:lnTo>
                  <a:pt x="19521" y="10970"/>
                </a:lnTo>
                <a:lnTo>
                  <a:pt x="19709" y="10952"/>
                </a:lnTo>
                <a:lnTo>
                  <a:pt x="19896" y="10933"/>
                </a:lnTo>
                <a:lnTo>
                  <a:pt x="20159" y="10877"/>
                </a:lnTo>
                <a:lnTo>
                  <a:pt x="20421" y="10820"/>
                </a:lnTo>
                <a:lnTo>
                  <a:pt x="20665" y="10727"/>
                </a:lnTo>
                <a:lnTo>
                  <a:pt x="20890" y="10614"/>
                </a:lnTo>
                <a:lnTo>
                  <a:pt x="21097" y="10483"/>
                </a:lnTo>
                <a:lnTo>
                  <a:pt x="21303" y="10333"/>
                </a:lnTo>
                <a:lnTo>
                  <a:pt x="21472" y="10183"/>
                </a:lnTo>
                <a:lnTo>
                  <a:pt x="21640" y="9995"/>
                </a:lnTo>
                <a:lnTo>
                  <a:pt x="21790" y="9808"/>
                </a:lnTo>
                <a:lnTo>
                  <a:pt x="21940" y="9602"/>
                </a:lnTo>
                <a:lnTo>
                  <a:pt x="22072" y="9395"/>
                </a:lnTo>
                <a:lnTo>
                  <a:pt x="22184" y="9170"/>
                </a:lnTo>
                <a:lnTo>
                  <a:pt x="22278" y="8927"/>
                </a:lnTo>
                <a:lnTo>
                  <a:pt x="22372" y="8683"/>
                </a:lnTo>
                <a:lnTo>
                  <a:pt x="22447" y="8439"/>
                </a:lnTo>
                <a:lnTo>
                  <a:pt x="22522" y="8176"/>
                </a:lnTo>
                <a:lnTo>
                  <a:pt x="22709" y="7426"/>
                </a:lnTo>
                <a:lnTo>
                  <a:pt x="22803" y="7051"/>
                </a:lnTo>
                <a:lnTo>
                  <a:pt x="22934" y="6676"/>
                </a:lnTo>
                <a:lnTo>
                  <a:pt x="23065" y="6320"/>
                </a:lnTo>
                <a:lnTo>
                  <a:pt x="23159" y="6151"/>
                </a:lnTo>
                <a:lnTo>
                  <a:pt x="23253" y="6001"/>
                </a:lnTo>
                <a:lnTo>
                  <a:pt x="23366" y="5832"/>
                </a:lnTo>
                <a:lnTo>
                  <a:pt x="23478" y="5701"/>
                </a:lnTo>
                <a:lnTo>
                  <a:pt x="23591" y="5551"/>
                </a:lnTo>
                <a:lnTo>
                  <a:pt x="23741" y="5420"/>
                </a:lnTo>
                <a:lnTo>
                  <a:pt x="23966" y="5270"/>
                </a:lnTo>
                <a:lnTo>
                  <a:pt x="24191" y="5139"/>
                </a:lnTo>
                <a:lnTo>
                  <a:pt x="24434" y="5045"/>
                </a:lnTo>
                <a:lnTo>
                  <a:pt x="24697" y="4970"/>
                </a:lnTo>
                <a:lnTo>
                  <a:pt x="24978" y="4951"/>
                </a:lnTo>
                <a:lnTo>
                  <a:pt x="25241" y="4951"/>
                </a:lnTo>
                <a:lnTo>
                  <a:pt x="25503" y="4970"/>
                </a:lnTo>
                <a:lnTo>
                  <a:pt x="25766" y="5045"/>
                </a:lnTo>
                <a:lnTo>
                  <a:pt x="25916" y="5101"/>
                </a:lnTo>
                <a:lnTo>
                  <a:pt x="26066" y="5176"/>
                </a:lnTo>
                <a:lnTo>
                  <a:pt x="26347" y="5326"/>
                </a:lnTo>
                <a:lnTo>
                  <a:pt x="26591" y="5514"/>
                </a:lnTo>
                <a:lnTo>
                  <a:pt x="26797" y="5739"/>
                </a:lnTo>
                <a:lnTo>
                  <a:pt x="27003" y="5982"/>
                </a:lnTo>
                <a:lnTo>
                  <a:pt x="27172" y="6245"/>
                </a:lnTo>
                <a:lnTo>
                  <a:pt x="27322" y="6526"/>
                </a:lnTo>
                <a:lnTo>
                  <a:pt x="27472" y="6826"/>
                </a:lnTo>
                <a:lnTo>
                  <a:pt x="27603" y="7126"/>
                </a:lnTo>
                <a:lnTo>
                  <a:pt x="27716" y="7445"/>
                </a:lnTo>
                <a:lnTo>
                  <a:pt x="27922" y="8064"/>
                </a:lnTo>
                <a:lnTo>
                  <a:pt x="28128" y="8683"/>
                </a:lnTo>
                <a:lnTo>
                  <a:pt x="28335" y="9245"/>
                </a:lnTo>
                <a:lnTo>
                  <a:pt x="28485" y="9602"/>
                </a:lnTo>
                <a:lnTo>
                  <a:pt x="28672" y="9939"/>
                </a:lnTo>
                <a:lnTo>
                  <a:pt x="28878" y="10239"/>
                </a:lnTo>
                <a:lnTo>
                  <a:pt x="29122" y="10520"/>
                </a:lnTo>
                <a:lnTo>
                  <a:pt x="29366" y="10802"/>
                </a:lnTo>
                <a:lnTo>
                  <a:pt x="29647" y="11045"/>
                </a:lnTo>
                <a:lnTo>
                  <a:pt x="29929" y="11270"/>
                </a:lnTo>
                <a:lnTo>
                  <a:pt x="30247" y="11458"/>
                </a:lnTo>
                <a:lnTo>
                  <a:pt x="30566" y="11646"/>
                </a:lnTo>
                <a:lnTo>
                  <a:pt x="30904" y="11796"/>
                </a:lnTo>
                <a:lnTo>
                  <a:pt x="31241" y="11927"/>
                </a:lnTo>
                <a:lnTo>
                  <a:pt x="31597" y="12021"/>
                </a:lnTo>
                <a:lnTo>
                  <a:pt x="31973" y="12096"/>
                </a:lnTo>
                <a:lnTo>
                  <a:pt x="32348" y="12152"/>
                </a:lnTo>
                <a:lnTo>
                  <a:pt x="32723" y="12171"/>
                </a:lnTo>
                <a:lnTo>
                  <a:pt x="33098" y="12171"/>
                </a:lnTo>
                <a:lnTo>
                  <a:pt x="33416" y="12152"/>
                </a:lnTo>
                <a:lnTo>
                  <a:pt x="33716" y="12114"/>
                </a:lnTo>
                <a:lnTo>
                  <a:pt x="34016" y="12058"/>
                </a:lnTo>
                <a:lnTo>
                  <a:pt x="34316" y="11983"/>
                </a:lnTo>
                <a:lnTo>
                  <a:pt x="34617" y="11908"/>
                </a:lnTo>
                <a:lnTo>
                  <a:pt x="34898" y="11814"/>
                </a:lnTo>
                <a:lnTo>
                  <a:pt x="35198" y="11702"/>
                </a:lnTo>
                <a:lnTo>
                  <a:pt x="35479" y="11589"/>
                </a:lnTo>
                <a:lnTo>
                  <a:pt x="35760" y="11458"/>
                </a:lnTo>
                <a:lnTo>
                  <a:pt x="36042" y="11327"/>
                </a:lnTo>
                <a:lnTo>
                  <a:pt x="36567" y="11008"/>
                </a:lnTo>
                <a:lnTo>
                  <a:pt x="37092" y="10670"/>
                </a:lnTo>
                <a:lnTo>
                  <a:pt x="37579" y="10295"/>
                </a:lnTo>
                <a:lnTo>
                  <a:pt x="38198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1" name="Google Shape;2861;p32"/>
          <p:cNvSpPr/>
          <p:nvPr/>
        </p:nvSpPr>
        <p:spPr>
          <a:xfrm>
            <a:off x="555000" y="746125"/>
            <a:ext cx="8034000" cy="4010100"/>
          </a:xfrm>
          <a:prstGeom prst="roundRect">
            <a:avLst>
              <a:gd name="adj" fmla="val 10629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2" name="Google Shape;2862;p32"/>
          <p:cNvGrpSpPr/>
          <p:nvPr/>
        </p:nvGrpSpPr>
        <p:grpSpPr>
          <a:xfrm rot="595998">
            <a:off x="7548212" y="293337"/>
            <a:ext cx="1470802" cy="1576796"/>
            <a:chOff x="-4977562" y="1571337"/>
            <a:chExt cx="1470816" cy="1576811"/>
          </a:xfrm>
        </p:grpSpPr>
        <p:sp>
          <p:nvSpPr>
            <p:cNvPr id="2863" name="Google Shape;2863;p32"/>
            <p:cNvSpPr/>
            <p:nvPr/>
          </p:nvSpPr>
          <p:spPr>
            <a:xfrm>
              <a:off x="-4977562" y="1571337"/>
              <a:ext cx="1470816" cy="1576811"/>
            </a:xfrm>
            <a:custGeom>
              <a:avLst/>
              <a:gdLst/>
              <a:ahLst/>
              <a:cxnLst/>
              <a:rect l="l" t="t" r="r" b="b"/>
              <a:pathLst>
                <a:path w="78970" h="84661" extrusionOk="0">
                  <a:moveTo>
                    <a:pt x="38629" y="1"/>
                  </a:moveTo>
                  <a:lnTo>
                    <a:pt x="37785" y="45"/>
                  </a:lnTo>
                  <a:lnTo>
                    <a:pt x="36940" y="90"/>
                  </a:lnTo>
                  <a:lnTo>
                    <a:pt x="36096" y="134"/>
                  </a:lnTo>
                  <a:lnTo>
                    <a:pt x="35251" y="223"/>
                  </a:lnTo>
                  <a:lnTo>
                    <a:pt x="34406" y="334"/>
                  </a:lnTo>
                  <a:lnTo>
                    <a:pt x="33584" y="445"/>
                  </a:lnTo>
                  <a:lnTo>
                    <a:pt x="32739" y="579"/>
                  </a:lnTo>
                  <a:lnTo>
                    <a:pt x="31917" y="734"/>
                  </a:lnTo>
                  <a:lnTo>
                    <a:pt x="31095" y="890"/>
                  </a:lnTo>
                  <a:lnTo>
                    <a:pt x="30272" y="1090"/>
                  </a:lnTo>
                  <a:lnTo>
                    <a:pt x="29450" y="1290"/>
                  </a:lnTo>
                  <a:lnTo>
                    <a:pt x="28627" y="1512"/>
                  </a:lnTo>
                  <a:lnTo>
                    <a:pt x="27827" y="1757"/>
                  </a:lnTo>
                  <a:lnTo>
                    <a:pt x="27027" y="2001"/>
                  </a:lnTo>
                  <a:lnTo>
                    <a:pt x="26205" y="2290"/>
                  </a:lnTo>
                  <a:lnTo>
                    <a:pt x="25071" y="2712"/>
                  </a:lnTo>
                  <a:lnTo>
                    <a:pt x="23938" y="3179"/>
                  </a:lnTo>
                  <a:lnTo>
                    <a:pt x="22804" y="3690"/>
                  </a:lnTo>
                  <a:lnTo>
                    <a:pt x="21715" y="4224"/>
                  </a:lnTo>
                  <a:lnTo>
                    <a:pt x="20626" y="4780"/>
                  </a:lnTo>
                  <a:lnTo>
                    <a:pt x="19559" y="5380"/>
                  </a:lnTo>
                  <a:lnTo>
                    <a:pt x="18515" y="6024"/>
                  </a:lnTo>
                  <a:lnTo>
                    <a:pt x="17492" y="6691"/>
                  </a:lnTo>
                  <a:lnTo>
                    <a:pt x="16670" y="7247"/>
                  </a:lnTo>
                  <a:lnTo>
                    <a:pt x="16492" y="7380"/>
                  </a:lnTo>
                  <a:lnTo>
                    <a:pt x="16270" y="7536"/>
                  </a:lnTo>
                  <a:lnTo>
                    <a:pt x="15670" y="7980"/>
                  </a:lnTo>
                  <a:lnTo>
                    <a:pt x="15092" y="8447"/>
                  </a:lnTo>
                  <a:lnTo>
                    <a:pt x="14492" y="8914"/>
                  </a:lnTo>
                  <a:lnTo>
                    <a:pt x="13914" y="9403"/>
                  </a:lnTo>
                  <a:lnTo>
                    <a:pt x="13314" y="9914"/>
                  </a:lnTo>
                  <a:lnTo>
                    <a:pt x="12736" y="10425"/>
                  </a:lnTo>
                  <a:lnTo>
                    <a:pt x="12180" y="10958"/>
                  </a:lnTo>
                  <a:lnTo>
                    <a:pt x="11624" y="11514"/>
                  </a:lnTo>
                  <a:lnTo>
                    <a:pt x="11069" y="12070"/>
                  </a:lnTo>
                  <a:lnTo>
                    <a:pt x="10535" y="12625"/>
                  </a:lnTo>
                  <a:lnTo>
                    <a:pt x="10024" y="13203"/>
                  </a:lnTo>
                  <a:lnTo>
                    <a:pt x="9513" y="13781"/>
                  </a:lnTo>
                  <a:lnTo>
                    <a:pt x="9002" y="14359"/>
                  </a:lnTo>
                  <a:lnTo>
                    <a:pt x="8535" y="14959"/>
                  </a:lnTo>
                  <a:lnTo>
                    <a:pt x="8046" y="15582"/>
                  </a:lnTo>
                  <a:lnTo>
                    <a:pt x="7579" y="16204"/>
                  </a:lnTo>
                  <a:lnTo>
                    <a:pt x="7135" y="16826"/>
                  </a:lnTo>
                  <a:lnTo>
                    <a:pt x="6690" y="17471"/>
                  </a:lnTo>
                  <a:lnTo>
                    <a:pt x="6268" y="18115"/>
                  </a:lnTo>
                  <a:lnTo>
                    <a:pt x="5868" y="18760"/>
                  </a:lnTo>
                  <a:lnTo>
                    <a:pt x="5623" y="19182"/>
                  </a:lnTo>
                  <a:lnTo>
                    <a:pt x="5179" y="19938"/>
                  </a:lnTo>
                  <a:lnTo>
                    <a:pt x="4734" y="20694"/>
                  </a:lnTo>
                  <a:lnTo>
                    <a:pt x="4334" y="21472"/>
                  </a:lnTo>
                  <a:lnTo>
                    <a:pt x="3934" y="22272"/>
                  </a:lnTo>
                  <a:lnTo>
                    <a:pt x="3578" y="23050"/>
                  </a:lnTo>
                  <a:lnTo>
                    <a:pt x="3223" y="23850"/>
                  </a:lnTo>
                  <a:lnTo>
                    <a:pt x="2867" y="24650"/>
                  </a:lnTo>
                  <a:lnTo>
                    <a:pt x="2556" y="25450"/>
                  </a:lnTo>
                  <a:lnTo>
                    <a:pt x="2445" y="25783"/>
                  </a:lnTo>
                  <a:lnTo>
                    <a:pt x="2378" y="25961"/>
                  </a:lnTo>
                  <a:lnTo>
                    <a:pt x="2112" y="26672"/>
                  </a:lnTo>
                  <a:lnTo>
                    <a:pt x="1889" y="27361"/>
                  </a:lnTo>
                  <a:lnTo>
                    <a:pt x="1667" y="28073"/>
                  </a:lnTo>
                  <a:lnTo>
                    <a:pt x="1467" y="28784"/>
                  </a:lnTo>
                  <a:lnTo>
                    <a:pt x="1111" y="30095"/>
                  </a:lnTo>
                  <a:lnTo>
                    <a:pt x="822" y="31407"/>
                  </a:lnTo>
                  <a:lnTo>
                    <a:pt x="578" y="32740"/>
                  </a:lnTo>
                  <a:lnTo>
                    <a:pt x="356" y="34074"/>
                  </a:lnTo>
                  <a:lnTo>
                    <a:pt x="200" y="35407"/>
                  </a:lnTo>
                  <a:lnTo>
                    <a:pt x="89" y="36763"/>
                  </a:lnTo>
                  <a:lnTo>
                    <a:pt x="22" y="38119"/>
                  </a:lnTo>
                  <a:lnTo>
                    <a:pt x="0" y="39497"/>
                  </a:lnTo>
                  <a:lnTo>
                    <a:pt x="0" y="82283"/>
                  </a:lnTo>
                  <a:lnTo>
                    <a:pt x="0" y="82527"/>
                  </a:lnTo>
                  <a:lnTo>
                    <a:pt x="44" y="82750"/>
                  </a:lnTo>
                  <a:lnTo>
                    <a:pt x="89" y="82972"/>
                  </a:lnTo>
                  <a:lnTo>
                    <a:pt x="178" y="83194"/>
                  </a:lnTo>
                  <a:lnTo>
                    <a:pt x="289" y="83416"/>
                  </a:lnTo>
                  <a:lnTo>
                    <a:pt x="400" y="83616"/>
                  </a:lnTo>
                  <a:lnTo>
                    <a:pt x="533" y="83794"/>
                  </a:lnTo>
                  <a:lnTo>
                    <a:pt x="689" y="83950"/>
                  </a:lnTo>
                  <a:lnTo>
                    <a:pt x="867" y="84105"/>
                  </a:lnTo>
                  <a:lnTo>
                    <a:pt x="1045" y="84261"/>
                  </a:lnTo>
                  <a:lnTo>
                    <a:pt x="1245" y="84372"/>
                  </a:lnTo>
                  <a:lnTo>
                    <a:pt x="1445" y="84461"/>
                  </a:lnTo>
                  <a:lnTo>
                    <a:pt x="1667" y="84550"/>
                  </a:lnTo>
                  <a:lnTo>
                    <a:pt x="1889" y="84617"/>
                  </a:lnTo>
                  <a:lnTo>
                    <a:pt x="2134" y="84639"/>
                  </a:lnTo>
                  <a:lnTo>
                    <a:pt x="2378" y="84661"/>
                  </a:lnTo>
                  <a:lnTo>
                    <a:pt x="76592" y="84661"/>
                  </a:lnTo>
                  <a:lnTo>
                    <a:pt x="76836" y="84639"/>
                  </a:lnTo>
                  <a:lnTo>
                    <a:pt x="77081" y="84617"/>
                  </a:lnTo>
                  <a:lnTo>
                    <a:pt x="77303" y="84550"/>
                  </a:lnTo>
                  <a:lnTo>
                    <a:pt x="77525" y="84461"/>
                  </a:lnTo>
                  <a:lnTo>
                    <a:pt x="77725" y="84372"/>
                  </a:lnTo>
                  <a:lnTo>
                    <a:pt x="77925" y="84261"/>
                  </a:lnTo>
                  <a:lnTo>
                    <a:pt x="78103" y="84105"/>
                  </a:lnTo>
                  <a:lnTo>
                    <a:pt x="78281" y="83950"/>
                  </a:lnTo>
                  <a:lnTo>
                    <a:pt x="78437" y="83794"/>
                  </a:lnTo>
                  <a:lnTo>
                    <a:pt x="78570" y="83616"/>
                  </a:lnTo>
                  <a:lnTo>
                    <a:pt x="78681" y="83416"/>
                  </a:lnTo>
                  <a:lnTo>
                    <a:pt x="78792" y="83194"/>
                  </a:lnTo>
                  <a:lnTo>
                    <a:pt x="78859" y="82972"/>
                  </a:lnTo>
                  <a:lnTo>
                    <a:pt x="78926" y="82750"/>
                  </a:lnTo>
                  <a:lnTo>
                    <a:pt x="78970" y="82527"/>
                  </a:lnTo>
                  <a:lnTo>
                    <a:pt x="78970" y="82283"/>
                  </a:lnTo>
                  <a:lnTo>
                    <a:pt x="78970" y="39497"/>
                  </a:lnTo>
                  <a:lnTo>
                    <a:pt x="78970" y="38497"/>
                  </a:lnTo>
                  <a:lnTo>
                    <a:pt x="78926" y="37519"/>
                  </a:lnTo>
                  <a:lnTo>
                    <a:pt x="78859" y="36541"/>
                  </a:lnTo>
                  <a:lnTo>
                    <a:pt x="78792" y="35563"/>
                  </a:lnTo>
                  <a:lnTo>
                    <a:pt x="78681" y="34607"/>
                  </a:lnTo>
                  <a:lnTo>
                    <a:pt x="78548" y="33629"/>
                  </a:lnTo>
                  <a:lnTo>
                    <a:pt x="78392" y="32674"/>
                  </a:lnTo>
                  <a:lnTo>
                    <a:pt x="78214" y="31718"/>
                  </a:lnTo>
                  <a:lnTo>
                    <a:pt x="78014" y="30784"/>
                  </a:lnTo>
                  <a:lnTo>
                    <a:pt x="77792" y="29851"/>
                  </a:lnTo>
                  <a:lnTo>
                    <a:pt x="77547" y="28917"/>
                  </a:lnTo>
                  <a:lnTo>
                    <a:pt x="77281" y="27984"/>
                  </a:lnTo>
                  <a:lnTo>
                    <a:pt x="76992" y="27073"/>
                  </a:lnTo>
                  <a:lnTo>
                    <a:pt x="76681" y="26161"/>
                  </a:lnTo>
                  <a:lnTo>
                    <a:pt x="76347" y="25272"/>
                  </a:lnTo>
                  <a:lnTo>
                    <a:pt x="75992" y="24361"/>
                  </a:lnTo>
                  <a:lnTo>
                    <a:pt x="75614" y="23494"/>
                  </a:lnTo>
                  <a:lnTo>
                    <a:pt x="75214" y="22605"/>
                  </a:lnTo>
                  <a:lnTo>
                    <a:pt x="74791" y="21760"/>
                  </a:lnTo>
                  <a:lnTo>
                    <a:pt x="74347" y="20894"/>
                  </a:lnTo>
                  <a:lnTo>
                    <a:pt x="73880" y="20049"/>
                  </a:lnTo>
                  <a:lnTo>
                    <a:pt x="73391" y="19227"/>
                  </a:lnTo>
                  <a:lnTo>
                    <a:pt x="72880" y="18404"/>
                  </a:lnTo>
                  <a:lnTo>
                    <a:pt x="72369" y="17604"/>
                  </a:lnTo>
                  <a:lnTo>
                    <a:pt x="71813" y="16804"/>
                  </a:lnTo>
                  <a:lnTo>
                    <a:pt x="71235" y="16004"/>
                  </a:lnTo>
                  <a:lnTo>
                    <a:pt x="70657" y="15226"/>
                  </a:lnTo>
                  <a:lnTo>
                    <a:pt x="70035" y="14470"/>
                  </a:lnTo>
                  <a:lnTo>
                    <a:pt x="69413" y="13737"/>
                  </a:lnTo>
                  <a:lnTo>
                    <a:pt x="68768" y="13003"/>
                  </a:lnTo>
                  <a:lnTo>
                    <a:pt x="68101" y="12270"/>
                  </a:lnTo>
                  <a:lnTo>
                    <a:pt x="67412" y="11559"/>
                  </a:lnTo>
                  <a:lnTo>
                    <a:pt x="66879" y="11047"/>
                  </a:lnTo>
                  <a:lnTo>
                    <a:pt x="66323" y="10514"/>
                  </a:lnTo>
                  <a:lnTo>
                    <a:pt x="65768" y="10025"/>
                  </a:lnTo>
                  <a:lnTo>
                    <a:pt x="65212" y="9514"/>
                  </a:lnTo>
                  <a:lnTo>
                    <a:pt x="64634" y="9047"/>
                  </a:lnTo>
                  <a:lnTo>
                    <a:pt x="64056" y="8580"/>
                  </a:lnTo>
                  <a:lnTo>
                    <a:pt x="63478" y="8113"/>
                  </a:lnTo>
                  <a:lnTo>
                    <a:pt x="62878" y="7669"/>
                  </a:lnTo>
                  <a:lnTo>
                    <a:pt x="62278" y="7224"/>
                  </a:lnTo>
                  <a:lnTo>
                    <a:pt x="61656" y="6802"/>
                  </a:lnTo>
                  <a:lnTo>
                    <a:pt x="61056" y="6402"/>
                  </a:lnTo>
                  <a:lnTo>
                    <a:pt x="60411" y="6002"/>
                  </a:lnTo>
                  <a:lnTo>
                    <a:pt x="59789" y="5602"/>
                  </a:lnTo>
                  <a:lnTo>
                    <a:pt x="59144" y="5224"/>
                  </a:lnTo>
                  <a:lnTo>
                    <a:pt x="58500" y="4868"/>
                  </a:lnTo>
                  <a:lnTo>
                    <a:pt x="57855" y="4513"/>
                  </a:lnTo>
                  <a:lnTo>
                    <a:pt x="57210" y="4179"/>
                  </a:lnTo>
                  <a:lnTo>
                    <a:pt x="56544" y="3868"/>
                  </a:lnTo>
                  <a:lnTo>
                    <a:pt x="55877" y="3535"/>
                  </a:lnTo>
                  <a:lnTo>
                    <a:pt x="55188" y="3246"/>
                  </a:lnTo>
                  <a:lnTo>
                    <a:pt x="54499" y="2957"/>
                  </a:lnTo>
                  <a:lnTo>
                    <a:pt x="53832" y="2690"/>
                  </a:lnTo>
                  <a:lnTo>
                    <a:pt x="53121" y="2424"/>
                  </a:lnTo>
                  <a:lnTo>
                    <a:pt x="52432" y="2179"/>
                  </a:lnTo>
                  <a:lnTo>
                    <a:pt x="51721" y="1935"/>
                  </a:lnTo>
                  <a:lnTo>
                    <a:pt x="51009" y="1712"/>
                  </a:lnTo>
                  <a:lnTo>
                    <a:pt x="50298" y="1512"/>
                  </a:lnTo>
                  <a:lnTo>
                    <a:pt x="49587" y="1312"/>
                  </a:lnTo>
                  <a:lnTo>
                    <a:pt x="48876" y="1134"/>
                  </a:lnTo>
                  <a:lnTo>
                    <a:pt x="48142" y="957"/>
                  </a:lnTo>
                  <a:lnTo>
                    <a:pt x="47409" y="801"/>
                  </a:lnTo>
                  <a:lnTo>
                    <a:pt x="46675" y="645"/>
                  </a:lnTo>
                  <a:lnTo>
                    <a:pt x="45786" y="512"/>
                  </a:lnTo>
                  <a:lnTo>
                    <a:pt x="44897" y="379"/>
                  </a:lnTo>
                  <a:lnTo>
                    <a:pt x="44008" y="268"/>
                  </a:lnTo>
                  <a:lnTo>
                    <a:pt x="43097" y="156"/>
                  </a:lnTo>
                  <a:lnTo>
                    <a:pt x="42208" y="90"/>
                  </a:lnTo>
                  <a:lnTo>
                    <a:pt x="41296" y="45"/>
                  </a:lnTo>
                  <a:lnTo>
                    <a:pt x="403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2"/>
            <p:cNvSpPr/>
            <p:nvPr/>
          </p:nvSpPr>
          <p:spPr>
            <a:xfrm>
              <a:off x="-4977562" y="1571337"/>
              <a:ext cx="1470816" cy="1576811"/>
            </a:xfrm>
            <a:custGeom>
              <a:avLst/>
              <a:gdLst/>
              <a:ahLst/>
              <a:cxnLst/>
              <a:rect l="l" t="t" r="r" b="b"/>
              <a:pathLst>
                <a:path w="78970" h="84661" fill="none" extrusionOk="0">
                  <a:moveTo>
                    <a:pt x="2378" y="84661"/>
                  </a:moveTo>
                  <a:lnTo>
                    <a:pt x="2378" y="84661"/>
                  </a:lnTo>
                  <a:lnTo>
                    <a:pt x="2134" y="84639"/>
                  </a:lnTo>
                  <a:lnTo>
                    <a:pt x="1889" y="84617"/>
                  </a:lnTo>
                  <a:lnTo>
                    <a:pt x="1667" y="84550"/>
                  </a:lnTo>
                  <a:lnTo>
                    <a:pt x="1445" y="84461"/>
                  </a:lnTo>
                  <a:lnTo>
                    <a:pt x="1245" y="84372"/>
                  </a:lnTo>
                  <a:lnTo>
                    <a:pt x="1045" y="84261"/>
                  </a:lnTo>
                  <a:lnTo>
                    <a:pt x="867" y="84105"/>
                  </a:lnTo>
                  <a:lnTo>
                    <a:pt x="689" y="83950"/>
                  </a:lnTo>
                  <a:lnTo>
                    <a:pt x="533" y="83794"/>
                  </a:lnTo>
                  <a:lnTo>
                    <a:pt x="400" y="83616"/>
                  </a:lnTo>
                  <a:lnTo>
                    <a:pt x="289" y="83416"/>
                  </a:lnTo>
                  <a:lnTo>
                    <a:pt x="178" y="83194"/>
                  </a:lnTo>
                  <a:lnTo>
                    <a:pt x="89" y="82972"/>
                  </a:lnTo>
                  <a:lnTo>
                    <a:pt x="44" y="82750"/>
                  </a:lnTo>
                  <a:lnTo>
                    <a:pt x="0" y="82527"/>
                  </a:lnTo>
                  <a:lnTo>
                    <a:pt x="0" y="82283"/>
                  </a:lnTo>
                  <a:lnTo>
                    <a:pt x="0" y="39497"/>
                  </a:lnTo>
                  <a:lnTo>
                    <a:pt x="0" y="39497"/>
                  </a:lnTo>
                  <a:lnTo>
                    <a:pt x="22" y="38119"/>
                  </a:lnTo>
                  <a:lnTo>
                    <a:pt x="89" y="36763"/>
                  </a:lnTo>
                  <a:lnTo>
                    <a:pt x="200" y="35407"/>
                  </a:lnTo>
                  <a:lnTo>
                    <a:pt x="356" y="34074"/>
                  </a:lnTo>
                  <a:lnTo>
                    <a:pt x="578" y="32740"/>
                  </a:lnTo>
                  <a:lnTo>
                    <a:pt x="822" y="31407"/>
                  </a:lnTo>
                  <a:lnTo>
                    <a:pt x="1111" y="30095"/>
                  </a:lnTo>
                  <a:lnTo>
                    <a:pt x="1467" y="28784"/>
                  </a:lnTo>
                  <a:lnTo>
                    <a:pt x="1467" y="28784"/>
                  </a:lnTo>
                  <a:lnTo>
                    <a:pt x="1667" y="28073"/>
                  </a:lnTo>
                  <a:lnTo>
                    <a:pt x="1889" y="27361"/>
                  </a:lnTo>
                  <a:lnTo>
                    <a:pt x="2112" y="26672"/>
                  </a:lnTo>
                  <a:lnTo>
                    <a:pt x="2378" y="25961"/>
                  </a:lnTo>
                  <a:lnTo>
                    <a:pt x="2378" y="25961"/>
                  </a:lnTo>
                  <a:lnTo>
                    <a:pt x="2445" y="25783"/>
                  </a:lnTo>
                  <a:lnTo>
                    <a:pt x="2445" y="25783"/>
                  </a:lnTo>
                  <a:lnTo>
                    <a:pt x="2556" y="25450"/>
                  </a:lnTo>
                  <a:lnTo>
                    <a:pt x="2556" y="25450"/>
                  </a:lnTo>
                  <a:lnTo>
                    <a:pt x="2867" y="24650"/>
                  </a:lnTo>
                  <a:lnTo>
                    <a:pt x="3223" y="23850"/>
                  </a:lnTo>
                  <a:lnTo>
                    <a:pt x="3578" y="23050"/>
                  </a:lnTo>
                  <a:lnTo>
                    <a:pt x="3934" y="22272"/>
                  </a:lnTo>
                  <a:lnTo>
                    <a:pt x="4334" y="21472"/>
                  </a:lnTo>
                  <a:lnTo>
                    <a:pt x="4734" y="20694"/>
                  </a:lnTo>
                  <a:lnTo>
                    <a:pt x="5179" y="19938"/>
                  </a:lnTo>
                  <a:lnTo>
                    <a:pt x="5623" y="19182"/>
                  </a:lnTo>
                  <a:lnTo>
                    <a:pt x="5623" y="19182"/>
                  </a:lnTo>
                  <a:lnTo>
                    <a:pt x="5868" y="18760"/>
                  </a:lnTo>
                  <a:lnTo>
                    <a:pt x="5868" y="18760"/>
                  </a:lnTo>
                  <a:lnTo>
                    <a:pt x="6268" y="18115"/>
                  </a:lnTo>
                  <a:lnTo>
                    <a:pt x="6690" y="17471"/>
                  </a:lnTo>
                  <a:lnTo>
                    <a:pt x="7135" y="16826"/>
                  </a:lnTo>
                  <a:lnTo>
                    <a:pt x="7579" y="16204"/>
                  </a:lnTo>
                  <a:lnTo>
                    <a:pt x="8046" y="15582"/>
                  </a:lnTo>
                  <a:lnTo>
                    <a:pt x="8535" y="14959"/>
                  </a:lnTo>
                  <a:lnTo>
                    <a:pt x="9002" y="14359"/>
                  </a:lnTo>
                  <a:lnTo>
                    <a:pt x="9513" y="13781"/>
                  </a:lnTo>
                  <a:lnTo>
                    <a:pt x="10024" y="13203"/>
                  </a:lnTo>
                  <a:lnTo>
                    <a:pt x="10535" y="12625"/>
                  </a:lnTo>
                  <a:lnTo>
                    <a:pt x="11069" y="12070"/>
                  </a:lnTo>
                  <a:lnTo>
                    <a:pt x="11624" y="11514"/>
                  </a:lnTo>
                  <a:lnTo>
                    <a:pt x="12180" y="10958"/>
                  </a:lnTo>
                  <a:lnTo>
                    <a:pt x="12736" y="10425"/>
                  </a:lnTo>
                  <a:lnTo>
                    <a:pt x="13314" y="9914"/>
                  </a:lnTo>
                  <a:lnTo>
                    <a:pt x="13914" y="9403"/>
                  </a:lnTo>
                  <a:lnTo>
                    <a:pt x="13914" y="9403"/>
                  </a:lnTo>
                  <a:lnTo>
                    <a:pt x="14492" y="8914"/>
                  </a:lnTo>
                  <a:lnTo>
                    <a:pt x="15092" y="8447"/>
                  </a:lnTo>
                  <a:lnTo>
                    <a:pt x="15670" y="7980"/>
                  </a:lnTo>
                  <a:lnTo>
                    <a:pt x="16270" y="7536"/>
                  </a:lnTo>
                  <a:lnTo>
                    <a:pt x="16270" y="7536"/>
                  </a:lnTo>
                  <a:lnTo>
                    <a:pt x="16492" y="7380"/>
                  </a:lnTo>
                  <a:lnTo>
                    <a:pt x="16492" y="7380"/>
                  </a:lnTo>
                  <a:lnTo>
                    <a:pt x="16670" y="7247"/>
                  </a:lnTo>
                  <a:lnTo>
                    <a:pt x="16670" y="7247"/>
                  </a:lnTo>
                  <a:lnTo>
                    <a:pt x="17492" y="6691"/>
                  </a:lnTo>
                  <a:lnTo>
                    <a:pt x="17492" y="6691"/>
                  </a:lnTo>
                  <a:lnTo>
                    <a:pt x="18515" y="6024"/>
                  </a:lnTo>
                  <a:lnTo>
                    <a:pt x="19559" y="5380"/>
                  </a:lnTo>
                  <a:lnTo>
                    <a:pt x="20626" y="4780"/>
                  </a:lnTo>
                  <a:lnTo>
                    <a:pt x="21715" y="4224"/>
                  </a:lnTo>
                  <a:lnTo>
                    <a:pt x="22804" y="3690"/>
                  </a:lnTo>
                  <a:lnTo>
                    <a:pt x="23938" y="3179"/>
                  </a:lnTo>
                  <a:lnTo>
                    <a:pt x="25071" y="2712"/>
                  </a:lnTo>
                  <a:lnTo>
                    <a:pt x="26205" y="2290"/>
                  </a:lnTo>
                  <a:lnTo>
                    <a:pt x="26205" y="2290"/>
                  </a:lnTo>
                  <a:lnTo>
                    <a:pt x="27027" y="2001"/>
                  </a:lnTo>
                  <a:lnTo>
                    <a:pt x="27827" y="1757"/>
                  </a:lnTo>
                  <a:lnTo>
                    <a:pt x="28627" y="1512"/>
                  </a:lnTo>
                  <a:lnTo>
                    <a:pt x="29450" y="1290"/>
                  </a:lnTo>
                  <a:lnTo>
                    <a:pt x="30272" y="1090"/>
                  </a:lnTo>
                  <a:lnTo>
                    <a:pt x="31095" y="890"/>
                  </a:lnTo>
                  <a:lnTo>
                    <a:pt x="31917" y="734"/>
                  </a:lnTo>
                  <a:lnTo>
                    <a:pt x="32739" y="579"/>
                  </a:lnTo>
                  <a:lnTo>
                    <a:pt x="33584" y="445"/>
                  </a:lnTo>
                  <a:lnTo>
                    <a:pt x="34406" y="334"/>
                  </a:lnTo>
                  <a:lnTo>
                    <a:pt x="35251" y="223"/>
                  </a:lnTo>
                  <a:lnTo>
                    <a:pt x="36096" y="134"/>
                  </a:lnTo>
                  <a:lnTo>
                    <a:pt x="36940" y="90"/>
                  </a:lnTo>
                  <a:lnTo>
                    <a:pt x="37785" y="45"/>
                  </a:lnTo>
                  <a:lnTo>
                    <a:pt x="38629" y="1"/>
                  </a:lnTo>
                  <a:lnTo>
                    <a:pt x="39474" y="1"/>
                  </a:lnTo>
                  <a:lnTo>
                    <a:pt x="39474" y="1"/>
                  </a:lnTo>
                  <a:lnTo>
                    <a:pt x="40385" y="1"/>
                  </a:lnTo>
                  <a:lnTo>
                    <a:pt x="41296" y="45"/>
                  </a:lnTo>
                  <a:lnTo>
                    <a:pt x="42208" y="90"/>
                  </a:lnTo>
                  <a:lnTo>
                    <a:pt x="43097" y="156"/>
                  </a:lnTo>
                  <a:lnTo>
                    <a:pt x="44008" y="268"/>
                  </a:lnTo>
                  <a:lnTo>
                    <a:pt x="44897" y="379"/>
                  </a:lnTo>
                  <a:lnTo>
                    <a:pt x="45786" y="512"/>
                  </a:lnTo>
                  <a:lnTo>
                    <a:pt x="46675" y="645"/>
                  </a:lnTo>
                  <a:lnTo>
                    <a:pt x="46675" y="645"/>
                  </a:lnTo>
                  <a:lnTo>
                    <a:pt x="47409" y="801"/>
                  </a:lnTo>
                  <a:lnTo>
                    <a:pt x="48142" y="957"/>
                  </a:lnTo>
                  <a:lnTo>
                    <a:pt x="48876" y="1134"/>
                  </a:lnTo>
                  <a:lnTo>
                    <a:pt x="49587" y="1312"/>
                  </a:lnTo>
                  <a:lnTo>
                    <a:pt x="50298" y="1512"/>
                  </a:lnTo>
                  <a:lnTo>
                    <a:pt x="51009" y="1712"/>
                  </a:lnTo>
                  <a:lnTo>
                    <a:pt x="51721" y="1935"/>
                  </a:lnTo>
                  <a:lnTo>
                    <a:pt x="52432" y="2179"/>
                  </a:lnTo>
                  <a:lnTo>
                    <a:pt x="53121" y="2424"/>
                  </a:lnTo>
                  <a:lnTo>
                    <a:pt x="53832" y="2690"/>
                  </a:lnTo>
                  <a:lnTo>
                    <a:pt x="54499" y="2957"/>
                  </a:lnTo>
                  <a:lnTo>
                    <a:pt x="55188" y="3246"/>
                  </a:lnTo>
                  <a:lnTo>
                    <a:pt x="55877" y="3535"/>
                  </a:lnTo>
                  <a:lnTo>
                    <a:pt x="56544" y="3868"/>
                  </a:lnTo>
                  <a:lnTo>
                    <a:pt x="57210" y="4179"/>
                  </a:lnTo>
                  <a:lnTo>
                    <a:pt x="57855" y="4513"/>
                  </a:lnTo>
                  <a:lnTo>
                    <a:pt x="58500" y="4868"/>
                  </a:lnTo>
                  <a:lnTo>
                    <a:pt x="59144" y="5224"/>
                  </a:lnTo>
                  <a:lnTo>
                    <a:pt x="59789" y="5602"/>
                  </a:lnTo>
                  <a:lnTo>
                    <a:pt x="60411" y="6002"/>
                  </a:lnTo>
                  <a:lnTo>
                    <a:pt x="61056" y="6402"/>
                  </a:lnTo>
                  <a:lnTo>
                    <a:pt x="61656" y="6802"/>
                  </a:lnTo>
                  <a:lnTo>
                    <a:pt x="62278" y="7224"/>
                  </a:lnTo>
                  <a:lnTo>
                    <a:pt x="62878" y="7669"/>
                  </a:lnTo>
                  <a:lnTo>
                    <a:pt x="63478" y="8113"/>
                  </a:lnTo>
                  <a:lnTo>
                    <a:pt x="64056" y="8580"/>
                  </a:lnTo>
                  <a:lnTo>
                    <a:pt x="64634" y="9047"/>
                  </a:lnTo>
                  <a:lnTo>
                    <a:pt x="65212" y="9514"/>
                  </a:lnTo>
                  <a:lnTo>
                    <a:pt x="65768" y="10025"/>
                  </a:lnTo>
                  <a:lnTo>
                    <a:pt x="66323" y="10514"/>
                  </a:lnTo>
                  <a:lnTo>
                    <a:pt x="66879" y="11047"/>
                  </a:lnTo>
                  <a:lnTo>
                    <a:pt x="67412" y="11559"/>
                  </a:lnTo>
                  <a:lnTo>
                    <a:pt x="67412" y="11559"/>
                  </a:lnTo>
                  <a:lnTo>
                    <a:pt x="68101" y="12270"/>
                  </a:lnTo>
                  <a:lnTo>
                    <a:pt x="68768" y="13003"/>
                  </a:lnTo>
                  <a:lnTo>
                    <a:pt x="69413" y="13737"/>
                  </a:lnTo>
                  <a:lnTo>
                    <a:pt x="70035" y="14470"/>
                  </a:lnTo>
                  <a:lnTo>
                    <a:pt x="70657" y="15226"/>
                  </a:lnTo>
                  <a:lnTo>
                    <a:pt x="71235" y="16004"/>
                  </a:lnTo>
                  <a:lnTo>
                    <a:pt x="71813" y="16804"/>
                  </a:lnTo>
                  <a:lnTo>
                    <a:pt x="72369" y="17604"/>
                  </a:lnTo>
                  <a:lnTo>
                    <a:pt x="72880" y="18404"/>
                  </a:lnTo>
                  <a:lnTo>
                    <a:pt x="73391" y="19227"/>
                  </a:lnTo>
                  <a:lnTo>
                    <a:pt x="73880" y="20049"/>
                  </a:lnTo>
                  <a:lnTo>
                    <a:pt x="74347" y="20894"/>
                  </a:lnTo>
                  <a:lnTo>
                    <a:pt x="74791" y="21760"/>
                  </a:lnTo>
                  <a:lnTo>
                    <a:pt x="75214" y="22605"/>
                  </a:lnTo>
                  <a:lnTo>
                    <a:pt x="75614" y="23494"/>
                  </a:lnTo>
                  <a:lnTo>
                    <a:pt x="75992" y="24361"/>
                  </a:lnTo>
                  <a:lnTo>
                    <a:pt x="76347" y="25272"/>
                  </a:lnTo>
                  <a:lnTo>
                    <a:pt x="76681" y="26161"/>
                  </a:lnTo>
                  <a:lnTo>
                    <a:pt x="76992" y="27073"/>
                  </a:lnTo>
                  <a:lnTo>
                    <a:pt x="77281" y="27984"/>
                  </a:lnTo>
                  <a:lnTo>
                    <a:pt x="77547" y="28917"/>
                  </a:lnTo>
                  <a:lnTo>
                    <a:pt x="77792" y="29851"/>
                  </a:lnTo>
                  <a:lnTo>
                    <a:pt x="78014" y="30784"/>
                  </a:lnTo>
                  <a:lnTo>
                    <a:pt x="78214" y="31718"/>
                  </a:lnTo>
                  <a:lnTo>
                    <a:pt x="78392" y="32674"/>
                  </a:lnTo>
                  <a:lnTo>
                    <a:pt x="78548" y="33629"/>
                  </a:lnTo>
                  <a:lnTo>
                    <a:pt x="78681" y="34607"/>
                  </a:lnTo>
                  <a:lnTo>
                    <a:pt x="78792" y="35563"/>
                  </a:lnTo>
                  <a:lnTo>
                    <a:pt x="78859" y="36541"/>
                  </a:lnTo>
                  <a:lnTo>
                    <a:pt x="78926" y="37519"/>
                  </a:lnTo>
                  <a:lnTo>
                    <a:pt x="78970" y="38497"/>
                  </a:lnTo>
                  <a:lnTo>
                    <a:pt x="78970" y="39497"/>
                  </a:lnTo>
                  <a:lnTo>
                    <a:pt x="78970" y="82283"/>
                  </a:lnTo>
                  <a:lnTo>
                    <a:pt x="78970" y="82283"/>
                  </a:lnTo>
                  <a:lnTo>
                    <a:pt x="78970" y="82527"/>
                  </a:lnTo>
                  <a:lnTo>
                    <a:pt x="78926" y="82750"/>
                  </a:lnTo>
                  <a:lnTo>
                    <a:pt x="78859" y="82972"/>
                  </a:lnTo>
                  <a:lnTo>
                    <a:pt x="78792" y="83194"/>
                  </a:lnTo>
                  <a:lnTo>
                    <a:pt x="78681" y="83416"/>
                  </a:lnTo>
                  <a:lnTo>
                    <a:pt x="78570" y="83616"/>
                  </a:lnTo>
                  <a:lnTo>
                    <a:pt x="78437" y="83794"/>
                  </a:lnTo>
                  <a:lnTo>
                    <a:pt x="78281" y="83950"/>
                  </a:lnTo>
                  <a:lnTo>
                    <a:pt x="78103" y="84105"/>
                  </a:lnTo>
                  <a:lnTo>
                    <a:pt x="77925" y="84261"/>
                  </a:lnTo>
                  <a:lnTo>
                    <a:pt x="77725" y="84372"/>
                  </a:lnTo>
                  <a:lnTo>
                    <a:pt x="77525" y="84461"/>
                  </a:lnTo>
                  <a:lnTo>
                    <a:pt x="77303" y="84550"/>
                  </a:lnTo>
                  <a:lnTo>
                    <a:pt x="77081" y="84617"/>
                  </a:lnTo>
                  <a:lnTo>
                    <a:pt x="76836" y="84639"/>
                  </a:lnTo>
                  <a:lnTo>
                    <a:pt x="76592" y="84661"/>
                  </a:lnTo>
                  <a:lnTo>
                    <a:pt x="2378" y="84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2"/>
            <p:cNvSpPr/>
            <p:nvPr/>
          </p:nvSpPr>
          <p:spPr>
            <a:xfrm>
              <a:off x="-4931614" y="1615646"/>
              <a:ext cx="1382646" cy="1488212"/>
            </a:xfrm>
            <a:custGeom>
              <a:avLst/>
              <a:gdLst/>
              <a:ahLst/>
              <a:cxnLst/>
              <a:rect l="l" t="t" r="r" b="b"/>
              <a:pathLst>
                <a:path w="74236" h="79904" extrusionOk="0">
                  <a:moveTo>
                    <a:pt x="37118" y="0"/>
                  </a:moveTo>
                  <a:lnTo>
                    <a:pt x="36296" y="22"/>
                  </a:lnTo>
                  <a:lnTo>
                    <a:pt x="35496" y="45"/>
                  </a:lnTo>
                  <a:lnTo>
                    <a:pt x="34673" y="89"/>
                  </a:lnTo>
                  <a:lnTo>
                    <a:pt x="33873" y="156"/>
                  </a:lnTo>
                  <a:lnTo>
                    <a:pt x="33073" y="222"/>
                  </a:lnTo>
                  <a:lnTo>
                    <a:pt x="32273" y="311"/>
                  </a:lnTo>
                  <a:lnTo>
                    <a:pt x="31495" y="422"/>
                  </a:lnTo>
                  <a:lnTo>
                    <a:pt x="30717" y="556"/>
                  </a:lnTo>
                  <a:lnTo>
                    <a:pt x="29939" y="711"/>
                  </a:lnTo>
                  <a:lnTo>
                    <a:pt x="29161" y="867"/>
                  </a:lnTo>
                  <a:lnTo>
                    <a:pt x="28383" y="1045"/>
                  </a:lnTo>
                  <a:lnTo>
                    <a:pt x="27627" y="1223"/>
                  </a:lnTo>
                  <a:lnTo>
                    <a:pt x="26872" y="1445"/>
                  </a:lnTo>
                  <a:lnTo>
                    <a:pt x="26138" y="1667"/>
                  </a:lnTo>
                  <a:lnTo>
                    <a:pt x="25383" y="1889"/>
                  </a:lnTo>
                  <a:lnTo>
                    <a:pt x="24649" y="2156"/>
                  </a:lnTo>
                  <a:lnTo>
                    <a:pt x="23560" y="2556"/>
                  </a:lnTo>
                  <a:lnTo>
                    <a:pt x="22493" y="3001"/>
                  </a:lnTo>
                  <a:lnTo>
                    <a:pt x="21449" y="3467"/>
                  </a:lnTo>
                  <a:lnTo>
                    <a:pt x="20404" y="3979"/>
                  </a:lnTo>
                  <a:lnTo>
                    <a:pt x="19381" y="4512"/>
                  </a:lnTo>
                  <a:lnTo>
                    <a:pt x="18404" y="5068"/>
                  </a:lnTo>
                  <a:lnTo>
                    <a:pt x="17403" y="5668"/>
                  </a:lnTo>
                  <a:lnTo>
                    <a:pt x="16448" y="6290"/>
                  </a:lnTo>
                  <a:lnTo>
                    <a:pt x="15670" y="6824"/>
                  </a:lnTo>
                  <a:lnTo>
                    <a:pt x="15492" y="6957"/>
                  </a:lnTo>
                  <a:lnTo>
                    <a:pt x="15336" y="7068"/>
                  </a:lnTo>
                  <a:lnTo>
                    <a:pt x="14758" y="7490"/>
                  </a:lnTo>
                  <a:lnTo>
                    <a:pt x="14203" y="7935"/>
                  </a:lnTo>
                  <a:lnTo>
                    <a:pt x="13625" y="8379"/>
                  </a:lnTo>
                  <a:lnTo>
                    <a:pt x="13091" y="8846"/>
                  </a:lnTo>
                  <a:lnTo>
                    <a:pt x="12536" y="9313"/>
                  </a:lnTo>
                  <a:lnTo>
                    <a:pt x="12002" y="9802"/>
                  </a:lnTo>
                  <a:lnTo>
                    <a:pt x="11469" y="10313"/>
                  </a:lnTo>
                  <a:lnTo>
                    <a:pt x="10935" y="10802"/>
                  </a:lnTo>
                  <a:lnTo>
                    <a:pt x="10424" y="11336"/>
                  </a:lnTo>
                  <a:lnTo>
                    <a:pt x="9935" y="11869"/>
                  </a:lnTo>
                  <a:lnTo>
                    <a:pt x="9446" y="12402"/>
                  </a:lnTo>
                  <a:lnTo>
                    <a:pt x="8957" y="12958"/>
                  </a:lnTo>
                  <a:lnTo>
                    <a:pt x="8491" y="13514"/>
                  </a:lnTo>
                  <a:lnTo>
                    <a:pt x="8024" y="14069"/>
                  </a:lnTo>
                  <a:lnTo>
                    <a:pt x="7579" y="14647"/>
                  </a:lnTo>
                  <a:lnTo>
                    <a:pt x="7135" y="15225"/>
                  </a:lnTo>
                  <a:lnTo>
                    <a:pt x="6712" y="15825"/>
                  </a:lnTo>
                  <a:lnTo>
                    <a:pt x="6312" y="16425"/>
                  </a:lnTo>
                  <a:lnTo>
                    <a:pt x="5890" y="17048"/>
                  </a:lnTo>
                  <a:lnTo>
                    <a:pt x="5512" y="17670"/>
                  </a:lnTo>
                  <a:lnTo>
                    <a:pt x="5290" y="18026"/>
                  </a:lnTo>
                  <a:lnTo>
                    <a:pt x="4868" y="18737"/>
                  </a:lnTo>
                  <a:lnTo>
                    <a:pt x="4468" y="19448"/>
                  </a:lnTo>
                  <a:lnTo>
                    <a:pt x="4090" y="20182"/>
                  </a:lnTo>
                  <a:lnTo>
                    <a:pt x="3712" y="20915"/>
                  </a:lnTo>
                  <a:lnTo>
                    <a:pt x="3379" y="21671"/>
                  </a:lnTo>
                  <a:lnTo>
                    <a:pt x="3023" y="22426"/>
                  </a:lnTo>
                  <a:lnTo>
                    <a:pt x="2712" y="23182"/>
                  </a:lnTo>
                  <a:lnTo>
                    <a:pt x="2423" y="23960"/>
                  </a:lnTo>
                  <a:lnTo>
                    <a:pt x="2245" y="24382"/>
                  </a:lnTo>
                  <a:lnTo>
                    <a:pt x="1800" y="25716"/>
                  </a:lnTo>
                  <a:lnTo>
                    <a:pt x="1578" y="26383"/>
                  </a:lnTo>
                  <a:lnTo>
                    <a:pt x="1400" y="27050"/>
                  </a:lnTo>
                  <a:lnTo>
                    <a:pt x="1067" y="28250"/>
                  </a:lnTo>
                  <a:lnTo>
                    <a:pt x="800" y="29472"/>
                  </a:lnTo>
                  <a:lnTo>
                    <a:pt x="556" y="30717"/>
                  </a:lnTo>
                  <a:lnTo>
                    <a:pt x="356" y="31962"/>
                  </a:lnTo>
                  <a:lnTo>
                    <a:pt x="200" y="33228"/>
                  </a:lnTo>
                  <a:lnTo>
                    <a:pt x="89" y="34518"/>
                  </a:lnTo>
                  <a:lnTo>
                    <a:pt x="22" y="35807"/>
                  </a:lnTo>
                  <a:lnTo>
                    <a:pt x="0" y="37118"/>
                  </a:lnTo>
                  <a:lnTo>
                    <a:pt x="0" y="79904"/>
                  </a:lnTo>
                  <a:lnTo>
                    <a:pt x="74236" y="79904"/>
                  </a:lnTo>
                  <a:lnTo>
                    <a:pt x="74236" y="37118"/>
                  </a:lnTo>
                  <a:lnTo>
                    <a:pt x="74214" y="36162"/>
                  </a:lnTo>
                  <a:lnTo>
                    <a:pt x="74169" y="35207"/>
                  </a:lnTo>
                  <a:lnTo>
                    <a:pt x="74125" y="34251"/>
                  </a:lnTo>
                  <a:lnTo>
                    <a:pt x="74036" y="33317"/>
                  </a:lnTo>
                  <a:lnTo>
                    <a:pt x="73925" y="32384"/>
                  </a:lnTo>
                  <a:lnTo>
                    <a:pt x="73791" y="31450"/>
                  </a:lnTo>
                  <a:lnTo>
                    <a:pt x="73636" y="30539"/>
                  </a:lnTo>
                  <a:lnTo>
                    <a:pt x="73480" y="29628"/>
                  </a:lnTo>
                  <a:lnTo>
                    <a:pt x="73280" y="28739"/>
                  </a:lnTo>
                  <a:lnTo>
                    <a:pt x="73058" y="27827"/>
                  </a:lnTo>
                  <a:lnTo>
                    <a:pt x="72813" y="26961"/>
                  </a:lnTo>
                  <a:lnTo>
                    <a:pt x="72547" y="26072"/>
                  </a:lnTo>
                  <a:lnTo>
                    <a:pt x="72280" y="25205"/>
                  </a:lnTo>
                  <a:lnTo>
                    <a:pt x="71969" y="24360"/>
                  </a:lnTo>
                  <a:lnTo>
                    <a:pt x="71658" y="23516"/>
                  </a:lnTo>
                  <a:lnTo>
                    <a:pt x="71302" y="22671"/>
                  </a:lnTo>
                  <a:lnTo>
                    <a:pt x="70946" y="21849"/>
                  </a:lnTo>
                  <a:lnTo>
                    <a:pt x="70569" y="21026"/>
                  </a:lnTo>
                  <a:lnTo>
                    <a:pt x="70168" y="20226"/>
                  </a:lnTo>
                  <a:lnTo>
                    <a:pt x="69746" y="19426"/>
                  </a:lnTo>
                  <a:lnTo>
                    <a:pt x="69302" y="18648"/>
                  </a:lnTo>
                  <a:lnTo>
                    <a:pt x="68857" y="17870"/>
                  </a:lnTo>
                  <a:lnTo>
                    <a:pt x="68368" y="17114"/>
                  </a:lnTo>
                  <a:lnTo>
                    <a:pt x="67879" y="16359"/>
                  </a:lnTo>
                  <a:lnTo>
                    <a:pt x="67368" y="15625"/>
                  </a:lnTo>
                  <a:lnTo>
                    <a:pt x="66857" y="14914"/>
                  </a:lnTo>
                  <a:lnTo>
                    <a:pt x="66301" y="14203"/>
                  </a:lnTo>
                  <a:lnTo>
                    <a:pt x="65745" y="13514"/>
                  </a:lnTo>
                  <a:lnTo>
                    <a:pt x="65168" y="12825"/>
                  </a:lnTo>
                  <a:lnTo>
                    <a:pt x="64590" y="12158"/>
                  </a:lnTo>
                  <a:lnTo>
                    <a:pt x="63990" y="11513"/>
                  </a:lnTo>
                  <a:lnTo>
                    <a:pt x="63367" y="10869"/>
                  </a:lnTo>
                  <a:lnTo>
                    <a:pt x="62367" y="9913"/>
                  </a:lnTo>
                  <a:lnTo>
                    <a:pt x="61345" y="9002"/>
                  </a:lnTo>
                  <a:lnTo>
                    <a:pt x="60278" y="8113"/>
                  </a:lnTo>
                  <a:lnTo>
                    <a:pt x="59189" y="7268"/>
                  </a:lnTo>
                  <a:lnTo>
                    <a:pt x="58055" y="6468"/>
                  </a:lnTo>
                  <a:lnTo>
                    <a:pt x="56899" y="5712"/>
                  </a:lnTo>
                  <a:lnTo>
                    <a:pt x="55699" y="5001"/>
                  </a:lnTo>
                  <a:lnTo>
                    <a:pt x="54499" y="4312"/>
                  </a:lnTo>
                  <a:lnTo>
                    <a:pt x="53254" y="3690"/>
                  </a:lnTo>
                  <a:lnTo>
                    <a:pt x="51987" y="3112"/>
                  </a:lnTo>
                  <a:lnTo>
                    <a:pt x="51343" y="2823"/>
                  </a:lnTo>
                  <a:lnTo>
                    <a:pt x="50676" y="2556"/>
                  </a:lnTo>
                  <a:lnTo>
                    <a:pt x="50031" y="2312"/>
                  </a:lnTo>
                  <a:lnTo>
                    <a:pt x="49365" y="2067"/>
                  </a:lnTo>
                  <a:lnTo>
                    <a:pt x="48698" y="1845"/>
                  </a:lnTo>
                  <a:lnTo>
                    <a:pt x="48031" y="1645"/>
                  </a:lnTo>
                  <a:lnTo>
                    <a:pt x="47342" y="1445"/>
                  </a:lnTo>
                  <a:lnTo>
                    <a:pt x="46653" y="1245"/>
                  </a:lnTo>
                  <a:lnTo>
                    <a:pt x="45964" y="1067"/>
                  </a:lnTo>
                  <a:lnTo>
                    <a:pt x="45275" y="911"/>
                  </a:lnTo>
                  <a:lnTo>
                    <a:pt x="44586" y="756"/>
                  </a:lnTo>
                  <a:lnTo>
                    <a:pt x="43875" y="622"/>
                  </a:lnTo>
                  <a:lnTo>
                    <a:pt x="43052" y="467"/>
                  </a:lnTo>
                  <a:lnTo>
                    <a:pt x="42208" y="356"/>
                  </a:lnTo>
                  <a:lnTo>
                    <a:pt x="41385" y="245"/>
                  </a:lnTo>
                  <a:lnTo>
                    <a:pt x="40541" y="156"/>
                  </a:lnTo>
                  <a:lnTo>
                    <a:pt x="39696" y="89"/>
                  </a:lnTo>
                  <a:lnTo>
                    <a:pt x="38829" y="45"/>
                  </a:lnTo>
                  <a:lnTo>
                    <a:pt x="37985" y="22"/>
                  </a:lnTo>
                  <a:lnTo>
                    <a:pt x="37118" y="0"/>
                  </a:lnTo>
                  <a:close/>
                </a:path>
              </a:pathLst>
            </a:custGeom>
            <a:solidFill>
              <a:srgbClr val="649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2"/>
            <p:cNvSpPr/>
            <p:nvPr/>
          </p:nvSpPr>
          <p:spPr>
            <a:xfrm>
              <a:off x="-4931614" y="1615646"/>
              <a:ext cx="1382646" cy="1488212"/>
            </a:xfrm>
            <a:custGeom>
              <a:avLst/>
              <a:gdLst/>
              <a:ahLst/>
              <a:cxnLst/>
              <a:rect l="l" t="t" r="r" b="b"/>
              <a:pathLst>
                <a:path w="74236" h="79904" fill="none" extrusionOk="0">
                  <a:moveTo>
                    <a:pt x="74236" y="37118"/>
                  </a:moveTo>
                  <a:lnTo>
                    <a:pt x="74236" y="79904"/>
                  </a:lnTo>
                  <a:lnTo>
                    <a:pt x="0" y="79904"/>
                  </a:lnTo>
                  <a:lnTo>
                    <a:pt x="0" y="37118"/>
                  </a:lnTo>
                  <a:lnTo>
                    <a:pt x="0" y="37118"/>
                  </a:lnTo>
                  <a:lnTo>
                    <a:pt x="22" y="35807"/>
                  </a:lnTo>
                  <a:lnTo>
                    <a:pt x="89" y="34518"/>
                  </a:lnTo>
                  <a:lnTo>
                    <a:pt x="200" y="33228"/>
                  </a:lnTo>
                  <a:lnTo>
                    <a:pt x="356" y="31962"/>
                  </a:lnTo>
                  <a:lnTo>
                    <a:pt x="556" y="30717"/>
                  </a:lnTo>
                  <a:lnTo>
                    <a:pt x="800" y="29472"/>
                  </a:lnTo>
                  <a:lnTo>
                    <a:pt x="1067" y="28250"/>
                  </a:lnTo>
                  <a:lnTo>
                    <a:pt x="1400" y="27050"/>
                  </a:lnTo>
                  <a:lnTo>
                    <a:pt x="1400" y="27050"/>
                  </a:lnTo>
                  <a:lnTo>
                    <a:pt x="1578" y="26383"/>
                  </a:lnTo>
                  <a:lnTo>
                    <a:pt x="1800" y="25716"/>
                  </a:lnTo>
                  <a:lnTo>
                    <a:pt x="2245" y="24382"/>
                  </a:lnTo>
                  <a:lnTo>
                    <a:pt x="2245" y="24382"/>
                  </a:lnTo>
                  <a:lnTo>
                    <a:pt x="2423" y="23960"/>
                  </a:lnTo>
                  <a:lnTo>
                    <a:pt x="2423" y="23960"/>
                  </a:lnTo>
                  <a:lnTo>
                    <a:pt x="2712" y="23182"/>
                  </a:lnTo>
                  <a:lnTo>
                    <a:pt x="3023" y="22426"/>
                  </a:lnTo>
                  <a:lnTo>
                    <a:pt x="3379" y="21671"/>
                  </a:lnTo>
                  <a:lnTo>
                    <a:pt x="3712" y="20915"/>
                  </a:lnTo>
                  <a:lnTo>
                    <a:pt x="4090" y="20182"/>
                  </a:lnTo>
                  <a:lnTo>
                    <a:pt x="4468" y="19448"/>
                  </a:lnTo>
                  <a:lnTo>
                    <a:pt x="4868" y="18737"/>
                  </a:lnTo>
                  <a:lnTo>
                    <a:pt x="5290" y="18026"/>
                  </a:lnTo>
                  <a:lnTo>
                    <a:pt x="5290" y="18026"/>
                  </a:lnTo>
                  <a:lnTo>
                    <a:pt x="5512" y="17670"/>
                  </a:lnTo>
                  <a:lnTo>
                    <a:pt x="5512" y="17670"/>
                  </a:lnTo>
                  <a:lnTo>
                    <a:pt x="5890" y="17048"/>
                  </a:lnTo>
                  <a:lnTo>
                    <a:pt x="6312" y="16425"/>
                  </a:lnTo>
                  <a:lnTo>
                    <a:pt x="6712" y="15825"/>
                  </a:lnTo>
                  <a:lnTo>
                    <a:pt x="7135" y="15225"/>
                  </a:lnTo>
                  <a:lnTo>
                    <a:pt x="7579" y="14647"/>
                  </a:lnTo>
                  <a:lnTo>
                    <a:pt x="8024" y="14069"/>
                  </a:lnTo>
                  <a:lnTo>
                    <a:pt x="8491" y="13514"/>
                  </a:lnTo>
                  <a:lnTo>
                    <a:pt x="8957" y="12958"/>
                  </a:lnTo>
                  <a:lnTo>
                    <a:pt x="9446" y="12402"/>
                  </a:lnTo>
                  <a:lnTo>
                    <a:pt x="9935" y="11869"/>
                  </a:lnTo>
                  <a:lnTo>
                    <a:pt x="10424" y="11336"/>
                  </a:lnTo>
                  <a:lnTo>
                    <a:pt x="10935" y="10802"/>
                  </a:lnTo>
                  <a:lnTo>
                    <a:pt x="11469" y="10313"/>
                  </a:lnTo>
                  <a:lnTo>
                    <a:pt x="12002" y="9802"/>
                  </a:lnTo>
                  <a:lnTo>
                    <a:pt x="12536" y="9313"/>
                  </a:lnTo>
                  <a:lnTo>
                    <a:pt x="13091" y="8846"/>
                  </a:lnTo>
                  <a:lnTo>
                    <a:pt x="13091" y="8846"/>
                  </a:lnTo>
                  <a:lnTo>
                    <a:pt x="13625" y="8379"/>
                  </a:lnTo>
                  <a:lnTo>
                    <a:pt x="14203" y="7935"/>
                  </a:lnTo>
                  <a:lnTo>
                    <a:pt x="14758" y="7490"/>
                  </a:lnTo>
                  <a:lnTo>
                    <a:pt x="15336" y="7068"/>
                  </a:lnTo>
                  <a:lnTo>
                    <a:pt x="15336" y="7068"/>
                  </a:lnTo>
                  <a:lnTo>
                    <a:pt x="15492" y="6957"/>
                  </a:lnTo>
                  <a:lnTo>
                    <a:pt x="15492" y="6957"/>
                  </a:lnTo>
                  <a:lnTo>
                    <a:pt x="15670" y="6824"/>
                  </a:lnTo>
                  <a:lnTo>
                    <a:pt x="15670" y="6824"/>
                  </a:lnTo>
                  <a:lnTo>
                    <a:pt x="16448" y="6290"/>
                  </a:lnTo>
                  <a:lnTo>
                    <a:pt x="16448" y="6290"/>
                  </a:lnTo>
                  <a:lnTo>
                    <a:pt x="17403" y="5668"/>
                  </a:lnTo>
                  <a:lnTo>
                    <a:pt x="18404" y="5068"/>
                  </a:lnTo>
                  <a:lnTo>
                    <a:pt x="19381" y="4512"/>
                  </a:lnTo>
                  <a:lnTo>
                    <a:pt x="20404" y="3979"/>
                  </a:lnTo>
                  <a:lnTo>
                    <a:pt x="21449" y="3467"/>
                  </a:lnTo>
                  <a:lnTo>
                    <a:pt x="22493" y="3001"/>
                  </a:lnTo>
                  <a:lnTo>
                    <a:pt x="23560" y="2556"/>
                  </a:lnTo>
                  <a:lnTo>
                    <a:pt x="24649" y="2156"/>
                  </a:lnTo>
                  <a:lnTo>
                    <a:pt x="24649" y="2156"/>
                  </a:lnTo>
                  <a:lnTo>
                    <a:pt x="25383" y="1889"/>
                  </a:lnTo>
                  <a:lnTo>
                    <a:pt x="26138" y="1667"/>
                  </a:lnTo>
                  <a:lnTo>
                    <a:pt x="26872" y="1445"/>
                  </a:lnTo>
                  <a:lnTo>
                    <a:pt x="27627" y="1223"/>
                  </a:lnTo>
                  <a:lnTo>
                    <a:pt x="28383" y="1045"/>
                  </a:lnTo>
                  <a:lnTo>
                    <a:pt x="29161" y="867"/>
                  </a:lnTo>
                  <a:lnTo>
                    <a:pt x="29939" y="711"/>
                  </a:lnTo>
                  <a:lnTo>
                    <a:pt x="30717" y="556"/>
                  </a:lnTo>
                  <a:lnTo>
                    <a:pt x="31495" y="422"/>
                  </a:lnTo>
                  <a:lnTo>
                    <a:pt x="32273" y="311"/>
                  </a:lnTo>
                  <a:lnTo>
                    <a:pt x="33073" y="222"/>
                  </a:lnTo>
                  <a:lnTo>
                    <a:pt x="33873" y="156"/>
                  </a:lnTo>
                  <a:lnTo>
                    <a:pt x="34673" y="89"/>
                  </a:lnTo>
                  <a:lnTo>
                    <a:pt x="35496" y="45"/>
                  </a:lnTo>
                  <a:lnTo>
                    <a:pt x="36296" y="22"/>
                  </a:lnTo>
                  <a:lnTo>
                    <a:pt x="37118" y="0"/>
                  </a:lnTo>
                  <a:lnTo>
                    <a:pt x="37118" y="0"/>
                  </a:lnTo>
                  <a:lnTo>
                    <a:pt x="37985" y="22"/>
                  </a:lnTo>
                  <a:lnTo>
                    <a:pt x="38829" y="45"/>
                  </a:lnTo>
                  <a:lnTo>
                    <a:pt x="39696" y="89"/>
                  </a:lnTo>
                  <a:lnTo>
                    <a:pt x="40541" y="156"/>
                  </a:lnTo>
                  <a:lnTo>
                    <a:pt x="41385" y="245"/>
                  </a:lnTo>
                  <a:lnTo>
                    <a:pt x="42208" y="356"/>
                  </a:lnTo>
                  <a:lnTo>
                    <a:pt x="43052" y="467"/>
                  </a:lnTo>
                  <a:lnTo>
                    <a:pt x="43875" y="622"/>
                  </a:lnTo>
                  <a:lnTo>
                    <a:pt x="43875" y="622"/>
                  </a:lnTo>
                  <a:lnTo>
                    <a:pt x="44586" y="756"/>
                  </a:lnTo>
                  <a:lnTo>
                    <a:pt x="45275" y="911"/>
                  </a:lnTo>
                  <a:lnTo>
                    <a:pt x="45964" y="1067"/>
                  </a:lnTo>
                  <a:lnTo>
                    <a:pt x="46653" y="1245"/>
                  </a:lnTo>
                  <a:lnTo>
                    <a:pt x="47342" y="1445"/>
                  </a:lnTo>
                  <a:lnTo>
                    <a:pt x="48031" y="1645"/>
                  </a:lnTo>
                  <a:lnTo>
                    <a:pt x="48698" y="1845"/>
                  </a:lnTo>
                  <a:lnTo>
                    <a:pt x="49365" y="2067"/>
                  </a:lnTo>
                  <a:lnTo>
                    <a:pt x="50031" y="2312"/>
                  </a:lnTo>
                  <a:lnTo>
                    <a:pt x="50676" y="2556"/>
                  </a:lnTo>
                  <a:lnTo>
                    <a:pt x="51343" y="2823"/>
                  </a:lnTo>
                  <a:lnTo>
                    <a:pt x="51987" y="3112"/>
                  </a:lnTo>
                  <a:lnTo>
                    <a:pt x="53254" y="3690"/>
                  </a:lnTo>
                  <a:lnTo>
                    <a:pt x="54499" y="4312"/>
                  </a:lnTo>
                  <a:lnTo>
                    <a:pt x="55699" y="5001"/>
                  </a:lnTo>
                  <a:lnTo>
                    <a:pt x="56899" y="5712"/>
                  </a:lnTo>
                  <a:lnTo>
                    <a:pt x="58055" y="6468"/>
                  </a:lnTo>
                  <a:lnTo>
                    <a:pt x="59189" y="7268"/>
                  </a:lnTo>
                  <a:lnTo>
                    <a:pt x="60278" y="8113"/>
                  </a:lnTo>
                  <a:lnTo>
                    <a:pt x="61345" y="9002"/>
                  </a:lnTo>
                  <a:lnTo>
                    <a:pt x="62367" y="9913"/>
                  </a:lnTo>
                  <a:lnTo>
                    <a:pt x="63367" y="10869"/>
                  </a:lnTo>
                  <a:lnTo>
                    <a:pt x="63367" y="10869"/>
                  </a:lnTo>
                  <a:lnTo>
                    <a:pt x="63990" y="11513"/>
                  </a:lnTo>
                  <a:lnTo>
                    <a:pt x="64590" y="12158"/>
                  </a:lnTo>
                  <a:lnTo>
                    <a:pt x="65168" y="12825"/>
                  </a:lnTo>
                  <a:lnTo>
                    <a:pt x="65745" y="13514"/>
                  </a:lnTo>
                  <a:lnTo>
                    <a:pt x="66301" y="14203"/>
                  </a:lnTo>
                  <a:lnTo>
                    <a:pt x="66857" y="14914"/>
                  </a:lnTo>
                  <a:lnTo>
                    <a:pt x="67368" y="15625"/>
                  </a:lnTo>
                  <a:lnTo>
                    <a:pt x="67879" y="16359"/>
                  </a:lnTo>
                  <a:lnTo>
                    <a:pt x="68368" y="17114"/>
                  </a:lnTo>
                  <a:lnTo>
                    <a:pt x="68857" y="17870"/>
                  </a:lnTo>
                  <a:lnTo>
                    <a:pt x="69302" y="18648"/>
                  </a:lnTo>
                  <a:lnTo>
                    <a:pt x="69746" y="19426"/>
                  </a:lnTo>
                  <a:lnTo>
                    <a:pt x="70168" y="20226"/>
                  </a:lnTo>
                  <a:lnTo>
                    <a:pt x="70569" y="21026"/>
                  </a:lnTo>
                  <a:lnTo>
                    <a:pt x="70946" y="21849"/>
                  </a:lnTo>
                  <a:lnTo>
                    <a:pt x="71302" y="22671"/>
                  </a:lnTo>
                  <a:lnTo>
                    <a:pt x="71658" y="23516"/>
                  </a:lnTo>
                  <a:lnTo>
                    <a:pt x="71969" y="24360"/>
                  </a:lnTo>
                  <a:lnTo>
                    <a:pt x="72280" y="25205"/>
                  </a:lnTo>
                  <a:lnTo>
                    <a:pt x="72547" y="26072"/>
                  </a:lnTo>
                  <a:lnTo>
                    <a:pt x="72813" y="26961"/>
                  </a:lnTo>
                  <a:lnTo>
                    <a:pt x="73058" y="27827"/>
                  </a:lnTo>
                  <a:lnTo>
                    <a:pt x="73280" y="28739"/>
                  </a:lnTo>
                  <a:lnTo>
                    <a:pt x="73480" y="29628"/>
                  </a:lnTo>
                  <a:lnTo>
                    <a:pt x="73636" y="30539"/>
                  </a:lnTo>
                  <a:lnTo>
                    <a:pt x="73791" y="31450"/>
                  </a:lnTo>
                  <a:lnTo>
                    <a:pt x="73925" y="32384"/>
                  </a:lnTo>
                  <a:lnTo>
                    <a:pt x="74036" y="33317"/>
                  </a:lnTo>
                  <a:lnTo>
                    <a:pt x="74125" y="34251"/>
                  </a:lnTo>
                  <a:lnTo>
                    <a:pt x="74169" y="35207"/>
                  </a:lnTo>
                  <a:lnTo>
                    <a:pt x="74214" y="36162"/>
                  </a:lnTo>
                  <a:lnTo>
                    <a:pt x="74236" y="37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2"/>
            <p:cNvSpPr/>
            <p:nvPr/>
          </p:nvSpPr>
          <p:spPr>
            <a:xfrm>
              <a:off x="-4687794" y="1732797"/>
              <a:ext cx="330780" cy="216925"/>
            </a:xfrm>
            <a:custGeom>
              <a:avLst/>
              <a:gdLst/>
              <a:ahLst/>
              <a:cxnLst/>
              <a:rect l="l" t="t" r="r" b="b"/>
              <a:pathLst>
                <a:path w="17760" h="11647" extrusionOk="0">
                  <a:moveTo>
                    <a:pt x="3357" y="0"/>
                  </a:moveTo>
                  <a:lnTo>
                    <a:pt x="2579" y="534"/>
                  </a:lnTo>
                  <a:lnTo>
                    <a:pt x="2401" y="667"/>
                  </a:lnTo>
                  <a:lnTo>
                    <a:pt x="2245" y="778"/>
                  </a:lnTo>
                  <a:lnTo>
                    <a:pt x="1667" y="1200"/>
                  </a:lnTo>
                  <a:lnTo>
                    <a:pt x="1112" y="1645"/>
                  </a:lnTo>
                  <a:lnTo>
                    <a:pt x="534" y="2089"/>
                  </a:lnTo>
                  <a:lnTo>
                    <a:pt x="0" y="2556"/>
                  </a:lnTo>
                  <a:lnTo>
                    <a:pt x="6891" y="9735"/>
                  </a:lnTo>
                  <a:lnTo>
                    <a:pt x="7513" y="10002"/>
                  </a:lnTo>
                  <a:lnTo>
                    <a:pt x="8224" y="10291"/>
                  </a:lnTo>
                  <a:lnTo>
                    <a:pt x="9113" y="10624"/>
                  </a:lnTo>
                  <a:lnTo>
                    <a:pt x="9313" y="10691"/>
                  </a:lnTo>
                  <a:lnTo>
                    <a:pt x="9513" y="10758"/>
                  </a:lnTo>
                  <a:lnTo>
                    <a:pt x="10136" y="10958"/>
                  </a:lnTo>
                  <a:lnTo>
                    <a:pt x="10780" y="11158"/>
                  </a:lnTo>
                  <a:lnTo>
                    <a:pt x="11469" y="11313"/>
                  </a:lnTo>
                  <a:lnTo>
                    <a:pt x="12158" y="11469"/>
                  </a:lnTo>
                  <a:lnTo>
                    <a:pt x="12847" y="11558"/>
                  </a:lnTo>
                  <a:lnTo>
                    <a:pt x="13514" y="11625"/>
                  </a:lnTo>
                  <a:lnTo>
                    <a:pt x="13847" y="11647"/>
                  </a:lnTo>
                  <a:lnTo>
                    <a:pt x="14492" y="11647"/>
                  </a:lnTo>
                  <a:lnTo>
                    <a:pt x="14803" y="11602"/>
                  </a:lnTo>
                  <a:lnTo>
                    <a:pt x="15248" y="11536"/>
                  </a:lnTo>
                  <a:lnTo>
                    <a:pt x="15670" y="11424"/>
                  </a:lnTo>
                  <a:lnTo>
                    <a:pt x="16026" y="11291"/>
                  </a:lnTo>
                  <a:lnTo>
                    <a:pt x="16359" y="11136"/>
                  </a:lnTo>
                  <a:lnTo>
                    <a:pt x="16626" y="10935"/>
                  </a:lnTo>
                  <a:lnTo>
                    <a:pt x="16870" y="10713"/>
                  </a:lnTo>
                  <a:lnTo>
                    <a:pt x="17092" y="10491"/>
                  </a:lnTo>
                  <a:lnTo>
                    <a:pt x="17270" y="10224"/>
                  </a:lnTo>
                  <a:lnTo>
                    <a:pt x="17426" y="9958"/>
                  </a:lnTo>
                  <a:lnTo>
                    <a:pt x="17537" y="9669"/>
                  </a:lnTo>
                  <a:lnTo>
                    <a:pt x="17626" y="9357"/>
                  </a:lnTo>
                  <a:lnTo>
                    <a:pt x="17693" y="9046"/>
                  </a:lnTo>
                  <a:lnTo>
                    <a:pt x="17737" y="8713"/>
                  </a:lnTo>
                  <a:lnTo>
                    <a:pt x="17759" y="8379"/>
                  </a:lnTo>
                  <a:lnTo>
                    <a:pt x="17759" y="8046"/>
                  </a:lnTo>
                  <a:lnTo>
                    <a:pt x="17737" y="7713"/>
                  </a:lnTo>
                  <a:lnTo>
                    <a:pt x="17715" y="7579"/>
                  </a:lnTo>
                  <a:lnTo>
                    <a:pt x="17670" y="7446"/>
                  </a:lnTo>
                  <a:lnTo>
                    <a:pt x="17581" y="7313"/>
                  </a:lnTo>
                  <a:lnTo>
                    <a:pt x="17493" y="7179"/>
                  </a:lnTo>
                  <a:lnTo>
                    <a:pt x="17359" y="7046"/>
                  </a:lnTo>
                  <a:lnTo>
                    <a:pt x="17226" y="6935"/>
                  </a:lnTo>
                  <a:lnTo>
                    <a:pt x="16892" y="6668"/>
                  </a:lnTo>
                  <a:lnTo>
                    <a:pt x="16470" y="6424"/>
                  </a:lnTo>
                  <a:lnTo>
                    <a:pt x="16026" y="6157"/>
                  </a:lnTo>
                  <a:lnTo>
                    <a:pt x="15537" y="5935"/>
                  </a:lnTo>
                  <a:lnTo>
                    <a:pt x="15025" y="5690"/>
                  </a:lnTo>
                  <a:lnTo>
                    <a:pt x="13981" y="5268"/>
                  </a:lnTo>
                  <a:lnTo>
                    <a:pt x="13003" y="4912"/>
                  </a:lnTo>
                  <a:lnTo>
                    <a:pt x="12180" y="4601"/>
                  </a:lnTo>
                  <a:lnTo>
                    <a:pt x="11647" y="4401"/>
                  </a:lnTo>
                  <a:lnTo>
                    <a:pt x="11469" y="4312"/>
                  </a:lnTo>
                  <a:lnTo>
                    <a:pt x="11269" y="4201"/>
                  </a:lnTo>
                  <a:lnTo>
                    <a:pt x="10825" y="3912"/>
                  </a:lnTo>
                  <a:lnTo>
                    <a:pt x="9758" y="3156"/>
                  </a:lnTo>
                  <a:lnTo>
                    <a:pt x="9158" y="2734"/>
                  </a:lnTo>
                  <a:lnTo>
                    <a:pt x="8513" y="2289"/>
                  </a:lnTo>
                  <a:lnTo>
                    <a:pt x="7824" y="1889"/>
                  </a:lnTo>
                  <a:lnTo>
                    <a:pt x="7468" y="1689"/>
                  </a:lnTo>
                  <a:lnTo>
                    <a:pt x="7091" y="1512"/>
                  </a:lnTo>
                  <a:lnTo>
                    <a:pt x="6402" y="1223"/>
                  </a:lnTo>
                  <a:lnTo>
                    <a:pt x="5513" y="845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2"/>
            <p:cNvSpPr/>
            <p:nvPr/>
          </p:nvSpPr>
          <p:spPr>
            <a:xfrm>
              <a:off x="-4433209" y="2668759"/>
              <a:ext cx="249650" cy="253784"/>
            </a:xfrm>
            <a:custGeom>
              <a:avLst/>
              <a:gdLst/>
              <a:ahLst/>
              <a:cxnLst/>
              <a:rect l="l" t="t" r="r" b="b"/>
              <a:pathLst>
                <a:path w="13404" h="13626" extrusionOk="0">
                  <a:moveTo>
                    <a:pt x="6802" y="1"/>
                  </a:moveTo>
                  <a:lnTo>
                    <a:pt x="6402" y="23"/>
                  </a:lnTo>
                  <a:lnTo>
                    <a:pt x="6002" y="68"/>
                  </a:lnTo>
                  <a:lnTo>
                    <a:pt x="5624" y="134"/>
                  </a:lnTo>
                  <a:lnTo>
                    <a:pt x="5224" y="223"/>
                  </a:lnTo>
                  <a:lnTo>
                    <a:pt x="4824" y="334"/>
                  </a:lnTo>
                  <a:lnTo>
                    <a:pt x="4446" y="445"/>
                  </a:lnTo>
                  <a:lnTo>
                    <a:pt x="4068" y="579"/>
                  </a:lnTo>
                  <a:lnTo>
                    <a:pt x="3712" y="734"/>
                  </a:lnTo>
                  <a:lnTo>
                    <a:pt x="3357" y="912"/>
                  </a:lnTo>
                  <a:lnTo>
                    <a:pt x="3023" y="1090"/>
                  </a:lnTo>
                  <a:lnTo>
                    <a:pt x="2690" y="1290"/>
                  </a:lnTo>
                  <a:lnTo>
                    <a:pt x="2401" y="1490"/>
                  </a:lnTo>
                  <a:lnTo>
                    <a:pt x="2112" y="1712"/>
                  </a:lnTo>
                  <a:lnTo>
                    <a:pt x="1845" y="1957"/>
                  </a:lnTo>
                  <a:lnTo>
                    <a:pt x="1556" y="2246"/>
                  </a:lnTo>
                  <a:lnTo>
                    <a:pt x="1290" y="2557"/>
                  </a:lnTo>
                  <a:lnTo>
                    <a:pt x="1045" y="2890"/>
                  </a:lnTo>
                  <a:lnTo>
                    <a:pt x="845" y="3246"/>
                  </a:lnTo>
                  <a:lnTo>
                    <a:pt x="645" y="3624"/>
                  </a:lnTo>
                  <a:lnTo>
                    <a:pt x="467" y="3979"/>
                  </a:lnTo>
                  <a:lnTo>
                    <a:pt x="334" y="4379"/>
                  </a:lnTo>
                  <a:lnTo>
                    <a:pt x="223" y="4780"/>
                  </a:lnTo>
                  <a:lnTo>
                    <a:pt x="134" y="5180"/>
                  </a:lnTo>
                  <a:lnTo>
                    <a:pt x="67" y="5602"/>
                  </a:lnTo>
                  <a:lnTo>
                    <a:pt x="23" y="6002"/>
                  </a:lnTo>
                  <a:lnTo>
                    <a:pt x="1" y="6424"/>
                  </a:lnTo>
                  <a:lnTo>
                    <a:pt x="23" y="6847"/>
                  </a:lnTo>
                  <a:lnTo>
                    <a:pt x="67" y="7269"/>
                  </a:lnTo>
                  <a:lnTo>
                    <a:pt x="134" y="7691"/>
                  </a:lnTo>
                  <a:lnTo>
                    <a:pt x="223" y="8114"/>
                  </a:lnTo>
                  <a:lnTo>
                    <a:pt x="378" y="8625"/>
                  </a:lnTo>
                  <a:lnTo>
                    <a:pt x="601" y="9136"/>
                  </a:lnTo>
                  <a:lnTo>
                    <a:pt x="845" y="9603"/>
                  </a:lnTo>
                  <a:lnTo>
                    <a:pt x="1134" y="10069"/>
                  </a:lnTo>
                  <a:lnTo>
                    <a:pt x="1445" y="10514"/>
                  </a:lnTo>
                  <a:lnTo>
                    <a:pt x="1801" y="10936"/>
                  </a:lnTo>
                  <a:lnTo>
                    <a:pt x="2201" y="11336"/>
                  </a:lnTo>
                  <a:lnTo>
                    <a:pt x="2601" y="11692"/>
                  </a:lnTo>
                  <a:lnTo>
                    <a:pt x="3068" y="12048"/>
                  </a:lnTo>
                  <a:lnTo>
                    <a:pt x="3535" y="12359"/>
                  </a:lnTo>
                  <a:lnTo>
                    <a:pt x="4024" y="12625"/>
                  </a:lnTo>
                  <a:lnTo>
                    <a:pt x="4557" y="12892"/>
                  </a:lnTo>
                  <a:lnTo>
                    <a:pt x="5090" y="13092"/>
                  </a:lnTo>
                  <a:lnTo>
                    <a:pt x="5668" y="13292"/>
                  </a:lnTo>
                  <a:lnTo>
                    <a:pt x="6246" y="13426"/>
                  </a:lnTo>
                  <a:lnTo>
                    <a:pt x="6824" y="13537"/>
                  </a:lnTo>
                  <a:lnTo>
                    <a:pt x="7424" y="13603"/>
                  </a:lnTo>
                  <a:lnTo>
                    <a:pt x="8024" y="13626"/>
                  </a:lnTo>
                  <a:lnTo>
                    <a:pt x="8424" y="13603"/>
                  </a:lnTo>
                  <a:lnTo>
                    <a:pt x="8847" y="13581"/>
                  </a:lnTo>
                  <a:lnTo>
                    <a:pt x="9247" y="13537"/>
                  </a:lnTo>
                  <a:lnTo>
                    <a:pt x="9647" y="13470"/>
                  </a:lnTo>
                  <a:lnTo>
                    <a:pt x="10180" y="13359"/>
                  </a:lnTo>
                  <a:lnTo>
                    <a:pt x="10691" y="13203"/>
                  </a:lnTo>
                  <a:lnTo>
                    <a:pt x="11203" y="13026"/>
                  </a:lnTo>
                  <a:lnTo>
                    <a:pt x="11692" y="12826"/>
                  </a:lnTo>
                  <a:lnTo>
                    <a:pt x="12158" y="12603"/>
                  </a:lnTo>
                  <a:lnTo>
                    <a:pt x="12603" y="12337"/>
                  </a:lnTo>
                  <a:lnTo>
                    <a:pt x="13025" y="12048"/>
                  </a:lnTo>
                  <a:lnTo>
                    <a:pt x="13403" y="11736"/>
                  </a:lnTo>
                  <a:lnTo>
                    <a:pt x="12914" y="11181"/>
                  </a:lnTo>
                  <a:lnTo>
                    <a:pt x="12558" y="11470"/>
                  </a:lnTo>
                  <a:lnTo>
                    <a:pt x="12158" y="11736"/>
                  </a:lnTo>
                  <a:lnTo>
                    <a:pt x="11736" y="11981"/>
                  </a:lnTo>
                  <a:lnTo>
                    <a:pt x="11292" y="12203"/>
                  </a:lnTo>
                  <a:lnTo>
                    <a:pt x="10847" y="12381"/>
                  </a:lnTo>
                  <a:lnTo>
                    <a:pt x="10358" y="12537"/>
                  </a:lnTo>
                  <a:lnTo>
                    <a:pt x="9869" y="12670"/>
                  </a:lnTo>
                  <a:lnTo>
                    <a:pt x="9358" y="12759"/>
                  </a:lnTo>
                  <a:lnTo>
                    <a:pt x="8758" y="12848"/>
                  </a:lnTo>
                  <a:lnTo>
                    <a:pt x="8158" y="12870"/>
                  </a:lnTo>
                  <a:lnTo>
                    <a:pt x="7535" y="12848"/>
                  </a:lnTo>
                  <a:lnTo>
                    <a:pt x="6935" y="12803"/>
                  </a:lnTo>
                  <a:lnTo>
                    <a:pt x="6402" y="12692"/>
                  </a:lnTo>
                  <a:lnTo>
                    <a:pt x="5868" y="12559"/>
                  </a:lnTo>
                  <a:lnTo>
                    <a:pt x="5357" y="12403"/>
                  </a:lnTo>
                  <a:lnTo>
                    <a:pt x="4868" y="12203"/>
                  </a:lnTo>
                  <a:lnTo>
                    <a:pt x="4401" y="11981"/>
                  </a:lnTo>
                  <a:lnTo>
                    <a:pt x="3935" y="11736"/>
                  </a:lnTo>
                  <a:lnTo>
                    <a:pt x="3512" y="11447"/>
                  </a:lnTo>
                  <a:lnTo>
                    <a:pt x="3112" y="11136"/>
                  </a:lnTo>
                  <a:lnTo>
                    <a:pt x="2712" y="10803"/>
                  </a:lnTo>
                  <a:lnTo>
                    <a:pt x="2379" y="10447"/>
                  </a:lnTo>
                  <a:lnTo>
                    <a:pt x="2045" y="10069"/>
                  </a:lnTo>
                  <a:lnTo>
                    <a:pt x="1756" y="9692"/>
                  </a:lnTo>
                  <a:lnTo>
                    <a:pt x="1490" y="9269"/>
                  </a:lnTo>
                  <a:lnTo>
                    <a:pt x="1267" y="8825"/>
                  </a:lnTo>
                  <a:lnTo>
                    <a:pt x="1090" y="8380"/>
                  </a:lnTo>
                  <a:lnTo>
                    <a:pt x="934" y="7913"/>
                  </a:lnTo>
                  <a:lnTo>
                    <a:pt x="867" y="7558"/>
                  </a:lnTo>
                  <a:lnTo>
                    <a:pt x="801" y="7180"/>
                  </a:lnTo>
                  <a:lnTo>
                    <a:pt x="756" y="6824"/>
                  </a:lnTo>
                  <a:lnTo>
                    <a:pt x="756" y="6447"/>
                  </a:lnTo>
                  <a:lnTo>
                    <a:pt x="756" y="6069"/>
                  </a:lnTo>
                  <a:lnTo>
                    <a:pt x="801" y="5713"/>
                  </a:lnTo>
                  <a:lnTo>
                    <a:pt x="867" y="5335"/>
                  </a:lnTo>
                  <a:lnTo>
                    <a:pt x="934" y="4980"/>
                  </a:lnTo>
                  <a:lnTo>
                    <a:pt x="1045" y="4624"/>
                  </a:lnTo>
                  <a:lnTo>
                    <a:pt x="1179" y="4291"/>
                  </a:lnTo>
                  <a:lnTo>
                    <a:pt x="1312" y="3957"/>
                  </a:lnTo>
                  <a:lnTo>
                    <a:pt x="1490" y="3624"/>
                  </a:lnTo>
                  <a:lnTo>
                    <a:pt x="1668" y="3313"/>
                  </a:lnTo>
                  <a:lnTo>
                    <a:pt x="1890" y="3024"/>
                  </a:lnTo>
                  <a:lnTo>
                    <a:pt x="2112" y="2757"/>
                  </a:lnTo>
                  <a:lnTo>
                    <a:pt x="2357" y="2490"/>
                  </a:lnTo>
                  <a:lnTo>
                    <a:pt x="2601" y="2290"/>
                  </a:lnTo>
                  <a:lnTo>
                    <a:pt x="2846" y="2090"/>
                  </a:lnTo>
                  <a:lnTo>
                    <a:pt x="3112" y="1890"/>
                  </a:lnTo>
                  <a:lnTo>
                    <a:pt x="3401" y="1712"/>
                  </a:lnTo>
                  <a:lnTo>
                    <a:pt x="3712" y="1557"/>
                  </a:lnTo>
                  <a:lnTo>
                    <a:pt x="4024" y="1401"/>
                  </a:lnTo>
                  <a:lnTo>
                    <a:pt x="4357" y="1268"/>
                  </a:lnTo>
                  <a:lnTo>
                    <a:pt x="4690" y="1134"/>
                  </a:lnTo>
                  <a:lnTo>
                    <a:pt x="5046" y="1023"/>
                  </a:lnTo>
                  <a:lnTo>
                    <a:pt x="5402" y="934"/>
                  </a:lnTo>
                  <a:lnTo>
                    <a:pt x="5757" y="868"/>
                  </a:lnTo>
                  <a:lnTo>
                    <a:pt x="6113" y="801"/>
                  </a:lnTo>
                  <a:lnTo>
                    <a:pt x="6468" y="757"/>
                  </a:lnTo>
                  <a:lnTo>
                    <a:pt x="6824" y="734"/>
                  </a:lnTo>
                  <a:lnTo>
                    <a:pt x="7180" y="734"/>
                  </a:lnTo>
                  <a:lnTo>
                    <a:pt x="7535" y="757"/>
                  </a:lnTo>
                  <a:lnTo>
                    <a:pt x="7824" y="779"/>
                  </a:lnTo>
                  <a:lnTo>
                    <a:pt x="8135" y="823"/>
                  </a:lnTo>
                  <a:lnTo>
                    <a:pt x="8491" y="912"/>
                  </a:lnTo>
                  <a:lnTo>
                    <a:pt x="8824" y="1001"/>
                  </a:lnTo>
                  <a:lnTo>
                    <a:pt x="9180" y="1157"/>
                  </a:lnTo>
                  <a:lnTo>
                    <a:pt x="9513" y="1334"/>
                  </a:lnTo>
                  <a:lnTo>
                    <a:pt x="9847" y="1535"/>
                  </a:lnTo>
                  <a:lnTo>
                    <a:pt x="10158" y="1801"/>
                  </a:lnTo>
                  <a:lnTo>
                    <a:pt x="10314" y="1957"/>
                  </a:lnTo>
                  <a:lnTo>
                    <a:pt x="10447" y="2135"/>
                  </a:lnTo>
                  <a:lnTo>
                    <a:pt x="11025" y="1668"/>
                  </a:lnTo>
                  <a:lnTo>
                    <a:pt x="10736" y="1334"/>
                  </a:lnTo>
                  <a:lnTo>
                    <a:pt x="10425" y="1046"/>
                  </a:lnTo>
                  <a:lnTo>
                    <a:pt x="10069" y="801"/>
                  </a:lnTo>
                  <a:lnTo>
                    <a:pt x="9691" y="579"/>
                  </a:lnTo>
                  <a:lnTo>
                    <a:pt x="9291" y="379"/>
                  </a:lnTo>
                  <a:lnTo>
                    <a:pt x="8847" y="223"/>
                  </a:lnTo>
                  <a:lnTo>
                    <a:pt x="8380" y="112"/>
                  </a:lnTo>
                  <a:lnTo>
                    <a:pt x="7869" y="45"/>
                  </a:lnTo>
                  <a:lnTo>
                    <a:pt x="7580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2"/>
            <p:cNvSpPr/>
            <p:nvPr/>
          </p:nvSpPr>
          <p:spPr>
            <a:xfrm>
              <a:off x="-4287487" y="2669597"/>
              <a:ext cx="59619" cy="38926"/>
            </a:xfrm>
            <a:custGeom>
              <a:avLst/>
              <a:gdLst/>
              <a:ahLst/>
              <a:cxnLst/>
              <a:rect l="l" t="t" r="r" b="b"/>
              <a:pathLst>
                <a:path w="3201" h="2090" extrusionOk="0">
                  <a:moveTo>
                    <a:pt x="45" y="0"/>
                  </a:moveTo>
                  <a:lnTo>
                    <a:pt x="22" y="378"/>
                  </a:lnTo>
                  <a:lnTo>
                    <a:pt x="0" y="734"/>
                  </a:lnTo>
                  <a:lnTo>
                    <a:pt x="311" y="778"/>
                  </a:lnTo>
                  <a:lnTo>
                    <a:pt x="667" y="867"/>
                  </a:lnTo>
                  <a:lnTo>
                    <a:pt x="1000" y="956"/>
                  </a:lnTo>
                  <a:lnTo>
                    <a:pt x="1356" y="1112"/>
                  </a:lnTo>
                  <a:lnTo>
                    <a:pt x="1689" y="1289"/>
                  </a:lnTo>
                  <a:lnTo>
                    <a:pt x="2023" y="1490"/>
                  </a:lnTo>
                  <a:lnTo>
                    <a:pt x="2334" y="1756"/>
                  </a:lnTo>
                  <a:lnTo>
                    <a:pt x="2490" y="1912"/>
                  </a:lnTo>
                  <a:lnTo>
                    <a:pt x="2623" y="2090"/>
                  </a:lnTo>
                  <a:lnTo>
                    <a:pt x="3201" y="1623"/>
                  </a:lnTo>
                  <a:lnTo>
                    <a:pt x="2912" y="1289"/>
                  </a:lnTo>
                  <a:lnTo>
                    <a:pt x="2601" y="1001"/>
                  </a:lnTo>
                  <a:lnTo>
                    <a:pt x="2245" y="756"/>
                  </a:lnTo>
                  <a:lnTo>
                    <a:pt x="1867" y="534"/>
                  </a:lnTo>
                  <a:lnTo>
                    <a:pt x="1467" y="334"/>
                  </a:lnTo>
                  <a:lnTo>
                    <a:pt x="1023" y="178"/>
                  </a:lnTo>
                  <a:lnTo>
                    <a:pt x="556" y="6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2"/>
            <p:cNvSpPr/>
            <p:nvPr/>
          </p:nvSpPr>
          <p:spPr>
            <a:xfrm>
              <a:off x="-4258935" y="2876987"/>
              <a:ext cx="75375" cy="42670"/>
            </a:xfrm>
            <a:custGeom>
              <a:avLst/>
              <a:gdLst/>
              <a:ahLst/>
              <a:cxnLst/>
              <a:rect l="l" t="t" r="r" b="b"/>
              <a:pathLst>
                <a:path w="4047" h="2291" extrusionOk="0">
                  <a:moveTo>
                    <a:pt x="3557" y="1"/>
                  </a:moveTo>
                  <a:lnTo>
                    <a:pt x="3201" y="290"/>
                  </a:lnTo>
                  <a:lnTo>
                    <a:pt x="2801" y="556"/>
                  </a:lnTo>
                  <a:lnTo>
                    <a:pt x="2379" y="801"/>
                  </a:lnTo>
                  <a:lnTo>
                    <a:pt x="1935" y="1023"/>
                  </a:lnTo>
                  <a:lnTo>
                    <a:pt x="1490" y="1201"/>
                  </a:lnTo>
                  <a:lnTo>
                    <a:pt x="1001" y="1357"/>
                  </a:lnTo>
                  <a:lnTo>
                    <a:pt x="512" y="1490"/>
                  </a:lnTo>
                  <a:lnTo>
                    <a:pt x="1" y="1579"/>
                  </a:lnTo>
                  <a:lnTo>
                    <a:pt x="45" y="1712"/>
                  </a:lnTo>
                  <a:lnTo>
                    <a:pt x="290" y="2290"/>
                  </a:lnTo>
                  <a:lnTo>
                    <a:pt x="823" y="2179"/>
                  </a:lnTo>
                  <a:lnTo>
                    <a:pt x="1334" y="2023"/>
                  </a:lnTo>
                  <a:lnTo>
                    <a:pt x="1846" y="1846"/>
                  </a:lnTo>
                  <a:lnTo>
                    <a:pt x="2335" y="1646"/>
                  </a:lnTo>
                  <a:lnTo>
                    <a:pt x="2801" y="1423"/>
                  </a:lnTo>
                  <a:lnTo>
                    <a:pt x="3246" y="1157"/>
                  </a:lnTo>
                  <a:lnTo>
                    <a:pt x="3668" y="868"/>
                  </a:lnTo>
                  <a:lnTo>
                    <a:pt x="4046" y="556"/>
                  </a:lnTo>
                  <a:lnTo>
                    <a:pt x="355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2"/>
            <p:cNvSpPr/>
            <p:nvPr/>
          </p:nvSpPr>
          <p:spPr>
            <a:xfrm>
              <a:off x="-4043667" y="3014849"/>
              <a:ext cx="224394" cy="77014"/>
            </a:xfrm>
            <a:custGeom>
              <a:avLst/>
              <a:gdLst/>
              <a:ahLst/>
              <a:cxnLst/>
              <a:rect l="l" t="t" r="r" b="b"/>
              <a:pathLst>
                <a:path w="12048" h="4135" extrusionOk="0">
                  <a:moveTo>
                    <a:pt x="10180" y="0"/>
                  </a:moveTo>
                  <a:lnTo>
                    <a:pt x="3112" y="245"/>
                  </a:lnTo>
                  <a:lnTo>
                    <a:pt x="2579" y="845"/>
                  </a:lnTo>
                  <a:lnTo>
                    <a:pt x="2023" y="1489"/>
                  </a:lnTo>
                  <a:lnTo>
                    <a:pt x="1379" y="2267"/>
                  </a:lnTo>
                  <a:lnTo>
                    <a:pt x="645" y="3223"/>
                  </a:lnTo>
                  <a:lnTo>
                    <a:pt x="289" y="3690"/>
                  </a:lnTo>
                  <a:lnTo>
                    <a:pt x="1" y="4134"/>
                  </a:lnTo>
                  <a:lnTo>
                    <a:pt x="12047" y="3712"/>
                  </a:lnTo>
                  <a:lnTo>
                    <a:pt x="10580" y="822"/>
                  </a:lnTo>
                  <a:lnTo>
                    <a:pt x="10180" y="0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2"/>
            <p:cNvSpPr/>
            <p:nvPr/>
          </p:nvSpPr>
          <p:spPr>
            <a:xfrm>
              <a:off x="-4018002" y="3014849"/>
              <a:ext cx="171406" cy="44309"/>
            </a:xfrm>
            <a:custGeom>
              <a:avLst/>
              <a:gdLst/>
              <a:ahLst/>
              <a:cxnLst/>
              <a:rect l="l" t="t" r="r" b="b"/>
              <a:pathLst>
                <a:path w="9203" h="2379" extrusionOk="0">
                  <a:moveTo>
                    <a:pt x="8802" y="0"/>
                  </a:moveTo>
                  <a:lnTo>
                    <a:pt x="1734" y="245"/>
                  </a:lnTo>
                  <a:lnTo>
                    <a:pt x="1201" y="845"/>
                  </a:lnTo>
                  <a:lnTo>
                    <a:pt x="645" y="1489"/>
                  </a:lnTo>
                  <a:lnTo>
                    <a:pt x="1" y="2267"/>
                  </a:lnTo>
                  <a:lnTo>
                    <a:pt x="467" y="2334"/>
                  </a:lnTo>
                  <a:lnTo>
                    <a:pt x="934" y="2378"/>
                  </a:lnTo>
                  <a:lnTo>
                    <a:pt x="1868" y="2378"/>
                  </a:lnTo>
                  <a:lnTo>
                    <a:pt x="2823" y="2312"/>
                  </a:lnTo>
                  <a:lnTo>
                    <a:pt x="3712" y="2223"/>
                  </a:lnTo>
                  <a:lnTo>
                    <a:pt x="4424" y="2134"/>
                  </a:lnTo>
                  <a:lnTo>
                    <a:pt x="5135" y="2045"/>
                  </a:lnTo>
                  <a:lnTo>
                    <a:pt x="5846" y="1912"/>
                  </a:lnTo>
                  <a:lnTo>
                    <a:pt x="6535" y="1756"/>
                  </a:lnTo>
                  <a:lnTo>
                    <a:pt x="7224" y="1578"/>
                  </a:lnTo>
                  <a:lnTo>
                    <a:pt x="7913" y="1356"/>
                  </a:lnTo>
                  <a:lnTo>
                    <a:pt x="8580" y="1111"/>
                  </a:lnTo>
                  <a:lnTo>
                    <a:pt x="9202" y="822"/>
                  </a:lnTo>
                  <a:lnTo>
                    <a:pt x="880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2"/>
            <p:cNvSpPr/>
            <p:nvPr/>
          </p:nvSpPr>
          <p:spPr>
            <a:xfrm>
              <a:off x="-4251057" y="2623650"/>
              <a:ext cx="625092" cy="415226"/>
            </a:xfrm>
            <a:custGeom>
              <a:avLst/>
              <a:gdLst/>
              <a:ahLst/>
              <a:cxnLst/>
              <a:rect l="l" t="t" r="r" b="b"/>
              <a:pathLst>
                <a:path w="33562" h="22294" extrusionOk="0">
                  <a:moveTo>
                    <a:pt x="22" y="0"/>
                  </a:moveTo>
                  <a:lnTo>
                    <a:pt x="22" y="600"/>
                  </a:lnTo>
                  <a:lnTo>
                    <a:pt x="0" y="1312"/>
                  </a:lnTo>
                  <a:lnTo>
                    <a:pt x="22" y="2267"/>
                  </a:lnTo>
                  <a:lnTo>
                    <a:pt x="45" y="3445"/>
                  </a:lnTo>
                  <a:lnTo>
                    <a:pt x="111" y="4779"/>
                  </a:lnTo>
                  <a:lnTo>
                    <a:pt x="200" y="6290"/>
                  </a:lnTo>
                  <a:lnTo>
                    <a:pt x="356" y="7935"/>
                  </a:lnTo>
                  <a:lnTo>
                    <a:pt x="356" y="8068"/>
                  </a:lnTo>
                  <a:lnTo>
                    <a:pt x="422" y="8713"/>
                  </a:lnTo>
                  <a:lnTo>
                    <a:pt x="578" y="9913"/>
                  </a:lnTo>
                  <a:lnTo>
                    <a:pt x="756" y="11158"/>
                  </a:lnTo>
                  <a:lnTo>
                    <a:pt x="978" y="12469"/>
                  </a:lnTo>
                  <a:lnTo>
                    <a:pt x="1245" y="13803"/>
                  </a:lnTo>
                  <a:lnTo>
                    <a:pt x="1556" y="15159"/>
                  </a:lnTo>
                  <a:lnTo>
                    <a:pt x="1912" y="16492"/>
                  </a:lnTo>
                  <a:lnTo>
                    <a:pt x="2023" y="16848"/>
                  </a:lnTo>
                  <a:lnTo>
                    <a:pt x="2156" y="17203"/>
                  </a:lnTo>
                  <a:lnTo>
                    <a:pt x="2312" y="17537"/>
                  </a:lnTo>
                  <a:lnTo>
                    <a:pt x="2467" y="17870"/>
                  </a:lnTo>
                  <a:lnTo>
                    <a:pt x="2667" y="18159"/>
                  </a:lnTo>
                  <a:lnTo>
                    <a:pt x="2867" y="18470"/>
                  </a:lnTo>
                  <a:lnTo>
                    <a:pt x="3067" y="18737"/>
                  </a:lnTo>
                  <a:lnTo>
                    <a:pt x="3312" y="19026"/>
                  </a:lnTo>
                  <a:lnTo>
                    <a:pt x="3556" y="19270"/>
                  </a:lnTo>
                  <a:lnTo>
                    <a:pt x="3823" y="19515"/>
                  </a:lnTo>
                  <a:lnTo>
                    <a:pt x="4090" y="19759"/>
                  </a:lnTo>
                  <a:lnTo>
                    <a:pt x="4379" y="19982"/>
                  </a:lnTo>
                  <a:lnTo>
                    <a:pt x="4668" y="20182"/>
                  </a:lnTo>
                  <a:lnTo>
                    <a:pt x="4979" y="20382"/>
                  </a:lnTo>
                  <a:lnTo>
                    <a:pt x="5312" y="20560"/>
                  </a:lnTo>
                  <a:lnTo>
                    <a:pt x="5646" y="20737"/>
                  </a:lnTo>
                  <a:lnTo>
                    <a:pt x="6001" y="20915"/>
                  </a:lnTo>
                  <a:lnTo>
                    <a:pt x="6357" y="21071"/>
                  </a:lnTo>
                  <a:lnTo>
                    <a:pt x="7113" y="21338"/>
                  </a:lnTo>
                  <a:lnTo>
                    <a:pt x="7890" y="21582"/>
                  </a:lnTo>
                  <a:lnTo>
                    <a:pt x="8713" y="21782"/>
                  </a:lnTo>
                  <a:lnTo>
                    <a:pt x="9557" y="21938"/>
                  </a:lnTo>
                  <a:lnTo>
                    <a:pt x="10424" y="22071"/>
                  </a:lnTo>
                  <a:lnTo>
                    <a:pt x="11336" y="22182"/>
                  </a:lnTo>
                  <a:lnTo>
                    <a:pt x="12247" y="22249"/>
                  </a:lnTo>
                  <a:lnTo>
                    <a:pt x="13180" y="22271"/>
                  </a:lnTo>
                  <a:lnTo>
                    <a:pt x="14136" y="22293"/>
                  </a:lnTo>
                  <a:lnTo>
                    <a:pt x="15092" y="22271"/>
                  </a:lnTo>
                  <a:lnTo>
                    <a:pt x="16048" y="22227"/>
                  </a:lnTo>
                  <a:lnTo>
                    <a:pt x="17003" y="22182"/>
                  </a:lnTo>
                  <a:lnTo>
                    <a:pt x="17959" y="22093"/>
                  </a:lnTo>
                  <a:lnTo>
                    <a:pt x="18915" y="22004"/>
                  </a:lnTo>
                  <a:lnTo>
                    <a:pt x="19848" y="21871"/>
                  </a:lnTo>
                  <a:lnTo>
                    <a:pt x="20782" y="21760"/>
                  </a:lnTo>
                  <a:lnTo>
                    <a:pt x="21671" y="21604"/>
                  </a:lnTo>
                  <a:lnTo>
                    <a:pt x="22560" y="21449"/>
                  </a:lnTo>
                  <a:lnTo>
                    <a:pt x="23427" y="21293"/>
                  </a:lnTo>
                  <a:lnTo>
                    <a:pt x="25071" y="20937"/>
                  </a:lnTo>
                  <a:lnTo>
                    <a:pt x="26561" y="20560"/>
                  </a:lnTo>
                  <a:lnTo>
                    <a:pt x="26716" y="20515"/>
                  </a:lnTo>
                  <a:lnTo>
                    <a:pt x="27072" y="20426"/>
                  </a:lnTo>
                  <a:lnTo>
                    <a:pt x="27405" y="20293"/>
                  </a:lnTo>
                  <a:lnTo>
                    <a:pt x="27739" y="20137"/>
                  </a:lnTo>
                  <a:lnTo>
                    <a:pt x="28050" y="19959"/>
                  </a:lnTo>
                  <a:lnTo>
                    <a:pt x="28383" y="19737"/>
                  </a:lnTo>
                  <a:lnTo>
                    <a:pt x="28694" y="19493"/>
                  </a:lnTo>
                  <a:lnTo>
                    <a:pt x="28939" y="19293"/>
                  </a:lnTo>
                  <a:lnTo>
                    <a:pt x="29161" y="19070"/>
                  </a:lnTo>
                  <a:lnTo>
                    <a:pt x="29405" y="18826"/>
                  </a:lnTo>
                  <a:lnTo>
                    <a:pt x="29628" y="18581"/>
                  </a:lnTo>
                  <a:lnTo>
                    <a:pt x="29828" y="18315"/>
                  </a:lnTo>
                  <a:lnTo>
                    <a:pt x="30028" y="18026"/>
                  </a:lnTo>
                  <a:lnTo>
                    <a:pt x="30428" y="17448"/>
                  </a:lnTo>
                  <a:lnTo>
                    <a:pt x="30784" y="16826"/>
                  </a:lnTo>
                  <a:lnTo>
                    <a:pt x="31117" y="16159"/>
                  </a:lnTo>
                  <a:lnTo>
                    <a:pt x="31406" y="15448"/>
                  </a:lnTo>
                  <a:lnTo>
                    <a:pt x="31695" y="14714"/>
                  </a:lnTo>
                  <a:lnTo>
                    <a:pt x="31984" y="13869"/>
                  </a:lnTo>
                  <a:lnTo>
                    <a:pt x="32228" y="12980"/>
                  </a:lnTo>
                  <a:lnTo>
                    <a:pt x="32450" y="12069"/>
                  </a:lnTo>
                  <a:lnTo>
                    <a:pt x="32651" y="11158"/>
                  </a:lnTo>
                  <a:lnTo>
                    <a:pt x="32873" y="9913"/>
                  </a:lnTo>
                  <a:lnTo>
                    <a:pt x="33073" y="8691"/>
                  </a:lnTo>
                  <a:lnTo>
                    <a:pt x="33184" y="7846"/>
                  </a:lnTo>
                  <a:lnTo>
                    <a:pt x="33273" y="7024"/>
                  </a:lnTo>
                  <a:lnTo>
                    <a:pt x="33406" y="5423"/>
                  </a:lnTo>
                  <a:lnTo>
                    <a:pt x="33495" y="3979"/>
                  </a:lnTo>
                  <a:lnTo>
                    <a:pt x="33540" y="2690"/>
                  </a:lnTo>
                  <a:lnTo>
                    <a:pt x="33562" y="1623"/>
                  </a:lnTo>
                  <a:lnTo>
                    <a:pt x="33562" y="800"/>
                  </a:lnTo>
                  <a:lnTo>
                    <a:pt x="33540" y="89"/>
                  </a:lnTo>
                  <a:lnTo>
                    <a:pt x="25294" y="67"/>
                  </a:lnTo>
                  <a:lnTo>
                    <a:pt x="21915" y="67"/>
                  </a:lnTo>
                  <a:lnTo>
                    <a:pt x="21271" y="4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32"/>
            <p:cNvSpPr/>
            <p:nvPr/>
          </p:nvSpPr>
          <p:spPr>
            <a:xfrm>
              <a:off x="-4224982" y="2655107"/>
              <a:ext cx="185468" cy="185468"/>
            </a:xfrm>
            <a:custGeom>
              <a:avLst/>
              <a:gdLst/>
              <a:ahLst/>
              <a:cxnLst/>
              <a:rect l="l" t="t" r="r" b="b"/>
              <a:pathLst>
                <a:path w="9958" h="9958" extrusionOk="0">
                  <a:moveTo>
                    <a:pt x="2912" y="0"/>
                  </a:moveTo>
                  <a:lnTo>
                    <a:pt x="3068" y="3090"/>
                  </a:lnTo>
                  <a:lnTo>
                    <a:pt x="3068" y="3090"/>
                  </a:lnTo>
                  <a:lnTo>
                    <a:pt x="0" y="2934"/>
                  </a:lnTo>
                  <a:lnTo>
                    <a:pt x="2290" y="4979"/>
                  </a:lnTo>
                  <a:lnTo>
                    <a:pt x="0" y="7046"/>
                  </a:lnTo>
                  <a:lnTo>
                    <a:pt x="3068" y="6891"/>
                  </a:lnTo>
                  <a:lnTo>
                    <a:pt x="2912" y="9958"/>
                  </a:lnTo>
                  <a:lnTo>
                    <a:pt x="4979" y="7669"/>
                  </a:lnTo>
                  <a:lnTo>
                    <a:pt x="7046" y="9958"/>
                  </a:lnTo>
                  <a:lnTo>
                    <a:pt x="6868" y="6891"/>
                  </a:lnTo>
                  <a:lnTo>
                    <a:pt x="9958" y="7046"/>
                  </a:lnTo>
                  <a:lnTo>
                    <a:pt x="7668" y="4979"/>
                  </a:lnTo>
                  <a:lnTo>
                    <a:pt x="9958" y="2934"/>
                  </a:lnTo>
                  <a:lnTo>
                    <a:pt x="6868" y="3090"/>
                  </a:lnTo>
                  <a:lnTo>
                    <a:pt x="7046" y="0"/>
                  </a:lnTo>
                  <a:lnTo>
                    <a:pt x="4979" y="2290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32"/>
            <p:cNvSpPr/>
            <p:nvPr/>
          </p:nvSpPr>
          <p:spPr>
            <a:xfrm>
              <a:off x="-4082575" y="2806622"/>
              <a:ext cx="185058" cy="185058"/>
            </a:xfrm>
            <a:custGeom>
              <a:avLst/>
              <a:gdLst/>
              <a:ahLst/>
              <a:cxnLst/>
              <a:rect l="l" t="t" r="r" b="b"/>
              <a:pathLst>
                <a:path w="9936" h="9936" extrusionOk="0">
                  <a:moveTo>
                    <a:pt x="2912" y="0"/>
                  </a:moveTo>
                  <a:lnTo>
                    <a:pt x="3067" y="3068"/>
                  </a:lnTo>
                  <a:lnTo>
                    <a:pt x="0" y="2912"/>
                  </a:lnTo>
                  <a:lnTo>
                    <a:pt x="2290" y="4979"/>
                  </a:lnTo>
                  <a:lnTo>
                    <a:pt x="0" y="7024"/>
                  </a:lnTo>
                  <a:lnTo>
                    <a:pt x="3067" y="6868"/>
                  </a:lnTo>
                  <a:lnTo>
                    <a:pt x="3067" y="6868"/>
                  </a:lnTo>
                  <a:lnTo>
                    <a:pt x="2912" y="9935"/>
                  </a:lnTo>
                  <a:lnTo>
                    <a:pt x="4979" y="7668"/>
                  </a:lnTo>
                  <a:lnTo>
                    <a:pt x="7024" y="9935"/>
                  </a:lnTo>
                  <a:lnTo>
                    <a:pt x="6868" y="6868"/>
                  </a:lnTo>
                  <a:lnTo>
                    <a:pt x="9935" y="7024"/>
                  </a:lnTo>
                  <a:lnTo>
                    <a:pt x="9935" y="7024"/>
                  </a:lnTo>
                  <a:lnTo>
                    <a:pt x="7668" y="4979"/>
                  </a:lnTo>
                  <a:lnTo>
                    <a:pt x="9935" y="2912"/>
                  </a:lnTo>
                  <a:lnTo>
                    <a:pt x="6868" y="3068"/>
                  </a:lnTo>
                  <a:lnTo>
                    <a:pt x="6868" y="3068"/>
                  </a:lnTo>
                  <a:lnTo>
                    <a:pt x="7024" y="0"/>
                  </a:lnTo>
                  <a:lnTo>
                    <a:pt x="4979" y="2290"/>
                  </a:lnTo>
                  <a:lnTo>
                    <a:pt x="2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2"/>
            <p:cNvSpPr/>
            <p:nvPr/>
          </p:nvSpPr>
          <p:spPr>
            <a:xfrm>
              <a:off x="-3909959" y="2624469"/>
              <a:ext cx="185058" cy="170996"/>
            </a:xfrm>
            <a:custGeom>
              <a:avLst/>
              <a:gdLst/>
              <a:ahLst/>
              <a:cxnLst/>
              <a:rect l="l" t="t" r="r" b="b"/>
              <a:pathLst>
                <a:path w="9936" h="9181" extrusionOk="0">
                  <a:moveTo>
                    <a:pt x="2957" y="1"/>
                  </a:moveTo>
                  <a:lnTo>
                    <a:pt x="3068" y="2312"/>
                  </a:lnTo>
                  <a:lnTo>
                    <a:pt x="1" y="2157"/>
                  </a:lnTo>
                  <a:lnTo>
                    <a:pt x="1" y="2157"/>
                  </a:lnTo>
                  <a:lnTo>
                    <a:pt x="2268" y="4201"/>
                  </a:lnTo>
                  <a:lnTo>
                    <a:pt x="1" y="6269"/>
                  </a:lnTo>
                  <a:lnTo>
                    <a:pt x="3068" y="6113"/>
                  </a:lnTo>
                  <a:lnTo>
                    <a:pt x="2912" y="9180"/>
                  </a:lnTo>
                  <a:lnTo>
                    <a:pt x="2912" y="9180"/>
                  </a:lnTo>
                  <a:lnTo>
                    <a:pt x="4979" y="6891"/>
                  </a:lnTo>
                  <a:lnTo>
                    <a:pt x="7024" y="9180"/>
                  </a:lnTo>
                  <a:lnTo>
                    <a:pt x="6869" y="6113"/>
                  </a:lnTo>
                  <a:lnTo>
                    <a:pt x="9936" y="6269"/>
                  </a:lnTo>
                  <a:lnTo>
                    <a:pt x="7646" y="4201"/>
                  </a:lnTo>
                  <a:lnTo>
                    <a:pt x="9936" y="2157"/>
                  </a:lnTo>
                  <a:lnTo>
                    <a:pt x="6869" y="2312"/>
                  </a:lnTo>
                  <a:lnTo>
                    <a:pt x="6980" y="23"/>
                  </a:lnTo>
                  <a:lnTo>
                    <a:pt x="6313" y="23"/>
                  </a:lnTo>
                  <a:lnTo>
                    <a:pt x="4979" y="1512"/>
                  </a:lnTo>
                  <a:lnTo>
                    <a:pt x="3623" y="23"/>
                  </a:lnTo>
                  <a:lnTo>
                    <a:pt x="3601" y="23"/>
                  </a:lnTo>
                  <a:lnTo>
                    <a:pt x="29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2"/>
            <p:cNvSpPr/>
            <p:nvPr/>
          </p:nvSpPr>
          <p:spPr>
            <a:xfrm>
              <a:off x="-3811432" y="2841804"/>
              <a:ext cx="150695" cy="164775"/>
            </a:xfrm>
            <a:custGeom>
              <a:avLst/>
              <a:gdLst/>
              <a:ahLst/>
              <a:cxnLst/>
              <a:rect l="l" t="t" r="r" b="b"/>
              <a:pathLst>
                <a:path w="8091" h="8847" extrusionOk="0">
                  <a:moveTo>
                    <a:pt x="2912" y="1"/>
                  </a:moveTo>
                  <a:lnTo>
                    <a:pt x="3068" y="3068"/>
                  </a:lnTo>
                  <a:lnTo>
                    <a:pt x="3068" y="3068"/>
                  </a:lnTo>
                  <a:lnTo>
                    <a:pt x="0" y="2912"/>
                  </a:lnTo>
                  <a:lnTo>
                    <a:pt x="2290" y="4979"/>
                  </a:lnTo>
                  <a:lnTo>
                    <a:pt x="0" y="7024"/>
                  </a:lnTo>
                  <a:lnTo>
                    <a:pt x="3068" y="6868"/>
                  </a:lnTo>
                  <a:lnTo>
                    <a:pt x="3068" y="6868"/>
                  </a:lnTo>
                  <a:lnTo>
                    <a:pt x="2957" y="8847"/>
                  </a:lnTo>
                  <a:lnTo>
                    <a:pt x="3112" y="8802"/>
                  </a:lnTo>
                  <a:lnTo>
                    <a:pt x="3468" y="8713"/>
                  </a:lnTo>
                  <a:lnTo>
                    <a:pt x="3801" y="8580"/>
                  </a:lnTo>
                  <a:lnTo>
                    <a:pt x="4135" y="8424"/>
                  </a:lnTo>
                  <a:lnTo>
                    <a:pt x="4446" y="8246"/>
                  </a:lnTo>
                  <a:lnTo>
                    <a:pt x="4979" y="7669"/>
                  </a:lnTo>
                  <a:lnTo>
                    <a:pt x="5090" y="7780"/>
                  </a:lnTo>
                  <a:lnTo>
                    <a:pt x="5335" y="7580"/>
                  </a:lnTo>
                  <a:lnTo>
                    <a:pt x="5557" y="7357"/>
                  </a:lnTo>
                  <a:lnTo>
                    <a:pt x="5801" y="7113"/>
                  </a:lnTo>
                  <a:lnTo>
                    <a:pt x="6024" y="6868"/>
                  </a:lnTo>
                  <a:lnTo>
                    <a:pt x="6224" y="6602"/>
                  </a:lnTo>
                  <a:lnTo>
                    <a:pt x="6424" y="6313"/>
                  </a:lnTo>
                  <a:lnTo>
                    <a:pt x="6824" y="5735"/>
                  </a:lnTo>
                  <a:lnTo>
                    <a:pt x="7180" y="5113"/>
                  </a:lnTo>
                  <a:lnTo>
                    <a:pt x="7513" y="4446"/>
                  </a:lnTo>
                  <a:lnTo>
                    <a:pt x="7802" y="3735"/>
                  </a:lnTo>
                  <a:lnTo>
                    <a:pt x="8091" y="3001"/>
                  </a:lnTo>
                  <a:lnTo>
                    <a:pt x="6868" y="3068"/>
                  </a:lnTo>
                  <a:lnTo>
                    <a:pt x="7024" y="1"/>
                  </a:lnTo>
                  <a:lnTo>
                    <a:pt x="4979" y="2268"/>
                  </a:lnTo>
                  <a:lnTo>
                    <a:pt x="2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2"/>
            <p:cNvSpPr/>
            <p:nvPr/>
          </p:nvSpPr>
          <p:spPr>
            <a:xfrm>
              <a:off x="-4250237" y="2587219"/>
              <a:ext cx="623453" cy="70794"/>
            </a:xfrm>
            <a:custGeom>
              <a:avLst/>
              <a:gdLst/>
              <a:ahLst/>
              <a:cxnLst/>
              <a:rect l="l" t="t" r="r" b="b"/>
              <a:pathLst>
                <a:path w="33474" h="3801" extrusionOk="0">
                  <a:moveTo>
                    <a:pt x="16737" y="0"/>
                  </a:moveTo>
                  <a:lnTo>
                    <a:pt x="14337" y="23"/>
                  </a:lnTo>
                  <a:lnTo>
                    <a:pt x="12047" y="89"/>
                  </a:lnTo>
                  <a:lnTo>
                    <a:pt x="9869" y="178"/>
                  </a:lnTo>
                  <a:lnTo>
                    <a:pt x="7869" y="311"/>
                  </a:lnTo>
                  <a:lnTo>
                    <a:pt x="6024" y="467"/>
                  </a:lnTo>
                  <a:lnTo>
                    <a:pt x="4379" y="645"/>
                  </a:lnTo>
                  <a:lnTo>
                    <a:pt x="3646" y="734"/>
                  </a:lnTo>
                  <a:lnTo>
                    <a:pt x="2979" y="845"/>
                  </a:lnTo>
                  <a:lnTo>
                    <a:pt x="2357" y="956"/>
                  </a:lnTo>
                  <a:lnTo>
                    <a:pt x="1801" y="1067"/>
                  </a:lnTo>
                  <a:lnTo>
                    <a:pt x="1401" y="1178"/>
                  </a:lnTo>
                  <a:lnTo>
                    <a:pt x="1023" y="1267"/>
                  </a:lnTo>
                  <a:lnTo>
                    <a:pt x="712" y="1378"/>
                  </a:lnTo>
                  <a:lnTo>
                    <a:pt x="467" y="1489"/>
                  </a:lnTo>
                  <a:lnTo>
                    <a:pt x="267" y="1601"/>
                  </a:lnTo>
                  <a:lnTo>
                    <a:pt x="112" y="1712"/>
                  </a:lnTo>
                  <a:lnTo>
                    <a:pt x="23" y="1823"/>
                  </a:lnTo>
                  <a:lnTo>
                    <a:pt x="1" y="1867"/>
                  </a:lnTo>
                  <a:lnTo>
                    <a:pt x="1" y="1934"/>
                  </a:lnTo>
                  <a:lnTo>
                    <a:pt x="1" y="2023"/>
                  </a:lnTo>
                  <a:lnTo>
                    <a:pt x="67" y="2112"/>
                  </a:lnTo>
                  <a:lnTo>
                    <a:pt x="156" y="2201"/>
                  </a:lnTo>
                  <a:lnTo>
                    <a:pt x="290" y="2290"/>
                  </a:lnTo>
                  <a:lnTo>
                    <a:pt x="467" y="2379"/>
                  </a:lnTo>
                  <a:lnTo>
                    <a:pt x="667" y="2467"/>
                  </a:lnTo>
                  <a:lnTo>
                    <a:pt x="1179" y="2645"/>
                  </a:lnTo>
                  <a:lnTo>
                    <a:pt x="1334" y="2690"/>
                  </a:lnTo>
                  <a:lnTo>
                    <a:pt x="2023" y="2845"/>
                  </a:lnTo>
                  <a:lnTo>
                    <a:pt x="2823" y="2979"/>
                  </a:lnTo>
                  <a:lnTo>
                    <a:pt x="2957" y="3001"/>
                  </a:lnTo>
                  <a:lnTo>
                    <a:pt x="4179" y="3179"/>
                  </a:lnTo>
                  <a:lnTo>
                    <a:pt x="5579" y="3334"/>
                  </a:lnTo>
                  <a:lnTo>
                    <a:pt x="7135" y="3468"/>
                  </a:lnTo>
                  <a:lnTo>
                    <a:pt x="8824" y="3579"/>
                  </a:lnTo>
                  <a:lnTo>
                    <a:pt x="10647" y="3690"/>
                  </a:lnTo>
                  <a:lnTo>
                    <a:pt x="12603" y="3734"/>
                  </a:lnTo>
                  <a:lnTo>
                    <a:pt x="14625" y="3779"/>
                  </a:lnTo>
                  <a:lnTo>
                    <a:pt x="16737" y="3801"/>
                  </a:lnTo>
                  <a:lnTo>
                    <a:pt x="18493" y="3779"/>
                  </a:lnTo>
                  <a:lnTo>
                    <a:pt x="20204" y="3757"/>
                  </a:lnTo>
                  <a:lnTo>
                    <a:pt x="21849" y="3690"/>
                  </a:lnTo>
                  <a:lnTo>
                    <a:pt x="23427" y="3623"/>
                  </a:lnTo>
                  <a:lnTo>
                    <a:pt x="24916" y="3534"/>
                  </a:lnTo>
                  <a:lnTo>
                    <a:pt x="26339" y="3423"/>
                  </a:lnTo>
                  <a:lnTo>
                    <a:pt x="27628" y="3312"/>
                  </a:lnTo>
                  <a:lnTo>
                    <a:pt x="28828" y="3179"/>
                  </a:lnTo>
                  <a:lnTo>
                    <a:pt x="29939" y="3023"/>
                  </a:lnTo>
                  <a:lnTo>
                    <a:pt x="30917" y="2868"/>
                  </a:lnTo>
                  <a:lnTo>
                    <a:pt x="31695" y="2712"/>
                  </a:lnTo>
                  <a:lnTo>
                    <a:pt x="32340" y="2556"/>
                  </a:lnTo>
                  <a:lnTo>
                    <a:pt x="32540" y="2490"/>
                  </a:lnTo>
                  <a:lnTo>
                    <a:pt x="32940" y="2334"/>
                  </a:lnTo>
                  <a:lnTo>
                    <a:pt x="33096" y="2267"/>
                  </a:lnTo>
                  <a:lnTo>
                    <a:pt x="33229" y="2178"/>
                  </a:lnTo>
                  <a:lnTo>
                    <a:pt x="33340" y="2090"/>
                  </a:lnTo>
                  <a:lnTo>
                    <a:pt x="33407" y="2023"/>
                  </a:lnTo>
                  <a:lnTo>
                    <a:pt x="33451" y="1934"/>
                  </a:lnTo>
                  <a:lnTo>
                    <a:pt x="33473" y="1867"/>
                  </a:lnTo>
                  <a:lnTo>
                    <a:pt x="33473" y="1801"/>
                  </a:lnTo>
                  <a:lnTo>
                    <a:pt x="33429" y="1734"/>
                  </a:lnTo>
                  <a:lnTo>
                    <a:pt x="33384" y="1667"/>
                  </a:lnTo>
                  <a:lnTo>
                    <a:pt x="33318" y="1601"/>
                  </a:lnTo>
                  <a:lnTo>
                    <a:pt x="33118" y="1467"/>
                  </a:lnTo>
                  <a:lnTo>
                    <a:pt x="32851" y="1356"/>
                  </a:lnTo>
                  <a:lnTo>
                    <a:pt x="32518" y="1223"/>
                  </a:lnTo>
                  <a:lnTo>
                    <a:pt x="32118" y="1112"/>
                  </a:lnTo>
                  <a:lnTo>
                    <a:pt x="31651" y="1000"/>
                  </a:lnTo>
                  <a:lnTo>
                    <a:pt x="31117" y="889"/>
                  </a:lnTo>
                  <a:lnTo>
                    <a:pt x="30539" y="800"/>
                  </a:lnTo>
                  <a:lnTo>
                    <a:pt x="29917" y="689"/>
                  </a:lnTo>
                  <a:lnTo>
                    <a:pt x="28495" y="512"/>
                  </a:lnTo>
                  <a:lnTo>
                    <a:pt x="26894" y="356"/>
                  </a:lnTo>
                  <a:lnTo>
                    <a:pt x="25116" y="245"/>
                  </a:lnTo>
                  <a:lnTo>
                    <a:pt x="23205" y="134"/>
                  </a:lnTo>
                  <a:lnTo>
                    <a:pt x="21138" y="45"/>
                  </a:lnTo>
                  <a:lnTo>
                    <a:pt x="18982" y="23"/>
                  </a:lnTo>
                  <a:lnTo>
                    <a:pt x="167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2"/>
            <p:cNvSpPr/>
            <p:nvPr/>
          </p:nvSpPr>
          <p:spPr>
            <a:xfrm>
              <a:off x="-4225392" y="2621582"/>
              <a:ext cx="577487" cy="36431"/>
            </a:xfrm>
            <a:custGeom>
              <a:avLst/>
              <a:gdLst/>
              <a:ahLst/>
              <a:cxnLst/>
              <a:rect l="l" t="t" r="r" b="b"/>
              <a:pathLst>
                <a:path w="31006" h="1956" extrusionOk="0">
                  <a:moveTo>
                    <a:pt x="14670" y="0"/>
                  </a:moveTo>
                  <a:lnTo>
                    <a:pt x="12269" y="22"/>
                  </a:lnTo>
                  <a:lnTo>
                    <a:pt x="9891" y="67"/>
                  </a:lnTo>
                  <a:lnTo>
                    <a:pt x="7490" y="133"/>
                  </a:lnTo>
                  <a:lnTo>
                    <a:pt x="5757" y="222"/>
                  </a:lnTo>
                  <a:lnTo>
                    <a:pt x="4001" y="311"/>
                  </a:lnTo>
                  <a:lnTo>
                    <a:pt x="3134" y="378"/>
                  </a:lnTo>
                  <a:lnTo>
                    <a:pt x="2267" y="467"/>
                  </a:lnTo>
                  <a:lnTo>
                    <a:pt x="1400" y="578"/>
                  </a:lnTo>
                  <a:lnTo>
                    <a:pt x="534" y="711"/>
                  </a:lnTo>
                  <a:lnTo>
                    <a:pt x="245" y="778"/>
                  </a:lnTo>
                  <a:lnTo>
                    <a:pt x="0" y="845"/>
                  </a:lnTo>
                  <a:lnTo>
                    <a:pt x="689" y="1000"/>
                  </a:lnTo>
                  <a:lnTo>
                    <a:pt x="1489" y="1134"/>
                  </a:lnTo>
                  <a:lnTo>
                    <a:pt x="1623" y="1156"/>
                  </a:lnTo>
                  <a:lnTo>
                    <a:pt x="2845" y="1334"/>
                  </a:lnTo>
                  <a:lnTo>
                    <a:pt x="4245" y="1489"/>
                  </a:lnTo>
                  <a:lnTo>
                    <a:pt x="5801" y="1623"/>
                  </a:lnTo>
                  <a:lnTo>
                    <a:pt x="7490" y="1734"/>
                  </a:lnTo>
                  <a:lnTo>
                    <a:pt x="9313" y="1845"/>
                  </a:lnTo>
                  <a:lnTo>
                    <a:pt x="11269" y="1889"/>
                  </a:lnTo>
                  <a:lnTo>
                    <a:pt x="13291" y="1934"/>
                  </a:lnTo>
                  <a:lnTo>
                    <a:pt x="15403" y="1956"/>
                  </a:lnTo>
                  <a:lnTo>
                    <a:pt x="17159" y="1934"/>
                  </a:lnTo>
                  <a:lnTo>
                    <a:pt x="18870" y="1912"/>
                  </a:lnTo>
                  <a:lnTo>
                    <a:pt x="20515" y="1845"/>
                  </a:lnTo>
                  <a:lnTo>
                    <a:pt x="22093" y="1778"/>
                  </a:lnTo>
                  <a:lnTo>
                    <a:pt x="23582" y="1689"/>
                  </a:lnTo>
                  <a:lnTo>
                    <a:pt x="25005" y="1578"/>
                  </a:lnTo>
                  <a:lnTo>
                    <a:pt x="26294" y="1467"/>
                  </a:lnTo>
                  <a:lnTo>
                    <a:pt x="27494" y="1334"/>
                  </a:lnTo>
                  <a:lnTo>
                    <a:pt x="28605" y="1178"/>
                  </a:lnTo>
                  <a:lnTo>
                    <a:pt x="29583" y="1023"/>
                  </a:lnTo>
                  <a:lnTo>
                    <a:pt x="30361" y="867"/>
                  </a:lnTo>
                  <a:lnTo>
                    <a:pt x="31006" y="711"/>
                  </a:lnTo>
                  <a:lnTo>
                    <a:pt x="30695" y="622"/>
                  </a:lnTo>
                  <a:lnTo>
                    <a:pt x="30206" y="534"/>
                  </a:lnTo>
                  <a:lnTo>
                    <a:pt x="29694" y="467"/>
                  </a:lnTo>
                  <a:lnTo>
                    <a:pt x="28672" y="356"/>
                  </a:lnTo>
                  <a:lnTo>
                    <a:pt x="27650" y="267"/>
                  </a:lnTo>
                  <a:lnTo>
                    <a:pt x="26627" y="222"/>
                  </a:lnTo>
                  <a:lnTo>
                    <a:pt x="24227" y="133"/>
                  </a:lnTo>
                  <a:lnTo>
                    <a:pt x="21849" y="67"/>
                  </a:lnTo>
                  <a:lnTo>
                    <a:pt x="19448" y="22"/>
                  </a:lnTo>
                  <a:lnTo>
                    <a:pt x="170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2"/>
            <p:cNvSpPr/>
            <p:nvPr/>
          </p:nvSpPr>
          <p:spPr>
            <a:xfrm>
              <a:off x="-4679935" y="1778335"/>
              <a:ext cx="311745" cy="338640"/>
            </a:xfrm>
            <a:custGeom>
              <a:avLst/>
              <a:gdLst/>
              <a:ahLst/>
              <a:cxnLst/>
              <a:rect l="l" t="t" r="r" b="b"/>
              <a:pathLst>
                <a:path w="16738" h="18182" extrusionOk="0">
                  <a:moveTo>
                    <a:pt x="8736" y="0"/>
                  </a:moveTo>
                  <a:lnTo>
                    <a:pt x="8247" y="44"/>
                  </a:lnTo>
                  <a:lnTo>
                    <a:pt x="7758" y="133"/>
                  </a:lnTo>
                  <a:lnTo>
                    <a:pt x="7291" y="222"/>
                  </a:lnTo>
                  <a:lnTo>
                    <a:pt x="6824" y="356"/>
                  </a:lnTo>
                  <a:lnTo>
                    <a:pt x="6357" y="489"/>
                  </a:lnTo>
                  <a:lnTo>
                    <a:pt x="5891" y="667"/>
                  </a:lnTo>
                  <a:lnTo>
                    <a:pt x="5468" y="889"/>
                  </a:lnTo>
                  <a:lnTo>
                    <a:pt x="5024" y="1111"/>
                  </a:lnTo>
                  <a:lnTo>
                    <a:pt x="4624" y="1378"/>
                  </a:lnTo>
                  <a:lnTo>
                    <a:pt x="4224" y="1645"/>
                  </a:lnTo>
                  <a:lnTo>
                    <a:pt x="3846" y="1956"/>
                  </a:lnTo>
                  <a:lnTo>
                    <a:pt x="3468" y="2289"/>
                  </a:lnTo>
                  <a:lnTo>
                    <a:pt x="3135" y="2623"/>
                  </a:lnTo>
                  <a:lnTo>
                    <a:pt x="2801" y="3001"/>
                  </a:lnTo>
                  <a:lnTo>
                    <a:pt x="2490" y="3378"/>
                  </a:lnTo>
                  <a:lnTo>
                    <a:pt x="2201" y="3779"/>
                  </a:lnTo>
                  <a:lnTo>
                    <a:pt x="1934" y="4179"/>
                  </a:lnTo>
                  <a:lnTo>
                    <a:pt x="1712" y="4601"/>
                  </a:lnTo>
                  <a:lnTo>
                    <a:pt x="1490" y="5045"/>
                  </a:lnTo>
                  <a:lnTo>
                    <a:pt x="1290" y="5490"/>
                  </a:lnTo>
                  <a:lnTo>
                    <a:pt x="1134" y="5957"/>
                  </a:lnTo>
                  <a:lnTo>
                    <a:pt x="1001" y="6423"/>
                  </a:lnTo>
                  <a:lnTo>
                    <a:pt x="868" y="7046"/>
                  </a:lnTo>
                  <a:lnTo>
                    <a:pt x="779" y="7690"/>
                  </a:lnTo>
                  <a:lnTo>
                    <a:pt x="712" y="8313"/>
                  </a:lnTo>
                  <a:lnTo>
                    <a:pt x="690" y="8935"/>
                  </a:lnTo>
                  <a:lnTo>
                    <a:pt x="690" y="9580"/>
                  </a:lnTo>
                  <a:lnTo>
                    <a:pt x="712" y="10202"/>
                  </a:lnTo>
                  <a:lnTo>
                    <a:pt x="779" y="11469"/>
                  </a:lnTo>
                  <a:lnTo>
                    <a:pt x="823" y="12313"/>
                  </a:lnTo>
                  <a:lnTo>
                    <a:pt x="845" y="12869"/>
                  </a:lnTo>
                  <a:lnTo>
                    <a:pt x="845" y="13425"/>
                  </a:lnTo>
                  <a:lnTo>
                    <a:pt x="845" y="13980"/>
                  </a:lnTo>
                  <a:lnTo>
                    <a:pt x="823" y="14514"/>
                  </a:lnTo>
                  <a:lnTo>
                    <a:pt x="779" y="15069"/>
                  </a:lnTo>
                  <a:lnTo>
                    <a:pt x="690" y="15603"/>
                  </a:lnTo>
                  <a:lnTo>
                    <a:pt x="579" y="16114"/>
                  </a:lnTo>
                  <a:lnTo>
                    <a:pt x="423" y="16625"/>
                  </a:lnTo>
                  <a:lnTo>
                    <a:pt x="245" y="17114"/>
                  </a:lnTo>
                  <a:lnTo>
                    <a:pt x="1" y="17603"/>
                  </a:lnTo>
                  <a:lnTo>
                    <a:pt x="1045" y="18181"/>
                  </a:lnTo>
                  <a:lnTo>
                    <a:pt x="1201" y="17870"/>
                  </a:lnTo>
                  <a:lnTo>
                    <a:pt x="1357" y="17559"/>
                  </a:lnTo>
                  <a:lnTo>
                    <a:pt x="1468" y="17225"/>
                  </a:lnTo>
                  <a:lnTo>
                    <a:pt x="1579" y="16914"/>
                  </a:lnTo>
                  <a:lnTo>
                    <a:pt x="1690" y="16581"/>
                  </a:lnTo>
                  <a:lnTo>
                    <a:pt x="1779" y="16247"/>
                  </a:lnTo>
                  <a:lnTo>
                    <a:pt x="1890" y="15581"/>
                  </a:lnTo>
                  <a:lnTo>
                    <a:pt x="1979" y="14892"/>
                  </a:lnTo>
                  <a:lnTo>
                    <a:pt x="2023" y="14225"/>
                  </a:lnTo>
                  <a:lnTo>
                    <a:pt x="2046" y="13536"/>
                  </a:lnTo>
                  <a:lnTo>
                    <a:pt x="2046" y="12891"/>
                  </a:lnTo>
                  <a:lnTo>
                    <a:pt x="2023" y="12269"/>
                  </a:lnTo>
                  <a:lnTo>
                    <a:pt x="1957" y="11402"/>
                  </a:lnTo>
                  <a:lnTo>
                    <a:pt x="1912" y="10202"/>
                  </a:lnTo>
                  <a:lnTo>
                    <a:pt x="1890" y="9624"/>
                  </a:lnTo>
                  <a:lnTo>
                    <a:pt x="1890" y="9024"/>
                  </a:lnTo>
                  <a:lnTo>
                    <a:pt x="1912" y="8446"/>
                  </a:lnTo>
                  <a:lnTo>
                    <a:pt x="1957" y="7846"/>
                  </a:lnTo>
                  <a:lnTo>
                    <a:pt x="2046" y="7268"/>
                  </a:lnTo>
                  <a:lnTo>
                    <a:pt x="2157" y="6712"/>
                  </a:lnTo>
                  <a:lnTo>
                    <a:pt x="2268" y="6312"/>
                  </a:lnTo>
                  <a:lnTo>
                    <a:pt x="2401" y="5912"/>
                  </a:lnTo>
                  <a:lnTo>
                    <a:pt x="2579" y="5534"/>
                  </a:lnTo>
                  <a:lnTo>
                    <a:pt x="2757" y="5157"/>
                  </a:lnTo>
                  <a:lnTo>
                    <a:pt x="2957" y="4779"/>
                  </a:lnTo>
                  <a:lnTo>
                    <a:pt x="3201" y="4423"/>
                  </a:lnTo>
                  <a:lnTo>
                    <a:pt x="3446" y="4090"/>
                  </a:lnTo>
                  <a:lnTo>
                    <a:pt x="3690" y="3756"/>
                  </a:lnTo>
                  <a:lnTo>
                    <a:pt x="3979" y="3445"/>
                  </a:lnTo>
                  <a:lnTo>
                    <a:pt x="4290" y="3156"/>
                  </a:lnTo>
                  <a:lnTo>
                    <a:pt x="4602" y="2867"/>
                  </a:lnTo>
                  <a:lnTo>
                    <a:pt x="4935" y="2601"/>
                  </a:lnTo>
                  <a:lnTo>
                    <a:pt x="5268" y="2378"/>
                  </a:lnTo>
                  <a:lnTo>
                    <a:pt x="5624" y="2156"/>
                  </a:lnTo>
                  <a:lnTo>
                    <a:pt x="6002" y="1956"/>
                  </a:lnTo>
                  <a:lnTo>
                    <a:pt x="6380" y="1778"/>
                  </a:lnTo>
                  <a:lnTo>
                    <a:pt x="6758" y="1623"/>
                  </a:lnTo>
                  <a:lnTo>
                    <a:pt x="7158" y="1489"/>
                  </a:lnTo>
                  <a:lnTo>
                    <a:pt x="7558" y="1378"/>
                  </a:lnTo>
                  <a:lnTo>
                    <a:pt x="7980" y="1289"/>
                  </a:lnTo>
                  <a:lnTo>
                    <a:pt x="8402" y="1222"/>
                  </a:lnTo>
                  <a:lnTo>
                    <a:pt x="8802" y="1200"/>
                  </a:lnTo>
                  <a:lnTo>
                    <a:pt x="9225" y="1178"/>
                  </a:lnTo>
                  <a:lnTo>
                    <a:pt x="9647" y="1200"/>
                  </a:lnTo>
                  <a:lnTo>
                    <a:pt x="10069" y="1222"/>
                  </a:lnTo>
                  <a:lnTo>
                    <a:pt x="10492" y="1289"/>
                  </a:lnTo>
                  <a:lnTo>
                    <a:pt x="10914" y="1356"/>
                  </a:lnTo>
                  <a:lnTo>
                    <a:pt x="11314" y="1467"/>
                  </a:lnTo>
                  <a:lnTo>
                    <a:pt x="11714" y="1578"/>
                  </a:lnTo>
                  <a:lnTo>
                    <a:pt x="12114" y="1734"/>
                  </a:lnTo>
                  <a:lnTo>
                    <a:pt x="12492" y="1889"/>
                  </a:lnTo>
                  <a:lnTo>
                    <a:pt x="12870" y="2089"/>
                  </a:lnTo>
                  <a:lnTo>
                    <a:pt x="13336" y="2378"/>
                  </a:lnTo>
                  <a:lnTo>
                    <a:pt x="13737" y="2689"/>
                  </a:lnTo>
                  <a:lnTo>
                    <a:pt x="14092" y="3023"/>
                  </a:lnTo>
                  <a:lnTo>
                    <a:pt x="14248" y="3178"/>
                  </a:lnTo>
                  <a:lnTo>
                    <a:pt x="14403" y="3356"/>
                  </a:lnTo>
                  <a:lnTo>
                    <a:pt x="14537" y="3534"/>
                  </a:lnTo>
                  <a:lnTo>
                    <a:pt x="14648" y="3734"/>
                  </a:lnTo>
                  <a:lnTo>
                    <a:pt x="14848" y="4134"/>
                  </a:lnTo>
                  <a:lnTo>
                    <a:pt x="15026" y="4534"/>
                  </a:lnTo>
                  <a:lnTo>
                    <a:pt x="15159" y="4957"/>
                  </a:lnTo>
                  <a:lnTo>
                    <a:pt x="15270" y="5379"/>
                  </a:lnTo>
                  <a:lnTo>
                    <a:pt x="15337" y="5779"/>
                  </a:lnTo>
                  <a:lnTo>
                    <a:pt x="15404" y="6157"/>
                  </a:lnTo>
                  <a:lnTo>
                    <a:pt x="15448" y="6512"/>
                  </a:lnTo>
                  <a:lnTo>
                    <a:pt x="15492" y="7090"/>
                  </a:lnTo>
                  <a:lnTo>
                    <a:pt x="15537" y="8002"/>
                  </a:lnTo>
                  <a:lnTo>
                    <a:pt x="15559" y="8935"/>
                  </a:lnTo>
                  <a:lnTo>
                    <a:pt x="15537" y="9869"/>
                  </a:lnTo>
                  <a:lnTo>
                    <a:pt x="15470" y="10802"/>
                  </a:lnTo>
                  <a:lnTo>
                    <a:pt x="15404" y="11736"/>
                  </a:lnTo>
                  <a:lnTo>
                    <a:pt x="15292" y="12647"/>
                  </a:lnTo>
                  <a:lnTo>
                    <a:pt x="15092" y="14492"/>
                  </a:lnTo>
                  <a:lnTo>
                    <a:pt x="15626" y="14558"/>
                  </a:lnTo>
                  <a:lnTo>
                    <a:pt x="16270" y="14625"/>
                  </a:lnTo>
                  <a:lnTo>
                    <a:pt x="16426" y="13291"/>
                  </a:lnTo>
                  <a:lnTo>
                    <a:pt x="16604" y="11624"/>
                  </a:lnTo>
                  <a:lnTo>
                    <a:pt x="16670" y="10802"/>
                  </a:lnTo>
                  <a:lnTo>
                    <a:pt x="16715" y="9957"/>
                  </a:lnTo>
                  <a:lnTo>
                    <a:pt x="16737" y="9113"/>
                  </a:lnTo>
                  <a:lnTo>
                    <a:pt x="16737" y="8268"/>
                  </a:lnTo>
                  <a:lnTo>
                    <a:pt x="16715" y="7446"/>
                  </a:lnTo>
                  <a:lnTo>
                    <a:pt x="16648" y="6601"/>
                  </a:lnTo>
                  <a:lnTo>
                    <a:pt x="16626" y="6401"/>
                  </a:lnTo>
                  <a:lnTo>
                    <a:pt x="16582" y="5979"/>
                  </a:lnTo>
                  <a:lnTo>
                    <a:pt x="16515" y="5534"/>
                  </a:lnTo>
                  <a:lnTo>
                    <a:pt x="16404" y="5068"/>
                  </a:lnTo>
                  <a:lnTo>
                    <a:pt x="16293" y="4579"/>
                  </a:lnTo>
                  <a:lnTo>
                    <a:pt x="16115" y="4067"/>
                  </a:lnTo>
                  <a:lnTo>
                    <a:pt x="15915" y="3578"/>
                  </a:lnTo>
                  <a:lnTo>
                    <a:pt x="15804" y="3334"/>
                  </a:lnTo>
                  <a:lnTo>
                    <a:pt x="15648" y="3089"/>
                  </a:lnTo>
                  <a:lnTo>
                    <a:pt x="15515" y="2867"/>
                  </a:lnTo>
                  <a:lnTo>
                    <a:pt x="15337" y="2645"/>
                  </a:lnTo>
                  <a:lnTo>
                    <a:pt x="15159" y="2423"/>
                  </a:lnTo>
                  <a:lnTo>
                    <a:pt x="14959" y="2200"/>
                  </a:lnTo>
                  <a:lnTo>
                    <a:pt x="14759" y="1978"/>
                  </a:lnTo>
                  <a:lnTo>
                    <a:pt x="14514" y="1778"/>
                  </a:lnTo>
                  <a:lnTo>
                    <a:pt x="14270" y="1600"/>
                  </a:lnTo>
                  <a:lnTo>
                    <a:pt x="14003" y="1400"/>
                  </a:lnTo>
                  <a:lnTo>
                    <a:pt x="13737" y="1222"/>
                  </a:lnTo>
                  <a:lnTo>
                    <a:pt x="13448" y="1045"/>
                  </a:lnTo>
                  <a:lnTo>
                    <a:pt x="13003" y="822"/>
                  </a:lnTo>
                  <a:lnTo>
                    <a:pt x="12559" y="622"/>
                  </a:lnTo>
                  <a:lnTo>
                    <a:pt x="12114" y="467"/>
                  </a:lnTo>
                  <a:lnTo>
                    <a:pt x="11647" y="311"/>
                  </a:lnTo>
                  <a:lnTo>
                    <a:pt x="11158" y="200"/>
                  </a:lnTo>
                  <a:lnTo>
                    <a:pt x="10692" y="111"/>
                  </a:lnTo>
                  <a:lnTo>
                    <a:pt x="10203" y="44"/>
                  </a:lnTo>
                  <a:lnTo>
                    <a:pt x="9714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2"/>
            <p:cNvSpPr/>
            <p:nvPr/>
          </p:nvSpPr>
          <p:spPr>
            <a:xfrm>
              <a:off x="-4679935" y="1778335"/>
              <a:ext cx="311745" cy="338640"/>
            </a:xfrm>
            <a:custGeom>
              <a:avLst/>
              <a:gdLst/>
              <a:ahLst/>
              <a:cxnLst/>
              <a:rect l="l" t="t" r="r" b="b"/>
              <a:pathLst>
                <a:path w="16738" h="18182" fill="none" extrusionOk="0">
                  <a:moveTo>
                    <a:pt x="16270" y="14625"/>
                  </a:moveTo>
                  <a:lnTo>
                    <a:pt x="15626" y="14558"/>
                  </a:lnTo>
                  <a:lnTo>
                    <a:pt x="15092" y="14492"/>
                  </a:lnTo>
                  <a:lnTo>
                    <a:pt x="15092" y="14492"/>
                  </a:lnTo>
                  <a:lnTo>
                    <a:pt x="15292" y="12647"/>
                  </a:lnTo>
                  <a:lnTo>
                    <a:pt x="15404" y="11736"/>
                  </a:lnTo>
                  <a:lnTo>
                    <a:pt x="15470" y="10802"/>
                  </a:lnTo>
                  <a:lnTo>
                    <a:pt x="15537" y="9869"/>
                  </a:lnTo>
                  <a:lnTo>
                    <a:pt x="15559" y="8935"/>
                  </a:lnTo>
                  <a:lnTo>
                    <a:pt x="15537" y="8002"/>
                  </a:lnTo>
                  <a:lnTo>
                    <a:pt x="15492" y="7090"/>
                  </a:lnTo>
                  <a:lnTo>
                    <a:pt x="15492" y="7090"/>
                  </a:lnTo>
                  <a:lnTo>
                    <a:pt x="15448" y="6512"/>
                  </a:lnTo>
                  <a:lnTo>
                    <a:pt x="15448" y="6512"/>
                  </a:lnTo>
                  <a:lnTo>
                    <a:pt x="15404" y="6157"/>
                  </a:lnTo>
                  <a:lnTo>
                    <a:pt x="15337" y="5779"/>
                  </a:lnTo>
                  <a:lnTo>
                    <a:pt x="15270" y="5379"/>
                  </a:lnTo>
                  <a:lnTo>
                    <a:pt x="15159" y="4957"/>
                  </a:lnTo>
                  <a:lnTo>
                    <a:pt x="15026" y="4534"/>
                  </a:lnTo>
                  <a:lnTo>
                    <a:pt x="14848" y="4134"/>
                  </a:lnTo>
                  <a:lnTo>
                    <a:pt x="14648" y="3734"/>
                  </a:lnTo>
                  <a:lnTo>
                    <a:pt x="14537" y="3534"/>
                  </a:lnTo>
                  <a:lnTo>
                    <a:pt x="14403" y="3356"/>
                  </a:lnTo>
                  <a:lnTo>
                    <a:pt x="14403" y="3356"/>
                  </a:lnTo>
                  <a:lnTo>
                    <a:pt x="14248" y="3178"/>
                  </a:lnTo>
                  <a:lnTo>
                    <a:pt x="14092" y="3023"/>
                  </a:lnTo>
                  <a:lnTo>
                    <a:pt x="13737" y="2689"/>
                  </a:lnTo>
                  <a:lnTo>
                    <a:pt x="13336" y="2378"/>
                  </a:lnTo>
                  <a:lnTo>
                    <a:pt x="12870" y="2089"/>
                  </a:lnTo>
                  <a:lnTo>
                    <a:pt x="12870" y="2089"/>
                  </a:lnTo>
                  <a:lnTo>
                    <a:pt x="12492" y="1889"/>
                  </a:lnTo>
                  <a:lnTo>
                    <a:pt x="12114" y="1734"/>
                  </a:lnTo>
                  <a:lnTo>
                    <a:pt x="11714" y="1578"/>
                  </a:lnTo>
                  <a:lnTo>
                    <a:pt x="11314" y="1467"/>
                  </a:lnTo>
                  <a:lnTo>
                    <a:pt x="10914" y="1356"/>
                  </a:lnTo>
                  <a:lnTo>
                    <a:pt x="10492" y="1289"/>
                  </a:lnTo>
                  <a:lnTo>
                    <a:pt x="10069" y="1222"/>
                  </a:lnTo>
                  <a:lnTo>
                    <a:pt x="9647" y="1200"/>
                  </a:lnTo>
                  <a:lnTo>
                    <a:pt x="9225" y="1178"/>
                  </a:lnTo>
                  <a:lnTo>
                    <a:pt x="8802" y="1200"/>
                  </a:lnTo>
                  <a:lnTo>
                    <a:pt x="8402" y="1222"/>
                  </a:lnTo>
                  <a:lnTo>
                    <a:pt x="7980" y="1289"/>
                  </a:lnTo>
                  <a:lnTo>
                    <a:pt x="7558" y="1378"/>
                  </a:lnTo>
                  <a:lnTo>
                    <a:pt x="7158" y="1489"/>
                  </a:lnTo>
                  <a:lnTo>
                    <a:pt x="6758" y="1623"/>
                  </a:lnTo>
                  <a:lnTo>
                    <a:pt x="6380" y="1778"/>
                  </a:lnTo>
                  <a:lnTo>
                    <a:pt x="6380" y="1778"/>
                  </a:lnTo>
                  <a:lnTo>
                    <a:pt x="6002" y="1956"/>
                  </a:lnTo>
                  <a:lnTo>
                    <a:pt x="5624" y="2156"/>
                  </a:lnTo>
                  <a:lnTo>
                    <a:pt x="5268" y="2378"/>
                  </a:lnTo>
                  <a:lnTo>
                    <a:pt x="4935" y="2601"/>
                  </a:lnTo>
                  <a:lnTo>
                    <a:pt x="4602" y="2867"/>
                  </a:lnTo>
                  <a:lnTo>
                    <a:pt x="4290" y="3156"/>
                  </a:lnTo>
                  <a:lnTo>
                    <a:pt x="3979" y="3445"/>
                  </a:lnTo>
                  <a:lnTo>
                    <a:pt x="3690" y="3756"/>
                  </a:lnTo>
                  <a:lnTo>
                    <a:pt x="3446" y="4090"/>
                  </a:lnTo>
                  <a:lnTo>
                    <a:pt x="3201" y="4423"/>
                  </a:lnTo>
                  <a:lnTo>
                    <a:pt x="2957" y="4779"/>
                  </a:lnTo>
                  <a:lnTo>
                    <a:pt x="2757" y="5157"/>
                  </a:lnTo>
                  <a:lnTo>
                    <a:pt x="2579" y="5534"/>
                  </a:lnTo>
                  <a:lnTo>
                    <a:pt x="2401" y="5912"/>
                  </a:lnTo>
                  <a:lnTo>
                    <a:pt x="2268" y="6312"/>
                  </a:lnTo>
                  <a:lnTo>
                    <a:pt x="2157" y="6712"/>
                  </a:lnTo>
                  <a:lnTo>
                    <a:pt x="2157" y="6712"/>
                  </a:lnTo>
                  <a:lnTo>
                    <a:pt x="2046" y="7268"/>
                  </a:lnTo>
                  <a:lnTo>
                    <a:pt x="1957" y="7846"/>
                  </a:lnTo>
                  <a:lnTo>
                    <a:pt x="1912" y="8446"/>
                  </a:lnTo>
                  <a:lnTo>
                    <a:pt x="1890" y="9024"/>
                  </a:lnTo>
                  <a:lnTo>
                    <a:pt x="1890" y="9624"/>
                  </a:lnTo>
                  <a:lnTo>
                    <a:pt x="1912" y="10202"/>
                  </a:lnTo>
                  <a:lnTo>
                    <a:pt x="1957" y="11402"/>
                  </a:lnTo>
                  <a:lnTo>
                    <a:pt x="1957" y="11402"/>
                  </a:lnTo>
                  <a:lnTo>
                    <a:pt x="2023" y="12269"/>
                  </a:lnTo>
                  <a:lnTo>
                    <a:pt x="2023" y="12269"/>
                  </a:lnTo>
                  <a:lnTo>
                    <a:pt x="2046" y="12891"/>
                  </a:lnTo>
                  <a:lnTo>
                    <a:pt x="2046" y="12891"/>
                  </a:lnTo>
                  <a:lnTo>
                    <a:pt x="2046" y="13536"/>
                  </a:lnTo>
                  <a:lnTo>
                    <a:pt x="2023" y="14225"/>
                  </a:lnTo>
                  <a:lnTo>
                    <a:pt x="1979" y="14892"/>
                  </a:lnTo>
                  <a:lnTo>
                    <a:pt x="1890" y="15581"/>
                  </a:lnTo>
                  <a:lnTo>
                    <a:pt x="1779" y="16247"/>
                  </a:lnTo>
                  <a:lnTo>
                    <a:pt x="1690" y="16581"/>
                  </a:lnTo>
                  <a:lnTo>
                    <a:pt x="1579" y="16914"/>
                  </a:lnTo>
                  <a:lnTo>
                    <a:pt x="1468" y="17225"/>
                  </a:lnTo>
                  <a:lnTo>
                    <a:pt x="1357" y="17559"/>
                  </a:lnTo>
                  <a:lnTo>
                    <a:pt x="1201" y="17870"/>
                  </a:lnTo>
                  <a:lnTo>
                    <a:pt x="1045" y="18181"/>
                  </a:lnTo>
                  <a:lnTo>
                    <a:pt x="1" y="17603"/>
                  </a:lnTo>
                  <a:lnTo>
                    <a:pt x="1" y="17603"/>
                  </a:lnTo>
                  <a:lnTo>
                    <a:pt x="245" y="17114"/>
                  </a:lnTo>
                  <a:lnTo>
                    <a:pt x="423" y="16625"/>
                  </a:lnTo>
                  <a:lnTo>
                    <a:pt x="579" y="16114"/>
                  </a:lnTo>
                  <a:lnTo>
                    <a:pt x="690" y="15603"/>
                  </a:lnTo>
                  <a:lnTo>
                    <a:pt x="779" y="15069"/>
                  </a:lnTo>
                  <a:lnTo>
                    <a:pt x="823" y="14514"/>
                  </a:lnTo>
                  <a:lnTo>
                    <a:pt x="845" y="13980"/>
                  </a:lnTo>
                  <a:lnTo>
                    <a:pt x="845" y="13425"/>
                  </a:lnTo>
                  <a:lnTo>
                    <a:pt x="845" y="13425"/>
                  </a:lnTo>
                  <a:lnTo>
                    <a:pt x="845" y="12869"/>
                  </a:lnTo>
                  <a:lnTo>
                    <a:pt x="823" y="12313"/>
                  </a:lnTo>
                  <a:lnTo>
                    <a:pt x="823" y="12313"/>
                  </a:lnTo>
                  <a:lnTo>
                    <a:pt x="779" y="11469"/>
                  </a:lnTo>
                  <a:lnTo>
                    <a:pt x="779" y="11469"/>
                  </a:lnTo>
                  <a:lnTo>
                    <a:pt x="712" y="10202"/>
                  </a:lnTo>
                  <a:lnTo>
                    <a:pt x="690" y="9580"/>
                  </a:lnTo>
                  <a:lnTo>
                    <a:pt x="690" y="8935"/>
                  </a:lnTo>
                  <a:lnTo>
                    <a:pt x="712" y="8313"/>
                  </a:lnTo>
                  <a:lnTo>
                    <a:pt x="779" y="7690"/>
                  </a:lnTo>
                  <a:lnTo>
                    <a:pt x="868" y="7046"/>
                  </a:lnTo>
                  <a:lnTo>
                    <a:pt x="1001" y="6423"/>
                  </a:lnTo>
                  <a:lnTo>
                    <a:pt x="1001" y="6423"/>
                  </a:lnTo>
                  <a:lnTo>
                    <a:pt x="1134" y="5957"/>
                  </a:lnTo>
                  <a:lnTo>
                    <a:pt x="1290" y="5490"/>
                  </a:lnTo>
                  <a:lnTo>
                    <a:pt x="1490" y="5045"/>
                  </a:lnTo>
                  <a:lnTo>
                    <a:pt x="1712" y="4601"/>
                  </a:lnTo>
                  <a:lnTo>
                    <a:pt x="1934" y="4179"/>
                  </a:lnTo>
                  <a:lnTo>
                    <a:pt x="2201" y="3779"/>
                  </a:lnTo>
                  <a:lnTo>
                    <a:pt x="2490" y="3378"/>
                  </a:lnTo>
                  <a:lnTo>
                    <a:pt x="2801" y="3001"/>
                  </a:lnTo>
                  <a:lnTo>
                    <a:pt x="3135" y="2623"/>
                  </a:lnTo>
                  <a:lnTo>
                    <a:pt x="3468" y="2289"/>
                  </a:lnTo>
                  <a:lnTo>
                    <a:pt x="3846" y="1956"/>
                  </a:lnTo>
                  <a:lnTo>
                    <a:pt x="4224" y="1645"/>
                  </a:lnTo>
                  <a:lnTo>
                    <a:pt x="4624" y="1378"/>
                  </a:lnTo>
                  <a:lnTo>
                    <a:pt x="5024" y="1111"/>
                  </a:lnTo>
                  <a:lnTo>
                    <a:pt x="5468" y="889"/>
                  </a:lnTo>
                  <a:lnTo>
                    <a:pt x="5891" y="667"/>
                  </a:lnTo>
                  <a:lnTo>
                    <a:pt x="5891" y="667"/>
                  </a:lnTo>
                  <a:lnTo>
                    <a:pt x="6357" y="489"/>
                  </a:lnTo>
                  <a:lnTo>
                    <a:pt x="6824" y="356"/>
                  </a:lnTo>
                  <a:lnTo>
                    <a:pt x="7291" y="222"/>
                  </a:lnTo>
                  <a:lnTo>
                    <a:pt x="7758" y="133"/>
                  </a:lnTo>
                  <a:lnTo>
                    <a:pt x="8247" y="44"/>
                  </a:lnTo>
                  <a:lnTo>
                    <a:pt x="8736" y="0"/>
                  </a:lnTo>
                  <a:lnTo>
                    <a:pt x="9225" y="0"/>
                  </a:lnTo>
                  <a:lnTo>
                    <a:pt x="9714" y="0"/>
                  </a:lnTo>
                  <a:lnTo>
                    <a:pt x="10203" y="44"/>
                  </a:lnTo>
                  <a:lnTo>
                    <a:pt x="10692" y="111"/>
                  </a:lnTo>
                  <a:lnTo>
                    <a:pt x="11158" y="200"/>
                  </a:lnTo>
                  <a:lnTo>
                    <a:pt x="11647" y="311"/>
                  </a:lnTo>
                  <a:lnTo>
                    <a:pt x="12114" y="467"/>
                  </a:lnTo>
                  <a:lnTo>
                    <a:pt x="12559" y="622"/>
                  </a:lnTo>
                  <a:lnTo>
                    <a:pt x="13003" y="822"/>
                  </a:lnTo>
                  <a:lnTo>
                    <a:pt x="13448" y="1045"/>
                  </a:lnTo>
                  <a:lnTo>
                    <a:pt x="13448" y="1045"/>
                  </a:lnTo>
                  <a:lnTo>
                    <a:pt x="13737" y="1222"/>
                  </a:lnTo>
                  <a:lnTo>
                    <a:pt x="14003" y="1400"/>
                  </a:lnTo>
                  <a:lnTo>
                    <a:pt x="14270" y="1600"/>
                  </a:lnTo>
                  <a:lnTo>
                    <a:pt x="14514" y="1778"/>
                  </a:lnTo>
                  <a:lnTo>
                    <a:pt x="14759" y="1978"/>
                  </a:lnTo>
                  <a:lnTo>
                    <a:pt x="14959" y="2200"/>
                  </a:lnTo>
                  <a:lnTo>
                    <a:pt x="15159" y="2423"/>
                  </a:lnTo>
                  <a:lnTo>
                    <a:pt x="15337" y="2645"/>
                  </a:lnTo>
                  <a:lnTo>
                    <a:pt x="15337" y="2645"/>
                  </a:lnTo>
                  <a:lnTo>
                    <a:pt x="15515" y="2867"/>
                  </a:lnTo>
                  <a:lnTo>
                    <a:pt x="15648" y="3089"/>
                  </a:lnTo>
                  <a:lnTo>
                    <a:pt x="15804" y="3334"/>
                  </a:lnTo>
                  <a:lnTo>
                    <a:pt x="15915" y="3578"/>
                  </a:lnTo>
                  <a:lnTo>
                    <a:pt x="16115" y="4067"/>
                  </a:lnTo>
                  <a:lnTo>
                    <a:pt x="16293" y="4579"/>
                  </a:lnTo>
                  <a:lnTo>
                    <a:pt x="16404" y="5068"/>
                  </a:lnTo>
                  <a:lnTo>
                    <a:pt x="16515" y="5534"/>
                  </a:lnTo>
                  <a:lnTo>
                    <a:pt x="16582" y="5979"/>
                  </a:lnTo>
                  <a:lnTo>
                    <a:pt x="16626" y="6401"/>
                  </a:lnTo>
                  <a:lnTo>
                    <a:pt x="16626" y="6401"/>
                  </a:lnTo>
                  <a:lnTo>
                    <a:pt x="16648" y="6601"/>
                  </a:lnTo>
                  <a:lnTo>
                    <a:pt x="16648" y="6601"/>
                  </a:lnTo>
                  <a:lnTo>
                    <a:pt x="16715" y="7446"/>
                  </a:lnTo>
                  <a:lnTo>
                    <a:pt x="16737" y="8268"/>
                  </a:lnTo>
                  <a:lnTo>
                    <a:pt x="16737" y="9113"/>
                  </a:lnTo>
                  <a:lnTo>
                    <a:pt x="16715" y="9957"/>
                  </a:lnTo>
                  <a:lnTo>
                    <a:pt x="16670" y="10802"/>
                  </a:lnTo>
                  <a:lnTo>
                    <a:pt x="16604" y="11624"/>
                  </a:lnTo>
                  <a:lnTo>
                    <a:pt x="16426" y="13291"/>
                  </a:lnTo>
                  <a:lnTo>
                    <a:pt x="16426" y="13291"/>
                  </a:lnTo>
                  <a:lnTo>
                    <a:pt x="16270" y="14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2"/>
            <p:cNvSpPr/>
            <p:nvPr/>
          </p:nvSpPr>
          <p:spPr>
            <a:xfrm>
              <a:off x="-4679935" y="2018430"/>
              <a:ext cx="38107" cy="98545"/>
            </a:xfrm>
            <a:custGeom>
              <a:avLst/>
              <a:gdLst/>
              <a:ahLst/>
              <a:cxnLst/>
              <a:rect l="l" t="t" r="r" b="b"/>
              <a:pathLst>
                <a:path w="2046" h="5291" extrusionOk="0">
                  <a:moveTo>
                    <a:pt x="2046" y="0"/>
                  </a:moveTo>
                  <a:lnTo>
                    <a:pt x="845" y="534"/>
                  </a:lnTo>
                  <a:lnTo>
                    <a:pt x="845" y="1089"/>
                  </a:lnTo>
                  <a:lnTo>
                    <a:pt x="823" y="1623"/>
                  </a:lnTo>
                  <a:lnTo>
                    <a:pt x="779" y="2178"/>
                  </a:lnTo>
                  <a:lnTo>
                    <a:pt x="690" y="2712"/>
                  </a:lnTo>
                  <a:lnTo>
                    <a:pt x="579" y="3223"/>
                  </a:lnTo>
                  <a:lnTo>
                    <a:pt x="423" y="3734"/>
                  </a:lnTo>
                  <a:lnTo>
                    <a:pt x="245" y="4223"/>
                  </a:lnTo>
                  <a:lnTo>
                    <a:pt x="1" y="4712"/>
                  </a:lnTo>
                  <a:lnTo>
                    <a:pt x="1045" y="5290"/>
                  </a:lnTo>
                  <a:lnTo>
                    <a:pt x="1201" y="4979"/>
                  </a:lnTo>
                  <a:lnTo>
                    <a:pt x="1357" y="4668"/>
                  </a:lnTo>
                  <a:lnTo>
                    <a:pt x="1468" y="4334"/>
                  </a:lnTo>
                  <a:lnTo>
                    <a:pt x="1579" y="4023"/>
                  </a:lnTo>
                  <a:lnTo>
                    <a:pt x="1690" y="3690"/>
                  </a:lnTo>
                  <a:lnTo>
                    <a:pt x="1779" y="3356"/>
                  </a:lnTo>
                  <a:lnTo>
                    <a:pt x="1890" y="2690"/>
                  </a:lnTo>
                  <a:lnTo>
                    <a:pt x="1979" y="2001"/>
                  </a:lnTo>
                  <a:lnTo>
                    <a:pt x="2023" y="1334"/>
                  </a:lnTo>
                  <a:lnTo>
                    <a:pt x="2046" y="645"/>
                  </a:lnTo>
                  <a:lnTo>
                    <a:pt x="2046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2"/>
            <p:cNvSpPr/>
            <p:nvPr/>
          </p:nvSpPr>
          <p:spPr>
            <a:xfrm>
              <a:off x="-4398846" y="1901279"/>
              <a:ext cx="30657" cy="148218"/>
            </a:xfrm>
            <a:custGeom>
              <a:avLst/>
              <a:gdLst/>
              <a:ahLst/>
              <a:cxnLst/>
              <a:rect l="l" t="t" r="r" b="b"/>
              <a:pathLst>
                <a:path w="1646" h="7958" extrusionOk="0">
                  <a:moveTo>
                    <a:pt x="1556" y="0"/>
                  </a:moveTo>
                  <a:lnTo>
                    <a:pt x="400" y="489"/>
                  </a:lnTo>
                  <a:lnTo>
                    <a:pt x="445" y="1401"/>
                  </a:lnTo>
                  <a:lnTo>
                    <a:pt x="467" y="2334"/>
                  </a:lnTo>
                  <a:lnTo>
                    <a:pt x="445" y="3268"/>
                  </a:lnTo>
                  <a:lnTo>
                    <a:pt x="378" y="4201"/>
                  </a:lnTo>
                  <a:lnTo>
                    <a:pt x="312" y="5135"/>
                  </a:lnTo>
                  <a:lnTo>
                    <a:pt x="200" y="6046"/>
                  </a:lnTo>
                  <a:lnTo>
                    <a:pt x="0" y="7891"/>
                  </a:lnTo>
                  <a:lnTo>
                    <a:pt x="534" y="7957"/>
                  </a:lnTo>
                  <a:lnTo>
                    <a:pt x="956" y="7335"/>
                  </a:lnTo>
                  <a:lnTo>
                    <a:pt x="1334" y="6690"/>
                  </a:lnTo>
                  <a:lnTo>
                    <a:pt x="1512" y="5023"/>
                  </a:lnTo>
                  <a:lnTo>
                    <a:pt x="1578" y="4201"/>
                  </a:lnTo>
                  <a:lnTo>
                    <a:pt x="1623" y="3356"/>
                  </a:lnTo>
                  <a:lnTo>
                    <a:pt x="1645" y="2512"/>
                  </a:lnTo>
                  <a:lnTo>
                    <a:pt x="1645" y="1667"/>
                  </a:lnTo>
                  <a:lnTo>
                    <a:pt x="1623" y="845"/>
                  </a:lnTo>
                  <a:lnTo>
                    <a:pt x="1556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2"/>
            <p:cNvSpPr/>
            <p:nvPr/>
          </p:nvSpPr>
          <p:spPr>
            <a:xfrm>
              <a:off x="-4398846" y="1901279"/>
              <a:ext cx="30657" cy="148218"/>
            </a:xfrm>
            <a:custGeom>
              <a:avLst/>
              <a:gdLst/>
              <a:ahLst/>
              <a:cxnLst/>
              <a:rect l="l" t="t" r="r" b="b"/>
              <a:pathLst>
                <a:path w="1646" h="7958" fill="none" extrusionOk="0">
                  <a:moveTo>
                    <a:pt x="1334" y="6690"/>
                  </a:moveTo>
                  <a:lnTo>
                    <a:pt x="1334" y="6690"/>
                  </a:lnTo>
                  <a:lnTo>
                    <a:pt x="956" y="7335"/>
                  </a:lnTo>
                  <a:lnTo>
                    <a:pt x="534" y="7957"/>
                  </a:lnTo>
                  <a:lnTo>
                    <a:pt x="0" y="7891"/>
                  </a:lnTo>
                  <a:lnTo>
                    <a:pt x="0" y="7891"/>
                  </a:lnTo>
                  <a:lnTo>
                    <a:pt x="200" y="6046"/>
                  </a:lnTo>
                  <a:lnTo>
                    <a:pt x="312" y="5135"/>
                  </a:lnTo>
                  <a:lnTo>
                    <a:pt x="378" y="4201"/>
                  </a:lnTo>
                  <a:lnTo>
                    <a:pt x="445" y="3268"/>
                  </a:lnTo>
                  <a:lnTo>
                    <a:pt x="467" y="2334"/>
                  </a:lnTo>
                  <a:lnTo>
                    <a:pt x="445" y="1401"/>
                  </a:lnTo>
                  <a:lnTo>
                    <a:pt x="400" y="489"/>
                  </a:lnTo>
                  <a:lnTo>
                    <a:pt x="400" y="489"/>
                  </a:lnTo>
                  <a:lnTo>
                    <a:pt x="1556" y="0"/>
                  </a:lnTo>
                  <a:lnTo>
                    <a:pt x="1556" y="0"/>
                  </a:lnTo>
                  <a:lnTo>
                    <a:pt x="1623" y="845"/>
                  </a:lnTo>
                  <a:lnTo>
                    <a:pt x="1645" y="1667"/>
                  </a:lnTo>
                  <a:lnTo>
                    <a:pt x="1645" y="2512"/>
                  </a:lnTo>
                  <a:lnTo>
                    <a:pt x="1623" y="3356"/>
                  </a:lnTo>
                  <a:lnTo>
                    <a:pt x="1578" y="4201"/>
                  </a:lnTo>
                  <a:lnTo>
                    <a:pt x="1512" y="5023"/>
                  </a:lnTo>
                  <a:lnTo>
                    <a:pt x="1334" y="6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2"/>
            <p:cNvSpPr/>
            <p:nvPr/>
          </p:nvSpPr>
          <p:spPr>
            <a:xfrm>
              <a:off x="-4778871" y="1957992"/>
              <a:ext cx="887556" cy="688026"/>
            </a:xfrm>
            <a:custGeom>
              <a:avLst/>
              <a:gdLst/>
              <a:ahLst/>
              <a:cxnLst/>
              <a:rect l="l" t="t" r="r" b="b"/>
              <a:pathLst>
                <a:path w="47654" h="36941" extrusionOk="0">
                  <a:moveTo>
                    <a:pt x="24338" y="0"/>
                  </a:moveTo>
                  <a:lnTo>
                    <a:pt x="23627" y="156"/>
                  </a:lnTo>
                  <a:lnTo>
                    <a:pt x="21671" y="623"/>
                  </a:lnTo>
                  <a:lnTo>
                    <a:pt x="20138" y="1023"/>
                  </a:lnTo>
                  <a:lnTo>
                    <a:pt x="18382" y="1489"/>
                  </a:lnTo>
                  <a:lnTo>
                    <a:pt x="16448" y="2067"/>
                  </a:lnTo>
                  <a:lnTo>
                    <a:pt x="15448" y="2401"/>
                  </a:lnTo>
                  <a:lnTo>
                    <a:pt x="14403" y="2734"/>
                  </a:lnTo>
                  <a:lnTo>
                    <a:pt x="13336" y="3090"/>
                  </a:lnTo>
                  <a:lnTo>
                    <a:pt x="12247" y="3490"/>
                  </a:lnTo>
                  <a:lnTo>
                    <a:pt x="11180" y="3890"/>
                  </a:lnTo>
                  <a:lnTo>
                    <a:pt x="10114" y="4312"/>
                  </a:lnTo>
                  <a:lnTo>
                    <a:pt x="9047" y="4757"/>
                  </a:lnTo>
                  <a:lnTo>
                    <a:pt x="7980" y="5223"/>
                  </a:lnTo>
                  <a:lnTo>
                    <a:pt x="6957" y="5712"/>
                  </a:lnTo>
                  <a:lnTo>
                    <a:pt x="5957" y="6224"/>
                  </a:lnTo>
                  <a:lnTo>
                    <a:pt x="5268" y="6601"/>
                  </a:lnTo>
                  <a:lnTo>
                    <a:pt x="4646" y="7002"/>
                  </a:lnTo>
                  <a:lnTo>
                    <a:pt x="4068" y="7446"/>
                  </a:lnTo>
                  <a:lnTo>
                    <a:pt x="3535" y="7891"/>
                  </a:lnTo>
                  <a:lnTo>
                    <a:pt x="3046" y="8357"/>
                  </a:lnTo>
                  <a:lnTo>
                    <a:pt x="2601" y="8824"/>
                  </a:lnTo>
                  <a:lnTo>
                    <a:pt x="2223" y="9313"/>
                  </a:lnTo>
                  <a:lnTo>
                    <a:pt x="1868" y="9824"/>
                  </a:lnTo>
                  <a:lnTo>
                    <a:pt x="1534" y="10336"/>
                  </a:lnTo>
                  <a:lnTo>
                    <a:pt x="1268" y="10847"/>
                  </a:lnTo>
                  <a:lnTo>
                    <a:pt x="1023" y="11358"/>
                  </a:lnTo>
                  <a:lnTo>
                    <a:pt x="801" y="11869"/>
                  </a:lnTo>
                  <a:lnTo>
                    <a:pt x="623" y="12380"/>
                  </a:lnTo>
                  <a:lnTo>
                    <a:pt x="467" y="12892"/>
                  </a:lnTo>
                  <a:lnTo>
                    <a:pt x="334" y="13381"/>
                  </a:lnTo>
                  <a:lnTo>
                    <a:pt x="223" y="13870"/>
                  </a:lnTo>
                  <a:lnTo>
                    <a:pt x="134" y="14358"/>
                  </a:lnTo>
                  <a:lnTo>
                    <a:pt x="90" y="14825"/>
                  </a:lnTo>
                  <a:lnTo>
                    <a:pt x="45" y="15270"/>
                  </a:lnTo>
                  <a:lnTo>
                    <a:pt x="1" y="15714"/>
                  </a:lnTo>
                  <a:lnTo>
                    <a:pt x="1" y="16492"/>
                  </a:lnTo>
                  <a:lnTo>
                    <a:pt x="23" y="17203"/>
                  </a:lnTo>
                  <a:lnTo>
                    <a:pt x="67" y="17759"/>
                  </a:lnTo>
                  <a:lnTo>
                    <a:pt x="112" y="18204"/>
                  </a:lnTo>
                  <a:lnTo>
                    <a:pt x="178" y="18559"/>
                  </a:lnTo>
                  <a:lnTo>
                    <a:pt x="11558" y="35385"/>
                  </a:lnTo>
                  <a:lnTo>
                    <a:pt x="11803" y="35562"/>
                  </a:lnTo>
                  <a:lnTo>
                    <a:pt x="12047" y="35740"/>
                  </a:lnTo>
                  <a:lnTo>
                    <a:pt x="12314" y="35918"/>
                  </a:lnTo>
                  <a:lnTo>
                    <a:pt x="12581" y="36074"/>
                  </a:lnTo>
                  <a:lnTo>
                    <a:pt x="12847" y="36207"/>
                  </a:lnTo>
                  <a:lnTo>
                    <a:pt x="13114" y="36318"/>
                  </a:lnTo>
                  <a:lnTo>
                    <a:pt x="13670" y="36540"/>
                  </a:lnTo>
                  <a:lnTo>
                    <a:pt x="14225" y="36696"/>
                  </a:lnTo>
                  <a:lnTo>
                    <a:pt x="14803" y="36829"/>
                  </a:lnTo>
                  <a:lnTo>
                    <a:pt x="15381" y="36896"/>
                  </a:lnTo>
                  <a:lnTo>
                    <a:pt x="15959" y="36940"/>
                  </a:lnTo>
                  <a:lnTo>
                    <a:pt x="16559" y="36940"/>
                  </a:lnTo>
                  <a:lnTo>
                    <a:pt x="17159" y="36918"/>
                  </a:lnTo>
                  <a:lnTo>
                    <a:pt x="17737" y="36852"/>
                  </a:lnTo>
                  <a:lnTo>
                    <a:pt x="18337" y="36785"/>
                  </a:lnTo>
                  <a:lnTo>
                    <a:pt x="18915" y="36674"/>
                  </a:lnTo>
                  <a:lnTo>
                    <a:pt x="19493" y="36540"/>
                  </a:lnTo>
                  <a:lnTo>
                    <a:pt x="20049" y="36385"/>
                  </a:lnTo>
                  <a:lnTo>
                    <a:pt x="20604" y="36229"/>
                  </a:lnTo>
                  <a:lnTo>
                    <a:pt x="21138" y="36051"/>
                  </a:lnTo>
                  <a:lnTo>
                    <a:pt x="21649" y="35851"/>
                  </a:lnTo>
                  <a:lnTo>
                    <a:pt x="22627" y="35451"/>
                  </a:lnTo>
                  <a:lnTo>
                    <a:pt x="23494" y="35073"/>
                  </a:lnTo>
                  <a:lnTo>
                    <a:pt x="24250" y="34696"/>
                  </a:lnTo>
                  <a:lnTo>
                    <a:pt x="24872" y="34362"/>
                  </a:lnTo>
                  <a:lnTo>
                    <a:pt x="25339" y="34095"/>
                  </a:lnTo>
                  <a:lnTo>
                    <a:pt x="25739" y="33851"/>
                  </a:lnTo>
                  <a:lnTo>
                    <a:pt x="27783" y="32940"/>
                  </a:lnTo>
                  <a:lnTo>
                    <a:pt x="29917" y="32006"/>
                  </a:lnTo>
                  <a:lnTo>
                    <a:pt x="32495" y="30917"/>
                  </a:lnTo>
                  <a:lnTo>
                    <a:pt x="33851" y="30361"/>
                  </a:lnTo>
                  <a:lnTo>
                    <a:pt x="35229" y="29806"/>
                  </a:lnTo>
                  <a:lnTo>
                    <a:pt x="36563" y="29295"/>
                  </a:lnTo>
                  <a:lnTo>
                    <a:pt x="37852" y="28806"/>
                  </a:lnTo>
                  <a:lnTo>
                    <a:pt x="39030" y="28406"/>
                  </a:lnTo>
                  <a:lnTo>
                    <a:pt x="40119" y="28072"/>
                  </a:lnTo>
                  <a:lnTo>
                    <a:pt x="40586" y="27917"/>
                  </a:lnTo>
                  <a:lnTo>
                    <a:pt x="41030" y="27805"/>
                  </a:lnTo>
                  <a:lnTo>
                    <a:pt x="41408" y="27739"/>
                  </a:lnTo>
                  <a:lnTo>
                    <a:pt x="41764" y="27672"/>
                  </a:lnTo>
                  <a:lnTo>
                    <a:pt x="42319" y="27628"/>
                  </a:lnTo>
                  <a:lnTo>
                    <a:pt x="42831" y="27628"/>
                  </a:lnTo>
                  <a:lnTo>
                    <a:pt x="43342" y="27650"/>
                  </a:lnTo>
                  <a:lnTo>
                    <a:pt x="43831" y="27717"/>
                  </a:lnTo>
                  <a:lnTo>
                    <a:pt x="44275" y="27805"/>
                  </a:lnTo>
                  <a:lnTo>
                    <a:pt x="44698" y="27894"/>
                  </a:lnTo>
                  <a:lnTo>
                    <a:pt x="45098" y="28028"/>
                  </a:lnTo>
                  <a:lnTo>
                    <a:pt x="45453" y="28161"/>
                  </a:lnTo>
                  <a:lnTo>
                    <a:pt x="45787" y="28317"/>
                  </a:lnTo>
                  <a:lnTo>
                    <a:pt x="46098" y="28472"/>
                  </a:lnTo>
                  <a:lnTo>
                    <a:pt x="46609" y="28761"/>
                  </a:lnTo>
                  <a:lnTo>
                    <a:pt x="46965" y="29006"/>
                  </a:lnTo>
                  <a:lnTo>
                    <a:pt x="47187" y="29183"/>
                  </a:lnTo>
                  <a:lnTo>
                    <a:pt x="47276" y="29228"/>
                  </a:lnTo>
                  <a:lnTo>
                    <a:pt x="47654" y="25294"/>
                  </a:lnTo>
                  <a:lnTo>
                    <a:pt x="47209" y="25249"/>
                  </a:lnTo>
                  <a:lnTo>
                    <a:pt x="33940" y="23827"/>
                  </a:lnTo>
                  <a:lnTo>
                    <a:pt x="37941" y="19026"/>
                  </a:lnTo>
                  <a:lnTo>
                    <a:pt x="37963" y="19004"/>
                  </a:lnTo>
                  <a:lnTo>
                    <a:pt x="24338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2"/>
            <p:cNvSpPr/>
            <p:nvPr/>
          </p:nvSpPr>
          <p:spPr>
            <a:xfrm>
              <a:off x="-4778871" y="1957992"/>
              <a:ext cx="887556" cy="688026"/>
            </a:xfrm>
            <a:custGeom>
              <a:avLst/>
              <a:gdLst/>
              <a:ahLst/>
              <a:cxnLst/>
              <a:rect l="l" t="t" r="r" b="b"/>
              <a:pathLst>
                <a:path w="47654" h="36941" fill="none" extrusionOk="0">
                  <a:moveTo>
                    <a:pt x="47276" y="29228"/>
                  </a:moveTo>
                  <a:lnTo>
                    <a:pt x="47276" y="29228"/>
                  </a:lnTo>
                  <a:lnTo>
                    <a:pt x="47187" y="29183"/>
                  </a:lnTo>
                  <a:lnTo>
                    <a:pt x="47187" y="29183"/>
                  </a:lnTo>
                  <a:lnTo>
                    <a:pt x="46965" y="29006"/>
                  </a:lnTo>
                  <a:lnTo>
                    <a:pt x="46609" y="28761"/>
                  </a:lnTo>
                  <a:lnTo>
                    <a:pt x="46098" y="28472"/>
                  </a:lnTo>
                  <a:lnTo>
                    <a:pt x="45787" y="28317"/>
                  </a:lnTo>
                  <a:lnTo>
                    <a:pt x="45453" y="28161"/>
                  </a:lnTo>
                  <a:lnTo>
                    <a:pt x="45098" y="28028"/>
                  </a:lnTo>
                  <a:lnTo>
                    <a:pt x="44698" y="27894"/>
                  </a:lnTo>
                  <a:lnTo>
                    <a:pt x="44275" y="27805"/>
                  </a:lnTo>
                  <a:lnTo>
                    <a:pt x="43831" y="27717"/>
                  </a:lnTo>
                  <a:lnTo>
                    <a:pt x="43342" y="27650"/>
                  </a:lnTo>
                  <a:lnTo>
                    <a:pt x="42831" y="27628"/>
                  </a:lnTo>
                  <a:lnTo>
                    <a:pt x="42319" y="27628"/>
                  </a:lnTo>
                  <a:lnTo>
                    <a:pt x="41764" y="27672"/>
                  </a:lnTo>
                  <a:lnTo>
                    <a:pt x="41764" y="27672"/>
                  </a:lnTo>
                  <a:lnTo>
                    <a:pt x="41408" y="27739"/>
                  </a:lnTo>
                  <a:lnTo>
                    <a:pt x="41030" y="27805"/>
                  </a:lnTo>
                  <a:lnTo>
                    <a:pt x="40586" y="27917"/>
                  </a:lnTo>
                  <a:lnTo>
                    <a:pt x="40119" y="28072"/>
                  </a:lnTo>
                  <a:lnTo>
                    <a:pt x="39030" y="28406"/>
                  </a:lnTo>
                  <a:lnTo>
                    <a:pt x="37852" y="28806"/>
                  </a:lnTo>
                  <a:lnTo>
                    <a:pt x="36563" y="29295"/>
                  </a:lnTo>
                  <a:lnTo>
                    <a:pt x="35229" y="29806"/>
                  </a:lnTo>
                  <a:lnTo>
                    <a:pt x="33851" y="30361"/>
                  </a:lnTo>
                  <a:lnTo>
                    <a:pt x="32495" y="30917"/>
                  </a:lnTo>
                  <a:lnTo>
                    <a:pt x="29917" y="32006"/>
                  </a:lnTo>
                  <a:lnTo>
                    <a:pt x="27783" y="32940"/>
                  </a:lnTo>
                  <a:lnTo>
                    <a:pt x="25739" y="33851"/>
                  </a:lnTo>
                  <a:lnTo>
                    <a:pt x="25739" y="33851"/>
                  </a:lnTo>
                  <a:lnTo>
                    <a:pt x="25339" y="34095"/>
                  </a:lnTo>
                  <a:lnTo>
                    <a:pt x="24872" y="34362"/>
                  </a:lnTo>
                  <a:lnTo>
                    <a:pt x="24250" y="34696"/>
                  </a:lnTo>
                  <a:lnTo>
                    <a:pt x="23494" y="35073"/>
                  </a:lnTo>
                  <a:lnTo>
                    <a:pt x="22627" y="35451"/>
                  </a:lnTo>
                  <a:lnTo>
                    <a:pt x="21649" y="35851"/>
                  </a:lnTo>
                  <a:lnTo>
                    <a:pt x="21138" y="36051"/>
                  </a:lnTo>
                  <a:lnTo>
                    <a:pt x="20604" y="36229"/>
                  </a:lnTo>
                  <a:lnTo>
                    <a:pt x="20049" y="36385"/>
                  </a:lnTo>
                  <a:lnTo>
                    <a:pt x="19493" y="36540"/>
                  </a:lnTo>
                  <a:lnTo>
                    <a:pt x="18915" y="36674"/>
                  </a:lnTo>
                  <a:lnTo>
                    <a:pt x="18337" y="36785"/>
                  </a:lnTo>
                  <a:lnTo>
                    <a:pt x="17737" y="36852"/>
                  </a:lnTo>
                  <a:lnTo>
                    <a:pt x="17159" y="36918"/>
                  </a:lnTo>
                  <a:lnTo>
                    <a:pt x="16559" y="36940"/>
                  </a:lnTo>
                  <a:lnTo>
                    <a:pt x="15959" y="36940"/>
                  </a:lnTo>
                  <a:lnTo>
                    <a:pt x="15381" y="36896"/>
                  </a:lnTo>
                  <a:lnTo>
                    <a:pt x="14803" y="36829"/>
                  </a:lnTo>
                  <a:lnTo>
                    <a:pt x="14225" y="36696"/>
                  </a:lnTo>
                  <a:lnTo>
                    <a:pt x="13670" y="36540"/>
                  </a:lnTo>
                  <a:lnTo>
                    <a:pt x="13114" y="36318"/>
                  </a:lnTo>
                  <a:lnTo>
                    <a:pt x="12847" y="36207"/>
                  </a:lnTo>
                  <a:lnTo>
                    <a:pt x="12581" y="36074"/>
                  </a:lnTo>
                  <a:lnTo>
                    <a:pt x="12314" y="35918"/>
                  </a:lnTo>
                  <a:lnTo>
                    <a:pt x="12047" y="35740"/>
                  </a:lnTo>
                  <a:lnTo>
                    <a:pt x="11803" y="35562"/>
                  </a:lnTo>
                  <a:lnTo>
                    <a:pt x="11558" y="35385"/>
                  </a:lnTo>
                  <a:lnTo>
                    <a:pt x="178" y="18559"/>
                  </a:lnTo>
                  <a:lnTo>
                    <a:pt x="178" y="18559"/>
                  </a:lnTo>
                  <a:lnTo>
                    <a:pt x="112" y="18204"/>
                  </a:lnTo>
                  <a:lnTo>
                    <a:pt x="67" y="17759"/>
                  </a:lnTo>
                  <a:lnTo>
                    <a:pt x="23" y="17203"/>
                  </a:lnTo>
                  <a:lnTo>
                    <a:pt x="1" y="16492"/>
                  </a:lnTo>
                  <a:lnTo>
                    <a:pt x="1" y="15714"/>
                  </a:lnTo>
                  <a:lnTo>
                    <a:pt x="45" y="15270"/>
                  </a:lnTo>
                  <a:lnTo>
                    <a:pt x="90" y="14825"/>
                  </a:lnTo>
                  <a:lnTo>
                    <a:pt x="134" y="14358"/>
                  </a:lnTo>
                  <a:lnTo>
                    <a:pt x="223" y="13870"/>
                  </a:lnTo>
                  <a:lnTo>
                    <a:pt x="334" y="13381"/>
                  </a:lnTo>
                  <a:lnTo>
                    <a:pt x="467" y="12892"/>
                  </a:lnTo>
                  <a:lnTo>
                    <a:pt x="623" y="12380"/>
                  </a:lnTo>
                  <a:lnTo>
                    <a:pt x="801" y="11869"/>
                  </a:lnTo>
                  <a:lnTo>
                    <a:pt x="1023" y="11358"/>
                  </a:lnTo>
                  <a:lnTo>
                    <a:pt x="1268" y="10847"/>
                  </a:lnTo>
                  <a:lnTo>
                    <a:pt x="1534" y="10336"/>
                  </a:lnTo>
                  <a:lnTo>
                    <a:pt x="1868" y="9824"/>
                  </a:lnTo>
                  <a:lnTo>
                    <a:pt x="2223" y="9313"/>
                  </a:lnTo>
                  <a:lnTo>
                    <a:pt x="2601" y="8824"/>
                  </a:lnTo>
                  <a:lnTo>
                    <a:pt x="3046" y="8357"/>
                  </a:lnTo>
                  <a:lnTo>
                    <a:pt x="3535" y="7891"/>
                  </a:lnTo>
                  <a:lnTo>
                    <a:pt x="4068" y="7446"/>
                  </a:lnTo>
                  <a:lnTo>
                    <a:pt x="4646" y="7002"/>
                  </a:lnTo>
                  <a:lnTo>
                    <a:pt x="5268" y="6601"/>
                  </a:lnTo>
                  <a:lnTo>
                    <a:pt x="5957" y="6224"/>
                  </a:lnTo>
                  <a:lnTo>
                    <a:pt x="5957" y="6224"/>
                  </a:lnTo>
                  <a:lnTo>
                    <a:pt x="6957" y="5712"/>
                  </a:lnTo>
                  <a:lnTo>
                    <a:pt x="7980" y="5223"/>
                  </a:lnTo>
                  <a:lnTo>
                    <a:pt x="9047" y="4757"/>
                  </a:lnTo>
                  <a:lnTo>
                    <a:pt x="10114" y="4312"/>
                  </a:lnTo>
                  <a:lnTo>
                    <a:pt x="11180" y="3890"/>
                  </a:lnTo>
                  <a:lnTo>
                    <a:pt x="12247" y="3490"/>
                  </a:lnTo>
                  <a:lnTo>
                    <a:pt x="13336" y="3090"/>
                  </a:lnTo>
                  <a:lnTo>
                    <a:pt x="14403" y="2734"/>
                  </a:lnTo>
                  <a:lnTo>
                    <a:pt x="15448" y="2401"/>
                  </a:lnTo>
                  <a:lnTo>
                    <a:pt x="16448" y="2067"/>
                  </a:lnTo>
                  <a:lnTo>
                    <a:pt x="18382" y="1489"/>
                  </a:lnTo>
                  <a:lnTo>
                    <a:pt x="20138" y="1023"/>
                  </a:lnTo>
                  <a:lnTo>
                    <a:pt x="21671" y="623"/>
                  </a:lnTo>
                  <a:lnTo>
                    <a:pt x="21671" y="623"/>
                  </a:lnTo>
                  <a:lnTo>
                    <a:pt x="23627" y="156"/>
                  </a:lnTo>
                  <a:lnTo>
                    <a:pt x="24338" y="0"/>
                  </a:lnTo>
                  <a:lnTo>
                    <a:pt x="37963" y="19004"/>
                  </a:lnTo>
                  <a:lnTo>
                    <a:pt x="37941" y="19026"/>
                  </a:lnTo>
                  <a:lnTo>
                    <a:pt x="33940" y="23827"/>
                  </a:lnTo>
                  <a:lnTo>
                    <a:pt x="47209" y="25249"/>
                  </a:lnTo>
                  <a:lnTo>
                    <a:pt x="47654" y="25294"/>
                  </a:lnTo>
                  <a:lnTo>
                    <a:pt x="47276" y="292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2"/>
            <p:cNvSpPr/>
            <p:nvPr/>
          </p:nvSpPr>
          <p:spPr>
            <a:xfrm>
              <a:off x="-4376906" y="1957992"/>
              <a:ext cx="305115" cy="354359"/>
            </a:xfrm>
            <a:custGeom>
              <a:avLst/>
              <a:gdLst/>
              <a:ahLst/>
              <a:cxnLst/>
              <a:rect l="l" t="t" r="r" b="b"/>
              <a:pathLst>
                <a:path w="16382" h="19026" extrusionOk="0">
                  <a:moveTo>
                    <a:pt x="2756" y="0"/>
                  </a:moveTo>
                  <a:lnTo>
                    <a:pt x="2134" y="134"/>
                  </a:lnTo>
                  <a:lnTo>
                    <a:pt x="445" y="534"/>
                  </a:lnTo>
                  <a:lnTo>
                    <a:pt x="89" y="623"/>
                  </a:lnTo>
                  <a:lnTo>
                    <a:pt x="0" y="667"/>
                  </a:lnTo>
                  <a:lnTo>
                    <a:pt x="289" y="1312"/>
                  </a:lnTo>
                  <a:lnTo>
                    <a:pt x="645" y="1956"/>
                  </a:lnTo>
                  <a:lnTo>
                    <a:pt x="1023" y="2601"/>
                  </a:lnTo>
                  <a:lnTo>
                    <a:pt x="1423" y="3245"/>
                  </a:lnTo>
                  <a:lnTo>
                    <a:pt x="1845" y="3868"/>
                  </a:lnTo>
                  <a:lnTo>
                    <a:pt x="2290" y="4468"/>
                  </a:lnTo>
                  <a:lnTo>
                    <a:pt x="3134" y="5646"/>
                  </a:lnTo>
                  <a:lnTo>
                    <a:pt x="3823" y="6601"/>
                  </a:lnTo>
                  <a:lnTo>
                    <a:pt x="4535" y="7557"/>
                  </a:lnTo>
                  <a:lnTo>
                    <a:pt x="5268" y="8468"/>
                  </a:lnTo>
                  <a:lnTo>
                    <a:pt x="6024" y="9380"/>
                  </a:lnTo>
                  <a:lnTo>
                    <a:pt x="6779" y="10291"/>
                  </a:lnTo>
                  <a:lnTo>
                    <a:pt x="7580" y="11158"/>
                  </a:lnTo>
                  <a:lnTo>
                    <a:pt x="8380" y="12025"/>
                  </a:lnTo>
                  <a:lnTo>
                    <a:pt x="9202" y="12869"/>
                  </a:lnTo>
                  <a:lnTo>
                    <a:pt x="10024" y="13714"/>
                  </a:lnTo>
                  <a:lnTo>
                    <a:pt x="10891" y="14514"/>
                  </a:lnTo>
                  <a:lnTo>
                    <a:pt x="11758" y="15314"/>
                  </a:lnTo>
                  <a:lnTo>
                    <a:pt x="12647" y="16092"/>
                  </a:lnTo>
                  <a:lnTo>
                    <a:pt x="13558" y="16848"/>
                  </a:lnTo>
                  <a:lnTo>
                    <a:pt x="14470" y="17604"/>
                  </a:lnTo>
                  <a:lnTo>
                    <a:pt x="15403" y="18315"/>
                  </a:lnTo>
                  <a:lnTo>
                    <a:pt x="16359" y="19026"/>
                  </a:lnTo>
                  <a:lnTo>
                    <a:pt x="16381" y="19004"/>
                  </a:lnTo>
                  <a:lnTo>
                    <a:pt x="2756" y="0"/>
                  </a:lnTo>
                  <a:close/>
                </a:path>
              </a:pathLst>
            </a:custGeom>
            <a:solidFill>
              <a:srgbClr val="F9C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2"/>
            <p:cNvSpPr/>
            <p:nvPr/>
          </p:nvSpPr>
          <p:spPr>
            <a:xfrm>
              <a:off x="-4376906" y="1957992"/>
              <a:ext cx="305115" cy="354359"/>
            </a:xfrm>
            <a:custGeom>
              <a:avLst/>
              <a:gdLst/>
              <a:ahLst/>
              <a:cxnLst/>
              <a:rect l="l" t="t" r="r" b="b"/>
              <a:pathLst>
                <a:path w="16382" h="19026" fill="none" extrusionOk="0">
                  <a:moveTo>
                    <a:pt x="2756" y="0"/>
                  </a:moveTo>
                  <a:lnTo>
                    <a:pt x="2756" y="0"/>
                  </a:lnTo>
                  <a:lnTo>
                    <a:pt x="2134" y="134"/>
                  </a:lnTo>
                  <a:lnTo>
                    <a:pt x="445" y="534"/>
                  </a:lnTo>
                  <a:lnTo>
                    <a:pt x="445" y="534"/>
                  </a:lnTo>
                  <a:lnTo>
                    <a:pt x="89" y="623"/>
                  </a:lnTo>
                  <a:lnTo>
                    <a:pt x="89" y="623"/>
                  </a:lnTo>
                  <a:lnTo>
                    <a:pt x="89" y="623"/>
                  </a:lnTo>
                  <a:lnTo>
                    <a:pt x="0" y="667"/>
                  </a:lnTo>
                  <a:lnTo>
                    <a:pt x="0" y="667"/>
                  </a:lnTo>
                  <a:lnTo>
                    <a:pt x="289" y="1312"/>
                  </a:lnTo>
                  <a:lnTo>
                    <a:pt x="645" y="1956"/>
                  </a:lnTo>
                  <a:lnTo>
                    <a:pt x="1023" y="2601"/>
                  </a:lnTo>
                  <a:lnTo>
                    <a:pt x="1423" y="3245"/>
                  </a:lnTo>
                  <a:lnTo>
                    <a:pt x="1845" y="3868"/>
                  </a:lnTo>
                  <a:lnTo>
                    <a:pt x="2290" y="4468"/>
                  </a:lnTo>
                  <a:lnTo>
                    <a:pt x="3134" y="5646"/>
                  </a:lnTo>
                  <a:lnTo>
                    <a:pt x="3134" y="5646"/>
                  </a:lnTo>
                  <a:lnTo>
                    <a:pt x="3823" y="6601"/>
                  </a:lnTo>
                  <a:lnTo>
                    <a:pt x="4535" y="7557"/>
                  </a:lnTo>
                  <a:lnTo>
                    <a:pt x="5268" y="8468"/>
                  </a:lnTo>
                  <a:lnTo>
                    <a:pt x="6024" y="9380"/>
                  </a:lnTo>
                  <a:lnTo>
                    <a:pt x="6779" y="10291"/>
                  </a:lnTo>
                  <a:lnTo>
                    <a:pt x="7580" y="11158"/>
                  </a:lnTo>
                  <a:lnTo>
                    <a:pt x="8380" y="12025"/>
                  </a:lnTo>
                  <a:lnTo>
                    <a:pt x="9202" y="12869"/>
                  </a:lnTo>
                  <a:lnTo>
                    <a:pt x="10024" y="13714"/>
                  </a:lnTo>
                  <a:lnTo>
                    <a:pt x="10891" y="14514"/>
                  </a:lnTo>
                  <a:lnTo>
                    <a:pt x="11758" y="15314"/>
                  </a:lnTo>
                  <a:lnTo>
                    <a:pt x="12647" y="16092"/>
                  </a:lnTo>
                  <a:lnTo>
                    <a:pt x="13558" y="16848"/>
                  </a:lnTo>
                  <a:lnTo>
                    <a:pt x="14470" y="17604"/>
                  </a:lnTo>
                  <a:lnTo>
                    <a:pt x="15403" y="18315"/>
                  </a:lnTo>
                  <a:lnTo>
                    <a:pt x="16359" y="19026"/>
                  </a:lnTo>
                  <a:lnTo>
                    <a:pt x="16381" y="19004"/>
                  </a:lnTo>
                  <a:lnTo>
                    <a:pt x="27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2"/>
            <p:cNvSpPr/>
            <p:nvPr/>
          </p:nvSpPr>
          <p:spPr>
            <a:xfrm>
              <a:off x="-4336750" y="1926106"/>
              <a:ext cx="327875" cy="407776"/>
            </a:xfrm>
            <a:custGeom>
              <a:avLst/>
              <a:gdLst/>
              <a:ahLst/>
              <a:cxnLst/>
              <a:rect l="l" t="t" r="r" b="b"/>
              <a:pathLst>
                <a:path w="17604" h="21894" extrusionOk="0">
                  <a:moveTo>
                    <a:pt x="600" y="1"/>
                  </a:moveTo>
                  <a:lnTo>
                    <a:pt x="489" y="23"/>
                  </a:lnTo>
                  <a:lnTo>
                    <a:pt x="378" y="45"/>
                  </a:lnTo>
                  <a:lnTo>
                    <a:pt x="289" y="90"/>
                  </a:lnTo>
                  <a:lnTo>
                    <a:pt x="178" y="156"/>
                  </a:lnTo>
                  <a:lnTo>
                    <a:pt x="111" y="245"/>
                  </a:lnTo>
                  <a:lnTo>
                    <a:pt x="45" y="356"/>
                  </a:lnTo>
                  <a:lnTo>
                    <a:pt x="0" y="468"/>
                  </a:lnTo>
                  <a:lnTo>
                    <a:pt x="0" y="579"/>
                  </a:lnTo>
                  <a:lnTo>
                    <a:pt x="0" y="690"/>
                  </a:lnTo>
                  <a:lnTo>
                    <a:pt x="45" y="801"/>
                  </a:lnTo>
                  <a:lnTo>
                    <a:pt x="111" y="912"/>
                  </a:lnTo>
                  <a:lnTo>
                    <a:pt x="667" y="1690"/>
                  </a:lnTo>
                  <a:lnTo>
                    <a:pt x="600" y="1712"/>
                  </a:lnTo>
                  <a:lnTo>
                    <a:pt x="14225" y="20716"/>
                  </a:lnTo>
                  <a:lnTo>
                    <a:pt x="14270" y="20627"/>
                  </a:lnTo>
                  <a:lnTo>
                    <a:pt x="15025" y="21672"/>
                  </a:lnTo>
                  <a:lnTo>
                    <a:pt x="15092" y="21760"/>
                  </a:lnTo>
                  <a:lnTo>
                    <a:pt x="15203" y="21827"/>
                  </a:lnTo>
                  <a:lnTo>
                    <a:pt x="15292" y="21872"/>
                  </a:lnTo>
                  <a:lnTo>
                    <a:pt x="15403" y="21894"/>
                  </a:lnTo>
                  <a:lnTo>
                    <a:pt x="15648" y="21894"/>
                  </a:lnTo>
                  <a:lnTo>
                    <a:pt x="15759" y="21849"/>
                  </a:lnTo>
                  <a:lnTo>
                    <a:pt x="15848" y="21783"/>
                  </a:lnTo>
                  <a:lnTo>
                    <a:pt x="15914" y="21738"/>
                  </a:lnTo>
                  <a:lnTo>
                    <a:pt x="15981" y="21649"/>
                  </a:lnTo>
                  <a:lnTo>
                    <a:pt x="16048" y="21560"/>
                  </a:lnTo>
                  <a:lnTo>
                    <a:pt x="16092" y="21471"/>
                  </a:lnTo>
                  <a:lnTo>
                    <a:pt x="16114" y="21360"/>
                  </a:lnTo>
                  <a:lnTo>
                    <a:pt x="16114" y="21249"/>
                  </a:lnTo>
                  <a:lnTo>
                    <a:pt x="16092" y="21138"/>
                  </a:lnTo>
                  <a:lnTo>
                    <a:pt x="16070" y="21049"/>
                  </a:lnTo>
                  <a:lnTo>
                    <a:pt x="16003" y="20960"/>
                  </a:lnTo>
                  <a:lnTo>
                    <a:pt x="14936" y="19471"/>
                  </a:lnTo>
                  <a:lnTo>
                    <a:pt x="15159" y="19027"/>
                  </a:lnTo>
                  <a:lnTo>
                    <a:pt x="15381" y="18515"/>
                  </a:lnTo>
                  <a:lnTo>
                    <a:pt x="15625" y="17960"/>
                  </a:lnTo>
                  <a:lnTo>
                    <a:pt x="15848" y="17337"/>
                  </a:lnTo>
                  <a:lnTo>
                    <a:pt x="16070" y="16671"/>
                  </a:lnTo>
                  <a:lnTo>
                    <a:pt x="16248" y="15982"/>
                  </a:lnTo>
                  <a:lnTo>
                    <a:pt x="16426" y="15248"/>
                  </a:lnTo>
                  <a:lnTo>
                    <a:pt x="16559" y="14470"/>
                  </a:lnTo>
                  <a:lnTo>
                    <a:pt x="16626" y="13670"/>
                  </a:lnTo>
                  <a:lnTo>
                    <a:pt x="16648" y="13270"/>
                  </a:lnTo>
                  <a:lnTo>
                    <a:pt x="16670" y="12848"/>
                  </a:lnTo>
                  <a:lnTo>
                    <a:pt x="16648" y="12448"/>
                  </a:lnTo>
                  <a:lnTo>
                    <a:pt x="16626" y="12025"/>
                  </a:lnTo>
                  <a:lnTo>
                    <a:pt x="16603" y="11603"/>
                  </a:lnTo>
                  <a:lnTo>
                    <a:pt x="16537" y="11158"/>
                  </a:lnTo>
                  <a:lnTo>
                    <a:pt x="16470" y="10736"/>
                  </a:lnTo>
                  <a:lnTo>
                    <a:pt x="16359" y="10292"/>
                  </a:lnTo>
                  <a:lnTo>
                    <a:pt x="16248" y="9869"/>
                  </a:lnTo>
                  <a:lnTo>
                    <a:pt x="16114" y="9425"/>
                  </a:lnTo>
                  <a:lnTo>
                    <a:pt x="15959" y="8980"/>
                  </a:lnTo>
                  <a:lnTo>
                    <a:pt x="15781" y="8558"/>
                  </a:lnTo>
                  <a:lnTo>
                    <a:pt x="15559" y="8113"/>
                  </a:lnTo>
                  <a:lnTo>
                    <a:pt x="15336" y="7669"/>
                  </a:lnTo>
                  <a:lnTo>
                    <a:pt x="15536" y="7669"/>
                  </a:lnTo>
                  <a:lnTo>
                    <a:pt x="15737" y="7647"/>
                  </a:lnTo>
                  <a:lnTo>
                    <a:pt x="15937" y="7602"/>
                  </a:lnTo>
                  <a:lnTo>
                    <a:pt x="16114" y="7536"/>
                  </a:lnTo>
                  <a:lnTo>
                    <a:pt x="16314" y="7469"/>
                  </a:lnTo>
                  <a:lnTo>
                    <a:pt x="16470" y="7380"/>
                  </a:lnTo>
                  <a:lnTo>
                    <a:pt x="16648" y="7269"/>
                  </a:lnTo>
                  <a:lnTo>
                    <a:pt x="16803" y="7158"/>
                  </a:lnTo>
                  <a:lnTo>
                    <a:pt x="16937" y="7024"/>
                  </a:lnTo>
                  <a:lnTo>
                    <a:pt x="17070" y="6869"/>
                  </a:lnTo>
                  <a:lnTo>
                    <a:pt x="17203" y="6713"/>
                  </a:lnTo>
                  <a:lnTo>
                    <a:pt x="17315" y="6558"/>
                  </a:lnTo>
                  <a:lnTo>
                    <a:pt x="17403" y="6380"/>
                  </a:lnTo>
                  <a:lnTo>
                    <a:pt x="17470" y="6180"/>
                  </a:lnTo>
                  <a:lnTo>
                    <a:pt x="17537" y="5980"/>
                  </a:lnTo>
                  <a:lnTo>
                    <a:pt x="17581" y="5780"/>
                  </a:lnTo>
                  <a:lnTo>
                    <a:pt x="17604" y="5557"/>
                  </a:lnTo>
                  <a:lnTo>
                    <a:pt x="17604" y="5335"/>
                  </a:lnTo>
                  <a:lnTo>
                    <a:pt x="17581" y="5113"/>
                  </a:lnTo>
                  <a:lnTo>
                    <a:pt x="17537" y="4891"/>
                  </a:lnTo>
                  <a:lnTo>
                    <a:pt x="17470" y="4691"/>
                  </a:lnTo>
                  <a:lnTo>
                    <a:pt x="17381" y="4491"/>
                  </a:lnTo>
                  <a:lnTo>
                    <a:pt x="17270" y="4313"/>
                  </a:lnTo>
                  <a:lnTo>
                    <a:pt x="17159" y="4135"/>
                  </a:lnTo>
                  <a:lnTo>
                    <a:pt x="17026" y="3957"/>
                  </a:lnTo>
                  <a:lnTo>
                    <a:pt x="16870" y="3802"/>
                  </a:lnTo>
                  <a:lnTo>
                    <a:pt x="16714" y="3668"/>
                  </a:lnTo>
                  <a:lnTo>
                    <a:pt x="16537" y="3557"/>
                  </a:lnTo>
                  <a:lnTo>
                    <a:pt x="16337" y="3446"/>
                  </a:lnTo>
                  <a:lnTo>
                    <a:pt x="16137" y="3357"/>
                  </a:lnTo>
                  <a:lnTo>
                    <a:pt x="15937" y="3290"/>
                  </a:lnTo>
                  <a:lnTo>
                    <a:pt x="15692" y="3246"/>
                  </a:lnTo>
                  <a:lnTo>
                    <a:pt x="15492" y="3224"/>
                  </a:lnTo>
                  <a:lnTo>
                    <a:pt x="15270" y="3224"/>
                  </a:lnTo>
                  <a:lnTo>
                    <a:pt x="15070" y="3246"/>
                  </a:lnTo>
                  <a:lnTo>
                    <a:pt x="14847" y="3268"/>
                  </a:lnTo>
                  <a:lnTo>
                    <a:pt x="14647" y="3335"/>
                  </a:lnTo>
                  <a:lnTo>
                    <a:pt x="14470" y="3401"/>
                  </a:lnTo>
                  <a:lnTo>
                    <a:pt x="14292" y="3490"/>
                  </a:lnTo>
                  <a:lnTo>
                    <a:pt x="14114" y="3601"/>
                  </a:lnTo>
                  <a:lnTo>
                    <a:pt x="13936" y="3735"/>
                  </a:lnTo>
                  <a:lnTo>
                    <a:pt x="13803" y="3868"/>
                  </a:lnTo>
                  <a:lnTo>
                    <a:pt x="13647" y="4024"/>
                  </a:lnTo>
                  <a:lnTo>
                    <a:pt x="13536" y="4179"/>
                  </a:lnTo>
                  <a:lnTo>
                    <a:pt x="13425" y="4357"/>
                  </a:lnTo>
                  <a:lnTo>
                    <a:pt x="13336" y="4535"/>
                  </a:lnTo>
                  <a:lnTo>
                    <a:pt x="13247" y="4735"/>
                  </a:lnTo>
                  <a:lnTo>
                    <a:pt x="13203" y="4935"/>
                  </a:lnTo>
                  <a:lnTo>
                    <a:pt x="12825" y="4602"/>
                  </a:lnTo>
                  <a:lnTo>
                    <a:pt x="12469" y="4291"/>
                  </a:lnTo>
                  <a:lnTo>
                    <a:pt x="12091" y="4002"/>
                  </a:lnTo>
                  <a:lnTo>
                    <a:pt x="11691" y="3713"/>
                  </a:lnTo>
                  <a:lnTo>
                    <a:pt x="11313" y="3468"/>
                  </a:lnTo>
                  <a:lnTo>
                    <a:pt x="10936" y="3224"/>
                  </a:lnTo>
                  <a:lnTo>
                    <a:pt x="10536" y="3001"/>
                  </a:lnTo>
                  <a:lnTo>
                    <a:pt x="10135" y="2801"/>
                  </a:lnTo>
                  <a:lnTo>
                    <a:pt x="9758" y="2624"/>
                  </a:lnTo>
                  <a:lnTo>
                    <a:pt x="9358" y="2446"/>
                  </a:lnTo>
                  <a:lnTo>
                    <a:pt x="8957" y="2290"/>
                  </a:lnTo>
                  <a:lnTo>
                    <a:pt x="8557" y="2157"/>
                  </a:lnTo>
                  <a:lnTo>
                    <a:pt x="7780" y="1912"/>
                  </a:lnTo>
                  <a:lnTo>
                    <a:pt x="7002" y="1734"/>
                  </a:lnTo>
                  <a:lnTo>
                    <a:pt x="6246" y="1601"/>
                  </a:lnTo>
                  <a:lnTo>
                    <a:pt x="5535" y="1490"/>
                  </a:lnTo>
                  <a:lnTo>
                    <a:pt x="4823" y="1446"/>
                  </a:lnTo>
                  <a:lnTo>
                    <a:pt x="4157" y="1401"/>
                  </a:lnTo>
                  <a:lnTo>
                    <a:pt x="3534" y="1401"/>
                  </a:lnTo>
                  <a:lnTo>
                    <a:pt x="2956" y="1423"/>
                  </a:lnTo>
                  <a:lnTo>
                    <a:pt x="2423" y="1446"/>
                  </a:lnTo>
                  <a:lnTo>
                    <a:pt x="1934" y="1490"/>
                  </a:lnTo>
                  <a:lnTo>
                    <a:pt x="1045" y="245"/>
                  </a:lnTo>
                  <a:lnTo>
                    <a:pt x="956" y="156"/>
                  </a:lnTo>
                  <a:lnTo>
                    <a:pt x="889" y="90"/>
                  </a:lnTo>
                  <a:lnTo>
                    <a:pt x="800" y="45"/>
                  </a:lnTo>
                  <a:lnTo>
                    <a:pt x="689" y="23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2"/>
            <p:cNvSpPr/>
            <p:nvPr/>
          </p:nvSpPr>
          <p:spPr>
            <a:xfrm>
              <a:off x="-4562374" y="2311923"/>
              <a:ext cx="491812" cy="335753"/>
            </a:xfrm>
            <a:custGeom>
              <a:avLst/>
              <a:gdLst/>
              <a:ahLst/>
              <a:cxnLst/>
              <a:rect l="l" t="t" r="r" b="b"/>
              <a:pathLst>
                <a:path w="26406" h="18027" extrusionOk="0">
                  <a:moveTo>
                    <a:pt x="26272" y="1"/>
                  </a:moveTo>
                  <a:lnTo>
                    <a:pt x="26228" y="23"/>
                  </a:lnTo>
                  <a:lnTo>
                    <a:pt x="23672" y="3179"/>
                  </a:lnTo>
                  <a:lnTo>
                    <a:pt x="21338" y="6113"/>
                  </a:lnTo>
                  <a:lnTo>
                    <a:pt x="19204" y="8825"/>
                  </a:lnTo>
                  <a:lnTo>
                    <a:pt x="17293" y="11381"/>
                  </a:lnTo>
                  <a:lnTo>
                    <a:pt x="16760" y="12070"/>
                  </a:lnTo>
                  <a:lnTo>
                    <a:pt x="16226" y="12692"/>
                  </a:lnTo>
                  <a:lnTo>
                    <a:pt x="15693" y="13270"/>
                  </a:lnTo>
                  <a:lnTo>
                    <a:pt x="15159" y="13803"/>
                  </a:lnTo>
                  <a:lnTo>
                    <a:pt x="14604" y="14270"/>
                  </a:lnTo>
                  <a:lnTo>
                    <a:pt x="14070" y="14715"/>
                  </a:lnTo>
                  <a:lnTo>
                    <a:pt x="13492" y="15092"/>
                  </a:lnTo>
                  <a:lnTo>
                    <a:pt x="12914" y="15448"/>
                  </a:lnTo>
                  <a:lnTo>
                    <a:pt x="12159" y="15848"/>
                  </a:lnTo>
                  <a:lnTo>
                    <a:pt x="11403" y="16204"/>
                  </a:lnTo>
                  <a:lnTo>
                    <a:pt x="10625" y="16493"/>
                  </a:lnTo>
                  <a:lnTo>
                    <a:pt x="9847" y="16782"/>
                  </a:lnTo>
                  <a:lnTo>
                    <a:pt x="9069" y="17004"/>
                  </a:lnTo>
                  <a:lnTo>
                    <a:pt x="8336" y="17226"/>
                  </a:lnTo>
                  <a:lnTo>
                    <a:pt x="7625" y="17404"/>
                  </a:lnTo>
                  <a:lnTo>
                    <a:pt x="6958" y="17560"/>
                  </a:lnTo>
                  <a:lnTo>
                    <a:pt x="6536" y="17649"/>
                  </a:lnTo>
                  <a:lnTo>
                    <a:pt x="6158" y="17715"/>
                  </a:lnTo>
                  <a:lnTo>
                    <a:pt x="5780" y="17760"/>
                  </a:lnTo>
                  <a:lnTo>
                    <a:pt x="5402" y="17804"/>
                  </a:lnTo>
                  <a:lnTo>
                    <a:pt x="4713" y="17826"/>
                  </a:lnTo>
                  <a:lnTo>
                    <a:pt x="4046" y="17804"/>
                  </a:lnTo>
                  <a:lnTo>
                    <a:pt x="3446" y="17760"/>
                  </a:lnTo>
                  <a:lnTo>
                    <a:pt x="2890" y="17671"/>
                  </a:lnTo>
                  <a:lnTo>
                    <a:pt x="2379" y="17560"/>
                  </a:lnTo>
                  <a:lnTo>
                    <a:pt x="1935" y="17426"/>
                  </a:lnTo>
                  <a:lnTo>
                    <a:pt x="1535" y="17271"/>
                  </a:lnTo>
                  <a:lnTo>
                    <a:pt x="1179" y="17115"/>
                  </a:lnTo>
                  <a:lnTo>
                    <a:pt x="868" y="16982"/>
                  </a:lnTo>
                  <a:lnTo>
                    <a:pt x="623" y="16826"/>
                  </a:lnTo>
                  <a:lnTo>
                    <a:pt x="290" y="16626"/>
                  </a:lnTo>
                  <a:lnTo>
                    <a:pt x="179" y="16537"/>
                  </a:lnTo>
                  <a:lnTo>
                    <a:pt x="134" y="16515"/>
                  </a:lnTo>
                  <a:lnTo>
                    <a:pt x="68" y="16515"/>
                  </a:lnTo>
                  <a:lnTo>
                    <a:pt x="23" y="16537"/>
                  </a:lnTo>
                  <a:lnTo>
                    <a:pt x="1" y="16582"/>
                  </a:lnTo>
                  <a:lnTo>
                    <a:pt x="1" y="16604"/>
                  </a:lnTo>
                  <a:lnTo>
                    <a:pt x="23" y="16648"/>
                  </a:lnTo>
                  <a:lnTo>
                    <a:pt x="45" y="16671"/>
                  </a:lnTo>
                  <a:lnTo>
                    <a:pt x="179" y="16782"/>
                  </a:lnTo>
                  <a:lnTo>
                    <a:pt x="512" y="17004"/>
                  </a:lnTo>
                  <a:lnTo>
                    <a:pt x="757" y="17137"/>
                  </a:lnTo>
                  <a:lnTo>
                    <a:pt x="1068" y="17293"/>
                  </a:lnTo>
                  <a:lnTo>
                    <a:pt x="1423" y="17448"/>
                  </a:lnTo>
                  <a:lnTo>
                    <a:pt x="1824" y="17604"/>
                  </a:lnTo>
                  <a:lnTo>
                    <a:pt x="2379" y="17760"/>
                  </a:lnTo>
                  <a:lnTo>
                    <a:pt x="2690" y="17826"/>
                  </a:lnTo>
                  <a:lnTo>
                    <a:pt x="3024" y="17893"/>
                  </a:lnTo>
                  <a:lnTo>
                    <a:pt x="3379" y="17960"/>
                  </a:lnTo>
                  <a:lnTo>
                    <a:pt x="3757" y="18004"/>
                  </a:lnTo>
                  <a:lnTo>
                    <a:pt x="4157" y="18026"/>
                  </a:lnTo>
                  <a:lnTo>
                    <a:pt x="4580" y="18026"/>
                  </a:lnTo>
                  <a:lnTo>
                    <a:pt x="5135" y="18004"/>
                  </a:lnTo>
                  <a:lnTo>
                    <a:pt x="5713" y="17960"/>
                  </a:lnTo>
                  <a:lnTo>
                    <a:pt x="6335" y="17871"/>
                  </a:lnTo>
                  <a:lnTo>
                    <a:pt x="7002" y="17760"/>
                  </a:lnTo>
                  <a:lnTo>
                    <a:pt x="7669" y="17582"/>
                  </a:lnTo>
                  <a:lnTo>
                    <a:pt x="8403" y="17404"/>
                  </a:lnTo>
                  <a:lnTo>
                    <a:pt x="9136" y="17204"/>
                  </a:lnTo>
                  <a:lnTo>
                    <a:pt x="9914" y="16959"/>
                  </a:lnTo>
                  <a:lnTo>
                    <a:pt x="10692" y="16693"/>
                  </a:lnTo>
                  <a:lnTo>
                    <a:pt x="11470" y="16382"/>
                  </a:lnTo>
                  <a:lnTo>
                    <a:pt x="12248" y="16026"/>
                  </a:lnTo>
                  <a:lnTo>
                    <a:pt x="13003" y="15626"/>
                  </a:lnTo>
                  <a:lnTo>
                    <a:pt x="13603" y="15270"/>
                  </a:lnTo>
                  <a:lnTo>
                    <a:pt x="14181" y="14870"/>
                  </a:lnTo>
                  <a:lnTo>
                    <a:pt x="14737" y="14426"/>
                  </a:lnTo>
                  <a:lnTo>
                    <a:pt x="15293" y="13937"/>
                  </a:lnTo>
                  <a:lnTo>
                    <a:pt x="15826" y="13403"/>
                  </a:lnTo>
                  <a:lnTo>
                    <a:pt x="16360" y="12825"/>
                  </a:lnTo>
                  <a:lnTo>
                    <a:pt x="16915" y="12181"/>
                  </a:lnTo>
                  <a:lnTo>
                    <a:pt x="17449" y="11492"/>
                  </a:lnTo>
                  <a:lnTo>
                    <a:pt x="19382" y="8958"/>
                  </a:lnTo>
                  <a:lnTo>
                    <a:pt x="21494" y="6224"/>
                  </a:lnTo>
                  <a:lnTo>
                    <a:pt x="23828" y="3290"/>
                  </a:lnTo>
                  <a:lnTo>
                    <a:pt x="26384" y="156"/>
                  </a:lnTo>
                  <a:lnTo>
                    <a:pt x="26406" y="112"/>
                  </a:lnTo>
                  <a:lnTo>
                    <a:pt x="26406" y="90"/>
                  </a:lnTo>
                  <a:lnTo>
                    <a:pt x="26406" y="45"/>
                  </a:lnTo>
                  <a:lnTo>
                    <a:pt x="26384" y="23"/>
                  </a:lnTo>
                  <a:lnTo>
                    <a:pt x="26339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2"/>
            <p:cNvSpPr/>
            <p:nvPr/>
          </p:nvSpPr>
          <p:spPr>
            <a:xfrm>
              <a:off x="-4238653" y="2309856"/>
              <a:ext cx="101041" cy="107653"/>
            </a:xfrm>
            <a:custGeom>
              <a:avLst/>
              <a:gdLst/>
              <a:ahLst/>
              <a:cxnLst/>
              <a:rect l="l" t="t" r="r" b="b"/>
              <a:pathLst>
                <a:path w="5425" h="5780" extrusionOk="0">
                  <a:moveTo>
                    <a:pt x="4268" y="1"/>
                  </a:moveTo>
                  <a:lnTo>
                    <a:pt x="4113" y="23"/>
                  </a:lnTo>
                  <a:lnTo>
                    <a:pt x="3957" y="45"/>
                  </a:lnTo>
                  <a:lnTo>
                    <a:pt x="3824" y="112"/>
                  </a:lnTo>
                  <a:lnTo>
                    <a:pt x="3668" y="156"/>
                  </a:lnTo>
                  <a:lnTo>
                    <a:pt x="3357" y="334"/>
                  </a:lnTo>
                  <a:lnTo>
                    <a:pt x="3090" y="534"/>
                  </a:lnTo>
                  <a:lnTo>
                    <a:pt x="2801" y="734"/>
                  </a:lnTo>
                  <a:lnTo>
                    <a:pt x="2357" y="1134"/>
                  </a:lnTo>
                  <a:lnTo>
                    <a:pt x="2068" y="1401"/>
                  </a:lnTo>
                  <a:lnTo>
                    <a:pt x="1779" y="1668"/>
                  </a:lnTo>
                  <a:lnTo>
                    <a:pt x="1512" y="1934"/>
                  </a:lnTo>
                  <a:lnTo>
                    <a:pt x="1268" y="2246"/>
                  </a:lnTo>
                  <a:lnTo>
                    <a:pt x="1023" y="2534"/>
                  </a:lnTo>
                  <a:lnTo>
                    <a:pt x="801" y="2846"/>
                  </a:lnTo>
                  <a:lnTo>
                    <a:pt x="579" y="3179"/>
                  </a:lnTo>
                  <a:lnTo>
                    <a:pt x="379" y="3512"/>
                  </a:lnTo>
                  <a:lnTo>
                    <a:pt x="268" y="3712"/>
                  </a:lnTo>
                  <a:lnTo>
                    <a:pt x="179" y="3935"/>
                  </a:lnTo>
                  <a:lnTo>
                    <a:pt x="90" y="4157"/>
                  </a:lnTo>
                  <a:lnTo>
                    <a:pt x="45" y="4379"/>
                  </a:lnTo>
                  <a:lnTo>
                    <a:pt x="1" y="4624"/>
                  </a:lnTo>
                  <a:lnTo>
                    <a:pt x="23" y="4846"/>
                  </a:lnTo>
                  <a:lnTo>
                    <a:pt x="68" y="5046"/>
                  </a:lnTo>
                  <a:lnTo>
                    <a:pt x="157" y="5268"/>
                  </a:lnTo>
                  <a:lnTo>
                    <a:pt x="223" y="5357"/>
                  </a:lnTo>
                  <a:lnTo>
                    <a:pt x="312" y="5446"/>
                  </a:lnTo>
                  <a:lnTo>
                    <a:pt x="490" y="5579"/>
                  </a:lnTo>
                  <a:lnTo>
                    <a:pt x="690" y="5668"/>
                  </a:lnTo>
                  <a:lnTo>
                    <a:pt x="912" y="5735"/>
                  </a:lnTo>
                  <a:lnTo>
                    <a:pt x="1157" y="5780"/>
                  </a:lnTo>
                  <a:lnTo>
                    <a:pt x="1379" y="5780"/>
                  </a:lnTo>
                  <a:lnTo>
                    <a:pt x="1623" y="5757"/>
                  </a:lnTo>
                  <a:lnTo>
                    <a:pt x="1868" y="5691"/>
                  </a:lnTo>
                  <a:lnTo>
                    <a:pt x="2157" y="5602"/>
                  </a:lnTo>
                  <a:lnTo>
                    <a:pt x="2446" y="5468"/>
                  </a:lnTo>
                  <a:lnTo>
                    <a:pt x="2735" y="5313"/>
                  </a:lnTo>
                  <a:lnTo>
                    <a:pt x="3024" y="5113"/>
                  </a:lnTo>
                  <a:lnTo>
                    <a:pt x="3290" y="4890"/>
                  </a:lnTo>
                  <a:lnTo>
                    <a:pt x="3557" y="4668"/>
                  </a:lnTo>
                  <a:lnTo>
                    <a:pt x="3802" y="4401"/>
                  </a:lnTo>
                  <a:lnTo>
                    <a:pt x="4046" y="4135"/>
                  </a:lnTo>
                  <a:lnTo>
                    <a:pt x="4268" y="3846"/>
                  </a:lnTo>
                  <a:lnTo>
                    <a:pt x="4491" y="3557"/>
                  </a:lnTo>
                  <a:lnTo>
                    <a:pt x="4691" y="3268"/>
                  </a:lnTo>
                  <a:lnTo>
                    <a:pt x="4868" y="2957"/>
                  </a:lnTo>
                  <a:lnTo>
                    <a:pt x="5024" y="2646"/>
                  </a:lnTo>
                  <a:lnTo>
                    <a:pt x="5157" y="2357"/>
                  </a:lnTo>
                  <a:lnTo>
                    <a:pt x="5269" y="2045"/>
                  </a:lnTo>
                  <a:lnTo>
                    <a:pt x="5357" y="1757"/>
                  </a:lnTo>
                  <a:lnTo>
                    <a:pt x="5402" y="1490"/>
                  </a:lnTo>
                  <a:lnTo>
                    <a:pt x="5424" y="1223"/>
                  </a:lnTo>
                  <a:lnTo>
                    <a:pt x="5380" y="956"/>
                  </a:lnTo>
                  <a:lnTo>
                    <a:pt x="5313" y="712"/>
                  </a:lnTo>
                  <a:lnTo>
                    <a:pt x="5202" y="490"/>
                  </a:lnTo>
                  <a:lnTo>
                    <a:pt x="5113" y="379"/>
                  </a:lnTo>
                  <a:lnTo>
                    <a:pt x="5024" y="290"/>
                  </a:lnTo>
                  <a:lnTo>
                    <a:pt x="4935" y="201"/>
                  </a:lnTo>
                  <a:lnTo>
                    <a:pt x="4824" y="134"/>
                  </a:lnTo>
                  <a:lnTo>
                    <a:pt x="4691" y="67"/>
                  </a:lnTo>
                  <a:lnTo>
                    <a:pt x="4557" y="23"/>
                  </a:lnTo>
                  <a:lnTo>
                    <a:pt x="44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2"/>
            <p:cNvSpPr/>
            <p:nvPr/>
          </p:nvSpPr>
          <p:spPr>
            <a:xfrm>
              <a:off x="-3905395" y="2428255"/>
              <a:ext cx="14081" cy="74109"/>
            </a:xfrm>
            <a:custGeom>
              <a:avLst/>
              <a:gdLst/>
              <a:ahLst/>
              <a:cxnLst/>
              <a:rect l="l" t="t" r="r" b="b"/>
              <a:pathLst>
                <a:path w="756" h="3979" extrusionOk="0">
                  <a:moveTo>
                    <a:pt x="311" y="0"/>
                  </a:moveTo>
                  <a:lnTo>
                    <a:pt x="178" y="312"/>
                  </a:lnTo>
                  <a:lnTo>
                    <a:pt x="111" y="556"/>
                  </a:lnTo>
                  <a:lnTo>
                    <a:pt x="45" y="956"/>
                  </a:lnTo>
                  <a:lnTo>
                    <a:pt x="0" y="1356"/>
                  </a:lnTo>
                  <a:lnTo>
                    <a:pt x="0" y="1756"/>
                  </a:lnTo>
                  <a:lnTo>
                    <a:pt x="22" y="2179"/>
                  </a:lnTo>
                  <a:lnTo>
                    <a:pt x="67" y="2623"/>
                  </a:lnTo>
                  <a:lnTo>
                    <a:pt x="133" y="3068"/>
                  </a:lnTo>
                  <a:lnTo>
                    <a:pt x="200" y="3490"/>
                  </a:lnTo>
                  <a:lnTo>
                    <a:pt x="289" y="3934"/>
                  </a:lnTo>
                  <a:lnTo>
                    <a:pt x="378" y="3979"/>
                  </a:lnTo>
                  <a:lnTo>
                    <a:pt x="756" y="45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2"/>
            <p:cNvSpPr/>
            <p:nvPr/>
          </p:nvSpPr>
          <p:spPr>
            <a:xfrm>
              <a:off x="-4905539" y="1745201"/>
              <a:ext cx="391218" cy="395781"/>
            </a:xfrm>
            <a:custGeom>
              <a:avLst/>
              <a:gdLst/>
              <a:ahLst/>
              <a:cxnLst/>
              <a:rect l="l" t="t" r="r" b="b"/>
              <a:pathLst>
                <a:path w="21005" h="21250" extrusionOk="0">
                  <a:moveTo>
                    <a:pt x="14092" y="1"/>
                  </a:moveTo>
                  <a:lnTo>
                    <a:pt x="13936" y="112"/>
                  </a:lnTo>
                  <a:lnTo>
                    <a:pt x="13358" y="534"/>
                  </a:lnTo>
                  <a:lnTo>
                    <a:pt x="12803" y="979"/>
                  </a:lnTo>
                  <a:lnTo>
                    <a:pt x="12225" y="1423"/>
                  </a:lnTo>
                  <a:lnTo>
                    <a:pt x="11691" y="1890"/>
                  </a:lnTo>
                  <a:lnTo>
                    <a:pt x="11136" y="2357"/>
                  </a:lnTo>
                  <a:lnTo>
                    <a:pt x="10602" y="2846"/>
                  </a:lnTo>
                  <a:lnTo>
                    <a:pt x="10069" y="3357"/>
                  </a:lnTo>
                  <a:lnTo>
                    <a:pt x="9535" y="3846"/>
                  </a:lnTo>
                  <a:lnTo>
                    <a:pt x="9024" y="4380"/>
                  </a:lnTo>
                  <a:lnTo>
                    <a:pt x="8535" y="4913"/>
                  </a:lnTo>
                  <a:lnTo>
                    <a:pt x="8046" y="5446"/>
                  </a:lnTo>
                  <a:lnTo>
                    <a:pt x="7557" y="6002"/>
                  </a:lnTo>
                  <a:lnTo>
                    <a:pt x="7091" y="6558"/>
                  </a:lnTo>
                  <a:lnTo>
                    <a:pt x="6624" y="7113"/>
                  </a:lnTo>
                  <a:lnTo>
                    <a:pt x="6179" y="7691"/>
                  </a:lnTo>
                  <a:lnTo>
                    <a:pt x="5735" y="8269"/>
                  </a:lnTo>
                  <a:lnTo>
                    <a:pt x="5312" y="8869"/>
                  </a:lnTo>
                  <a:lnTo>
                    <a:pt x="4912" y="9469"/>
                  </a:lnTo>
                  <a:lnTo>
                    <a:pt x="4490" y="10092"/>
                  </a:lnTo>
                  <a:lnTo>
                    <a:pt x="4112" y="10714"/>
                  </a:lnTo>
                  <a:lnTo>
                    <a:pt x="3890" y="11070"/>
                  </a:lnTo>
                  <a:lnTo>
                    <a:pt x="3468" y="11781"/>
                  </a:lnTo>
                  <a:lnTo>
                    <a:pt x="3068" y="12492"/>
                  </a:lnTo>
                  <a:lnTo>
                    <a:pt x="2690" y="13226"/>
                  </a:lnTo>
                  <a:lnTo>
                    <a:pt x="2312" y="13959"/>
                  </a:lnTo>
                  <a:lnTo>
                    <a:pt x="1979" y="14715"/>
                  </a:lnTo>
                  <a:lnTo>
                    <a:pt x="1623" y="15470"/>
                  </a:lnTo>
                  <a:lnTo>
                    <a:pt x="1312" y="16226"/>
                  </a:lnTo>
                  <a:lnTo>
                    <a:pt x="1023" y="17004"/>
                  </a:lnTo>
                  <a:lnTo>
                    <a:pt x="845" y="17426"/>
                  </a:lnTo>
                  <a:lnTo>
                    <a:pt x="400" y="18760"/>
                  </a:lnTo>
                  <a:lnTo>
                    <a:pt x="178" y="19427"/>
                  </a:lnTo>
                  <a:lnTo>
                    <a:pt x="0" y="20094"/>
                  </a:lnTo>
                  <a:lnTo>
                    <a:pt x="400" y="20382"/>
                  </a:lnTo>
                  <a:lnTo>
                    <a:pt x="778" y="20649"/>
                  </a:lnTo>
                  <a:lnTo>
                    <a:pt x="1134" y="20827"/>
                  </a:lnTo>
                  <a:lnTo>
                    <a:pt x="1467" y="20983"/>
                  </a:lnTo>
                  <a:lnTo>
                    <a:pt x="1779" y="21094"/>
                  </a:lnTo>
                  <a:lnTo>
                    <a:pt x="2112" y="21160"/>
                  </a:lnTo>
                  <a:lnTo>
                    <a:pt x="2423" y="21205"/>
                  </a:lnTo>
                  <a:lnTo>
                    <a:pt x="2734" y="21227"/>
                  </a:lnTo>
                  <a:lnTo>
                    <a:pt x="3023" y="21249"/>
                  </a:lnTo>
                  <a:lnTo>
                    <a:pt x="3334" y="21227"/>
                  </a:lnTo>
                  <a:lnTo>
                    <a:pt x="3601" y="21183"/>
                  </a:lnTo>
                  <a:lnTo>
                    <a:pt x="3890" y="21138"/>
                  </a:lnTo>
                  <a:lnTo>
                    <a:pt x="4401" y="21027"/>
                  </a:lnTo>
                  <a:lnTo>
                    <a:pt x="4868" y="20849"/>
                  </a:lnTo>
                  <a:lnTo>
                    <a:pt x="5268" y="20694"/>
                  </a:lnTo>
                  <a:lnTo>
                    <a:pt x="5601" y="20516"/>
                  </a:lnTo>
                  <a:lnTo>
                    <a:pt x="5935" y="20316"/>
                  </a:lnTo>
                  <a:lnTo>
                    <a:pt x="6068" y="20227"/>
                  </a:lnTo>
                  <a:lnTo>
                    <a:pt x="6468" y="20182"/>
                  </a:lnTo>
                  <a:lnTo>
                    <a:pt x="6846" y="20071"/>
                  </a:lnTo>
                  <a:lnTo>
                    <a:pt x="7179" y="19960"/>
                  </a:lnTo>
                  <a:lnTo>
                    <a:pt x="7491" y="19805"/>
                  </a:lnTo>
                  <a:lnTo>
                    <a:pt x="7780" y="19627"/>
                  </a:lnTo>
                  <a:lnTo>
                    <a:pt x="8046" y="19449"/>
                  </a:lnTo>
                  <a:lnTo>
                    <a:pt x="8291" y="19249"/>
                  </a:lnTo>
                  <a:lnTo>
                    <a:pt x="8513" y="19049"/>
                  </a:lnTo>
                  <a:lnTo>
                    <a:pt x="8713" y="18827"/>
                  </a:lnTo>
                  <a:lnTo>
                    <a:pt x="8891" y="18627"/>
                  </a:lnTo>
                  <a:lnTo>
                    <a:pt x="9180" y="18204"/>
                  </a:lnTo>
                  <a:lnTo>
                    <a:pt x="9380" y="17849"/>
                  </a:lnTo>
                  <a:lnTo>
                    <a:pt x="9513" y="17582"/>
                  </a:lnTo>
                  <a:lnTo>
                    <a:pt x="9580" y="17404"/>
                  </a:lnTo>
                  <a:lnTo>
                    <a:pt x="9624" y="17404"/>
                  </a:lnTo>
                  <a:lnTo>
                    <a:pt x="9780" y="17426"/>
                  </a:lnTo>
                  <a:lnTo>
                    <a:pt x="10113" y="17426"/>
                  </a:lnTo>
                  <a:lnTo>
                    <a:pt x="10691" y="17404"/>
                  </a:lnTo>
                  <a:lnTo>
                    <a:pt x="11536" y="17337"/>
                  </a:lnTo>
                  <a:lnTo>
                    <a:pt x="12758" y="17204"/>
                  </a:lnTo>
                  <a:lnTo>
                    <a:pt x="13181" y="17137"/>
                  </a:lnTo>
                  <a:lnTo>
                    <a:pt x="13581" y="17026"/>
                  </a:lnTo>
                  <a:lnTo>
                    <a:pt x="13959" y="16915"/>
                  </a:lnTo>
                  <a:lnTo>
                    <a:pt x="14336" y="16782"/>
                  </a:lnTo>
                  <a:lnTo>
                    <a:pt x="14670" y="16626"/>
                  </a:lnTo>
                  <a:lnTo>
                    <a:pt x="15003" y="16471"/>
                  </a:lnTo>
                  <a:lnTo>
                    <a:pt x="15292" y="16315"/>
                  </a:lnTo>
                  <a:lnTo>
                    <a:pt x="15559" y="16137"/>
                  </a:lnTo>
                  <a:lnTo>
                    <a:pt x="15826" y="15959"/>
                  </a:lnTo>
                  <a:lnTo>
                    <a:pt x="16048" y="15782"/>
                  </a:lnTo>
                  <a:lnTo>
                    <a:pt x="16448" y="15426"/>
                  </a:lnTo>
                  <a:lnTo>
                    <a:pt x="16759" y="15137"/>
                  </a:lnTo>
                  <a:lnTo>
                    <a:pt x="16959" y="14915"/>
                  </a:lnTo>
                  <a:lnTo>
                    <a:pt x="17070" y="14759"/>
                  </a:lnTo>
                  <a:lnTo>
                    <a:pt x="17270" y="14715"/>
                  </a:lnTo>
                  <a:lnTo>
                    <a:pt x="17715" y="14559"/>
                  </a:lnTo>
                  <a:lnTo>
                    <a:pt x="18137" y="14381"/>
                  </a:lnTo>
                  <a:lnTo>
                    <a:pt x="18515" y="14181"/>
                  </a:lnTo>
                  <a:lnTo>
                    <a:pt x="18893" y="13981"/>
                  </a:lnTo>
                  <a:lnTo>
                    <a:pt x="19204" y="13737"/>
                  </a:lnTo>
                  <a:lnTo>
                    <a:pt x="19515" y="13492"/>
                  </a:lnTo>
                  <a:lnTo>
                    <a:pt x="19782" y="13226"/>
                  </a:lnTo>
                  <a:lnTo>
                    <a:pt x="20026" y="12937"/>
                  </a:lnTo>
                  <a:lnTo>
                    <a:pt x="20249" y="12625"/>
                  </a:lnTo>
                  <a:lnTo>
                    <a:pt x="20426" y="12314"/>
                  </a:lnTo>
                  <a:lnTo>
                    <a:pt x="20582" y="11959"/>
                  </a:lnTo>
                  <a:lnTo>
                    <a:pt x="20715" y="11603"/>
                  </a:lnTo>
                  <a:lnTo>
                    <a:pt x="20826" y="11247"/>
                  </a:lnTo>
                  <a:lnTo>
                    <a:pt x="20915" y="10847"/>
                  </a:lnTo>
                  <a:lnTo>
                    <a:pt x="20960" y="10447"/>
                  </a:lnTo>
                  <a:lnTo>
                    <a:pt x="21004" y="10025"/>
                  </a:lnTo>
                  <a:lnTo>
                    <a:pt x="21004" y="9958"/>
                  </a:lnTo>
                  <a:lnTo>
                    <a:pt x="20982" y="9514"/>
                  </a:lnTo>
                  <a:lnTo>
                    <a:pt x="20915" y="9047"/>
                  </a:lnTo>
                  <a:lnTo>
                    <a:pt x="20826" y="8580"/>
                  </a:lnTo>
                  <a:lnTo>
                    <a:pt x="20671" y="8091"/>
                  </a:lnTo>
                  <a:lnTo>
                    <a:pt x="20493" y="7602"/>
                  </a:lnTo>
                  <a:lnTo>
                    <a:pt x="20293" y="7136"/>
                  </a:lnTo>
                  <a:lnTo>
                    <a:pt x="20049" y="6669"/>
                  </a:lnTo>
                  <a:lnTo>
                    <a:pt x="19804" y="6202"/>
                  </a:lnTo>
                  <a:lnTo>
                    <a:pt x="19537" y="5758"/>
                  </a:lnTo>
                  <a:lnTo>
                    <a:pt x="19248" y="5335"/>
                  </a:lnTo>
                  <a:lnTo>
                    <a:pt x="18982" y="4935"/>
                  </a:lnTo>
                  <a:lnTo>
                    <a:pt x="18693" y="4557"/>
                  </a:lnTo>
                  <a:lnTo>
                    <a:pt x="18426" y="4202"/>
                  </a:lnTo>
                  <a:lnTo>
                    <a:pt x="18159" y="3891"/>
                  </a:lnTo>
                  <a:lnTo>
                    <a:pt x="17915" y="3624"/>
                  </a:lnTo>
                  <a:lnTo>
                    <a:pt x="17693" y="3402"/>
                  </a:lnTo>
                  <a:lnTo>
                    <a:pt x="16248" y="1979"/>
                  </a:lnTo>
                  <a:lnTo>
                    <a:pt x="15225" y="1023"/>
                  </a:lnTo>
                  <a:lnTo>
                    <a:pt x="14092" y="1"/>
                  </a:lnTo>
                  <a:close/>
                </a:path>
              </a:pathLst>
            </a:custGeom>
            <a:solidFill>
              <a:srgbClr val="F59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2"/>
            <p:cNvSpPr/>
            <p:nvPr/>
          </p:nvSpPr>
          <p:spPr>
            <a:xfrm>
              <a:off x="-4739535" y="1742724"/>
              <a:ext cx="228939" cy="281107"/>
            </a:xfrm>
            <a:custGeom>
              <a:avLst/>
              <a:gdLst/>
              <a:ahLst/>
              <a:cxnLst/>
              <a:rect l="l" t="t" r="r" b="b"/>
              <a:pathLst>
                <a:path w="12292" h="15093" extrusionOk="0">
                  <a:moveTo>
                    <a:pt x="5357" y="1"/>
                  </a:moveTo>
                  <a:lnTo>
                    <a:pt x="5179" y="134"/>
                  </a:lnTo>
                  <a:lnTo>
                    <a:pt x="5023" y="245"/>
                  </a:lnTo>
                  <a:lnTo>
                    <a:pt x="6557" y="1601"/>
                  </a:lnTo>
                  <a:lnTo>
                    <a:pt x="7379" y="2401"/>
                  </a:lnTo>
                  <a:lnTo>
                    <a:pt x="8224" y="3201"/>
                  </a:lnTo>
                  <a:lnTo>
                    <a:pt x="9002" y="4001"/>
                  </a:lnTo>
                  <a:lnTo>
                    <a:pt x="9691" y="4735"/>
                  </a:lnTo>
                  <a:lnTo>
                    <a:pt x="9980" y="5090"/>
                  </a:lnTo>
                  <a:lnTo>
                    <a:pt x="10246" y="5424"/>
                  </a:lnTo>
                  <a:lnTo>
                    <a:pt x="10446" y="5735"/>
                  </a:lnTo>
                  <a:lnTo>
                    <a:pt x="10602" y="6002"/>
                  </a:lnTo>
                  <a:lnTo>
                    <a:pt x="10935" y="6691"/>
                  </a:lnTo>
                  <a:lnTo>
                    <a:pt x="11202" y="7357"/>
                  </a:lnTo>
                  <a:lnTo>
                    <a:pt x="11424" y="7958"/>
                  </a:lnTo>
                  <a:lnTo>
                    <a:pt x="11580" y="8535"/>
                  </a:lnTo>
                  <a:lnTo>
                    <a:pt x="11691" y="9047"/>
                  </a:lnTo>
                  <a:lnTo>
                    <a:pt x="11780" y="9469"/>
                  </a:lnTo>
                  <a:lnTo>
                    <a:pt x="11891" y="10069"/>
                  </a:lnTo>
                  <a:lnTo>
                    <a:pt x="11891" y="10091"/>
                  </a:lnTo>
                  <a:lnTo>
                    <a:pt x="11891" y="10114"/>
                  </a:lnTo>
                  <a:lnTo>
                    <a:pt x="11891" y="10269"/>
                  </a:lnTo>
                  <a:lnTo>
                    <a:pt x="11891" y="10447"/>
                  </a:lnTo>
                  <a:lnTo>
                    <a:pt x="11869" y="10647"/>
                  </a:lnTo>
                  <a:lnTo>
                    <a:pt x="11825" y="10914"/>
                  </a:lnTo>
                  <a:lnTo>
                    <a:pt x="11758" y="11180"/>
                  </a:lnTo>
                  <a:lnTo>
                    <a:pt x="11647" y="11492"/>
                  </a:lnTo>
                  <a:lnTo>
                    <a:pt x="11513" y="11803"/>
                  </a:lnTo>
                  <a:lnTo>
                    <a:pt x="11358" y="12136"/>
                  </a:lnTo>
                  <a:lnTo>
                    <a:pt x="11136" y="12492"/>
                  </a:lnTo>
                  <a:lnTo>
                    <a:pt x="10891" y="12825"/>
                  </a:lnTo>
                  <a:lnTo>
                    <a:pt x="10580" y="13181"/>
                  </a:lnTo>
                  <a:lnTo>
                    <a:pt x="10224" y="13514"/>
                  </a:lnTo>
                  <a:lnTo>
                    <a:pt x="9824" y="13825"/>
                  </a:lnTo>
                  <a:lnTo>
                    <a:pt x="9357" y="14137"/>
                  </a:lnTo>
                  <a:lnTo>
                    <a:pt x="9091" y="14270"/>
                  </a:lnTo>
                  <a:lnTo>
                    <a:pt x="8824" y="14403"/>
                  </a:lnTo>
                  <a:lnTo>
                    <a:pt x="8535" y="14537"/>
                  </a:lnTo>
                  <a:lnTo>
                    <a:pt x="8224" y="14670"/>
                  </a:lnTo>
                  <a:lnTo>
                    <a:pt x="334" y="6380"/>
                  </a:lnTo>
                  <a:lnTo>
                    <a:pt x="267" y="6335"/>
                  </a:lnTo>
                  <a:lnTo>
                    <a:pt x="200" y="6313"/>
                  </a:lnTo>
                  <a:lnTo>
                    <a:pt x="111" y="6335"/>
                  </a:lnTo>
                  <a:lnTo>
                    <a:pt x="45" y="6380"/>
                  </a:lnTo>
                  <a:lnTo>
                    <a:pt x="0" y="6424"/>
                  </a:lnTo>
                  <a:lnTo>
                    <a:pt x="0" y="6513"/>
                  </a:lnTo>
                  <a:lnTo>
                    <a:pt x="0" y="6580"/>
                  </a:lnTo>
                  <a:lnTo>
                    <a:pt x="45" y="6646"/>
                  </a:lnTo>
                  <a:lnTo>
                    <a:pt x="7913" y="14914"/>
                  </a:lnTo>
                  <a:lnTo>
                    <a:pt x="8024" y="15026"/>
                  </a:lnTo>
                  <a:lnTo>
                    <a:pt x="8046" y="15048"/>
                  </a:lnTo>
                  <a:lnTo>
                    <a:pt x="8091" y="15092"/>
                  </a:lnTo>
                  <a:lnTo>
                    <a:pt x="8224" y="15092"/>
                  </a:lnTo>
                  <a:lnTo>
                    <a:pt x="8291" y="15048"/>
                  </a:lnTo>
                  <a:lnTo>
                    <a:pt x="8602" y="14937"/>
                  </a:lnTo>
                  <a:lnTo>
                    <a:pt x="8913" y="14803"/>
                  </a:lnTo>
                  <a:lnTo>
                    <a:pt x="9469" y="14514"/>
                  </a:lnTo>
                  <a:lnTo>
                    <a:pt x="9958" y="14225"/>
                  </a:lnTo>
                  <a:lnTo>
                    <a:pt x="10380" y="13892"/>
                  </a:lnTo>
                  <a:lnTo>
                    <a:pt x="10758" y="13559"/>
                  </a:lnTo>
                  <a:lnTo>
                    <a:pt x="11091" y="13225"/>
                  </a:lnTo>
                  <a:lnTo>
                    <a:pt x="11358" y="12870"/>
                  </a:lnTo>
                  <a:lnTo>
                    <a:pt x="11602" y="12514"/>
                  </a:lnTo>
                  <a:lnTo>
                    <a:pt x="11802" y="12158"/>
                  </a:lnTo>
                  <a:lnTo>
                    <a:pt x="11958" y="11825"/>
                  </a:lnTo>
                  <a:lnTo>
                    <a:pt x="12069" y="11514"/>
                  </a:lnTo>
                  <a:lnTo>
                    <a:pt x="12158" y="11203"/>
                  </a:lnTo>
                  <a:lnTo>
                    <a:pt x="12225" y="10914"/>
                  </a:lnTo>
                  <a:lnTo>
                    <a:pt x="12269" y="10647"/>
                  </a:lnTo>
                  <a:lnTo>
                    <a:pt x="12291" y="10425"/>
                  </a:lnTo>
                  <a:lnTo>
                    <a:pt x="12291" y="10225"/>
                  </a:lnTo>
                  <a:lnTo>
                    <a:pt x="12291" y="10069"/>
                  </a:lnTo>
                  <a:lnTo>
                    <a:pt x="12269" y="10025"/>
                  </a:lnTo>
                  <a:lnTo>
                    <a:pt x="12180" y="9402"/>
                  </a:lnTo>
                  <a:lnTo>
                    <a:pt x="12091" y="8958"/>
                  </a:lnTo>
                  <a:lnTo>
                    <a:pt x="11958" y="8424"/>
                  </a:lnTo>
                  <a:lnTo>
                    <a:pt x="11802" y="7846"/>
                  </a:lnTo>
                  <a:lnTo>
                    <a:pt x="11580" y="7202"/>
                  </a:lnTo>
                  <a:lnTo>
                    <a:pt x="11313" y="6535"/>
                  </a:lnTo>
                  <a:lnTo>
                    <a:pt x="10958" y="5824"/>
                  </a:lnTo>
                  <a:lnTo>
                    <a:pt x="10802" y="5535"/>
                  </a:lnTo>
                  <a:lnTo>
                    <a:pt x="10580" y="5224"/>
                  </a:lnTo>
                  <a:lnTo>
                    <a:pt x="10335" y="4890"/>
                  </a:lnTo>
                  <a:lnTo>
                    <a:pt x="10046" y="4535"/>
                  </a:lnTo>
                  <a:lnTo>
                    <a:pt x="9357" y="3779"/>
                  </a:lnTo>
                  <a:lnTo>
                    <a:pt x="8557" y="2979"/>
                  </a:lnTo>
                  <a:lnTo>
                    <a:pt x="7735" y="2157"/>
                  </a:lnTo>
                  <a:lnTo>
                    <a:pt x="6890" y="1379"/>
                  </a:lnTo>
                  <a:lnTo>
                    <a:pt x="6090" y="645"/>
                  </a:lnTo>
                  <a:lnTo>
                    <a:pt x="535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2"/>
            <p:cNvSpPr/>
            <p:nvPr/>
          </p:nvSpPr>
          <p:spPr>
            <a:xfrm>
              <a:off x="-4833088" y="1944750"/>
              <a:ext cx="249221" cy="130003"/>
            </a:xfrm>
            <a:custGeom>
              <a:avLst/>
              <a:gdLst/>
              <a:ahLst/>
              <a:cxnLst/>
              <a:rect l="l" t="t" r="r" b="b"/>
              <a:pathLst>
                <a:path w="13381" h="6980" extrusionOk="0">
                  <a:moveTo>
                    <a:pt x="222" y="0"/>
                  </a:moveTo>
                  <a:lnTo>
                    <a:pt x="0" y="356"/>
                  </a:lnTo>
                  <a:lnTo>
                    <a:pt x="5468" y="6735"/>
                  </a:lnTo>
                  <a:lnTo>
                    <a:pt x="5534" y="6801"/>
                  </a:lnTo>
                  <a:lnTo>
                    <a:pt x="5623" y="6868"/>
                  </a:lnTo>
                  <a:lnTo>
                    <a:pt x="5645" y="6868"/>
                  </a:lnTo>
                  <a:lnTo>
                    <a:pt x="5846" y="6912"/>
                  </a:lnTo>
                  <a:lnTo>
                    <a:pt x="6312" y="6957"/>
                  </a:lnTo>
                  <a:lnTo>
                    <a:pt x="7046" y="6979"/>
                  </a:lnTo>
                  <a:lnTo>
                    <a:pt x="7713" y="6957"/>
                  </a:lnTo>
                  <a:lnTo>
                    <a:pt x="8090" y="6912"/>
                  </a:lnTo>
                  <a:lnTo>
                    <a:pt x="8490" y="6868"/>
                  </a:lnTo>
                  <a:lnTo>
                    <a:pt x="8891" y="6801"/>
                  </a:lnTo>
                  <a:lnTo>
                    <a:pt x="9313" y="6735"/>
                  </a:lnTo>
                  <a:lnTo>
                    <a:pt x="9735" y="6623"/>
                  </a:lnTo>
                  <a:lnTo>
                    <a:pt x="10157" y="6490"/>
                  </a:lnTo>
                  <a:lnTo>
                    <a:pt x="10580" y="6312"/>
                  </a:lnTo>
                  <a:lnTo>
                    <a:pt x="11024" y="6134"/>
                  </a:lnTo>
                  <a:lnTo>
                    <a:pt x="11424" y="5912"/>
                  </a:lnTo>
                  <a:lnTo>
                    <a:pt x="11847" y="5646"/>
                  </a:lnTo>
                  <a:lnTo>
                    <a:pt x="12247" y="5357"/>
                  </a:lnTo>
                  <a:lnTo>
                    <a:pt x="12625" y="5001"/>
                  </a:lnTo>
                  <a:lnTo>
                    <a:pt x="12980" y="4623"/>
                  </a:lnTo>
                  <a:lnTo>
                    <a:pt x="13314" y="4201"/>
                  </a:lnTo>
                  <a:lnTo>
                    <a:pt x="13358" y="4156"/>
                  </a:lnTo>
                  <a:lnTo>
                    <a:pt x="13380" y="4090"/>
                  </a:lnTo>
                  <a:lnTo>
                    <a:pt x="13380" y="4001"/>
                  </a:lnTo>
                  <a:lnTo>
                    <a:pt x="13358" y="3934"/>
                  </a:lnTo>
                  <a:lnTo>
                    <a:pt x="13314" y="3890"/>
                  </a:lnTo>
                  <a:lnTo>
                    <a:pt x="13225" y="3845"/>
                  </a:lnTo>
                  <a:lnTo>
                    <a:pt x="13158" y="3845"/>
                  </a:lnTo>
                  <a:lnTo>
                    <a:pt x="13091" y="3867"/>
                  </a:lnTo>
                  <a:lnTo>
                    <a:pt x="13025" y="3934"/>
                  </a:lnTo>
                  <a:lnTo>
                    <a:pt x="12936" y="4067"/>
                  </a:lnTo>
                  <a:lnTo>
                    <a:pt x="12713" y="4334"/>
                  </a:lnTo>
                  <a:lnTo>
                    <a:pt x="12469" y="4579"/>
                  </a:lnTo>
                  <a:lnTo>
                    <a:pt x="12247" y="4823"/>
                  </a:lnTo>
                  <a:lnTo>
                    <a:pt x="12002" y="5023"/>
                  </a:lnTo>
                  <a:lnTo>
                    <a:pt x="11735" y="5223"/>
                  </a:lnTo>
                  <a:lnTo>
                    <a:pt x="11469" y="5401"/>
                  </a:lnTo>
                  <a:lnTo>
                    <a:pt x="11202" y="5579"/>
                  </a:lnTo>
                  <a:lnTo>
                    <a:pt x="10935" y="5712"/>
                  </a:lnTo>
                  <a:lnTo>
                    <a:pt x="10669" y="5846"/>
                  </a:lnTo>
                  <a:lnTo>
                    <a:pt x="10380" y="5979"/>
                  </a:lnTo>
                  <a:lnTo>
                    <a:pt x="9824" y="6179"/>
                  </a:lnTo>
                  <a:lnTo>
                    <a:pt x="9268" y="6335"/>
                  </a:lnTo>
                  <a:lnTo>
                    <a:pt x="8735" y="6446"/>
                  </a:lnTo>
                  <a:lnTo>
                    <a:pt x="8202" y="6512"/>
                  </a:lnTo>
                  <a:lnTo>
                    <a:pt x="7713" y="6557"/>
                  </a:lnTo>
                  <a:lnTo>
                    <a:pt x="7246" y="6579"/>
                  </a:lnTo>
                  <a:lnTo>
                    <a:pt x="6823" y="6579"/>
                  </a:lnTo>
                  <a:lnTo>
                    <a:pt x="6179" y="6535"/>
                  </a:lnTo>
                  <a:lnTo>
                    <a:pt x="5801" y="649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2"/>
            <p:cNvSpPr/>
            <p:nvPr/>
          </p:nvSpPr>
          <p:spPr>
            <a:xfrm>
              <a:off x="-4889801" y="2061901"/>
              <a:ext cx="166414" cy="65839"/>
            </a:xfrm>
            <a:custGeom>
              <a:avLst/>
              <a:gdLst/>
              <a:ahLst/>
              <a:cxnLst/>
              <a:rect l="l" t="t" r="r" b="b"/>
              <a:pathLst>
                <a:path w="8935" h="3535" extrusionOk="0">
                  <a:moveTo>
                    <a:pt x="178" y="0"/>
                  </a:moveTo>
                  <a:lnTo>
                    <a:pt x="0" y="422"/>
                  </a:lnTo>
                  <a:lnTo>
                    <a:pt x="489" y="1000"/>
                  </a:lnTo>
                  <a:lnTo>
                    <a:pt x="1022" y="1578"/>
                  </a:lnTo>
                  <a:lnTo>
                    <a:pt x="1578" y="2089"/>
                  </a:lnTo>
                  <a:lnTo>
                    <a:pt x="1867" y="2334"/>
                  </a:lnTo>
                  <a:lnTo>
                    <a:pt x="2156" y="2556"/>
                  </a:lnTo>
                  <a:lnTo>
                    <a:pt x="2445" y="2756"/>
                  </a:lnTo>
                  <a:lnTo>
                    <a:pt x="2734" y="2956"/>
                  </a:lnTo>
                  <a:lnTo>
                    <a:pt x="3045" y="3112"/>
                  </a:lnTo>
                  <a:lnTo>
                    <a:pt x="3334" y="3267"/>
                  </a:lnTo>
                  <a:lnTo>
                    <a:pt x="3645" y="3378"/>
                  </a:lnTo>
                  <a:lnTo>
                    <a:pt x="3956" y="3445"/>
                  </a:lnTo>
                  <a:lnTo>
                    <a:pt x="4267" y="3512"/>
                  </a:lnTo>
                  <a:lnTo>
                    <a:pt x="4556" y="3534"/>
                  </a:lnTo>
                  <a:lnTo>
                    <a:pt x="4756" y="3512"/>
                  </a:lnTo>
                  <a:lnTo>
                    <a:pt x="5023" y="3490"/>
                  </a:lnTo>
                  <a:lnTo>
                    <a:pt x="5268" y="3423"/>
                  </a:lnTo>
                  <a:lnTo>
                    <a:pt x="5779" y="3267"/>
                  </a:lnTo>
                  <a:lnTo>
                    <a:pt x="6223" y="3090"/>
                  </a:lnTo>
                  <a:lnTo>
                    <a:pt x="6623" y="2912"/>
                  </a:lnTo>
                  <a:lnTo>
                    <a:pt x="6979" y="2712"/>
                  </a:lnTo>
                  <a:lnTo>
                    <a:pt x="7312" y="2512"/>
                  </a:lnTo>
                  <a:lnTo>
                    <a:pt x="7601" y="2312"/>
                  </a:lnTo>
                  <a:lnTo>
                    <a:pt x="7846" y="2112"/>
                  </a:lnTo>
                  <a:lnTo>
                    <a:pt x="8068" y="1912"/>
                  </a:lnTo>
                  <a:lnTo>
                    <a:pt x="8246" y="1712"/>
                  </a:lnTo>
                  <a:lnTo>
                    <a:pt x="8402" y="1511"/>
                  </a:lnTo>
                  <a:lnTo>
                    <a:pt x="8535" y="1334"/>
                  </a:lnTo>
                  <a:lnTo>
                    <a:pt x="8646" y="1156"/>
                  </a:lnTo>
                  <a:lnTo>
                    <a:pt x="8802" y="867"/>
                  </a:lnTo>
                  <a:lnTo>
                    <a:pt x="8891" y="622"/>
                  </a:lnTo>
                  <a:lnTo>
                    <a:pt x="8935" y="422"/>
                  </a:lnTo>
                  <a:lnTo>
                    <a:pt x="8935" y="333"/>
                  </a:lnTo>
                  <a:lnTo>
                    <a:pt x="8891" y="267"/>
                  </a:lnTo>
                  <a:lnTo>
                    <a:pt x="8824" y="222"/>
                  </a:lnTo>
                  <a:lnTo>
                    <a:pt x="8757" y="200"/>
                  </a:lnTo>
                  <a:lnTo>
                    <a:pt x="8690" y="200"/>
                  </a:lnTo>
                  <a:lnTo>
                    <a:pt x="8602" y="245"/>
                  </a:lnTo>
                  <a:lnTo>
                    <a:pt x="8557" y="289"/>
                  </a:lnTo>
                  <a:lnTo>
                    <a:pt x="8535" y="356"/>
                  </a:lnTo>
                  <a:lnTo>
                    <a:pt x="8513" y="445"/>
                  </a:lnTo>
                  <a:lnTo>
                    <a:pt x="8468" y="622"/>
                  </a:lnTo>
                  <a:lnTo>
                    <a:pt x="8335" y="889"/>
                  </a:lnTo>
                  <a:lnTo>
                    <a:pt x="8246" y="1045"/>
                  </a:lnTo>
                  <a:lnTo>
                    <a:pt x="8135" y="1223"/>
                  </a:lnTo>
                  <a:lnTo>
                    <a:pt x="8001" y="1400"/>
                  </a:lnTo>
                  <a:lnTo>
                    <a:pt x="7824" y="1578"/>
                  </a:lnTo>
                  <a:lnTo>
                    <a:pt x="7624" y="1778"/>
                  </a:lnTo>
                  <a:lnTo>
                    <a:pt x="7401" y="1956"/>
                  </a:lnTo>
                  <a:lnTo>
                    <a:pt x="7135" y="2156"/>
                  </a:lnTo>
                  <a:lnTo>
                    <a:pt x="6823" y="2356"/>
                  </a:lnTo>
                  <a:lnTo>
                    <a:pt x="6468" y="2534"/>
                  </a:lnTo>
                  <a:lnTo>
                    <a:pt x="6090" y="2712"/>
                  </a:lnTo>
                  <a:lnTo>
                    <a:pt x="5645" y="2889"/>
                  </a:lnTo>
                  <a:lnTo>
                    <a:pt x="5157" y="3045"/>
                  </a:lnTo>
                  <a:lnTo>
                    <a:pt x="4845" y="3112"/>
                  </a:lnTo>
                  <a:lnTo>
                    <a:pt x="4512" y="3134"/>
                  </a:lnTo>
                  <a:lnTo>
                    <a:pt x="4201" y="3090"/>
                  </a:lnTo>
                  <a:lnTo>
                    <a:pt x="3867" y="3023"/>
                  </a:lnTo>
                  <a:lnTo>
                    <a:pt x="3534" y="2912"/>
                  </a:lnTo>
                  <a:lnTo>
                    <a:pt x="3201" y="2756"/>
                  </a:lnTo>
                  <a:lnTo>
                    <a:pt x="2867" y="2578"/>
                  </a:lnTo>
                  <a:lnTo>
                    <a:pt x="2556" y="2356"/>
                  </a:lnTo>
                  <a:lnTo>
                    <a:pt x="2223" y="2134"/>
                  </a:lnTo>
                  <a:lnTo>
                    <a:pt x="1911" y="1867"/>
                  </a:lnTo>
                  <a:lnTo>
                    <a:pt x="1600" y="1578"/>
                  </a:lnTo>
                  <a:lnTo>
                    <a:pt x="1289" y="1289"/>
                  </a:lnTo>
                  <a:lnTo>
                    <a:pt x="711" y="645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2"/>
            <p:cNvSpPr/>
            <p:nvPr/>
          </p:nvSpPr>
          <p:spPr>
            <a:xfrm>
              <a:off x="-3902509" y="2462618"/>
              <a:ext cx="38107" cy="97297"/>
            </a:xfrm>
            <a:custGeom>
              <a:avLst/>
              <a:gdLst/>
              <a:ahLst/>
              <a:cxnLst/>
              <a:rect l="l" t="t" r="r" b="b"/>
              <a:pathLst>
                <a:path w="2046" h="5224" extrusionOk="0">
                  <a:moveTo>
                    <a:pt x="223" y="0"/>
                  </a:moveTo>
                  <a:lnTo>
                    <a:pt x="178" y="45"/>
                  </a:lnTo>
                  <a:lnTo>
                    <a:pt x="134" y="111"/>
                  </a:lnTo>
                  <a:lnTo>
                    <a:pt x="90" y="178"/>
                  </a:lnTo>
                  <a:lnTo>
                    <a:pt x="67" y="267"/>
                  </a:lnTo>
                  <a:lnTo>
                    <a:pt x="23" y="467"/>
                  </a:lnTo>
                  <a:lnTo>
                    <a:pt x="1" y="711"/>
                  </a:lnTo>
                  <a:lnTo>
                    <a:pt x="1" y="978"/>
                  </a:lnTo>
                  <a:lnTo>
                    <a:pt x="45" y="2156"/>
                  </a:lnTo>
                  <a:lnTo>
                    <a:pt x="67" y="3334"/>
                  </a:lnTo>
                  <a:lnTo>
                    <a:pt x="67" y="3645"/>
                  </a:lnTo>
                  <a:lnTo>
                    <a:pt x="67" y="3979"/>
                  </a:lnTo>
                  <a:lnTo>
                    <a:pt x="112" y="4290"/>
                  </a:lnTo>
                  <a:lnTo>
                    <a:pt x="156" y="4445"/>
                  </a:lnTo>
                  <a:lnTo>
                    <a:pt x="223" y="4579"/>
                  </a:lnTo>
                  <a:lnTo>
                    <a:pt x="290" y="4734"/>
                  </a:lnTo>
                  <a:lnTo>
                    <a:pt x="379" y="4868"/>
                  </a:lnTo>
                  <a:lnTo>
                    <a:pt x="490" y="4979"/>
                  </a:lnTo>
                  <a:lnTo>
                    <a:pt x="623" y="5068"/>
                  </a:lnTo>
                  <a:lnTo>
                    <a:pt x="756" y="5157"/>
                  </a:lnTo>
                  <a:lnTo>
                    <a:pt x="890" y="5201"/>
                  </a:lnTo>
                  <a:lnTo>
                    <a:pt x="1045" y="5223"/>
                  </a:lnTo>
                  <a:lnTo>
                    <a:pt x="1201" y="5201"/>
                  </a:lnTo>
                  <a:lnTo>
                    <a:pt x="1379" y="5157"/>
                  </a:lnTo>
                  <a:lnTo>
                    <a:pt x="1512" y="5068"/>
                  </a:lnTo>
                  <a:lnTo>
                    <a:pt x="1645" y="4957"/>
                  </a:lnTo>
                  <a:lnTo>
                    <a:pt x="1734" y="4801"/>
                  </a:lnTo>
                  <a:lnTo>
                    <a:pt x="1823" y="4645"/>
                  </a:lnTo>
                  <a:lnTo>
                    <a:pt x="1890" y="4468"/>
                  </a:lnTo>
                  <a:lnTo>
                    <a:pt x="1957" y="4312"/>
                  </a:lnTo>
                  <a:lnTo>
                    <a:pt x="1979" y="4134"/>
                  </a:lnTo>
                  <a:lnTo>
                    <a:pt x="2023" y="3868"/>
                  </a:lnTo>
                  <a:lnTo>
                    <a:pt x="2045" y="3623"/>
                  </a:lnTo>
                  <a:lnTo>
                    <a:pt x="2023" y="3356"/>
                  </a:lnTo>
                  <a:lnTo>
                    <a:pt x="2023" y="3112"/>
                  </a:lnTo>
                  <a:lnTo>
                    <a:pt x="1979" y="2845"/>
                  </a:lnTo>
                  <a:lnTo>
                    <a:pt x="1934" y="2601"/>
                  </a:lnTo>
                  <a:lnTo>
                    <a:pt x="1868" y="2334"/>
                  </a:lnTo>
                  <a:lnTo>
                    <a:pt x="1801" y="2089"/>
                  </a:lnTo>
                  <a:lnTo>
                    <a:pt x="1712" y="1845"/>
                  </a:lnTo>
                  <a:lnTo>
                    <a:pt x="1623" y="1600"/>
                  </a:lnTo>
                  <a:lnTo>
                    <a:pt x="1379" y="1156"/>
                  </a:lnTo>
                  <a:lnTo>
                    <a:pt x="1090" y="711"/>
                  </a:lnTo>
                  <a:lnTo>
                    <a:pt x="779" y="311"/>
                  </a:lnTo>
                  <a:lnTo>
                    <a:pt x="645" y="200"/>
                  </a:lnTo>
                  <a:lnTo>
                    <a:pt x="556" y="89"/>
                  </a:lnTo>
                  <a:lnTo>
                    <a:pt x="445" y="45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2"/>
            <p:cNvSpPr/>
            <p:nvPr/>
          </p:nvSpPr>
          <p:spPr>
            <a:xfrm>
              <a:off x="-3912845" y="1895058"/>
              <a:ext cx="258329" cy="361008"/>
            </a:xfrm>
            <a:custGeom>
              <a:avLst/>
              <a:gdLst/>
              <a:ahLst/>
              <a:cxnLst/>
              <a:rect l="l" t="t" r="r" b="b"/>
              <a:pathLst>
                <a:path w="13870" h="19383" extrusionOk="0">
                  <a:moveTo>
                    <a:pt x="4934" y="1"/>
                  </a:moveTo>
                  <a:lnTo>
                    <a:pt x="4645" y="23"/>
                  </a:lnTo>
                  <a:lnTo>
                    <a:pt x="4379" y="68"/>
                  </a:lnTo>
                  <a:lnTo>
                    <a:pt x="4090" y="134"/>
                  </a:lnTo>
                  <a:lnTo>
                    <a:pt x="3823" y="201"/>
                  </a:lnTo>
                  <a:lnTo>
                    <a:pt x="3556" y="290"/>
                  </a:lnTo>
                  <a:lnTo>
                    <a:pt x="3267" y="423"/>
                  </a:lnTo>
                  <a:lnTo>
                    <a:pt x="3023" y="534"/>
                  </a:lnTo>
                  <a:lnTo>
                    <a:pt x="2756" y="690"/>
                  </a:lnTo>
                  <a:lnTo>
                    <a:pt x="2512" y="845"/>
                  </a:lnTo>
                  <a:lnTo>
                    <a:pt x="2267" y="1023"/>
                  </a:lnTo>
                  <a:lnTo>
                    <a:pt x="2023" y="1201"/>
                  </a:lnTo>
                  <a:lnTo>
                    <a:pt x="1800" y="1401"/>
                  </a:lnTo>
                  <a:lnTo>
                    <a:pt x="1578" y="1601"/>
                  </a:lnTo>
                  <a:lnTo>
                    <a:pt x="1378" y="1823"/>
                  </a:lnTo>
                  <a:lnTo>
                    <a:pt x="1178" y="2068"/>
                  </a:lnTo>
                  <a:lnTo>
                    <a:pt x="1000" y="2290"/>
                  </a:lnTo>
                  <a:lnTo>
                    <a:pt x="822" y="2557"/>
                  </a:lnTo>
                  <a:lnTo>
                    <a:pt x="667" y="2801"/>
                  </a:lnTo>
                  <a:lnTo>
                    <a:pt x="511" y="3068"/>
                  </a:lnTo>
                  <a:lnTo>
                    <a:pt x="400" y="3335"/>
                  </a:lnTo>
                  <a:lnTo>
                    <a:pt x="289" y="3602"/>
                  </a:lnTo>
                  <a:lnTo>
                    <a:pt x="200" y="3868"/>
                  </a:lnTo>
                  <a:lnTo>
                    <a:pt x="111" y="4157"/>
                  </a:lnTo>
                  <a:lnTo>
                    <a:pt x="67" y="4446"/>
                  </a:lnTo>
                  <a:lnTo>
                    <a:pt x="22" y="4713"/>
                  </a:lnTo>
                  <a:lnTo>
                    <a:pt x="0" y="5002"/>
                  </a:lnTo>
                  <a:lnTo>
                    <a:pt x="0" y="5291"/>
                  </a:lnTo>
                  <a:lnTo>
                    <a:pt x="44" y="5557"/>
                  </a:lnTo>
                  <a:lnTo>
                    <a:pt x="89" y="5846"/>
                  </a:lnTo>
                  <a:lnTo>
                    <a:pt x="156" y="6135"/>
                  </a:lnTo>
                  <a:lnTo>
                    <a:pt x="267" y="6424"/>
                  </a:lnTo>
                  <a:lnTo>
                    <a:pt x="378" y="6713"/>
                  </a:lnTo>
                  <a:lnTo>
                    <a:pt x="533" y="7002"/>
                  </a:lnTo>
                  <a:lnTo>
                    <a:pt x="689" y="7269"/>
                  </a:lnTo>
                  <a:lnTo>
                    <a:pt x="1022" y="7802"/>
                  </a:lnTo>
                  <a:lnTo>
                    <a:pt x="1400" y="8314"/>
                  </a:lnTo>
                  <a:lnTo>
                    <a:pt x="2178" y="9314"/>
                  </a:lnTo>
                  <a:lnTo>
                    <a:pt x="2556" y="9825"/>
                  </a:lnTo>
                  <a:lnTo>
                    <a:pt x="2734" y="10092"/>
                  </a:lnTo>
                  <a:lnTo>
                    <a:pt x="2889" y="10381"/>
                  </a:lnTo>
                  <a:lnTo>
                    <a:pt x="3134" y="10847"/>
                  </a:lnTo>
                  <a:lnTo>
                    <a:pt x="3334" y="11314"/>
                  </a:lnTo>
                  <a:lnTo>
                    <a:pt x="3534" y="11803"/>
                  </a:lnTo>
                  <a:lnTo>
                    <a:pt x="3690" y="12292"/>
                  </a:lnTo>
                  <a:lnTo>
                    <a:pt x="3956" y="13314"/>
                  </a:lnTo>
                  <a:lnTo>
                    <a:pt x="4223" y="14315"/>
                  </a:lnTo>
                  <a:lnTo>
                    <a:pt x="4356" y="14826"/>
                  </a:lnTo>
                  <a:lnTo>
                    <a:pt x="4490" y="15337"/>
                  </a:lnTo>
                  <a:lnTo>
                    <a:pt x="4668" y="15826"/>
                  </a:lnTo>
                  <a:lnTo>
                    <a:pt x="4868" y="16315"/>
                  </a:lnTo>
                  <a:lnTo>
                    <a:pt x="5068" y="16804"/>
                  </a:lnTo>
                  <a:lnTo>
                    <a:pt x="5334" y="17249"/>
                  </a:lnTo>
                  <a:lnTo>
                    <a:pt x="5623" y="17671"/>
                  </a:lnTo>
                  <a:lnTo>
                    <a:pt x="5779" y="17893"/>
                  </a:lnTo>
                  <a:lnTo>
                    <a:pt x="5934" y="18093"/>
                  </a:lnTo>
                  <a:lnTo>
                    <a:pt x="6134" y="18271"/>
                  </a:lnTo>
                  <a:lnTo>
                    <a:pt x="6312" y="18449"/>
                  </a:lnTo>
                  <a:lnTo>
                    <a:pt x="6535" y="18604"/>
                  </a:lnTo>
                  <a:lnTo>
                    <a:pt x="6735" y="18760"/>
                  </a:lnTo>
                  <a:lnTo>
                    <a:pt x="6979" y="18893"/>
                  </a:lnTo>
                  <a:lnTo>
                    <a:pt x="7201" y="19027"/>
                  </a:lnTo>
                  <a:lnTo>
                    <a:pt x="7446" y="19138"/>
                  </a:lnTo>
                  <a:lnTo>
                    <a:pt x="7690" y="19227"/>
                  </a:lnTo>
                  <a:lnTo>
                    <a:pt x="7935" y="19293"/>
                  </a:lnTo>
                  <a:lnTo>
                    <a:pt x="8202" y="19338"/>
                  </a:lnTo>
                  <a:lnTo>
                    <a:pt x="8446" y="19382"/>
                  </a:lnTo>
                  <a:lnTo>
                    <a:pt x="8713" y="19382"/>
                  </a:lnTo>
                  <a:lnTo>
                    <a:pt x="8957" y="19360"/>
                  </a:lnTo>
                  <a:lnTo>
                    <a:pt x="9224" y="19338"/>
                  </a:lnTo>
                  <a:lnTo>
                    <a:pt x="9468" y="19271"/>
                  </a:lnTo>
                  <a:lnTo>
                    <a:pt x="9713" y="19182"/>
                  </a:lnTo>
                  <a:lnTo>
                    <a:pt x="9980" y="19049"/>
                  </a:lnTo>
                  <a:lnTo>
                    <a:pt x="10246" y="18893"/>
                  </a:lnTo>
                  <a:lnTo>
                    <a:pt x="10491" y="18693"/>
                  </a:lnTo>
                  <a:lnTo>
                    <a:pt x="10713" y="18493"/>
                  </a:lnTo>
                  <a:lnTo>
                    <a:pt x="10935" y="18271"/>
                  </a:lnTo>
                  <a:lnTo>
                    <a:pt x="11135" y="18026"/>
                  </a:lnTo>
                  <a:lnTo>
                    <a:pt x="11513" y="17537"/>
                  </a:lnTo>
                  <a:lnTo>
                    <a:pt x="11913" y="16937"/>
                  </a:lnTo>
                  <a:lnTo>
                    <a:pt x="12291" y="16293"/>
                  </a:lnTo>
                  <a:lnTo>
                    <a:pt x="12625" y="15648"/>
                  </a:lnTo>
                  <a:lnTo>
                    <a:pt x="12913" y="14959"/>
                  </a:lnTo>
                  <a:lnTo>
                    <a:pt x="13180" y="14270"/>
                  </a:lnTo>
                  <a:lnTo>
                    <a:pt x="13380" y="13581"/>
                  </a:lnTo>
                  <a:lnTo>
                    <a:pt x="13580" y="12870"/>
                  </a:lnTo>
                  <a:lnTo>
                    <a:pt x="13714" y="12136"/>
                  </a:lnTo>
                  <a:lnTo>
                    <a:pt x="13803" y="11425"/>
                  </a:lnTo>
                  <a:lnTo>
                    <a:pt x="13847" y="10692"/>
                  </a:lnTo>
                  <a:lnTo>
                    <a:pt x="13869" y="9958"/>
                  </a:lnTo>
                  <a:lnTo>
                    <a:pt x="13825" y="9247"/>
                  </a:lnTo>
                  <a:lnTo>
                    <a:pt x="13736" y="8514"/>
                  </a:lnTo>
                  <a:lnTo>
                    <a:pt x="13602" y="7802"/>
                  </a:lnTo>
                  <a:lnTo>
                    <a:pt x="13425" y="7091"/>
                  </a:lnTo>
                  <a:lnTo>
                    <a:pt x="13202" y="6402"/>
                  </a:lnTo>
                  <a:lnTo>
                    <a:pt x="12958" y="5802"/>
                  </a:lnTo>
                  <a:lnTo>
                    <a:pt x="12669" y="5224"/>
                  </a:lnTo>
                  <a:lnTo>
                    <a:pt x="12336" y="4668"/>
                  </a:lnTo>
                  <a:lnTo>
                    <a:pt x="11980" y="4113"/>
                  </a:lnTo>
                  <a:lnTo>
                    <a:pt x="11580" y="3602"/>
                  </a:lnTo>
                  <a:lnTo>
                    <a:pt x="11158" y="3090"/>
                  </a:lnTo>
                  <a:lnTo>
                    <a:pt x="10691" y="2624"/>
                  </a:lnTo>
                  <a:lnTo>
                    <a:pt x="10202" y="2179"/>
                  </a:lnTo>
                  <a:lnTo>
                    <a:pt x="9668" y="1779"/>
                  </a:lnTo>
                  <a:lnTo>
                    <a:pt x="9135" y="1401"/>
                  </a:lnTo>
                  <a:lnTo>
                    <a:pt x="8579" y="1068"/>
                  </a:lnTo>
                  <a:lnTo>
                    <a:pt x="7979" y="757"/>
                  </a:lnTo>
                  <a:lnTo>
                    <a:pt x="7379" y="512"/>
                  </a:lnTo>
                  <a:lnTo>
                    <a:pt x="6757" y="312"/>
                  </a:lnTo>
                  <a:lnTo>
                    <a:pt x="6134" y="134"/>
                  </a:lnTo>
                  <a:lnTo>
                    <a:pt x="5823" y="90"/>
                  </a:lnTo>
                  <a:lnTo>
                    <a:pt x="5490" y="45"/>
                  </a:lnTo>
                  <a:lnTo>
                    <a:pt x="5201" y="1"/>
                  </a:lnTo>
                  <a:close/>
                </a:path>
              </a:pathLst>
            </a:custGeom>
            <a:solidFill>
              <a:srgbClr val="D1DF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2"/>
            <p:cNvSpPr/>
            <p:nvPr/>
          </p:nvSpPr>
          <p:spPr>
            <a:xfrm>
              <a:off x="-4884437" y="2674980"/>
              <a:ext cx="284832" cy="349405"/>
            </a:xfrm>
            <a:custGeom>
              <a:avLst/>
              <a:gdLst/>
              <a:ahLst/>
              <a:cxnLst/>
              <a:rect l="l" t="t" r="r" b="b"/>
              <a:pathLst>
                <a:path w="15293" h="18760" extrusionOk="0">
                  <a:moveTo>
                    <a:pt x="5046" y="0"/>
                  </a:moveTo>
                  <a:lnTo>
                    <a:pt x="4624" y="23"/>
                  </a:lnTo>
                  <a:lnTo>
                    <a:pt x="4202" y="111"/>
                  </a:lnTo>
                  <a:lnTo>
                    <a:pt x="3802" y="200"/>
                  </a:lnTo>
                  <a:lnTo>
                    <a:pt x="3446" y="356"/>
                  </a:lnTo>
                  <a:lnTo>
                    <a:pt x="3090" y="534"/>
                  </a:lnTo>
                  <a:lnTo>
                    <a:pt x="2757" y="734"/>
                  </a:lnTo>
                  <a:lnTo>
                    <a:pt x="2446" y="978"/>
                  </a:lnTo>
                  <a:lnTo>
                    <a:pt x="2179" y="1245"/>
                  </a:lnTo>
                  <a:lnTo>
                    <a:pt x="1912" y="1512"/>
                  </a:lnTo>
                  <a:lnTo>
                    <a:pt x="1646" y="1823"/>
                  </a:lnTo>
                  <a:lnTo>
                    <a:pt x="1423" y="2156"/>
                  </a:lnTo>
                  <a:lnTo>
                    <a:pt x="1223" y="2512"/>
                  </a:lnTo>
                  <a:lnTo>
                    <a:pt x="1023" y="2867"/>
                  </a:lnTo>
                  <a:lnTo>
                    <a:pt x="846" y="3268"/>
                  </a:lnTo>
                  <a:lnTo>
                    <a:pt x="690" y="3645"/>
                  </a:lnTo>
                  <a:lnTo>
                    <a:pt x="557" y="4068"/>
                  </a:lnTo>
                  <a:lnTo>
                    <a:pt x="445" y="4468"/>
                  </a:lnTo>
                  <a:lnTo>
                    <a:pt x="334" y="4912"/>
                  </a:lnTo>
                  <a:lnTo>
                    <a:pt x="245" y="5335"/>
                  </a:lnTo>
                  <a:lnTo>
                    <a:pt x="157" y="5757"/>
                  </a:lnTo>
                  <a:lnTo>
                    <a:pt x="90" y="6201"/>
                  </a:lnTo>
                  <a:lnTo>
                    <a:pt x="45" y="6646"/>
                  </a:lnTo>
                  <a:lnTo>
                    <a:pt x="23" y="7068"/>
                  </a:lnTo>
                  <a:lnTo>
                    <a:pt x="1" y="7513"/>
                  </a:lnTo>
                  <a:lnTo>
                    <a:pt x="1" y="8357"/>
                  </a:lnTo>
                  <a:lnTo>
                    <a:pt x="45" y="9158"/>
                  </a:lnTo>
                  <a:lnTo>
                    <a:pt x="157" y="9913"/>
                  </a:lnTo>
                  <a:lnTo>
                    <a:pt x="245" y="10424"/>
                  </a:lnTo>
                  <a:lnTo>
                    <a:pt x="357" y="10936"/>
                  </a:lnTo>
                  <a:lnTo>
                    <a:pt x="490" y="11447"/>
                  </a:lnTo>
                  <a:lnTo>
                    <a:pt x="646" y="11936"/>
                  </a:lnTo>
                  <a:lnTo>
                    <a:pt x="823" y="12425"/>
                  </a:lnTo>
                  <a:lnTo>
                    <a:pt x="1023" y="12914"/>
                  </a:lnTo>
                  <a:lnTo>
                    <a:pt x="1246" y="13381"/>
                  </a:lnTo>
                  <a:lnTo>
                    <a:pt x="1490" y="13847"/>
                  </a:lnTo>
                  <a:lnTo>
                    <a:pt x="1757" y="14292"/>
                  </a:lnTo>
                  <a:lnTo>
                    <a:pt x="2046" y="14736"/>
                  </a:lnTo>
                  <a:lnTo>
                    <a:pt x="2357" y="15159"/>
                  </a:lnTo>
                  <a:lnTo>
                    <a:pt x="2690" y="15559"/>
                  </a:lnTo>
                  <a:lnTo>
                    <a:pt x="3024" y="15959"/>
                  </a:lnTo>
                  <a:lnTo>
                    <a:pt x="3402" y="16314"/>
                  </a:lnTo>
                  <a:lnTo>
                    <a:pt x="3802" y="16670"/>
                  </a:lnTo>
                  <a:lnTo>
                    <a:pt x="4202" y="17003"/>
                  </a:lnTo>
                  <a:lnTo>
                    <a:pt x="4691" y="17337"/>
                  </a:lnTo>
                  <a:lnTo>
                    <a:pt x="5224" y="17648"/>
                  </a:lnTo>
                  <a:lnTo>
                    <a:pt x="5758" y="17937"/>
                  </a:lnTo>
                  <a:lnTo>
                    <a:pt x="6313" y="18159"/>
                  </a:lnTo>
                  <a:lnTo>
                    <a:pt x="6891" y="18359"/>
                  </a:lnTo>
                  <a:lnTo>
                    <a:pt x="7491" y="18515"/>
                  </a:lnTo>
                  <a:lnTo>
                    <a:pt x="8069" y="18648"/>
                  </a:lnTo>
                  <a:lnTo>
                    <a:pt x="8669" y="18715"/>
                  </a:lnTo>
                  <a:lnTo>
                    <a:pt x="9269" y="18759"/>
                  </a:lnTo>
                  <a:lnTo>
                    <a:pt x="9869" y="18759"/>
                  </a:lnTo>
                  <a:lnTo>
                    <a:pt x="10470" y="18693"/>
                  </a:lnTo>
                  <a:lnTo>
                    <a:pt x="11070" y="18604"/>
                  </a:lnTo>
                  <a:lnTo>
                    <a:pt x="11648" y="18470"/>
                  </a:lnTo>
                  <a:lnTo>
                    <a:pt x="12225" y="18293"/>
                  </a:lnTo>
                  <a:lnTo>
                    <a:pt x="12781" y="18048"/>
                  </a:lnTo>
                  <a:lnTo>
                    <a:pt x="13314" y="17781"/>
                  </a:lnTo>
                  <a:lnTo>
                    <a:pt x="13715" y="17492"/>
                  </a:lnTo>
                  <a:lnTo>
                    <a:pt x="14115" y="17181"/>
                  </a:lnTo>
                  <a:lnTo>
                    <a:pt x="14315" y="17003"/>
                  </a:lnTo>
                  <a:lnTo>
                    <a:pt x="14470" y="16826"/>
                  </a:lnTo>
                  <a:lnTo>
                    <a:pt x="14648" y="16648"/>
                  </a:lnTo>
                  <a:lnTo>
                    <a:pt x="14781" y="16448"/>
                  </a:lnTo>
                  <a:lnTo>
                    <a:pt x="14915" y="16226"/>
                  </a:lnTo>
                  <a:lnTo>
                    <a:pt x="15048" y="16025"/>
                  </a:lnTo>
                  <a:lnTo>
                    <a:pt x="15137" y="15803"/>
                  </a:lnTo>
                  <a:lnTo>
                    <a:pt x="15204" y="15581"/>
                  </a:lnTo>
                  <a:lnTo>
                    <a:pt x="15270" y="15336"/>
                  </a:lnTo>
                  <a:lnTo>
                    <a:pt x="15293" y="15114"/>
                  </a:lnTo>
                  <a:lnTo>
                    <a:pt x="15293" y="14870"/>
                  </a:lnTo>
                  <a:lnTo>
                    <a:pt x="15270" y="14625"/>
                  </a:lnTo>
                  <a:lnTo>
                    <a:pt x="15226" y="14359"/>
                  </a:lnTo>
                  <a:lnTo>
                    <a:pt x="15137" y="14092"/>
                  </a:lnTo>
                  <a:lnTo>
                    <a:pt x="15026" y="13870"/>
                  </a:lnTo>
                  <a:lnTo>
                    <a:pt x="14893" y="13625"/>
                  </a:lnTo>
                  <a:lnTo>
                    <a:pt x="14737" y="13403"/>
                  </a:lnTo>
                  <a:lnTo>
                    <a:pt x="14581" y="13181"/>
                  </a:lnTo>
                  <a:lnTo>
                    <a:pt x="14204" y="12780"/>
                  </a:lnTo>
                  <a:lnTo>
                    <a:pt x="13381" y="11980"/>
                  </a:lnTo>
                  <a:lnTo>
                    <a:pt x="13003" y="11558"/>
                  </a:lnTo>
                  <a:lnTo>
                    <a:pt x="12826" y="11336"/>
                  </a:lnTo>
                  <a:lnTo>
                    <a:pt x="12670" y="11113"/>
                  </a:lnTo>
                  <a:lnTo>
                    <a:pt x="12425" y="10713"/>
                  </a:lnTo>
                  <a:lnTo>
                    <a:pt x="12248" y="10291"/>
                  </a:lnTo>
                  <a:lnTo>
                    <a:pt x="12092" y="9869"/>
                  </a:lnTo>
                  <a:lnTo>
                    <a:pt x="11981" y="9446"/>
                  </a:lnTo>
                  <a:lnTo>
                    <a:pt x="11892" y="9002"/>
                  </a:lnTo>
                  <a:lnTo>
                    <a:pt x="11848" y="8557"/>
                  </a:lnTo>
                  <a:lnTo>
                    <a:pt x="11759" y="7646"/>
                  </a:lnTo>
                  <a:lnTo>
                    <a:pt x="11692" y="6713"/>
                  </a:lnTo>
                  <a:lnTo>
                    <a:pt x="11670" y="6268"/>
                  </a:lnTo>
                  <a:lnTo>
                    <a:pt x="11603" y="5801"/>
                  </a:lnTo>
                  <a:lnTo>
                    <a:pt x="11536" y="5357"/>
                  </a:lnTo>
                  <a:lnTo>
                    <a:pt x="11447" y="4912"/>
                  </a:lnTo>
                  <a:lnTo>
                    <a:pt x="11314" y="4490"/>
                  </a:lnTo>
                  <a:lnTo>
                    <a:pt x="11136" y="4068"/>
                  </a:lnTo>
                  <a:lnTo>
                    <a:pt x="10959" y="3690"/>
                  </a:lnTo>
                  <a:lnTo>
                    <a:pt x="10758" y="3334"/>
                  </a:lnTo>
                  <a:lnTo>
                    <a:pt x="10536" y="2979"/>
                  </a:lnTo>
                  <a:lnTo>
                    <a:pt x="10269" y="2623"/>
                  </a:lnTo>
                  <a:lnTo>
                    <a:pt x="10003" y="2290"/>
                  </a:lnTo>
                  <a:lnTo>
                    <a:pt x="9714" y="1978"/>
                  </a:lnTo>
                  <a:lnTo>
                    <a:pt x="9403" y="1689"/>
                  </a:lnTo>
                  <a:lnTo>
                    <a:pt x="9069" y="1401"/>
                  </a:lnTo>
                  <a:lnTo>
                    <a:pt x="8714" y="1156"/>
                  </a:lnTo>
                  <a:lnTo>
                    <a:pt x="8358" y="912"/>
                  </a:lnTo>
                  <a:lnTo>
                    <a:pt x="7980" y="689"/>
                  </a:lnTo>
                  <a:lnTo>
                    <a:pt x="7602" y="511"/>
                  </a:lnTo>
                  <a:lnTo>
                    <a:pt x="7224" y="356"/>
                  </a:lnTo>
                  <a:lnTo>
                    <a:pt x="6824" y="223"/>
                  </a:lnTo>
                  <a:lnTo>
                    <a:pt x="6402" y="111"/>
                  </a:lnTo>
                  <a:lnTo>
                    <a:pt x="6002" y="45"/>
                  </a:lnTo>
                  <a:lnTo>
                    <a:pt x="5513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2"/>
            <p:cNvSpPr/>
            <p:nvPr/>
          </p:nvSpPr>
          <p:spPr>
            <a:xfrm>
              <a:off x="-4472955" y="1615646"/>
              <a:ext cx="377138" cy="182991"/>
            </a:xfrm>
            <a:custGeom>
              <a:avLst/>
              <a:gdLst/>
              <a:ahLst/>
              <a:cxnLst/>
              <a:rect l="l" t="t" r="r" b="b"/>
              <a:pathLst>
                <a:path w="20249" h="9825" extrusionOk="0">
                  <a:moveTo>
                    <a:pt x="12492" y="0"/>
                  </a:moveTo>
                  <a:lnTo>
                    <a:pt x="11670" y="22"/>
                  </a:lnTo>
                  <a:lnTo>
                    <a:pt x="10870" y="45"/>
                  </a:lnTo>
                  <a:lnTo>
                    <a:pt x="10047" y="89"/>
                  </a:lnTo>
                  <a:lnTo>
                    <a:pt x="9247" y="156"/>
                  </a:lnTo>
                  <a:lnTo>
                    <a:pt x="8447" y="222"/>
                  </a:lnTo>
                  <a:lnTo>
                    <a:pt x="7647" y="311"/>
                  </a:lnTo>
                  <a:lnTo>
                    <a:pt x="6869" y="422"/>
                  </a:lnTo>
                  <a:lnTo>
                    <a:pt x="6091" y="556"/>
                  </a:lnTo>
                  <a:lnTo>
                    <a:pt x="5313" y="711"/>
                  </a:lnTo>
                  <a:lnTo>
                    <a:pt x="4535" y="867"/>
                  </a:lnTo>
                  <a:lnTo>
                    <a:pt x="3757" y="1045"/>
                  </a:lnTo>
                  <a:lnTo>
                    <a:pt x="3001" y="1223"/>
                  </a:lnTo>
                  <a:lnTo>
                    <a:pt x="2246" y="1445"/>
                  </a:lnTo>
                  <a:lnTo>
                    <a:pt x="1512" y="1667"/>
                  </a:lnTo>
                  <a:lnTo>
                    <a:pt x="757" y="1889"/>
                  </a:lnTo>
                  <a:lnTo>
                    <a:pt x="23" y="2156"/>
                  </a:lnTo>
                  <a:lnTo>
                    <a:pt x="1" y="2445"/>
                  </a:lnTo>
                  <a:lnTo>
                    <a:pt x="1" y="2756"/>
                  </a:lnTo>
                  <a:lnTo>
                    <a:pt x="1" y="3067"/>
                  </a:lnTo>
                  <a:lnTo>
                    <a:pt x="45" y="3378"/>
                  </a:lnTo>
                  <a:lnTo>
                    <a:pt x="90" y="3690"/>
                  </a:lnTo>
                  <a:lnTo>
                    <a:pt x="156" y="3979"/>
                  </a:lnTo>
                  <a:lnTo>
                    <a:pt x="245" y="4268"/>
                  </a:lnTo>
                  <a:lnTo>
                    <a:pt x="356" y="4556"/>
                  </a:lnTo>
                  <a:lnTo>
                    <a:pt x="490" y="4845"/>
                  </a:lnTo>
                  <a:lnTo>
                    <a:pt x="645" y="5112"/>
                  </a:lnTo>
                  <a:lnTo>
                    <a:pt x="801" y="5357"/>
                  </a:lnTo>
                  <a:lnTo>
                    <a:pt x="1001" y="5601"/>
                  </a:lnTo>
                  <a:lnTo>
                    <a:pt x="1201" y="5846"/>
                  </a:lnTo>
                  <a:lnTo>
                    <a:pt x="1401" y="6068"/>
                  </a:lnTo>
                  <a:lnTo>
                    <a:pt x="1623" y="6268"/>
                  </a:lnTo>
                  <a:lnTo>
                    <a:pt x="1868" y="6468"/>
                  </a:lnTo>
                  <a:lnTo>
                    <a:pt x="2112" y="6646"/>
                  </a:lnTo>
                  <a:lnTo>
                    <a:pt x="2379" y="6801"/>
                  </a:lnTo>
                  <a:lnTo>
                    <a:pt x="2646" y="6957"/>
                  </a:lnTo>
                  <a:lnTo>
                    <a:pt x="2935" y="7090"/>
                  </a:lnTo>
                  <a:lnTo>
                    <a:pt x="3224" y="7201"/>
                  </a:lnTo>
                  <a:lnTo>
                    <a:pt x="3513" y="7290"/>
                  </a:lnTo>
                  <a:lnTo>
                    <a:pt x="3802" y="7357"/>
                  </a:lnTo>
                  <a:lnTo>
                    <a:pt x="4113" y="7401"/>
                  </a:lnTo>
                  <a:lnTo>
                    <a:pt x="4446" y="7446"/>
                  </a:lnTo>
                  <a:lnTo>
                    <a:pt x="5469" y="7446"/>
                  </a:lnTo>
                  <a:lnTo>
                    <a:pt x="6158" y="7379"/>
                  </a:lnTo>
                  <a:lnTo>
                    <a:pt x="6824" y="7313"/>
                  </a:lnTo>
                  <a:lnTo>
                    <a:pt x="7513" y="7268"/>
                  </a:lnTo>
                  <a:lnTo>
                    <a:pt x="8180" y="7268"/>
                  </a:lnTo>
                  <a:lnTo>
                    <a:pt x="8514" y="7290"/>
                  </a:lnTo>
                  <a:lnTo>
                    <a:pt x="8825" y="7335"/>
                  </a:lnTo>
                  <a:lnTo>
                    <a:pt x="9158" y="7424"/>
                  </a:lnTo>
                  <a:lnTo>
                    <a:pt x="9469" y="7513"/>
                  </a:lnTo>
                  <a:lnTo>
                    <a:pt x="9869" y="7690"/>
                  </a:lnTo>
                  <a:lnTo>
                    <a:pt x="10225" y="7890"/>
                  </a:lnTo>
                  <a:lnTo>
                    <a:pt x="10581" y="8135"/>
                  </a:lnTo>
                  <a:lnTo>
                    <a:pt x="10936" y="8379"/>
                  </a:lnTo>
                  <a:lnTo>
                    <a:pt x="11625" y="8891"/>
                  </a:lnTo>
                  <a:lnTo>
                    <a:pt x="11981" y="9135"/>
                  </a:lnTo>
                  <a:lnTo>
                    <a:pt x="12359" y="9357"/>
                  </a:lnTo>
                  <a:lnTo>
                    <a:pt x="12581" y="9446"/>
                  </a:lnTo>
                  <a:lnTo>
                    <a:pt x="12825" y="9557"/>
                  </a:lnTo>
                  <a:lnTo>
                    <a:pt x="13048" y="9624"/>
                  </a:lnTo>
                  <a:lnTo>
                    <a:pt x="13292" y="9691"/>
                  </a:lnTo>
                  <a:lnTo>
                    <a:pt x="13537" y="9735"/>
                  </a:lnTo>
                  <a:lnTo>
                    <a:pt x="13781" y="9780"/>
                  </a:lnTo>
                  <a:lnTo>
                    <a:pt x="14270" y="9824"/>
                  </a:lnTo>
                  <a:lnTo>
                    <a:pt x="14759" y="9802"/>
                  </a:lnTo>
                  <a:lnTo>
                    <a:pt x="15248" y="9735"/>
                  </a:lnTo>
                  <a:lnTo>
                    <a:pt x="15737" y="9624"/>
                  </a:lnTo>
                  <a:lnTo>
                    <a:pt x="16204" y="9491"/>
                  </a:lnTo>
                  <a:lnTo>
                    <a:pt x="16671" y="9291"/>
                  </a:lnTo>
                  <a:lnTo>
                    <a:pt x="17137" y="9046"/>
                  </a:lnTo>
                  <a:lnTo>
                    <a:pt x="17560" y="8779"/>
                  </a:lnTo>
                  <a:lnTo>
                    <a:pt x="17982" y="8468"/>
                  </a:lnTo>
                  <a:lnTo>
                    <a:pt x="18360" y="8135"/>
                  </a:lnTo>
                  <a:lnTo>
                    <a:pt x="18715" y="7779"/>
                  </a:lnTo>
                  <a:lnTo>
                    <a:pt x="19049" y="7379"/>
                  </a:lnTo>
                  <a:lnTo>
                    <a:pt x="19315" y="6957"/>
                  </a:lnTo>
                  <a:lnTo>
                    <a:pt x="19516" y="6624"/>
                  </a:lnTo>
                  <a:lnTo>
                    <a:pt x="19671" y="6290"/>
                  </a:lnTo>
                  <a:lnTo>
                    <a:pt x="19827" y="5935"/>
                  </a:lnTo>
                  <a:lnTo>
                    <a:pt x="19960" y="5579"/>
                  </a:lnTo>
                  <a:lnTo>
                    <a:pt x="20049" y="5201"/>
                  </a:lnTo>
                  <a:lnTo>
                    <a:pt x="20138" y="4845"/>
                  </a:lnTo>
                  <a:lnTo>
                    <a:pt x="20205" y="4468"/>
                  </a:lnTo>
                  <a:lnTo>
                    <a:pt x="20227" y="4090"/>
                  </a:lnTo>
                  <a:lnTo>
                    <a:pt x="20249" y="3712"/>
                  </a:lnTo>
                  <a:lnTo>
                    <a:pt x="20227" y="3334"/>
                  </a:lnTo>
                  <a:lnTo>
                    <a:pt x="20205" y="2956"/>
                  </a:lnTo>
                  <a:lnTo>
                    <a:pt x="20138" y="2578"/>
                  </a:lnTo>
                  <a:lnTo>
                    <a:pt x="20049" y="2223"/>
                  </a:lnTo>
                  <a:lnTo>
                    <a:pt x="19938" y="1867"/>
                  </a:lnTo>
                  <a:lnTo>
                    <a:pt x="19782" y="1511"/>
                  </a:lnTo>
                  <a:lnTo>
                    <a:pt x="19604" y="1178"/>
                  </a:lnTo>
                  <a:lnTo>
                    <a:pt x="19449" y="889"/>
                  </a:lnTo>
                  <a:lnTo>
                    <a:pt x="19249" y="622"/>
                  </a:lnTo>
                  <a:lnTo>
                    <a:pt x="18426" y="467"/>
                  </a:lnTo>
                  <a:lnTo>
                    <a:pt x="17582" y="356"/>
                  </a:lnTo>
                  <a:lnTo>
                    <a:pt x="16759" y="245"/>
                  </a:lnTo>
                  <a:lnTo>
                    <a:pt x="15915" y="156"/>
                  </a:lnTo>
                  <a:lnTo>
                    <a:pt x="15070" y="89"/>
                  </a:lnTo>
                  <a:lnTo>
                    <a:pt x="14203" y="45"/>
                  </a:lnTo>
                  <a:lnTo>
                    <a:pt x="13359" y="22"/>
                  </a:lnTo>
                  <a:lnTo>
                    <a:pt x="12492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2"/>
            <p:cNvSpPr/>
            <p:nvPr/>
          </p:nvSpPr>
          <p:spPr>
            <a:xfrm>
              <a:off x="-4547045" y="2989594"/>
              <a:ext cx="192918" cy="59619"/>
            </a:xfrm>
            <a:custGeom>
              <a:avLst/>
              <a:gdLst/>
              <a:ahLst/>
              <a:cxnLst/>
              <a:rect l="l" t="t" r="r" b="b"/>
              <a:pathLst>
                <a:path w="10358" h="3201" extrusionOk="0">
                  <a:moveTo>
                    <a:pt x="10358" y="0"/>
                  </a:moveTo>
                  <a:lnTo>
                    <a:pt x="9224" y="134"/>
                  </a:lnTo>
                  <a:lnTo>
                    <a:pt x="8113" y="289"/>
                  </a:lnTo>
                  <a:lnTo>
                    <a:pt x="7002" y="467"/>
                  </a:lnTo>
                  <a:lnTo>
                    <a:pt x="5913" y="667"/>
                  </a:lnTo>
                  <a:lnTo>
                    <a:pt x="4801" y="889"/>
                  </a:lnTo>
                  <a:lnTo>
                    <a:pt x="3712" y="1112"/>
                  </a:lnTo>
                  <a:lnTo>
                    <a:pt x="2601" y="1378"/>
                  </a:lnTo>
                  <a:lnTo>
                    <a:pt x="1512" y="1645"/>
                  </a:lnTo>
                  <a:lnTo>
                    <a:pt x="1156" y="1756"/>
                  </a:lnTo>
                  <a:lnTo>
                    <a:pt x="801" y="1890"/>
                  </a:lnTo>
                  <a:lnTo>
                    <a:pt x="623" y="1956"/>
                  </a:lnTo>
                  <a:lnTo>
                    <a:pt x="467" y="2045"/>
                  </a:lnTo>
                  <a:lnTo>
                    <a:pt x="312" y="2156"/>
                  </a:lnTo>
                  <a:lnTo>
                    <a:pt x="178" y="2290"/>
                  </a:lnTo>
                  <a:lnTo>
                    <a:pt x="67" y="2445"/>
                  </a:lnTo>
                  <a:lnTo>
                    <a:pt x="23" y="2534"/>
                  </a:lnTo>
                  <a:lnTo>
                    <a:pt x="0" y="2623"/>
                  </a:lnTo>
                  <a:lnTo>
                    <a:pt x="23" y="2756"/>
                  </a:lnTo>
                  <a:lnTo>
                    <a:pt x="67" y="2868"/>
                  </a:lnTo>
                  <a:lnTo>
                    <a:pt x="156" y="2956"/>
                  </a:lnTo>
                  <a:lnTo>
                    <a:pt x="267" y="3045"/>
                  </a:lnTo>
                  <a:lnTo>
                    <a:pt x="400" y="3112"/>
                  </a:lnTo>
                  <a:lnTo>
                    <a:pt x="556" y="3156"/>
                  </a:lnTo>
                  <a:lnTo>
                    <a:pt x="712" y="3179"/>
                  </a:lnTo>
                  <a:lnTo>
                    <a:pt x="867" y="3201"/>
                  </a:lnTo>
                  <a:lnTo>
                    <a:pt x="1490" y="3201"/>
                  </a:lnTo>
                  <a:lnTo>
                    <a:pt x="2134" y="3134"/>
                  </a:lnTo>
                  <a:lnTo>
                    <a:pt x="2756" y="3045"/>
                  </a:lnTo>
                  <a:lnTo>
                    <a:pt x="3379" y="2890"/>
                  </a:lnTo>
                  <a:lnTo>
                    <a:pt x="4001" y="2712"/>
                  </a:lnTo>
                  <a:lnTo>
                    <a:pt x="4623" y="2512"/>
                  </a:lnTo>
                  <a:lnTo>
                    <a:pt x="5224" y="2290"/>
                  </a:lnTo>
                  <a:lnTo>
                    <a:pt x="5824" y="2045"/>
                  </a:lnTo>
                  <a:lnTo>
                    <a:pt x="8091" y="1045"/>
                  </a:lnTo>
                  <a:lnTo>
                    <a:pt x="9246" y="534"/>
                  </a:lnTo>
                  <a:lnTo>
                    <a:pt x="10358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2"/>
            <p:cNvSpPr/>
            <p:nvPr/>
          </p:nvSpPr>
          <p:spPr>
            <a:xfrm>
              <a:off x="-4548293" y="2948600"/>
              <a:ext cx="192098" cy="42242"/>
            </a:xfrm>
            <a:custGeom>
              <a:avLst/>
              <a:gdLst/>
              <a:ahLst/>
              <a:cxnLst/>
              <a:rect l="l" t="t" r="r" b="b"/>
              <a:pathLst>
                <a:path w="10314" h="2268" extrusionOk="0">
                  <a:moveTo>
                    <a:pt x="667" y="1"/>
                  </a:moveTo>
                  <a:lnTo>
                    <a:pt x="423" y="23"/>
                  </a:lnTo>
                  <a:lnTo>
                    <a:pt x="290" y="45"/>
                  </a:lnTo>
                  <a:lnTo>
                    <a:pt x="178" y="90"/>
                  </a:lnTo>
                  <a:lnTo>
                    <a:pt x="67" y="156"/>
                  </a:lnTo>
                  <a:lnTo>
                    <a:pt x="45" y="201"/>
                  </a:lnTo>
                  <a:lnTo>
                    <a:pt x="1" y="268"/>
                  </a:lnTo>
                  <a:lnTo>
                    <a:pt x="1" y="357"/>
                  </a:lnTo>
                  <a:lnTo>
                    <a:pt x="23" y="445"/>
                  </a:lnTo>
                  <a:lnTo>
                    <a:pt x="45" y="512"/>
                  </a:lnTo>
                  <a:lnTo>
                    <a:pt x="90" y="601"/>
                  </a:lnTo>
                  <a:lnTo>
                    <a:pt x="201" y="712"/>
                  </a:lnTo>
                  <a:lnTo>
                    <a:pt x="312" y="823"/>
                  </a:lnTo>
                  <a:lnTo>
                    <a:pt x="445" y="912"/>
                  </a:lnTo>
                  <a:lnTo>
                    <a:pt x="579" y="979"/>
                  </a:lnTo>
                  <a:lnTo>
                    <a:pt x="868" y="1090"/>
                  </a:lnTo>
                  <a:lnTo>
                    <a:pt x="1179" y="1179"/>
                  </a:lnTo>
                  <a:lnTo>
                    <a:pt x="1734" y="1334"/>
                  </a:lnTo>
                  <a:lnTo>
                    <a:pt x="2290" y="1468"/>
                  </a:lnTo>
                  <a:lnTo>
                    <a:pt x="2846" y="1579"/>
                  </a:lnTo>
                  <a:lnTo>
                    <a:pt x="3424" y="1690"/>
                  </a:lnTo>
                  <a:lnTo>
                    <a:pt x="4557" y="1846"/>
                  </a:lnTo>
                  <a:lnTo>
                    <a:pt x="5691" y="1979"/>
                  </a:lnTo>
                  <a:lnTo>
                    <a:pt x="6824" y="2112"/>
                  </a:lnTo>
                  <a:lnTo>
                    <a:pt x="8002" y="2224"/>
                  </a:lnTo>
                  <a:lnTo>
                    <a:pt x="8602" y="2246"/>
                  </a:lnTo>
                  <a:lnTo>
                    <a:pt x="9180" y="2268"/>
                  </a:lnTo>
                  <a:lnTo>
                    <a:pt x="9758" y="2268"/>
                  </a:lnTo>
                  <a:lnTo>
                    <a:pt x="10314" y="2224"/>
                  </a:lnTo>
                  <a:lnTo>
                    <a:pt x="10136" y="2112"/>
                  </a:lnTo>
                  <a:lnTo>
                    <a:pt x="9914" y="2024"/>
                  </a:lnTo>
                  <a:lnTo>
                    <a:pt x="9669" y="1935"/>
                  </a:lnTo>
                  <a:lnTo>
                    <a:pt x="9425" y="1868"/>
                  </a:lnTo>
                  <a:lnTo>
                    <a:pt x="8913" y="1757"/>
                  </a:lnTo>
                  <a:lnTo>
                    <a:pt x="8447" y="1646"/>
                  </a:lnTo>
                  <a:lnTo>
                    <a:pt x="6469" y="1112"/>
                  </a:lnTo>
                  <a:lnTo>
                    <a:pt x="5468" y="846"/>
                  </a:lnTo>
                  <a:lnTo>
                    <a:pt x="4468" y="601"/>
                  </a:lnTo>
                  <a:lnTo>
                    <a:pt x="3446" y="379"/>
                  </a:lnTo>
                  <a:lnTo>
                    <a:pt x="2423" y="179"/>
                  </a:lnTo>
                  <a:lnTo>
                    <a:pt x="1934" y="90"/>
                  </a:lnTo>
                  <a:lnTo>
                    <a:pt x="1423" y="23"/>
                  </a:lnTo>
                  <a:lnTo>
                    <a:pt x="934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2"/>
            <p:cNvSpPr/>
            <p:nvPr/>
          </p:nvSpPr>
          <p:spPr>
            <a:xfrm>
              <a:off x="-4470459" y="2884865"/>
              <a:ext cx="115512" cy="105157"/>
            </a:xfrm>
            <a:custGeom>
              <a:avLst/>
              <a:gdLst/>
              <a:ahLst/>
              <a:cxnLst/>
              <a:rect l="l" t="t" r="r" b="b"/>
              <a:pathLst>
                <a:path w="6202" h="5646" extrusionOk="0">
                  <a:moveTo>
                    <a:pt x="334" y="0"/>
                  </a:moveTo>
                  <a:lnTo>
                    <a:pt x="245" y="22"/>
                  </a:lnTo>
                  <a:lnTo>
                    <a:pt x="156" y="45"/>
                  </a:lnTo>
                  <a:lnTo>
                    <a:pt x="89" y="111"/>
                  </a:lnTo>
                  <a:lnTo>
                    <a:pt x="22" y="200"/>
                  </a:lnTo>
                  <a:lnTo>
                    <a:pt x="0" y="311"/>
                  </a:lnTo>
                  <a:lnTo>
                    <a:pt x="0" y="422"/>
                  </a:lnTo>
                  <a:lnTo>
                    <a:pt x="0" y="511"/>
                  </a:lnTo>
                  <a:lnTo>
                    <a:pt x="45" y="711"/>
                  </a:lnTo>
                  <a:lnTo>
                    <a:pt x="89" y="889"/>
                  </a:lnTo>
                  <a:lnTo>
                    <a:pt x="156" y="1045"/>
                  </a:lnTo>
                  <a:lnTo>
                    <a:pt x="245" y="1223"/>
                  </a:lnTo>
                  <a:lnTo>
                    <a:pt x="445" y="1534"/>
                  </a:lnTo>
                  <a:lnTo>
                    <a:pt x="689" y="1845"/>
                  </a:lnTo>
                  <a:lnTo>
                    <a:pt x="978" y="2156"/>
                  </a:lnTo>
                  <a:lnTo>
                    <a:pt x="1267" y="2467"/>
                  </a:lnTo>
                  <a:lnTo>
                    <a:pt x="1578" y="2778"/>
                  </a:lnTo>
                  <a:lnTo>
                    <a:pt x="1912" y="3067"/>
                  </a:lnTo>
                  <a:lnTo>
                    <a:pt x="2245" y="3334"/>
                  </a:lnTo>
                  <a:lnTo>
                    <a:pt x="2578" y="3601"/>
                  </a:lnTo>
                  <a:lnTo>
                    <a:pt x="3290" y="4090"/>
                  </a:lnTo>
                  <a:lnTo>
                    <a:pt x="4045" y="4556"/>
                  </a:lnTo>
                  <a:lnTo>
                    <a:pt x="4801" y="5001"/>
                  </a:lnTo>
                  <a:lnTo>
                    <a:pt x="5112" y="5179"/>
                  </a:lnTo>
                  <a:lnTo>
                    <a:pt x="5490" y="5401"/>
                  </a:lnTo>
                  <a:lnTo>
                    <a:pt x="5668" y="5512"/>
                  </a:lnTo>
                  <a:lnTo>
                    <a:pt x="5868" y="5601"/>
                  </a:lnTo>
                  <a:lnTo>
                    <a:pt x="6046" y="5646"/>
                  </a:lnTo>
                  <a:lnTo>
                    <a:pt x="6201" y="5646"/>
                  </a:lnTo>
                  <a:lnTo>
                    <a:pt x="5846" y="5312"/>
                  </a:lnTo>
                  <a:lnTo>
                    <a:pt x="5490" y="4979"/>
                  </a:lnTo>
                  <a:lnTo>
                    <a:pt x="4846" y="4268"/>
                  </a:lnTo>
                  <a:lnTo>
                    <a:pt x="4223" y="3534"/>
                  </a:lnTo>
                  <a:lnTo>
                    <a:pt x="3601" y="2778"/>
                  </a:lnTo>
                  <a:lnTo>
                    <a:pt x="2979" y="2045"/>
                  </a:lnTo>
                  <a:lnTo>
                    <a:pt x="2667" y="1667"/>
                  </a:lnTo>
                  <a:lnTo>
                    <a:pt x="2334" y="1334"/>
                  </a:lnTo>
                  <a:lnTo>
                    <a:pt x="2001" y="1000"/>
                  </a:lnTo>
                  <a:lnTo>
                    <a:pt x="1623" y="689"/>
                  </a:lnTo>
                  <a:lnTo>
                    <a:pt x="1245" y="400"/>
                  </a:lnTo>
                  <a:lnTo>
                    <a:pt x="845" y="156"/>
                  </a:lnTo>
                  <a:lnTo>
                    <a:pt x="645" y="45"/>
                  </a:lnTo>
                  <a:lnTo>
                    <a:pt x="556" y="2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2"/>
            <p:cNvSpPr/>
            <p:nvPr/>
          </p:nvSpPr>
          <p:spPr>
            <a:xfrm>
              <a:off x="-3757625" y="2349601"/>
              <a:ext cx="57160" cy="193346"/>
            </a:xfrm>
            <a:custGeom>
              <a:avLst/>
              <a:gdLst/>
              <a:ahLst/>
              <a:cxnLst/>
              <a:rect l="l" t="t" r="r" b="b"/>
              <a:pathLst>
                <a:path w="3069" h="10381" extrusionOk="0">
                  <a:moveTo>
                    <a:pt x="601" y="0"/>
                  </a:moveTo>
                  <a:lnTo>
                    <a:pt x="468" y="23"/>
                  </a:lnTo>
                  <a:lnTo>
                    <a:pt x="356" y="67"/>
                  </a:lnTo>
                  <a:lnTo>
                    <a:pt x="245" y="156"/>
                  </a:lnTo>
                  <a:lnTo>
                    <a:pt x="179" y="267"/>
                  </a:lnTo>
                  <a:lnTo>
                    <a:pt x="112" y="400"/>
                  </a:lnTo>
                  <a:lnTo>
                    <a:pt x="68" y="556"/>
                  </a:lnTo>
                  <a:lnTo>
                    <a:pt x="23" y="689"/>
                  </a:lnTo>
                  <a:lnTo>
                    <a:pt x="23" y="845"/>
                  </a:lnTo>
                  <a:lnTo>
                    <a:pt x="1" y="1156"/>
                  </a:lnTo>
                  <a:lnTo>
                    <a:pt x="1" y="1490"/>
                  </a:lnTo>
                  <a:lnTo>
                    <a:pt x="45" y="2112"/>
                  </a:lnTo>
                  <a:lnTo>
                    <a:pt x="134" y="2756"/>
                  </a:lnTo>
                  <a:lnTo>
                    <a:pt x="268" y="3379"/>
                  </a:lnTo>
                  <a:lnTo>
                    <a:pt x="445" y="4001"/>
                  </a:lnTo>
                  <a:lnTo>
                    <a:pt x="645" y="4623"/>
                  </a:lnTo>
                  <a:lnTo>
                    <a:pt x="868" y="5224"/>
                  </a:lnTo>
                  <a:lnTo>
                    <a:pt x="1090" y="5824"/>
                  </a:lnTo>
                  <a:lnTo>
                    <a:pt x="2068" y="8113"/>
                  </a:lnTo>
                  <a:lnTo>
                    <a:pt x="2557" y="9269"/>
                  </a:lnTo>
                  <a:lnTo>
                    <a:pt x="3068" y="10380"/>
                  </a:lnTo>
                  <a:lnTo>
                    <a:pt x="3068" y="10380"/>
                  </a:lnTo>
                  <a:lnTo>
                    <a:pt x="2957" y="9269"/>
                  </a:lnTo>
                  <a:lnTo>
                    <a:pt x="2824" y="8157"/>
                  </a:lnTo>
                  <a:lnTo>
                    <a:pt x="2668" y="7046"/>
                  </a:lnTo>
                  <a:lnTo>
                    <a:pt x="2468" y="5935"/>
                  </a:lnTo>
                  <a:lnTo>
                    <a:pt x="2268" y="4824"/>
                  </a:lnTo>
                  <a:lnTo>
                    <a:pt x="2046" y="3712"/>
                  </a:lnTo>
                  <a:lnTo>
                    <a:pt x="1801" y="2623"/>
                  </a:lnTo>
                  <a:lnTo>
                    <a:pt x="1557" y="1534"/>
                  </a:lnTo>
                  <a:lnTo>
                    <a:pt x="1446" y="1156"/>
                  </a:lnTo>
                  <a:lnTo>
                    <a:pt x="1334" y="801"/>
                  </a:lnTo>
                  <a:lnTo>
                    <a:pt x="1246" y="623"/>
                  </a:lnTo>
                  <a:lnTo>
                    <a:pt x="1157" y="467"/>
                  </a:lnTo>
                  <a:lnTo>
                    <a:pt x="1045" y="312"/>
                  </a:lnTo>
                  <a:lnTo>
                    <a:pt x="934" y="178"/>
                  </a:lnTo>
                  <a:lnTo>
                    <a:pt x="779" y="67"/>
                  </a:lnTo>
                  <a:lnTo>
                    <a:pt x="690" y="23"/>
                  </a:lnTo>
                  <a:lnTo>
                    <a:pt x="601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2"/>
            <p:cNvSpPr/>
            <p:nvPr/>
          </p:nvSpPr>
          <p:spPr>
            <a:xfrm>
              <a:off x="-3701321" y="2349192"/>
              <a:ext cx="44309" cy="191670"/>
            </a:xfrm>
            <a:custGeom>
              <a:avLst/>
              <a:gdLst/>
              <a:ahLst/>
              <a:cxnLst/>
              <a:rect l="l" t="t" r="r" b="b"/>
              <a:pathLst>
                <a:path w="2379" h="10291" extrusionOk="0">
                  <a:moveTo>
                    <a:pt x="2045" y="0"/>
                  </a:moveTo>
                  <a:lnTo>
                    <a:pt x="1957" y="22"/>
                  </a:lnTo>
                  <a:lnTo>
                    <a:pt x="1868" y="67"/>
                  </a:lnTo>
                  <a:lnTo>
                    <a:pt x="1801" y="111"/>
                  </a:lnTo>
                  <a:lnTo>
                    <a:pt x="1668" y="200"/>
                  </a:lnTo>
                  <a:lnTo>
                    <a:pt x="1579" y="334"/>
                  </a:lnTo>
                  <a:lnTo>
                    <a:pt x="1490" y="445"/>
                  </a:lnTo>
                  <a:lnTo>
                    <a:pt x="1401" y="578"/>
                  </a:lnTo>
                  <a:lnTo>
                    <a:pt x="1290" y="867"/>
                  </a:lnTo>
                  <a:lnTo>
                    <a:pt x="1201" y="1178"/>
                  </a:lnTo>
                  <a:lnTo>
                    <a:pt x="1045" y="1734"/>
                  </a:lnTo>
                  <a:lnTo>
                    <a:pt x="890" y="2289"/>
                  </a:lnTo>
                  <a:lnTo>
                    <a:pt x="779" y="2845"/>
                  </a:lnTo>
                  <a:lnTo>
                    <a:pt x="667" y="3401"/>
                  </a:lnTo>
                  <a:lnTo>
                    <a:pt x="490" y="4534"/>
                  </a:lnTo>
                  <a:lnTo>
                    <a:pt x="334" y="5690"/>
                  </a:lnTo>
                  <a:lnTo>
                    <a:pt x="201" y="6824"/>
                  </a:lnTo>
                  <a:lnTo>
                    <a:pt x="67" y="7979"/>
                  </a:lnTo>
                  <a:lnTo>
                    <a:pt x="23" y="8580"/>
                  </a:lnTo>
                  <a:lnTo>
                    <a:pt x="1" y="9157"/>
                  </a:lnTo>
                  <a:lnTo>
                    <a:pt x="1" y="9735"/>
                  </a:lnTo>
                  <a:lnTo>
                    <a:pt x="23" y="10291"/>
                  </a:lnTo>
                  <a:lnTo>
                    <a:pt x="134" y="10113"/>
                  </a:lnTo>
                  <a:lnTo>
                    <a:pt x="245" y="9913"/>
                  </a:lnTo>
                  <a:lnTo>
                    <a:pt x="312" y="9669"/>
                  </a:lnTo>
                  <a:lnTo>
                    <a:pt x="401" y="9402"/>
                  </a:lnTo>
                  <a:lnTo>
                    <a:pt x="512" y="8891"/>
                  </a:lnTo>
                  <a:lnTo>
                    <a:pt x="623" y="8446"/>
                  </a:lnTo>
                  <a:lnTo>
                    <a:pt x="1201" y="6468"/>
                  </a:lnTo>
                  <a:lnTo>
                    <a:pt x="1468" y="5468"/>
                  </a:lnTo>
                  <a:lnTo>
                    <a:pt x="1734" y="4468"/>
                  </a:lnTo>
                  <a:lnTo>
                    <a:pt x="1979" y="3467"/>
                  </a:lnTo>
                  <a:lnTo>
                    <a:pt x="2179" y="2445"/>
                  </a:lnTo>
                  <a:lnTo>
                    <a:pt x="2268" y="1956"/>
                  </a:lnTo>
                  <a:lnTo>
                    <a:pt x="2357" y="1445"/>
                  </a:lnTo>
                  <a:lnTo>
                    <a:pt x="2379" y="956"/>
                  </a:lnTo>
                  <a:lnTo>
                    <a:pt x="2379" y="689"/>
                  </a:lnTo>
                  <a:lnTo>
                    <a:pt x="2357" y="445"/>
                  </a:lnTo>
                  <a:lnTo>
                    <a:pt x="2334" y="311"/>
                  </a:lnTo>
                  <a:lnTo>
                    <a:pt x="2312" y="200"/>
                  </a:lnTo>
                  <a:lnTo>
                    <a:pt x="2245" y="89"/>
                  </a:lnTo>
                  <a:lnTo>
                    <a:pt x="2201" y="45"/>
                  </a:lnTo>
                  <a:lnTo>
                    <a:pt x="2134" y="22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2"/>
            <p:cNvSpPr/>
            <p:nvPr/>
          </p:nvSpPr>
          <p:spPr>
            <a:xfrm>
              <a:off x="-3700912" y="2428255"/>
              <a:ext cx="106833" cy="113855"/>
            </a:xfrm>
            <a:custGeom>
              <a:avLst/>
              <a:gdLst/>
              <a:ahLst/>
              <a:cxnLst/>
              <a:rect l="l" t="t" r="r" b="b"/>
              <a:pathLst>
                <a:path w="5736" h="6113" extrusionOk="0">
                  <a:moveTo>
                    <a:pt x="5224" y="0"/>
                  </a:moveTo>
                  <a:lnTo>
                    <a:pt x="5024" y="23"/>
                  </a:lnTo>
                  <a:lnTo>
                    <a:pt x="4846" y="89"/>
                  </a:lnTo>
                  <a:lnTo>
                    <a:pt x="4691" y="156"/>
                  </a:lnTo>
                  <a:lnTo>
                    <a:pt x="4513" y="223"/>
                  </a:lnTo>
                  <a:lnTo>
                    <a:pt x="4202" y="423"/>
                  </a:lnTo>
                  <a:lnTo>
                    <a:pt x="3890" y="667"/>
                  </a:lnTo>
                  <a:lnTo>
                    <a:pt x="3557" y="934"/>
                  </a:lnTo>
                  <a:lnTo>
                    <a:pt x="3246" y="1223"/>
                  </a:lnTo>
                  <a:lnTo>
                    <a:pt x="2935" y="1534"/>
                  </a:lnTo>
                  <a:lnTo>
                    <a:pt x="2646" y="1867"/>
                  </a:lnTo>
                  <a:lnTo>
                    <a:pt x="2379" y="2179"/>
                  </a:lnTo>
                  <a:lnTo>
                    <a:pt x="2090" y="2534"/>
                  </a:lnTo>
                  <a:lnTo>
                    <a:pt x="1601" y="3223"/>
                  </a:lnTo>
                  <a:lnTo>
                    <a:pt x="1134" y="3979"/>
                  </a:lnTo>
                  <a:lnTo>
                    <a:pt x="690" y="4735"/>
                  </a:lnTo>
                  <a:lnTo>
                    <a:pt x="490" y="5024"/>
                  </a:lnTo>
                  <a:lnTo>
                    <a:pt x="245" y="5401"/>
                  </a:lnTo>
                  <a:lnTo>
                    <a:pt x="156" y="5601"/>
                  </a:lnTo>
                  <a:lnTo>
                    <a:pt x="68" y="5779"/>
                  </a:lnTo>
                  <a:lnTo>
                    <a:pt x="23" y="5957"/>
                  </a:lnTo>
                  <a:lnTo>
                    <a:pt x="1" y="6113"/>
                  </a:lnTo>
                  <a:lnTo>
                    <a:pt x="334" y="5757"/>
                  </a:lnTo>
                  <a:lnTo>
                    <a:pt x="690" y="5424"/>
                  </a:lnTo>
                  <a:lnTo>
                    <a:pt x="1401" y="4779"/>
                  </a:lnTo>
                  <a:lnTo>
                    <a:pt x="2157" y="4157"/>
                  </a:lnTo>
                  <a:lnTo>
                    <a:pt x="2912" y="3557"/>
                  </a:lnTo>
                  <a:lnTo>
                    <a:pt x="3668" y="2956"/>
                  </a:lnTo>
                  <a:lnTo>
                    <a:pt x="4024" y="2645"/>
                  </a:lnTo>
                  <a:lnTo>
                    <a:pt x="4379" y="2312"/>
                  </a:lnTo>
                  <a:lnTo>
                    <a:pt x="4713" y="1979"/>
                  </a:lnTo>
                  <a:lnTo>
                    <a:pt x="5024" y="1623"/>
                  </a:lnTo>
                  <a:lnTo>
                    <a:pt x="5313" y="1245"/>
                  </a:lnTo>
                  <a:lnTo>
                    <a:pt x="5580" y="845"/>
                  </a:lnTo>
                  <a:lnTo>
                    <a:pt x="5669" y="645"/>
                  </a:lnTo>
                  <a:lnTo>
                    <a:pt x="5713" y="534"/>
                  </a:lnTo>
                  <a:lnTo>
                    <a:pt x="5735" y="445"/>
                  </a:lnTo>
                  <a:lnTo>
                    <a:pt x="5735" y="334"/>
                  </a:lnTo>
                  <a:lnTo>
                    <a:pt x="5713" y="245"/>
                  </a:lnTo>
                  <a:lnTo>
                    <a:pt x="5691" y="156"/>
                  </a:lnTo>
                  <a:lnTo>
                    <a:pt x="5624" y="89"/>
                  </a:lnTo>
                  <a:lnTo>
                    <a:pt x="5535" y="23"/>
                  </a:lnTo>
                  <a:lnTo>
                    <a:pt x="5424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2"/>
            <p:cNvSpPr/>
            <p:nvPr/>
          </p:nvSpPr>
          <p:spPr>
            <a:xfrm>
              <a:off x="-4148806" y="1844976"/>
              <a:ext cx="190012" cy="67497"/>
            </a:xfrm>
            <a:custGeom>
              <a:avLst/>
              <a:gdLst/>
              <a:ahLst/>
              <a:cxnLst/>
              <a:rect l="l" t="t" r="r" b="b"/>
              <a:pathLst>
                <a:path w="10202" h="3624" extrusionOk="0">
                  <a:moveTo>
                    <a:pt x="10202" y="0"/>
                  </a:moveTo>
                  <a:lnTo>
                    <a:pt x="9091" y="178"/>
                  </a:lnTo>
                  <a:lnTo>
                    <a:pt x="8001" y="378"/>
                  </a:lnTo>
                  <a:lnTo>
                    <a:pt x="6890" y="601"/>
                  </a:lnTo>
                  <a:lnTo>
                    <a:pt x="5801" y="845"/>
                  </a:lnTo>
                  <a:lnTo>
                    <a:pt x="4690" y="1134"/>
                  </a:lnTo>
                  <a:lnTo>
                    <a:pt x="3623" y="1423"/>
                  </a:lnTo>
                  <a:lnTo>
                    <a:pt x="2534" y="1712"/>
                  </a:lnTo>
                  <a:lnTo>
                    <a:pt x="1467" y="2045"/>
                  </a:lnTo>
                  <a:lnTo>
                    <a:pt x="1089" y="2156"/>
                  </a:lnTo>
                  <a:lnTo>
                    <a:pt x="756" y="2312"/>
                  </a:lnTo>
                  <a:lnTo>
                    <a:pt x="578" y="2401"/>
                  </a:lnTo>
                  <a:lnTo>
                    <a:pt x="422" y="2490"/>
                  </a:lnTo>
                  <a:lnTo>
                    <a:pt x="289" y="2623"/>
                  </a:lnTo>
                  <a:lnTo>
                    <a:pt x="156" y="2757"/>
                  </a:lnTo>
                  <a:lnTo>
                    <a:pt x="44" y="2912"/>
                  </a:lnTo>
                  <a:lnTo>
                    <a:pt x="0" y="2979"/>
                  </a:lnTo>
                  <a:lnTo>
                    <a:pt x="0" y="3090"/>
                  </a:lnTo>
                  <a:lnTo>
                    <a:pt x="0" y="3223"/>
                  </a:lnTo>
                  <a:lnTo>
                    <a:pt x="67" y="3334"/>
                  </a:lnTo>
                  <a:lnTo>
                    <a:pt x="156" y="3423"/>
                  </a:lnTo>
                  <a:lnTo>
                    <a:pt x="289" y="3490"/>
                  </a:lnTo>
                  <a:lnTo>
                    <a:pt x="422" y="3557"/>
                  </a:lnTo>
                  <a:lnTo>
                    <a:pt x="556" y="3579"/>
                  </a:lnTo>
                  <a:lnTo>
                    <a:pt x="711" y="3601"/>
                  </a:lnTo>
                  <a:lnTo>
                    <a:pt x="867" y="3623"/>
                  </a:lnTo>
                  <a:lnTo>
                    <a:pt x="1178" y="3601"/>
                  </a:lnTo>
                  <a:lnTo>
                    <a:pt x="1511" y="3579"/>
                  </a:lnTo>
                  <a:lnTo>
                    <a:pt x="2134" y="3512"/>
                  </a:lnTo>
                  <a:lnTo>
                    <a:pt x="2756" y="3379"/>
                  </a:lnTo>
                  <a:lnTo>
                    <a:pt x="3378" y="3201"/>
                  </a:lnTo>
                  <a:lnTo>
                    <a:pt x="4001" y="3001"/>
                  </a:lnTo>
                  <a:lnTo>
                    <a:pt x="4601" y="2779"/>
                  </a:lnTo>
                  <a:lnTo>
                    <a:pt x="5179" y="2512"/>
                  </a:lnTo>
                  <a:lnTo>
                    <a:pt x="5757" y="2245"/>
                  </a:lnTo>
                  <a:lnTo>
                    <a:pt x="8001" y="1134"/>
                  </a:lnTo>
                  <a:lnTo>
                    <a:pt x="9113" y="578"/>
                  </a:lnTo>
                  <a:lnTo>
                    <a:pt x="10202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2"/>
            <p:cNvSpPr/>
            <p:nvPr/>
          </p:nvSpPr>
          <p:spPr>
            <a:xfrm>
              <a:off x="-4154188" y="1811860"/>
              <a:ext cx="193737" cy="35611"/>
            </a:xfrm>
            <a:custGeom>
              <a:avLst/>
              <a:gdLst/>
              <a:ahLst/>
              <a:cxnLst/>
              <a:rect l="l" t="t" r="r" b="b"/>
              <a:pathLst>
                <a:path w="10402" h="1912" extrusionOk="0">
                  <a:moveTo>
                    <a:pt x="911" y="0"/>
                  </a:moveTo>
                  <a:lnTo>
                    <a:pt x="667" y="23"/>
                  </a:lnTo>
                  <a:lnTo>
                    <a:pt x="422" y="67"/>
                  </a:lnTo>
                  <a:lnTo>
                    <a:pt x="289" y="89"/>
                  </a:lnTo>
                  <a:lnTo>
                    <a:pt x="156" y="134"/>
                  </a:lnTo>
                  <a:lnTo>
                    <a:pt x="67" y="200"/>
                  </a:lnTo>
                  <a:lnTo>
                    <a:pt x="22" y="245"/>
                  </a:lnTo>
                  <a:lnTo>
                    <a:pt x="0" y="312"/>
                  </a:lnTo>
                  <a:lnTo>
                    <a:pt x="0" y="400"/>
                  </a:lnTo>
                  <a:lnTo>
                    <a:pt x="22" y="489"/>
                  </a:lnTo>
                  <a:lnTo>
                    <a:pt x="67" y="578"/>
                  </a:lnTo>
                  <a:lnTo>
                    <a:pt x="111" y="645"/>
                  </a:lnTo>
                  <a:lnTo>
                    <a:pt x="222" y="756"/>
                  </a:lnTo>
                  <a:lnTo>
                    <a:pt x="333" y="845"/>
                  </a:lnTo>
                  <a:lnTo>
                    <a:pt x="467" y="934"/>
                  </a:lnTo>
                  <a:lnTo>
                    <a:pt x="622" y="1001"/>
                  </a:lnTo>
                  <a:lnTo>
                    <a:pt x="911" y="1112"/>
                  </a:lnTo>
                  <a:lnTo>
                    <a:pt x="1223" y="1178"/>
                  </a:lnTo>
                  <a:lnTo>
                    <a:pt x="1778" y="1312"/>
                  </a:lnTo>
                  <a:lnTo>
                    <a:pt x="2334" y="1401"/>
                  </a:lnTo>
                  <a:lnTo>
                    <a:pt x="2912" y="1490"/>
                  </a:lnTo>
                  <a:lnTo>
                    <a:pt x="3467" y="1578"/>
                  </a:lnTo>
                  <a:lnTo>
                    <a:pt x="4623" y="1690"/>
                  </a:lnTo>
                  <a:lnTo>
                    <a:pt x="5757" y="1778"/>
                  </a:lnTo>
                  <a:lnTo>
                    <a:pt x="6912" y="1845"/>
                  </a:lnTo>
                  <a:lnTo>
                    <a:pt x="8090" y="1890"/>
                  </a:lnTo>
                  <a:lnTo>
                    <a:pt x="8668" y="1912"/>
                  </a:lnTo>
                  <a:lnTo>
                    <a:pt x="9246" y="1890"/>
                  </a:lnTo>
                  <a:lnTo>
                    <a:pt x="9824" y="1867"/>
                  </a:lnTo>
                  <a:lnTo>
                    <a:pt x="10402" y="1801"/>
                  </a:lnTo>
                  <a:lnTo>
                    <a:pt x="10202" y="1712"/>
                  </a:lnTo>
                  <a:lnTo>
                    <a:pt x="9980" y="1623"/>
                  </a:lnTo>
                  <a:lnTo>
                    <a:pt x="9735" y="1556"/>
                  </a:lnTo>
                  <a:lnTo>
                    <a:pt x="9491" y="1490"/>
                  </a:lnTo>
                  <a:lnTo>
                    <a:pt x="8957" y="1401"/>
                  </a:lnTo>
                  <a:lnTo>
                    <a:pt x="8513" y="1312"/>
                  </a:lnTo>
                  <a:lnTo>
                    <a:pt x="6512" y="867"/>
                  </a:lnTo>
                  <a:lnTo>
                    <a:pt x="5490" y="645"/>
                  </a:lnTo>
                  <a:lnTo>
                    <a:pt x="4468" y="445"/>
                  </a:lnTo>
                  <a:lnTo>
                    <a:pt x="3445" y="267"/>
                  </a:lnTo>
                  <a:lnTo>
                    <a:pt x="2423" y="111"/>
                  </a:lnTo>
                  <a:lnTo>
                    <a:pt x="1912" y="45"/>
                  </a:lnTo>
                  <a:lnTo>
                    <a:pt x="1423" y="23"/>
                  </a:lnTo>
                  <a:lnTo>
                    <a:pt x="911" y="0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2"/>
            <p:cNvSpPr/>
            <p:nvPr/>
          </p:nvSpPr>
          <p:spPr>
            <a:xfrm>
              <a:off x="-4079260" y="1745201"/>
              <a:ext cx="119647" cy="100203"/>
            </a:xfrm>
            <a:custGeom>
              <a:avLst/>
              <a:gdLst/>
              <a:ahLst/>
              <a:cxnLst/>
              <a:rect l="l" t="t" r="r" b="b"/>
              <a:pathLst>
                <a:path w="6424" h="5380" extrusionOk="0">
                  <a:moveTo>
                    <a:pt x="311" y="1"/>
                  </a:moveTo>
                  <a:lnTo>
                    <a:pt x="222" y="23"/>
                  </a:lnTo>
                  <a:lnTo>
                    <a:pt x="133" y="68"/>
                  </a:lnTo>
                  <a:lnTo>
                    <a:pt x="67" y="134"/>
                  </a:lnTo>
                  <a:lnTo>
                    <a:pt x="22" y="223"/>
                  </a:lnTo>
                  <a:lnTo>
                    <a:pt x="0" y="334"/>
                  </a:lnTo>
                  <a:lnTo>
                    <a:pt x="0" y="423"/>
                  </a:lnTo>
                  <a:lnTo>
                    <a:pt x="22" y="534"/>
                  </a:lnTo>
                  <a:lnTo>
                    <a:pt x="67" y="712"/>
                  </a:lnTo>
                  <a:lnTo>
                    <a:pt x="111" y="890"/>
                  </a:lnTo>
                  <a:lnTo>
                    <a:pt x="200" y="1068"/>
                  </a:lnTo>
                  <a:lnTo>
                    <a:pt x="289" y="1223"/>
                  </a:lnTo>
                  <a:lnTo>
                    <a:pt x="511" y="1535"/>
                  </a:lnTo>
                  <a:lnTo>
                    <a:pt x="756" y="1823"/>
                  </a:lnTo>
                  <a:lnTo>
                    <a:pt x="1045" y="2135"/>
                  </a:lnTo>
                  <a:lnTo>
                    <a:pt x="1356" y="2446"/>
                  </a:lnTo>
                  <a:lnTo>
                    <a:pt x="1689" y="2713"/>
                  </a:lnTo>
                  <a:lnTo>
                    <a:pt x="2023" y="3001"/>
                  </a:lnTo>
                  <a:lnTo>
                    <a:pt x="2378" y="3246"/>
                  </a:lnTo>
                  <a:lnTo>
                    <a:pt x="2734" y="3490"/>
                  </a:lnTo>
                  <a:lnTo>
                    <a:pt x="3467" y="3957"/>
                  </a:lnTo>
                  <a:lnTo>
                    <a:pt x="4223" y="4380"/>
                  </a:lnTo>
                  <a:lnTo>
                    <a:pt x="5001" y="4780"/>
                  </a:lnTo>
                  <a:lnTo>
                    <a:pt x="5312" y="4957"/>
                  </a:lnTo>
                  <a:lnTo>
                    <a:pt x="5712" y="5180"/>
                  </a:lnTo>
                  <a:lnTo>
                    <a:pt x="5890" y="5269"/>
                  </a:lnTo>
                  <a:lnTo>
                    <a:pt x="6090" y="5335"/>
                  </a:lnTo>
                  <a:lnTo>
                    <a:pt x="6268" y="5380"/>
                  </a:lnTo>
                  <a:lnTo>
                    <a:pt x="6423" y="5380"/>
                  </a:lnTo>
                  <a:lnTo>
                    <a:pt x="6068" y="5069"/>
                  </a:lnTo>
                  <a:lnTo>
                    <a:pt x="5712" y="4735"/>
                  </a:lnTo>
                  <a:lnTo>
                    <a:pt x="5023" y="4068"/>
                  </a:lnTo>
                  <a:lnTo>
                    <a:pt x="4356" y="3357"/>
                  </a:lnTo>
                  <a:lnTo>
                    <a:pt x="3712" y="2624"/>
                  </a:lnTo>
                  <a:lnTo>
                    <a:pt x="3067" y="1912"/>
                  </a:lnTo>
                  <a:lnTo>
                    <a:pt x="2734" y="1579"/>
                  </a:lnTo>
                  <a:lnTo>
                    <a:pt x="2378" y="1246"/>
                  </a:lnTo>
                  <a:lnTo>
                    <a:pt x="2023" y="934"/>
                  </a:lnTo>
                  <a:lnTo>
                    <a:pt x="1645" y="645"/>
                  </a:lnTo>
                  <a:lnTo>
                    <a:pt x="1245" y="357"/>
                  </a:lnTo>
                  <a:lnTo>
                    <a:pt x="822" y="134"/>
                  </a:lnTo>
                  <a:lnTo>
                    <a:pt x="622" y="45"/>
                  </a:lnTo>
                  <a:lnTo>
                    <a:pt x="533" y="23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AFAFA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2"/>
            <p:cNvSpPr/>
            <p:nvPr/>
          </p:nvSpPr>
          <p:spPr>
            <a:xfrm>
              <a:off x="-3910368" y="2034578"/>
              <a:ext cx="82397" cy="127097"/>
            </a:xfrm>
            <a:custGeom>
              <a:avLst/>
              <a:gdLst/>
              <a:ahLst/>
              <a:cxnLst/>
              <a:rect l="l" t="t" r="r" b="b"/>
              <a:pathLst>
                <a:path w="4424" h="6824" extrusionOk="0">
                  <a:moveTo>
                    <a:pt x="734" y="0"/>
                  </a:moveTo>
                  <a:lnTo>
                    <a:pt x="556" y="45"/>
                  </a:lnTo>
                  <a:lnTo>
                    <a:pt x="378" y="133"/>
                  </a:lnTo>
                  <a:lnTo>
                    <a:pt x="223" y="267"/>
                  </a:lnTo>
                  <a:lnTo>
                    <a:pt x="111" y="422"/>
                  </a:lnTo>
                  <a:lnTo>
                    <a:pt x="45" y="600"/>
                  </a:lnTo>
                  <a:lnTo>
                    <a:pt x="0" y="800"/>
                  </a:lnTo>
                  <a:lnTo>
                    <a:pt x="0" y="1000"/>
                  </a:lnTo>
                  <a:lnTo>
                    <a:pt x="45" y="1223"/>
                  </a:lnTo>
                  <a:lnTo>
                    <a:pt x="111" y="1467"/>
                  </a:lnTo>
                  <a:lnTo>
                    <a:pt x="200" y="1734"/>
                  </a:lnTo>
                  <a:lnTo>
                    <a:pt x="334" y="1978"/>
                  </a:lnTo>
                  <a:lnTo>
                    <a:pt x="467" y="2267"/>
                  </a:lnTo>
                  <a:lnTo>
                    <a:pt x="823" y="2823"/>
                  </a:lnTo>
                  <a:lnTo>
                    <a:pt x="1223" y="3401"/>
                  </a:lnTo>
                  <a:lnTo>
                    <a:pt x="1690" y="3956"/>
                  </a:lnTo>
                  <a:lnTo>
                    <a:pt x="2156" y="4534"/>
                  </a:lnTo>
                  <a:lnTo>
                    <a:pt x="2645" y="5046"/>
                  </a:lnTo>
                  <a:lnTo>
                    <a:pt x="3112" y="5534"/>
                  </a:lnTo>
                  <a:lnTo>
                    <a:pt x="3534" y="5957"/>
                  </a:lnTo>
                  <a:lnTo>
                    <a:pt x="4179" y="6601"/>
                  </a:lnTo>
                  <a:lnTo>
                    <a:pt x="4423" y="6824"/>
                  </a:lnTo>
                  <a:lnTo>
                    <a:pt x="4423" y="6824"/>
                  </a:lnTo>
                  <a:lnTo>
                    <a:pt x="4334" y="6490"/>
                  </a:lnTo>
                  <a:lnTo>
                    <a:pt x="4068" y="5601"/>
                  </a:lnTo>
                  <a:lnTo>
                    <a:pt x="3868" y="5023"/>
                  </a:lnTo>
                  <a:lnTo>
                    <a:pt x="3645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90" y="1689"/>
                  </a:lnTo>
                  <a:lnTo>
                    <a:pt x="2156" y="1111"/>
                  </a:lnTo>
                  <a:lnTo>
                    <a:pt x="2001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7" y="267"/>
                  </a:lnTo>
                  <a:lnTo>
                    <a:pt x="1289" y="156"/>
                  </a:lnTo>
                  <a:lnTo>
                    <a:pt x="1112" y="45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2"/>
            <p:cNvSpPr/>
            <p:nvPr/>
          </p:nvSpPr>
          <p:spPr>
            <a:xfrm>
              <a:off x="-3972054" y="2157112"/>
              <a:ext cx="142425" cy="46786"/>
            </a:xfrm>
            <a:custGeom>
              <a:avLst/>
              <a:gdLst/>
              <a:ahLst/>
              <a:cxnLst/>
              <a:rect l="l" t="t" r="r" b="b"/>
              <a:pathLst>
                <a:path w="7647" h="2512" extrusionOk="0">
                  <a:moveTo>
                    <a:pt x="5757" y="0"/>
                  </a:moveTo>
                  <a:lnTo>
                    <a:pt x="5068" y="22"/>
                  </a:lnTo>
                  <a:lnTo>
                    <a:pt x="4357" y="67"/>
                  </a:lnTo>
                  <a:lnTo>
                    <a:pt x="3601" y="111"/>
                  </a:lnTo>
                  <a:lnTo>
                    <a:pt x="2868" y="200"/>
                  </a:lnTo>
                  <a:lnTo>
                    <a:pt x="2157" y="311"/>
                  </a:lnTo>
                  <a:lnTo>
                    <a:pt x="1512" y="445"/>
                  </a:lnTo>
                  <a:lnTo>
                    <a:pt x="1223" y="534"/>
                  </a:lnTo>
                  <a:lnTo>
                    <a:pt x="956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0"/>
                  </a:lnTo>
                  <a:lnTo>
                    <a:pt x="178" y="1156"/>
                  </a:lnTo>
                  <a:lnTo>
                    <a:pt x="90" y="1311"/>
                  </a:lnTo>
                  <a:lnTo>
                    <a:pt x="23" y="1467"/>
                  </a:lnTo>
                  <a:lnTo>
                    <a:pt x="1" y="1667"/>
                  </a:lnTo>
                  <a:lnTo>
                    <a:pt x="45" y="1867"/>
                  </a:lnTo>
                  <a:lnTo>
                    <a:pt x="134" y="2045"/>
                  </a:lnTo>
                  <a:lnTo>
                    <a:pt x="245" y="2201"/>
                  </a:lnTo>
                  <a:lnTo>
                    <a:pt x="378" y="2334"/>
                  </a:lnTo>
                  <a:lnTo>
                    <a:pt x="556" y="2423"/>
                  </a:lnTo>
                  <a:lnTo>
                    <a:pt x="756" y="2467"/>
                  </a:lnTo>
                  <a:lnTo>
                    <a:pt x="979" y="2512"/>
                  </a:lnTo>
                  <a:lnTo>
                    <a:pt x="1512" y="2512"/>
                  </a:lnTo>
                  <a:lnTo>
                    <a:pt x="1801" y="2467"/>
                  </a:lnTo>
                  <a:lnTo>
                    <a:pt x="2090" y="2423"/>
                  </a:lnTo>
                  <a:lnTo>
                    <a:pt x="2734" y="2245"/>
                  </a:lnTo>
                  <a:lnTo>
                    <a:pt x="3401" y="2023"/>
                  </a:lnTo>
                  <a:lnTo>
                    <a:pt x="4090" y="1778"/>
                  </a:lnTo>
                  <a:lnTo>
                    <a:pt x="4757" y="1489"/>
                  </a:lnTo>
                  <a:lnTo>
                    <a:pt x="5424" y="1178"/>
                  </a:lnTo>
                  <a:lnTo>
                    <a:pt x="6024" y="889"/>
                  </a:lnTo>
                  <a:lnTo>
                    <a:pt x="6557" y="622"/>
                  </a:lnTo>
                  <a:lnTo>
                    <a:pt x="7358" y="200"/>
                  </a:lnTo>
                  <a:lnTo>
                    <a:pt x="7646" y="22"/>
                  </a:lnTo>
                  <a:lnTo>
                    <a:pt x="7291" y="22"/>
                  </a:lnTo>
                  <a:lnTo>
                    <a:pt x="638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2"/>
            <p:cNvSpPr/>
            <p:nvPr/>
          </p:nvSpPr>
          <p:spPr>
            <a:xfrm>
              <a:off x="-3828400" y="2023403"/>
              <a:ext cx="59209" cy="138272"/>
            </a:xfrm>
            <a:custGeom>
              <a:avLst/>
              <a:gdLst/>
              <a:ahLst/>
              <a:cxnLst/>
              <a:rect l="l" t="t" r="r" b="b"/>
              <a:pathLst>
                <a:path w="3179" h="7424" extrusionOk="0">
                  <a:moveTo>
                    <a:pt x="2201" y="0"/>
                  </a:moveTo>
                  <a:lnTo>
                    <a:pt x="2023" y="67"/>
                  </a:lnTo>
                  <a:lnTo>
                    <a:pt x="1845" y="156"/>
                  </a:lnTo>
                  <a:lnTo>
                    <a:pt x="1689" y="311"/>
                  </a:lnTo>
                  <a:lnTo>
                    <a:pt x="1534" y="467"/>
                  </a:lnTo>
                  <a:lnTo>
                    <a:pt x="1400" y="689"/>
                  </a:lnTo>
                  <a:lnTo>
                    <a:pt x="1267" y="911"/>
                  </a:lnTo>
                  <a:lnTo>
                    <a:pt x="1134" y="1178"/>
                  </a:lnTo>
                  <a:lnTo>
                    <a:pt x="1023" y="1467"/>
                  </a:lnTo>
                  <a:lnTo>
                    <a:pt x="800" y="2089"/>
                  </a:lnTo>
                  <a:lnTo>
                    <a:pt x="623" y="2756"/>
                  </a:lnTo>
                  <a:lnTo>
                    <a:pt x="467" y="3490"/>
                  </a:lnTo>
                  <a:lnTo>
                    <a:pt x="334" y="4201"/>
                  </a:lnTo>
                  <a:lnTo>
                    <a:pt x="245" y="4912"/>
                  </a:lnTo>
                  <a:lnTo>
                    <a:pt x="156" y="5579"/>
                  </a:lnTo>
                  <a:lnTo>
                    <a:pt x="89" y="6179"/>
                  </a:lnTo>
                  <a:lnTo>
                    <a:pt x="22" y="7068"/>
                  </a:lnTo>
                  <a:lnTo>
                    <a:pt x="0" y="7424"/>
                  </a:lnTo>
                  <a:lnTo>
                    <a:pt x="200" y="7135"/>
                  </a:lnTo>
                  <a:lnTo>
                    <a:pt x="711" y="6357"/>
                  </a:lnTo>
                  <a:lnTo>
                    <a:pt x="1045" y="5846"/>
                  </a:lnTo>
                  <a:lnTo>
                    <a:pt x="1400" y="5245"/>
                  </a:lnTo>
                  <a:lnTo>
                    <a:pt x="1778" y="4623"/>
                  </a:lnTo>
                  <a:lnTo>
                    <a:pt x="2134" y="3979"/>
                  </a:lnTo>
                  <a:lnTo>
                    <a:pt x="2467" y="3312"/>
                  </a:lnTo>
                  <a:lnTo>
                    <a:pt x="2756" y="2667"/>
                  </a:lnTo>
                  <a:lnTo>
                    <a:pt x="2978" y="2045"/>
                  </a:lnTo>
                  <a:lnTo>
                    <a:pt x="3067" y="1756"/>
                  </a:lnTo>
                  <a:lnTo>
                    <a:pt x="3112" y="1467"/>
                  </a:lnTo>
                  <a:lnTo>
                    <a:pt x="3156" y="1200"/>
                  </a:lnTo>
                  <a:lnTo>
                    <a:pt x="3179" y="956"/>
                  </a:lnTo>
                  <a:lnTo>
                    <a:pt x="3156" y="733"/>
                  </a:lnTo>
                  <a:lnTo>
                    <a:pt x="3112" y="533"/>
                  </a:lnTo>
                  <a:lnTo>
                    <a:pt x="3045" y="378"/>
                  </a:lnTo>
                  <a:lnTo>
                    <a:pt x="2934" y="222"/>
                  </a:lnTo>
                  <a:lnTo>
                    <a:pt x="2778" y="111"/>
                  </a:lnTo>
                  <a:lnTo>
                    <a:pt x="2601" y="44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2"/>
            <p:cNvSpPr/>
            <p:nvPr/>
          </p:nvSpPr>
          <p:spPr>
            <a:xfrm>
              <a:off x="-3832553" y="2155454"/>
              <a:ext cx="97316" cy="116332"/>
            </a:xfrm>
            <a:custGeom>
              <a:avLst/>
              <a:gdLst/>
              <a:ahLst/>
              <a:cxnLst/>
              <a:rect l="l" t="t" r="r" b="b"/>
              <a:pathLst>
                <a:path w="5225" h="6246" extrusionOk="0">
                  <a:moveTo>
                    <a:pt x="1" y="0"/>
                  </a:moveTo>
                  <a:lnTo>
                    <a:pt x="134" y="311"/>
                  </a:lnTo>
                  <a:lnTo>
                    <a:pt x="534" y="1156"/>
                  </a:lnTo>
                  <a:lnTo>
                    <a:pt x="801" y="1712"/>
                  </a:lnTo>
                  <a:lnTo>
                    <a:pt x="1112" y="2312"/>
                  </a:lnTo>
                  <a:lnTo>
                    <a:pt x="1468" y="2956"/>
                  </a:lnTo>
                  <a:lnTo>
                    <a:pt x="1823" y="3601"/>
                  </a:lnTo>
                  <a:lnTo>
                    <a:pt x="2224" y="4223"/>
                  </a:lnTo>
                  <a:lnTo>
                    <a:pt x="2624" y="4823"/>
                  </a:lnTo>
                  <a:lnTo>
                    <a:pt x="3046" y="5335"/>
                  </a:lnTo>
                  <a:lnTo>
                    <a:pt x="3246" y="5557"/>
                  </a:lnTo>
                  <a:lnTo>
                    <a:pt x="3446" y="5757"/>
                  </a:lnTo>
                  <a:lnTo>
                    <a:pt x="3646" y="5935"/>
                  </a:lnTo>
                  <a:lnTo>
                    <a:pt x="3846" y="6068"/>
                  </a:lnTo>
                  <a:lnTo>
                    <a:pt x="4046" y="6157"/>
                  </a:lnTo>
                  <a:lnTo>
                    <a:pt x="4246" y="6224"/>
                  </a:lnTo>
                  <a:lnTo>
                    <a:pt x="4424" y="6246"/>
                  </a:lnTo>
                  <a:lnTo>
                    <a:pt x="4602" y="6246"/>
                  </a:lnTo>
                  <a:lnTo>
                    <a:pt x="4780" y="6157"/>
                  </a:lnTo>
                  <a:lnTo>
                    <a:pt x="4957" y="6046"/>
                  </a:lnTo>
                  <a:lnTo>
                    <a:pt x="5091" y="5890"/>
                  </a:lnTo>
                  <a:lnTo>
                    <a:pt x="5180" y="5735"/>
                  </a:lnTo>
                  <a:lnTo>
                    <a:pt x="5224" y="5535"/>
                  </a:lnTo>
                  <a:lnTo>
                    <a:pt x="5224" y="5335"/>
                  </a:lnTo>
                  <a:lnTo>
                    <a:pt x="5202" y="5135"/>
                  </a:lnTo>
                  <a:lnTo>
                    <a:pt x="5135" y="4912"/>
                  </a:lnTo>
                  <a:lnTo>
                    <a:pt x="5024" y="4690"/>
                  </a:lnTo>
                  <a:lnTo>
                    <a:pt x="4891" y="4445"/>
                  </a:lnTo>
                  <a:lnTo>
                    <a:pt x="4735" y="4201"/>
                  </a:lnTo>
                  <a:lnTo>
                    <a:pt x="4557" y="3957"/>
                  </a:lnTo>
                  <a:lnTo>
                    <a:pt x="4135" y="3445"/>
                  </a:lnTo>
                  <a:lnTo>
                    <a:pt x="3646" y="2956"/>
                  </a:lnTo>
                  <a:lnTo>
                    <a:pt x="3113" y="2445"/>
                  </a:lnTo>
                  <a:lnTo>
                    <a:pt x="2557" y="1956"/>
                  </a:lnTo>
                  <a:lnTo>
                    <a:pt x="2023" y="1512"/>
                  </a:lnTo>
                  <a:lnTo>
                    <a:pt x="1490" y="1089"/>
                  </a:lnTo>
                  <a:lnTo>
                    <a:pt x="1001" y="734"/>
                  </a:lnTo>
                  <a:lnTo>
                    <a:pt x="268" y="20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32"/>
            <p:cNvSpPr/>
            <p:nvPr/>
          </p:nvSpPr>
          <p:spPr>
            <a:xfrm>
              <a:off x="-3879320" y="2157112"/>
              <a:ext cx="50101" cy="141178"/>
            </a:xfrm>
            <a:custGeom>
              <a:avLst/>
              <a:gdLst/>
              <a:ahLst/>
              <a:cxnLst/>
              <a:rect l="l" t="t" r="r" b="b"/>
              <a:pathLst>
                <a:path w="2690" h="7580" extrusionOk="0">
                  <a:moveTo>
                    <a:pt x="2690" y="0"/>
                  </a:moveTo>
                  <a:lnTo>
                    <a:pt x="2512" y="311"/>
                  </a:lnTo>
                  <a:lnTo>
                    <a:pt x="2067" y="1111"/>
                  </a:lnTo>
                  <a:lnTo>
                    <a:pt x="1778" y="1667"/>
                  </a:lnTo>
                  <a:lnTo>
                    <a:pt x="1467" y="2267"/>
                  </a:lnTo>
                  <a:lnTo>
                    <a:pt x="1134" y="2912"/>
                  </a:lnTo>
                  <a:lnTo>
                    <a:pt x="845" y="3601"/>
                  </a:lnTo>
                  <a:lnTo>
                    <a:pt x="556" y="4290"/>
                  </a:lnTo>
                  <a:lnTo>
                    <a:pt x="312" y="4957"/>
                  </a:lnTo>
                  <a:lnTo>
                    <a:pt x="134" y="5601"/>
                  </a:lnTo>
                  <a:lnTo>
                    <a:pt x="67" y="5890"/>
                  </a:lnTo>
                  <a:lnTo>
                    <a:pt x="23" y="6179"/>
                  </a:lnTo>
                  <a:lnTo>
                    <a:pt x="0" y="6446"/>
                  </a:lnTo>
                  <a:lnTo>
                    <a:pt x="23" y="6690"/>
                  </a:lnTo>
                  <a:lnTo>
                    <a:pt x="45" y="6913"/>
                  </a:lnTo>
                  <a:lnTo>
                    <a:pt x="111" y="7090"/>
                  </a:lnTo>
                  <a:lnTo>
                    <a:pt x="200" y="7268"/>
                  </a:lnTo>
                  <a:lnTo>
                    <a:pt x="312" y="7402"/>
                  </a:lnTo>
                  <a:lnTo>
                    <a:pt x="467" y="7490"/>
                  </a:lnTo>
                  <a:lnTo>
                    <a:pt x="667" y="7557"/>
                  </a:lnTo>
                  <a:lnTo>
                    <a:pt x="867" y="7579"/>
                  </a:lnTo>
                  <a:lnTo>
                    <a:pt x="1067" y="7557"/>
                  </a:lnTo>
                  <a:lnTo>
                    <a:pt x="1245" y="7490"/>
                  </a:lnTo>
                  <a:lnTo>
                    <a:pt x="1401" y="7379"/>
                  </a:lnTo>
                  <a:lnTo>
                    <a:pt x="1556" y="7224"/>
                  </a:lnTo>
                  <a:lnTo>
                    <a:pt x="1690" y="7046"/>
                  </a:lnTo>
                  <a:lnTo>
                    <a:pt x="1823" y="6824"/>
                  </a:lnTo>
                  <a:lnTo>
                    <a:pt x="1934" y="6579"/>
                  </a:lnTo>
                  <a:lnTo>
                    <a:pt x="2045" y="6312"/>
                  </a:lnTo>
                  <a:lnTo>
                    <a:pt x="2134" y="6023"/>
                  </a:lnTo>
                  <a:lnTo>
                    <a:pt x="2290" y="5379"/>
                  </a:lnTo>
                  <a:lnTo>
                    <a:pt x="2423" y="4690"/>
                  </a:lnTo>
                  <a:lnTo>
                    <a:pt x="2534" y="3979"/>
                  </a:lnTo>
                  <a:lnTo>
                    <a:pt x="2601" y="3245"/>
                  </a:lnTo>
                  <a:lnTo>
                    <a:pt x="2645" y="2534"/>
                  </a:lnTo>
                  <a:lnTo>
                    <a:pt x="2667" y="1867"/>
                  </a:lnTo>
                  <a:lnTo>
                    <a:pt x="2690" y="1267"/>
                  </a:lnTo>
                  <a:lnTo>
                    <a:pt x="2690" y="356"/>
                  </a:lnTo>
                  <a:lnTo>
                    <a:pt x="2690" y="0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32"/>
            <p:cNvSpPr/>
            <p:nvPr/>
          </p:nvSpPr>
          <p:spPr>
            <a:xfrm>
              <a:off x="-3832553" y="2129361"/>
              <a:ext cx="144921" cy="38945"/>
            </a:xfrm>
            <a:custGeom>
              <a:avLst/>
              <a:gdLst/>
              <a:ahLst/>
              <a:cxnLst/>
              <a:rect l="l" t="t" r="r" b="b"/>
              <a:pathLst>
                <a:path w="7781" h="2091" extrusionOk="0">
                  <a:moveTo>
                    <a:pt x="5824" y="1"/>
                  </a:moveTo>
                  <a:lnTo>
                    <a:pt x="5157" y="90"/>
                  </a:lnTo>
                  <a:lnTo>
                    <a:pt x="4468" y="201"/>
                  </a:lnTo>
                  <a:lnTo>
                    <a:pt x="3757" y="379"/>
                  </a:lnTo>
                  <a:lnTo>
                    <a:pt x="3046" y="557"/>
                  </a:lnTo>
                  <a:lnTo>
                    <a:pt x="2357" y="757"/>
                  </a:lnTo>
                  <a:lnTo>
                    <a:pt x="1735" y="957"/>
                  </a:lnTo>
                  <a:lnTo>
                    <a:pt x="1157" y="1157"/>
                  </a:lnTo>
                  <a:lnTo>
                    <a:pt x="312" y="1468"/>
                  </a:lnTo>
                  <a:lnTo>
                    <a:pt x="1" y="1601"/>
                  </a:lnTo>
                  <a:lnTo>
                    <a:pt x="334" y="1668"/>
                  </a:lnTo>
                  <a:lnTo>
                    <a:pt x="1246" y="1801"/>
                  </a:lnTo>
                  <a:lnTo>
                    <a:pt x="1868" y="1890"/>
                  </a:lnTo>
                  <a:lnTo>
                    <a:pt x="2535" y="1957"/>
                  </a:lnTo>
                  <a:lnTo>
                    <a:pt x="3268" y="2024"/>
                  </a:lnTo>
                  <a:lnTo>
                    <a:pt x="4002" y="2068"/>
                  </a:lnTo>
                  <a:lnTo>
                    <a:pt x="4757" y="2090"/>
                  </a:lnTo>
                  <a:lnTo>
                    <a:pt x="5469" y="2090"/>
                  </a:lnTo>
                  <a:lnTo>
                    <a:pt x="6113" y="2024"/>
                  </a:lnTo>
                  <a:lnTo>
                    <a:pt x="6424" y="1979"/>
                  </a:lnTo>
                  <a:lnTo>
                    <a:pt x="6691" y="1935"/>
                  </a:lnTo>
                  <a:lnTo>
                    <a:pt x="6958" y="1846"/>
                  </a:lnTo>
                  <a:lnTo>
                    <a:pt x="7180" y="1757"/>
                  </a:lnTo>
                  <a:lnTo>
                    <a:pt x="7380" y="1668"/>
                  </a:lnTo>
                  <a:lnTo>
                    <a:pt x="7536" y="1535"/>
                  </a:lnTo>
                  <a:lnTo>
                    <a:pt x="7669" y="1401"/>
                  </a:lnTo>
                  <a:lnTo>
                    <a:pt x="7736" y="1223"/>
                  </a:lnTo>
                  <a:lnTo>
                    <a:pt x="7780" y="1046"/>
                  </a:lnTo>
                  <a:lnTo>
                    <a:pt x="7780" y="846"/>
                  </a:lnTo>
                  <a:lnTo>
                    <a:pt x="7736" y="646"/>
                  </a:lnTo>
                  <a:lnTo>
                    <a:pt x="7625" y="490"/>
                  </a:lnTo>
                  <a:lnTo>
                    <a:pt x="7513" y="334"/>
                  </a:lnTo>
                  <a:lnTo>
                    <a:pt x="7358" y="223"/>
                  </a:lnTo>
                  <a:lnTo>
                    <a:pt x="7158" y="134"/>
                  </a:lnTo>
                  <a:lnTo>
                    <a:pt x="6935" y="68"/>
                  </a:lnTo>
                  <a:lnTo>
                    <a:pt x="6691" y="23"/>
                  </a:lnTo>
                  <a:lnTo>
                    <a:pt x="6424" y="1"/>
                  </a:lnTo>
                  <a:close/>
                </a:path>
              </a:pathLst>
            </a:custGeom>
            <a:solidFill>
              <a:srgbClr val="FAD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32"/>
            <p:cNvSpPr/>
            <p:nvPr/>
          </p:nvSpPr>
          <p:spPr>
            <a:xfrm>
              <a:off x="-3851998" y="2139716"/>
              <a:ext cx="42651" cy="42651"/>
            </a:xfrm>
            <a:custGeom>
              <a:avLst/>
              <a:gdLst/>
              <a:ahLst/>
              <a:cxnLst/>
              <a:rect l="l" t="t" r="r" b="b"/>
              <a:pathLst>
                <a:path w="2290" h="2290" extrusionOk="0">
                  <a:moveTo>
                    <a:pt x="1134" y="1"/>
                  </a:moveTo>
                  <a:lnTo>
                    <a:pt x="912" y="23"/>
                  </a:lnTo>
                  <a:lnTo>
                    <a:pt x="689" y="90"/>
                  </a:lnTo>
                  <a:lnTo>
                    <a:pt x="511" y="201"/>
                  </a:lnTo>
                  <a:lnTo>
                    <a:pt x="334" y="334"/>
                  </a:lnTo>
                  <a:lnTo>
                    <a:pt x="200" y="512"/>
                  </a:lnTo>
                  <a:lnTo>
                    <a:pt x="89" y="712"/>
                  </a:lnTo>
                  <a:lnTo>
                    <a:pt x="22" y="912"/>
                  </a:lnTo>
                  <a:lnTo>
                    <a:pt x="0" y="1156"/>
                  </a:lnTo>
                  <a:lnTo>
                    <a:pt x="22" y="1379"/>
                  </a:lnTo>
                  <a:lnTo>
                    <a:pt x="89" y="1601"/>
                  </a:lnTo>
                  <a:lnTo>
                    <a:pt x="200" y="1779"/>
                  </a:lnTo>
                  <a:lnTo>
                    <a:pt x="334" y="1957"/>
                  </a:lnTo>
                  <a:lnTo>
                    <a:pt x="511" y="2090"/>
                  </a:lnTo>
                  <a:lnTo>
                    <a:pt x="689" y="2201"/>
                  </a:lnTo>
                  <a:lnTo>
                    <a:pt x="912" y="2268"/>
                  </a:lnTo>
                  <a:lnTo>
                    <a:pt x="1134" y="2290"/>
                  </a:lnTo>
                  <a:lnTo>
                    <a:pt x="1378" y="2268"/>
                  </a:lnTo>
                  <a:lnTo>
                    <a:pt x="1578" y="2201"/>
                  </a:lnTo>
                  <a:lnTo>
                    <a:pt x="1778" y="2090"/>
                  </a:lnTo>
                  <a:lnTo>
                    <a:pt x="1956" y="1957"/>
                  </a:lnTo>
                  <a:lnTo>
                    <a:pt x="2090" y="1779"/>
                  </a:lnTo>
                  <a:lnTo>
                    <a:pt x="2201" y="1601"/>
                  </a:lnTo>
                  <a:lnTo>
                    <a:pt x="2267" y="1379"/>
                  </a:lnTo>
                  <a:lnTo>
                    <a:pt x="2290" y="1156"/>
                  </a:lnTo>
                  <a:lnTo>
                    <a:pt x="2267" y="912"/>
                  </a:lnTo>
                  <a:lnTo>
                    <a:pt x="2201" y="712"/>
                  </a:lnTo>
                  <a:lnTo>
                    <a:pt x="2090" y="512"/>
                  </a:lnTo>
                  <a:lnTo>
                    <a:pt x="1956" y="334"/>
                  </a:lnTo>
                  <a:lnTo>
                    <a:pt x="1778" y="201"/>
                  </a:lnTo>
                  <a:lnTo>
                    <a:pt x="1578" y="90"/>
                  </a:lnTo>
                  <a:lnTo>
                    <a:pt x="1378" y="23"/>
                  </a:lnTo>
                  <a:lnTo>
                    <a:pt x="1134" y="1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32"/>
            <p:cNvSpPr/>
            <p:nvPr/>
          </p:nvSpPr>
          <p:spPr>
            <a:xfrm>
              <a:off x="-4795428" y="2576864"/>
              <a:ext cx="82397" cy="127525"/>
            </a:xfrm>
            <a:custGeom>
              <a:avLst/>
              <a:gdLst/>
              <a:ahLst/>
              <a:cxnLst/>
              <a:rect l="l" t="t" r="r" b="b"/>
              <a:pathLst>
                <a:path w="4424" h="6847" extrusionOk="0">
                  <a:moveTo>
                    <a:pt x="734" y="1"/>
                  </a:moveTo>
                  <a:lnTo>
                    <a:pt x="556" y="45"/>
                  </a:lnTo>
                  <a:lnTo>
                    <a:pt x="378" y="134"/>
                  </a:lnTo>
                  <a:lnTo>
                    <a:pt x="223" y="267"/>
                  </a:lnTo>
                  <a:lnTo>
                    <a:pt x="112" y="423"/>
                  </a:lnTo>
                  <a:lnTo>
                    <a:pt x="23" y="601"/>
                  </a:lnTo>
                  <a:lnTo>
                    <a:pt x="1" y="801"/>
                  </a:lnTo>
                  <a:lnTo>
                    <a:pt x="1" y="1023"/>
                  </a:lnTo>
                  <a:lnTo>
                    <a:pt x="45" y="1245"/>
                  </a:lnTo>
                  <a:lnTo>
                    <a:pt x="112" y="1490"/>
                  </a:lnTo>
                  <a:lnTo>
                    <a:pt x="201" y="1734"/>
                  </a:lnTo>
                  <a:lnTo>
                    <a:pt x="312" y="2001"/>
                  </a:lnTo>
                  <a:lnTo>
                    <a:pt x="467" y="2268"/>
                  </a:lnTo>
                  <a:lnTo>
                    <a:pt x="823" y="2823"/>
                  </a:lnTo>
                  <a:lnTo>
                    <a:pt x="1223" y="3401"/>
                  </a:lnTo>
                  <a:lnTo>
                    <a:pt x="1690" y="3979"/>
                  </a:lnTo>
                  <a:lnTo>
                    <a:pt x="2157" y="4535"/>
                  </a:lnTo>
                  <a:lnTo>
                    <a:pt x="2646" y="5068"/>
                  </a:lnTo>
                  <a:lnTo>
                    <a:pt x="3090" y="5535"/>
                  </a:lnTo>
                  <a:lnTo>
                    <a:pt x="3512" y="5980"/>
                  </a:lnTo>
                  <a:lnTo>
                    <a:pt x="4179" y="6602"/>
                  </a:lnTo>
                  <a:lnTo>
                    <a:pt x="4424" y="6846"/>
                  </a:lnTo>
                  <a:lnTo>
                    <a:pt x="4424" y="6846"/>
                  </a:lnTo>
                  <a:lnTo>
                    <a:pt x="4335" y="6491"/>
                  </a:lnTo>
                  <a:lnTo>
                    <a:pt x="4068" y="5602"/>
                  </a:lnTo>
                  <a:lnTo>
                    <a:pt x="3868" y="5024"/>
                  </a:lnTo>
                  <a:lnTo>
                    <a:pt x="3646" y="4379"/>
                  </a:lnTo>
                  <a:lnTo>
                    <a:pt x="3401" y="3690"/>
                  </a:lnTo>
                  <a:lnTo>
                    <a:pt x="3112" y="3001"/>
                  </a:lnTo>
                  <a:lnTo>
                    <a:pt x="2823" y="2334"/>
                  </a:lnTo>
                  <a:lnTo>
                    <a:pt x="2490" y="1690"/>
                  </a:lnTo>
                  <a:lnTo>
                    <a:pt x="2157" y="1134"/>
                  </a:lnTo>
                  <a:lnTo>
                    <a:pt x="1979" y="867"/>
                  </a:lnTo>
                  <a:lnTo>
                    <a:pt x="1823" y="645"/>
                  </a:lnTo>
                  <a:lnTo>
                    <a:pt x="1645" y="445"/>
                  </a:lnTo>
                  <a:lnTo>
                    <a:pt x="1468" y="290"/>
                  </a:lnTo>
                  <a:lnTo>
                    <a:pt x="1290" y="156"/>
                  </a:lnTo>
                  <a:lnTo>
                    <a:pt x="1090" y="67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32"/>
            <p:cNvSpPr/>
            <p:nvPr/>
          </p:nvSpPr>
          <p:spPr>
            <a:xfrm>
              <a:off x="-4857114" y="2699397"/>
              <a:ext cx="142425" cy="47214"/>
            </a:xfrm>
            <a:custGeom>
              <a:avLst/>
              <a:gdLst/>
              <a:ahLst/>
              <a:cxnLst/>
              <a:rect l="l" t="t" r="r" b="b"/>
              <a:pathLst>
                <a:path w="7647" h="2535" extrusionOk="0">
                  <a:moveTo>
                    <a:pt x="5757" y="1"/>
                  </a:moveTo>
                  <a:lnTo>
                    <a:pt x="5068" y="23"/>
                  </a:lnTo>
                  <a:lnTo>
                    <a:pt x="4335" y="67"/>
                  </a:lnTo>
                  <a:lnTo>
                    <a:pt x="3602" y="112"/>
                  </a:lnTo>
                  <a:lnTo>
                    <a:pt x="2868" y="201"/>
                  </a:lnTo>
                  <a:lnTo>
                    <a:pt x="2157" y="312"/>
                  </a:lnTo>
                  <a:lnTo>
                    <a:pt x="1512" y="467"/>
                  </a:lnTo>
                  <a:lnTo>
                    <a:pt x="1223" y="556"/>
                  </a:lnTo>
                  <a:lnTo>
                    <a:pt x="957" y="645"/>
                  </a:lnTo>
                  <a:lnTo>
                    <a:pt x="712" y="756"/>
                  </a:lnTo>
                  <a:lnTo>
                    <a:pt x="512" y="867"/>
                  </a:lnTo>
                  <a:lnTo>
                    <a:pt x="334" y="1001"/>
                  </a:lnTo>
                  <a:lnTo>
                    <a:pt x="179" y="1156"/>
                  </a:lnTo>
                  <a:lnTo>
                    <a:pt x="90" y="1312"/>
                  </a:lnTo>
                  <a:lnTo>
                    <a:pt x="23" y="1490"/>
                  </a:lnTo>
                  <a:lnTo>
                    <a:pt x="1" y="1668"/>
                  </a:lnTo>
                  <a:lnTo>
                    <a:pt x="45" y="1868"/>
                  </a:lnTo>
                  <a:lnTo>
                    <a:pt x="112" y="2045"/>
                  </a:lnTo>
                  <a:lnTo>
                    <a:pt x="223" y="2201"/>
                  </a:lnTo>
                  <a:lnTo>
                    <a:pt x="379" y="2334"/>
                  </a:lnTo>
                  <a:lnTo>
                    <a:pt x="557" y="2423"/>
                  </a:lnTo>
                  <a:lnTo>
                    <a:pt x="757" y="2490"/>
                  </a:lnTo>
                  <a:lnTo>
                    <a:pt x="979" y="2512"/>
                  </a:lnTo>
                  <a:lnTo>
                    <a:pt x="1223" y="2534"/>
                  </a:lnTo>
                  <a:lnTo>
                    <a:pt x="1512" y="2512"/>
                  </a:lnTo>
                  <a:lnTo>
                    <a:pt x="1801" y="2468"/>
                  </a:lnTo>
                  <a:lnTo>
                    <a:pt x="2090" y="2423"/>
                  </a:lnTo>
                  <a:lnTo>
                    <a:pt x="2735" y="2268"/>
                  </a:lnTo>
                  <a:lnTo>
                    <a:pt x="3402" y="2045"/>
                  </a:lnTo>
                  <a:lnTo>
                    <a:pt x="4091" y="1779"/>
                  </a:lnTo>
                  <a:lnTo>
                    <a:pt x="4757" y="1490"/>
                  </a:lnTo>
                  <a:lnTo>
                    <a:pt x="5402" y="1201"/>
                  </a:lnTo>
                  <a:lnTo>
                    <a:pt x="6002" y="912"/>
                  </a:lnTo>
                  <a:lnTo>
                    <a:pt x="6558" y="623"/>
                  </a:lnTo>
                  <a:lnTo>
                    <a:pt x="7336" y="201"/>
                  </a:lnTo>
                  <a:lnTo>
                    <a:pt x="7647" y="23"/>
                  </a:lnTo>
                  <a:lnTo>
                    <a:pt x="7291" y="23"/>
                  </a:lnTo>
                  <a:lnTo>
                    <a:pt x="63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32"/>
            <p:cNvSpPr/>
            <p:nvPr/>
          </p:nvSpPr>
          <p:spPr>
            <a:xfrm>
              <a:off x="-4713460" y="2565689"/>
              <a:ext cx="59209" cy="138291"/>
            </a:xfrm>
            <a:custGeom>
              <a:avLst/>
              <a:gdLst/>
              <a:ahLst/>
              <a:cxnLst/>
              <a:rect l="l" t="t" r="r" b="b"/>
              <a:pathLst>
                <a:path w="3179" h="7425" extrusionOk="0">
                  <a:moveTo>
                    <a:pt x="2379" y="1"/>
                  </a:moveTo>
                  <a:lnTo>
                    <a:pt x="2201" y="23"/>
                  </a:lnTo>
                  <a:lnTo>
                    <a:pt x="2023" y="67"/>
                  </a:lnTo>
                  <a:lnTo>
                    <a:pt x="1845" y="178"/>
                  </a:lnTo>
                  <a:lnTo>
                    <a:pt x="1690" y="312"/>
                  </a:lnTo>
                  <a:lnTo>
                    <a:pt x="1534" y="490"/>
                  </a:lnTo>
                  <a:lnTo>
                    <a:pt x="1378" y="690"/>
                  </a:lnTo>
                  <a:lnTo>
                    <a:pt x="1245" y="912"/>
                  </a:lnTo>
                  <a:lnTo>
                    <a:pt x="1134" y="1179"/>
                  </a:lnTo>
                  <a:lnTo>
                    <a:pt x="1001" y="1467"/>
                  </a:lnTo>
                  <a:lnTo>
                    <a:pt x="801" y="2090"/>
                  </a:lnTo>
                  <a:lnTo>
                    <a:pt x="623" y="2779"/>
                  </a:lnTo>
                  <a:lnTo>
                    <a:pt x="467" y="3490"/>
                  </a:lnTo>
                  <a:lnTo>
                    <a:pt x="334" y="4201"/>
                  </a:lnTo>
                  <a:lnTo>
                    <a:pt x="245" y="4913"/>
                  </a:lnTo>
                  <a:lnTo>
                    <a:pt x="156" y="5579"/>
                  </a:lnTo>
                  <a:lnTo>
                    <a:pt x="89" y="6179"/>
                  </a:lnTo>
                  <a:lnTo>
                    <a:pt x="23" y="7069"/>
                  </a:lnTo>
                  <a:lnTo>
                    <a:pt x="0" y="7424"/>
                  </a:lnTo>
                  <a:lnTo>
                    <a:pt x="200" y="7135"/>
                  </a:lnTo>
                  <a:lnTo>
                    <a:pt x="712" y="6357"/>
                  </a:lnTo>
                  <a:lnTo>
                    <a:pt x="1045" y="5846"/>
                  </a:lnTo>
                  <a:lnTo>
                    <a:pt x="1401" y="5268"/>
                  </a:lnTo>
                  <a:lnTo>
                    <a:pt x="1756" y="4624"/>
                  </a:lnTo>
                  <a:lnTo>
                    <a:pt x="2134" y="3979"/>
                  </a:lnTo>
                  <a:lnTo>
                    <a:pt x="2445" y="3312"/>
                  </a:lnTo>
                  <a:lnTo>
                    <a:pt x="2734" y="2668"/>
                  </a:lnTo>
                  <a:lnTo>
                    <a:pt x="2979" y="2045"/>
                  </a:lnTo>
                  <a:lnTo>
                    <a:pt x="3045" y="1756"/>
                  </a:lnTo>
                  <a:lnTo>
                    <a:pt x="3112" y="1467"/>
                  </a:lnTo>
                  <a:lnTo>
                    <a:pt x="3157" y="1201"/>
                  </a:lnTo>
                  <a:lnTo>
                    <a:pt x="3179" y="978"/>
                  </a:lnTo>
                  <a:lnTo>
                    <a:pt x="3157" y="756"/>
                  </a:lnTo>
                  <a:lnTo>
                    <a:pt x="3112" y="556"/>
                  </a:lnTo>
                  <a:lnTo>
                    <a:pt x="3045" y="378"/>
                  </a:lnTo>
                  <a:lnTo>
                    <a:pt x="2934" y="223"/>
                  </a:lnTo>
                  <a:lnTo>
                    <a:pt x="2779" y="112"/>
                  </a:lnTo>
                  <a:lnTo>
                    <a:pt x="2601" y="45"/>
                  </a:lnTo>
                  <a:lnTo>
                    <a:pt x="23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32"/>
            <p:cNvSpPr/>
            <p:nvPr/>
          </p:nvSpPr>
          <p:spPr>
            <a:xfrm>
              <a:off x="-4717594" y="2697740"/>
              <a:ext cx="97297" cy="116760"/>
            </a:xfrm>
            <a:custGeom>
              <a:avLst/>
              <a:gdLst/>
              <a:ahLst/>
              <a:cxnLst/>
              <a:rect l="l" t="t" r="r" b="b"/>
              <a:pathLst>
                <a:path w="5224" h="6269" extrusionOk="0">
                  <a:moveTo>
                    <a:pt x="0" y="1"/>
                  </a:moveTo>
                  <a:lnTo>
                    <a:pt x="133" y="334"/>
                  </a:lnTo>
                  <a:lnTo>
                    <a:pt x="534" y="1157"/>
                  </a:lnTo>
                  <a:lnTo>
                    <a:pt x="800" y="1712"/>
                  </a:lnTo>
                  <a:lnTo>
                    <a:pt x="1111" y="2335"/>
                  </a:lnTo>
                  <a:lnTo>
                    <a:pt x="1445" y="2957"/>
                  </a:lnTo>
                  <a:lnTo>
                    <a:pt x="1823" y="3601"/>
                  </a:lnTo>
                  <a:lnTo>
                    <a:pt x="2223" y="4246"/>
                  </a:lnTo>
                  <a:lnTo>
                    <a:pt x="2623" y="4824"/>
                  </a:lnTo>
                  <a:lnTo>
                    <a:pt x="3045" y="5335"/>
                  </a:lnTo>
                  <a:lnTo>
                    <a:pt x="3245" y="5557"/>
                  </a:lnTo>
                  <a:lnTo>
                    <a:pt x="3445" y="5757"/>
                  </a:lnTo>
                  <a:lnTo>
                    <a:pt x="3645" y="5935"/>
                  </a:lnTo>
                  <a:lnTo>
                    <a:pt x="3845" y="6069"/>
                  </a:lnTo>
                  <a:lnTo>
                    <a:pt x="4045" y="6180"/>
                  </a:lnTo>
                  <a:lnTo>
                    <a:pt x="4245" y="6246"/>
                  </a:lnTo>
                  <a:lnTo>
                    <a:pt x="4423" y="6269"/>
                  </a:lnTo>
                  <a:lnTo>
                    <a:pt x="4601" y="6246"/>
                  </a:lnTo>
                  <a:lnTo>
                    <a:pt x="4779" y="6180"/>
                  </a:lnTo>
                  <a:lnTo>
                    <a:pt x="4934" y="6046"/>
                  </a:lnTo>
                  <a:lnTo>
                    <a:pt x="5090" y="5913"/>
                  </a:lnTo>
                  <a:lnTo>
                    <a:pt x="5179" y="5735"/>
                  </a:lnTo>
                  <a:lnTo>
                    <a:pt x="5223" y="5557"/>
                  </a:lnTo>
                  <a:lnTo>
                    <a:pt x="5223" y="5357"/>
                  </a:lnTo>
                  <a:lnTo>
                    <a:pt x="5179" y="5135"/>
                  </a:lnTo>
                  <a:lnTo>
                    <a:pt x="5112" y="4913"/>
                  </a:lnTo>
                  <a:lnTo>
                    <a:pt x="5023" y="4691"/>
                  </a:lnTo>
                  <a:lnTo>
                    <a:pt x="4890" y="4468"/>
                  </a:lnTo>
                  <a:lnTo>
                    <a:pt x="4734" y="4224"/>
                  </a:lnTo>
                  <a:lnTo>
                    <a:pt x="4557" y="3957"/>
                  </a:lnTo>
                  <a:lnTo>
                    <a:pt x="4134" y="3468"/>
                  </a:lnTo>
                  <a:lnTo>
                    <a:pt x="3645" y="2957"/>
                  </a:lnTo>
                  <a:lnTo>
                    <a:pt x="3112" y="2446"/>
                  </a:lnTo>
                  <a:lnTo>
                    <a:pt x="2556" y="1957"/>
                  </a:lnTo>
                  <a:lnTo>
                    <a:pt x="2001" y="1512"/>
                  </a:lnTo>
                  <a:lnTo>
                    <a:pt x="1489" y="1090"/>
                  </a:lnTo>
                  <a:lnTo>
                    <a:pt x="1000" y="734"/>
                  </a:lnTo>
                  <a:lnTo>
                    <a:pt x="267" y="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32"/>
            <p:cNvSpPr/>
            <p:nvPr/>
          </p:nvSpPr>
          <p:spPr>
            <a:xfrm>
              <a:off x="-4764380" y="2699807"/>
              <a:ext cx="50101" cy="140768"/>
            </a:xfrm>
            <a:custGeom>
              <a:avLst/>
              <a:gdLst/>
              <a:ahLst/>
              <a:cxnLst/>
              <a:rect l="l" t="t" r="r" b="b"/>
              <a:pathLst>
                <a:path w="2690" h="7558" extrusionOk="0">
                  <a:moveTo>
                    <a:pt x="2690" y="1"/>
                  </a:moveTo>
                  <a:lnTo>
                    <a:pt x="2512" y="290"/>
                  </a:lnTo>
                  <a:lnTo>
                    <a:pt x="2045" y="1112"/>
                  </a:lnTo>
                  <a:lnTo>
                    <a:pt x="1756" y="1646"/>
                  </a:lnTo>
                  <a:lnTo>
                    <a:pt x="1445" y="2246"/>
                  </a:lnTo>
                  <a:lnTo>
                    <a:pt x="1134" y="2913"/>
                  </a:lnTo>
                  <a:lnTo>
                    <a:pt x="823" y="3579"/>
                  </a:lnTo>
                  <a:lnTo>
                    <a:pt x="556" y="4268"/>
                  </a:lnTo>
                  <a:lnTo>
                    <a:pt x="312" y="4935"/>
                  </a:lnTo>
                  <a:lnTo>
                    <a:pt x="134" y="5580"/>
                  </a:lnTo>
                  <a:lnTo>
                    <a:pt x="67" y="5869"/>
                  </a:lnTo>
                  <a:lnTo>
                    <a:pt x="23" y="6158"/>
                  </a:lnTo>
                  <a:lnTo>
                    <a:pt x="1" y="6424"/>
                  </a:lnTo>
                  <a:lnTo>
                    <a:pt x="1" y="6669"/>
                  </a:lnTo>
                  <a:lnTo>
                    <a:pt x="45" y="6891"/>
                  </a:lnTo>
                  <a:lnTo>
                    <a:pt x="112" y="7091"/>
                  </a:lnTo>
                  <a:lnTo>
                    <a:pt x="201" y="7247"/>
                  </a:lnTo>
                  <a:lnTo>
                    <a:pt x="312" y="7380"/>
                  </a:lnTo>
                  <a:lnTo>
                    <a:pt x="467" y="7491"/>
                  </a:lnTo>
                  <a:lnTo>
                    <a:pt x="667" y="7536"/>
                  </a:lnTo>
                  <a:lnTo>
                    <a:pt x="867" y="7558"/>
                  </a:lnTo>
                  <a:lnTo>
                    <a:pt x="1045" y="7536"/>
                  </a:lnTo>
                  <a:lnTo>
                    <a:pt x="1223" y="7469"/>
                  </a:lnTo>
                  <a:lnTo>
                    <a:pt x="1401" y="7358"/>
                  </a:lnTo>
                  <a:lnTo>
                    <a:pt x="1534" y="7202"/>
                  </a:lnTo>
                  <a:lnTo>
                    <a:pt x="1690" y="7024"/>
                  </a:lnTo>
                  <a:lnTo>
                    <a:pt x="1801" y="6824"/>
                  </a:lnTo>
                  <a:lnTo>
                    <a:pt x="1934" y="6580"/>
                  </a:lnTo>
                  <a:lnTo>
                    <a:pt x="2023" y="6313"/>
                  </a:lnTo>
                  <a:lnTo>
                    <a:pt x="2134" y="6002"/>
                  </a:lnTo>
                  <a:lnTo>
                    <a:pt x="2290" y="5380"/>
                  </a:lnTo>
                  <a:lnTo>
                    <a:pt x="2423" y="4668"/>
                  </a:lnTo>
                  <a:lnTo>
                    <a:pt x="2512" y="3957"/>
                  </a:lnTo>
                  <a:lnTo>
                    <a:pt x="2601" y="3224"/>
                  </a:lnTo>
                  <a:lnTo>
                    <a:pt x="2645" y="2512"/>
                  </a:lnTo>
                  <a:lnTo>
                    <a:pt x="2668" y="1846"/>
                  </a:lnTo>
                  <a:lnTo>
                    <a:pt x="2690" y="1246"/>
                  </a:lnTo>
                  <a:lnTo>
                    <a:pt x="2690" y="334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32"/>
            <p:cNvSpPr/>
            <p:nvPr/>
          </p:nvSpPr>
          <p:spPr>
            <a:xfrm>
              <a:off x="-4718023" y="2671665"/>
              <a:ext cx="145331" cy="39336"/>
            </a:xfrm>
            <a:custGeom>
              <a:avLst/>
              <a:gdLst/>
              <a:ahLst/>
              <a:cxnLst/>
              <a:rect l="l" t="t" r="r" b="b"/>
              <a:pathLst>
                <a:path w="7803" h="2112" extrusionOk="0">
                  <a:moveTo>
                    <a:pt x="6158" y="0"/>
                  </a:moveTo>
                  <a:lnTo>
                    <a:pt x="5846" y="23"/>
                  </a:lnTo>
                  <a:lnTo>
                    <a:pt x="5180" y="89"/>
                  </a:lnTo>
                  <a:lnTo>
                    <a:pt x="4491" y="201"/>
                  </a:lnTo>
                  <a:lnTo>
                    <a:pt x="3779" y="378"/>
                  </a:lnTo>
                  <a:lnTo>
                    <a:pt x="3068" y="556"/>
                  </a:lnTo>
                  <a:lnTo>
                    <a:pt x="2379" y="756"/>
                  </a:lnTo>
                  <a:lnTo>
                    <a:pt x="1757" y="978"/>
                  </a:lnTo>
                  <a:lnTo>
                    <a:pt x="1179" y="1156"/>
                  </a:lnTo>
                  <a:lnTo>
                    <a:pt x="334" y="1467"/>
                  </a:lnTo>
                  <a:lnTo>
                    <a:pt x="1" y="1601"/>
                  </a:lnTo>
                  <a:lnTo>
                    <a:pt x="357" y="1667"/>
                  </a:lnTo>
                  <a:lnTo>
                    <a:pt x="1268" y="1801"/>
                  </a:lnTo>
                  <a:lnTo>
                    <a:pt x="1890" y="1890"/>
                  </a:lnTo>
                  <a:lnTo>
                    <a:pt x="2557" y="1956"/>
                  </a:lnTo>
                  <a:lnTo>
                    <a:pt x="3290" y="2045"/>
                  </a:lnTo>
                  <a:lnTo>
                    <a:pt x="4024" y="2090"/>
                  </a:lnTo>
                  <a:lnTo>
                    <a:pt x="4757" y="2112"/>
                  </a:lnTo>
                  <a:lnTo>
                    <a:pt x="5469" y="2090"/>
                  </a:lnTo>
                  <a:lnTo>
                    <a:pt x="6135" y="2045"/>
                  </a:lnTo>
                  <a:lnTo>
                    <a:pt x="6447" y="2001"/>
                  </a:lnTo>
                  <a:lnTo>
                    <a:pt x="6713" y="1934"/>
                  </a:lnTo>
                  <a:lnTo>
                    <a:pt x="6980" y="1867"/>
                  </a:lnTo>
                  <a:lnTo>
                    <a:pt x="7202" y="1779"/>
                  </a:lnTo>
                  <a:lnTo>
                    <a:pt x="7402" y="1667"/>
                  </a:lnTo>
                  <a:lnTo>
                    <a:pt x="7558" y="1534"/>
                  </a:lnTo>
                  <a:lnTo>
                    <a:pt x="7669" y="1401"/>
                  </a:lnTo>
                  <a:lnTo>
                    <a:pt x="7758" y="1245"/>
                  </a:lnTo>
                  <a:lnTo>
                    <a:pt x="7802" y="1067"/>
                  </a:lnTo>
                  <a:lnTo>
                    <a:pt x="7802" y="845"/>
                  </a:lnTo>
                  <a:lnTo>
                    <a:pt x="7736" y="645"/>
                  </a:lnTo>
                  <a:lnTo>
                    <a:pt x="7647" y="489"/>
                  </a:lnTo>
                  <a:lnTo>
                    <a:pt x="7536" y="356"/>
                  </a:lnTo>
                  <a:lnTo>
                    <a:pt x="7358" y="223"/>
                  </a:lnTo>
                  <a:lnTo>
                    <a:pt x="7180" y="134"/>
                  </a:lnTo>
                  <a:lnTo>
                    <a:pt x="6958" y="67"/>
                  </a:lnTo>
                  <a:lnTo>
                    <a:pt x="6713" y="23"/>
                  </a:lnTo>
                  <a:lnTo>
                    <a:pt x="64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32"/>
            <p:cNvSpPr/>
            <p:nvPr/>
          </p:nvSpPr>
          <p:spPr>
            <a:xfrm>
              <a:off x="-4737058" y="2682430"/>
              <a:ext cx="42651" cy="42242"/>
            </a:xfrm>
            <a:custGeom>
              <a:avLst/>
              <a:gdLst/>
              <a:ahLst/>
              <a:cxnLst/>
              <a:rect l="l" t="t" r="r" b="b"/>
              <a:pathLst>
                <a:path w="2290" h="2268" extrusionOk="0">
                  <a:moveTo>
                    <a:pt x="1134" y="0"/>
                  </a:moveTo>
                  <a:lnTo>
                    <a:pt x="912" y="23"/>
                  </a:lnTo>
                  <a:lnTo>
                    <a:pt x="690" y="89"/>
                  </a:lnTo>
                  <a:lnTo>
                    <a:pt x="512" y="178"/>
                  </a:lnTo>
                  <a:lnTo>
                    <a:pt x="334" y="334"/>
                  </a:lnTo>
                  <a:lnTo>
                    <a:pt x="201" y="489"/>
                  </a:lnTo>
                  <a:lnTo>
                    <a:pt x="89" y="689"/>
                  </a:lnTo>
                  <a:lnTo>
                    <a:pt x="23" y="912"/>
                  </a:lnTo>
                  <a:lnTo>
                    <a:pt x="1" y="1134"/>
                  </a:lnTo>
                  <a:lnTo>
                    <a:pt x="23" y="1356"/>
                  </a:lnTo>
                  <a:lnTo>
                    <a:pt x="89" y="1578"/>
                  </a:lnTo>
                  <a:lnTo>
                    <a:pt x="201" y="1778"/>
                  </a:lnTo>
                  <a:lnTo>
                    <a:pt x="334" y="1934"/>
                  </a:lnTo>
                  <a:lnTo>
                    <a:pt x="512" y="2067"/>
                  </a:lnTo>
                  <a:lnTo>
                    <a:pt x="690" y="2179"/>
                  </a:lnTo>
                  <a:lnTo>
                    <a:pt x="912" y="2245"/>
                  </a:lnTo>
                  <a:lnTo>
                    <a:pt x="1134" y="2267"/>
                  </a:lnTo>
                  <a:lnTo>
                    <a:pt x="1379" y="2245"/>
                  </a:lnTo>
                  <a:lnTo>
                    <a:pt x="1579" y="2179"/>
                  </a:lnTo>
                  <a:lnTo>
                    <a:pt x="1779" y="2067"/>
                  </a:lnTo>
                  <a:lnTo>
                    <a:pt x="1956" y="1934"/>
                  </a:lnTo>
                  <a:lnTo>
                    <a:pt x="2090" y="1778"/>
                  </a:lnTo>
                  <a:lnTo>
                    <a:pt x="2201" y="1578"/>
                  </a:lnTo>
                  <a:lnTo>
                    <a:pt x="2268" y="1356"/>
                  </a:lnTo>
                  <a:lnTo>
                    <a:pt x="2290" y="1134"/>
                  </a:lnTo>
                  <a:lnTo>
                    <a:pt x="2268" y="912"/>
                  </a:lnTo>
                  <a:lnTo>
                    <a:pt x="2201" y="689"/>
                  </a:lnTo>
                  <a:lnTo>
                    <a:pt x="2090" y="489"/>
                  </a:lnTo>
                  <a:lnTo>
                    <a:pt x="1956" y="334"/>
                  </a:lnTo>
                  <a:lnTo>
                    <a:pt x="1779" y="178"/>
                  </a:lnTo>
                  <a:lnTo>
                    <a:pt x="1579" y="89"/>
                  </a:lnTo>
                  <a:lnTo>
                    <a:pt x="1379" y="23"/>
                  </a:lnTo>
                  <a:lnTo>
                    <a:pt x="1134" y="0"/>
                  </a:lnTo>
                  <a:close/>
                </a:path>
              </a:pathLst>
            </a:custGeom>
            <a:solidFill>
              <a:srgbClr val="FDE1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32"/>
            <p:cNvSpPr/>
            <p:nvPr/>
          </p:nvSpPr>
          <p:spPr>
            <a:xfrm>
              <a:off x="-4871605" y="2372789"/>
              <a:ext cx="127935" cy="127917"/>
            </a:xfrm>
            <a:custGeom>
              <a:avLst/>
              <a:gdLst/>
              <a:ahLst/>
              <a:cxnLst/>
              <a:rect l="l" t="t" r="r" b="b"/>
              <a:pathLst>
                <a:path w="6869" h="6868" extrusionOk="0">
                  <a:moveTo>
                    <a:pt x="3424" y="0"/>
                  </a:moveTo>
                  <a:lnTo>
                    <a:pt x="3379" y="22"/>
                  </a:lnTo>
                  <a:lnTo>
                    <a:pt x="3335" y="45"/>
                  </a:lnTo>
                  <a:lnTo>
                    <a:pt x="3246" y="111"/>
                  </a:lnTo>
                  <a:lnTo>
                    <a:pt x="3179" y="245"/>
                  </a:lnTo>
                  <a:lnTo>
                    <a:pt x="3135" y="400"/>
                  </a:lnTo>
                  <a:lnTo>
                    <a:pt x="3113" y="578"/>
                  </a:lnTo>
                  <a:lnTo>
                    <a:pt x="3090" y="800"/>
                  </a:lnTo>
                  <a:lnTo>
                    <a:pt x="3046" y="1289"/>
                  </a:lnTo>
                  <a:lnTo>
                    <a:pt x="3046" y="1778"/>
                  </a:lnTo>
                  <a:lnTo>
                    <a:pt x="3002" y="2245"/>
                  </a:lnTo>
                  <a:lnTo>
                    <a:pt x="2979" y="2445"/>
                  </a:lnTo>
                  <a:lnTo>
                    <a:pt x="2957" y="2601"/>
                  </a:lnTo>
                  <a:lnTo>
                    <a:pt x="2890" y="2756"/>
                  </a:lnTo>
                  <a:lnTo>
                    <a:pt x="2846" y="2845"/>
                  </a:lnTo>
                  <a:lnTo>
                    <a:pt x="2735" y="2912"/>
                  </a:lnTo>
                  <a:lnTo>
                    <a:pt x="2601" y="2956"/>
                  </a:lnTo>
                  <a:lnTo>
                    <a:pt x="2424" y="3001"/>
                  </a:lnTo>
                  <a:lnTo>
                    <a:pt x="2224" y="3023"/>
                  </a:lnTo>
                  <a:lnTo>
                    <a:pt x="1779" y="3045"/>
                  </a:lnTo>
                  <a:lnTo>
                    <a:pt x="1268" y="3067"/>
                  </a:lnTo>
                  <a:lnTo>
                    <a:pt x="801" y="3090"/>
                  </a:lnTo>
                  <a:lnTo>
                    <a:pt x="579" y="3112"/>
                  </a:lnTo>
                  <a:lnTo>
                    <a:pt x="379" y="3156"/>
                  </a:lnTo>
                  <a:lnTo>
                    <a:pt x="223" y="3201"/>
                  </a:lnTo>
                  <a:lnTo>
                    <a:pt x="112" y="3267"/>
                  </a:lnTo>
                  <a:lnTo>
                    <a:pt x="23" y="3334"/>
                  </a:lnTo>
                  <a:lnTo>
                    <a:pt x="1" y="3378"/>
                  </a:lnTo>
                  <a:lnTo>
                    <a:pt x="1" y="3445"/>
                  </a:lnTo>
                  <a:lnTo>
                    <a:pt x="1" y="3490"/>
                  </a:lnTo>
                  <a:lnTo>
                    <a:pt x="23" y="3534"/>
                  </a:lnTo>
                  <a:lnTo>
                    <a:pt x="112" y="3623"/>
                  </a:lnTo>
                  <a:lnTo>
                    <a:pt x="223" y="3667"/>
                  </a:lnTo>
                  <a:lnTo>
                    <a:pt x="379" y="3734"/>
                  </a:lnTo>
                  <a:lnTo>
                    <a:pt x="579" y="3756"/>
                  </a:lnTo>
                  <a:lnTo>
                    <a:pt x="801" y="3779"/>
                  </a:lnTo>
                  <a:lnTo>
                    <a:pt x="1268" y="3801"/>
                  </a:lnTo>
                  <a:lnTo>
                    <a:pt x="1779" y="3823"/>
                  </a:lnTo>
                  <a:lnTo>
                    <a:pt x="2224" y="3867"/>
                  </a:lnTo>
                  <a:lnTo>
                    <a:pt x="2424" y="3890"/>
                  </a:lnTo>
                  <a:lnTo>
                    <a:pt x="2601" y="3912"/>
                  </a:lnTo>
                  <a:lnTo>
                    <a:pt x="2735" y="3979"/>
                  </a:lnTo>
                  <a:lnTo>
                    <a:pt x="2846" y="4023"/>
                  </a:lnTo>
                  <a:lnTo>
                    <a:pt x="2890" y="4134"/>
                  </a:lnTo>
                  <a:lnTo>
                    <a:pt x="2957" y="4268"/>
                  </a:lnTo>
                  <a:lnTo>
                    <a:pt x="2979" y="4445"/>
                  </a:lnTo>
                  <a:lnTo>
                    <a:pt x="3002" y="4645"/>
                  </a:lnTo>
                  <a:lnTo>
                    <a:pt x="3046" y="5090"/>
                  </a:lnTo>
                  <a:lnTo>
                    <a:pt x="3046" y="5601"/>
                  </a:lnTo>
                  <a:lnTo>
                    <a:pt x="3090" y="6068"/>
                  </a:lnTo>
                  <a:lnTo>
                    <a:pt x="3113" y="6290"/>
                  </a:lnTo>
                  <a:lnTo>
                    <a:pt x="3135" y="6468"/>
                  </a:lnTo>
                  <a:lnTo>
                    <a:pt x="3179" y="6646"/>
                  </a:lnTo>
                  <a:lnTo>
                    <a:pt x="3246" y="6757"/>
                  </a:lnTo>
                  <a:lnTo>
                    <a:pt x="3335" y="6846"/>
                  </a:lnTo>
                  <a:lnTo>
                    <a:pt x="3379" y="6868"/>
                  </a:lnTo>
                  <a:lnTo>
                    <a:pt x="3490" y="6868"/>
                  </a:lnTo>
                  <a:lnTo>
                    <a:pt x="3535" y="6846"/>
                  </a:lnTo>
                  <a:lnTo>
                    <a:pt x="3602" y="6757"/>
                  </a:lnTo>
                  <a:lnTo>
                    <a:pt x="3668" y="6646"/>
                  </a:lnTo>
                  <a:lnTo>
                    <a:pt x="3713" y="6468"/>
                  </a:lnTo>
                  <a:lnTo>
                    <a:pt x="3757" y="6290"/>
                  </a:lnTo>
                  <a:lnTo>
                    <a:pt x="3779" y="6068"/>
                  </a:lnTo>
                  <a:lnTo>
                    <a:pt x="3802" y="5601"/>
                  </a:lnTo>
                  <a:lnTo>
                    <a:pt x="3824" y="5090"/>
                  </a:lnTo>
                  <a:lnTo>
                    <a:pt x="3846" y="4645"/>
                  </a:lnTo>
                  <a:lnTo>
                    <a:pt x="3868" y="4445"/>
                  </a:lnTo>
                  <a:lnTo>
                    <a:pt x="3913" y="4268"/>
                  </a:lnTo>
                  <a:lnTo>
                    <a:pt x="3957" y="4134"/>
                  </a:lnTo>
                  <a:lnTo>
                    <a:pt x="4024" y="4023"/>
                  </a:lnTo>
                  <a:lnTo>
                    <a:pt x="4113" y="3979"/>
                  </a:lnTo>
                  <a:lnTo>
                    <a:pt x="4246" y="3912"/>
                  </a:lnTo>
                  <a:lnTo>
                    <a:pt x="4424" y="3890"/>
                  </a:lnTo>
                  <a:lnTo>
                    <a:pt x="4624" y="3867"/>
                  </a:lnTo>
                  <a:lnTo>
                    <a:pt x="5091" y="3823"/>
                  </a:lnTo>
                  <a:lnTo>
                    <a:pt x="5580" y="3801"/>
                  </a:lnTo>
                  <a:lnTo>
                    <a:pt x="6069" y="3779"/>
                  </a:lnTo>
                  <a:lnTo>
                    <a:pt x="6269" y="3756"/>
                  </a:lnTo>
                  <a:lnTo>
                    <a:pt x="6469" y="3734"/>
                  </a:lnTo>
                  <a:lnTo>
                    <a:pt x="6624" y="3667"/>
                  </a:lnTo>
                  <a:lnTo>
                    <a:pt x="6758" y="3623"/>
                  </a:lnTo>
                  <a:lnTo>
                    <a:pt x="6824" y="3534"/>
                  </a:lnTo>
                  <a:lnTo>
                    <a:pt x="6847" y="3490"/>
                  </a:lnTo>
                  <a:lnTo>
                    <a:pt x="6869" y="3445"/>
                  </a:lnTo>
                  <a:lnTo>
                    <a:pt x="6847" y="3378"/>
                  </a:lnTo>
                  <a:lnTo>
                    <a:pt x="6824" y="3334"/>
                  </a:lnTo>
                  <a:lnTo>
                    <a:pt x="6758" y="3267"/>
                  </a:lnTo>
                  <a:lnTo>
                    <a:pt x="6624" y="3201"/>
                  </a:lnTo>
                  <a:lnTo>
                    <a:pt x="6469" y="3156"/>
                  </a:lnTo>
                  <a:lnTo>
                    <a:pt x="6269" y="3112"/>
                  </a:lnTo>
                  <a:lnTo>
                    <a:pt x="6069" y="3090"/>
                  </a:lnTo>
                  <a:lnTo>
                    <a:pt x="5580" y="3067"/>
                  </a:lnTo>
                  <a:lnTo>
                    <a:pt x="5091" y="3045"/>
                  </a:lnTo>
                  <a:lnTo>
                    <a:pt x="4624" y="3023"/>
                  </a:lnTo>
                  <a:lnTo>
                    <a:pt x="4424" y="3001"/>
                  </a:lnTo>
                  <a:lnTo>
                    <a:pt x="4246" y="2956"/>
                  </a:lnTo>
                  <a:lnTo>
                    <a:pt x="4113" y="2912"/>
                  </a:lnTo>
                  <a:lnTo>
                    <a:pt x="4024" y="2845"/>
                  </a:lnTo>
                  <a:lnTo>
                    <a:pt x="3957" y="2756"/>
                  </a:lnTo>
                  <a:lnTo>
                    <a:pt x="3913" y="2601"/>
                  </a:lnTo>
                  <a:lnTo>
                    <a:pt x="3868" y="2445"/>
                  </a:lnTo>
                  <a:lnTo>
                    <a:pt x="3846" y="2245"/>
                  </a:lnTo>
                  <a:lnTo>
                    <a:pt x="3824" y="1778"/>
                  </a:lnTo>
                  <a:lnTo>
                    <a:pt x="3802" y="1289"/>
                  </a:lnTo>
                  <a:lnTo>
                    <a:pt x="3779" y="800"/>
                  </a:lnTo>
                  <a:lnTo>
                    <a:pt x="3757" y="578"/>
                  </a:lnTo>
                  <a:lnTo>
                    <a:pt x="3713" y="400"/>
                  </a:lnTo>
                  <a:lnTo>
                    <a:pt x="3668" y="245"/>
                  </a:lnTo>
                  <a:lnTo>
                    <a:pt x="3602" y="111"/>
                  </a:lnTo>
                  <a:lnTo>
                    <a:pt x="3535" y="45"/>
                  </a:lnTo>
                  <a:lnTo>
                    <a:pt x="3490" y="22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32"/>
            <p:cNvSpPr/>
            <p:nvPr/>
          </p:nvSpPr>
          <p:spPr>
            <a:xfrm>
              <a:off x="-4376496" y="1662004"/>
              <a:ext cx="127525" cy="127525"/>
            </a:xfrm>
            <a:custGeom>
              <a:avLst/>
              <a:gdLst/>
              <a:ahLst/>
              <a:cxnLst/>
              <a:rect l="l" t="t" r="r" b="b"/>
              <a:pathLst>
                <a:path w="6847" h="6847" extrusionOk="0">
                  <a:moveTo>
                    <a:pt x="3379" y="0"/>
                  </a:moveTo>
                  <a:lnTo>
                    <a:pt x="3335" y="23"/>
                  </a:lnTo>
                  <a:lnTo>
                    <a:pt x="3246" y="112"/>
                  </a:lnTo>
                  <a:lnTo>
                    <a:pt x="3179" y="223"/>
                  </a:lnTo>
                  <a:lnTo>
                    <a:pt x="3134" y="378"/>
                  </a:lnTo>
                  <a:lnTo>
                    <a:pt x="3112" y="578"/>
                  </a:lnTo>
                  <a:lnTo>
                    <a:pt x="3068" y="801"/>
                  </a:lnTo>
                  <a:lnTo>
                    <a:pt x="3046" y="1267"/>
                  </a:lnTo>
                  <a:lnTo>
                    <a:pt x="3023" y="1756"/>
                  </a:lnTo>
                  <a:lnTo>
                    <a:pt x="3001" y="2223"/>
                  </a:lnTo>
                  <a:lnTo>
                    <a:pt x="2979" y="2423"/>
                  </a:lnTo>
                  <a:lnTo>
                    <a:pt x="2934" y="2601"/>
                  </a:lnTo>
                  <a:lnTo>
                    <a:pt x="2890" y="2734"/>
                  </a:lnTo>
                  <a:lnTo>
                    <a:pt x="2823" y="2823"/>
                  </a:lnTo>
                  <a:lnTo>
                    <a:pt x="2734" y="2890"/>
                  </a:lnTo>
                  <a:lnTo>
                    <a:pt x="2601" y="2934"/>
                  </a:lnTo>
                  <a:lnTo>
                    <a:pt x="2423" y="2979"/>
                  </a:lnTo>
                  <a:lnTo>
                    <a:pt x="2223" y="3001"/>
                  </a:lnTo>
                  <a:lnTo>
                    <a:pt x="1756" y="3023"/>
                  </a:lnTo>
                  <a:lnTo>
                    <a:pt x="1267" y="3045"/>
                  </a:lnTo>
                  <a:lnTo>
                    <a:pt x="779" y="3090"/>
                  </a:lnTo>
                  <a:lnTo>
                    <a:pt x="578" y="3112"/>
                  </a:lnTo>
                  <a:lnTo>
                    <a:pt x="378" y="3134"/>
                  </a:lnTo>
                  <a:lnTo>
                    <a:pt x="223" y="3179"/>
                  </a:lnTo>
                  <a:lnTo>
                    <a:pt x="89" y="3245"/>
                  </a:lnTo>
                  <a:lnTo>
                    <a:pt x="23" y="3334"/>
                  </a:lnTo>
                  <a:lnTo>
                    <a:pt x="1" y="3379"/>
                  </a:lnTo>
                  <a:lnTo>
                    <a:pt x="1" y="3423"/>
                  </a:lnTo>
                  <a:lnTo>
                    <a:pt x="1" y="3468"/>
                  </a:lnTo>
                  <a:lnTo>
                    <a:pt x="23" y="3534"/>
                  </a:lnTo>
                  <a:lnTo>
                    <a:pt x="89" y="3601"/>
                  </a:lnTo>
                  <a:lnTo>
                    <a:pt x="223" y="3668"/>
                  </a:lnTo>
                  <a:lnTo>
                    <a:pt x="378" y="3712"/>
                  </a:lnTo>
                  <a:lnTo>
                    <a:pt x="578" y="3757"/>
                  </a:lnTo>
                  <a:lnTo>
                    <a:pt x="779" y="3779"/>
                  </a:lnTo>
                  <a:lnTo>
                    <a:pt x="1267" y="3801"/>
                  </a:lnTo>
                  <a:lnTo>
                    <a:pt x="1756" y="3823"/>
                  </a:lnTo>
                  <a:lnTo>
                    <a:pt x="2223" y="3846"/>
                  </a:lnTo>
                  <a:lnTo>
                    <a:pt x="2423" y="3868"/>
                  </a:lnTo>
                  <a:lnTo>
                    <a:pt x="2601" y="3912"/>
                  </a:lnTo>
                  <a:lnTo>
                    <a:pt x="2734" y="3957"/>
                  </a:lnTo>
                  <a:lnTo>
                    <a:pt x="2823" y="4023"/>
                  </a:lnTo>
                  <a:lnTo>
                    <a:pt x="2890" y="4112"/>
                  </a:lnTo>
                  <a:lnTo>
                    <a:pt x="2934" y="4246"/>
                  </a:lnTo>
                  <a:lnTo>
                    <a:pt x="2979" y="4423"/>
                  </a:lnTo>
                  <a:lnTo>
                    <a:pt x="3001" y="4624"/>
                  </a:lnTo>
                  <a:lnTo>
                    <a:pt x="3023" y="5090"/>
                  </a:lnTo>
                  <a:lnTo>
                    <a:pt x="3046" y="5579"/>
                  </a:lnTo>
                  <a:lnTo>
                    <a:pt x="3068" y="6068"/>
                  </a:lnTo>
                  <a:lnTo>
                    <a:pt x="3112" y="6268"/>
                  </a:lnTo>
                  <a:lnTo>
                    <a:pt x="3134" y="6468"/>
                  </a:lnTo>
                  <a:lnTo>
                    <a:pt x="3179" y="6624"/>
                  </a:lnTo>
                  <a:lnTo>
                    <a:pt x="3246" y="6757"/>
                  </a:lnTo>
                  <a:lnTo>
                    <a:pt x="3335" y="6824"/>
                  </a:lnTo>
                  <a:lnTo>
                    <a:pt x="3379" y="6846"/>
                  </a:lnTo>
                  <a:lnTo>
                    <a:pt x="3468" y="6846"/>
                  </a:lnTo>
                  <a:lnTo>
                    <a:pt x="3512" y="6824"/>
                  </a:lnTo>
                  <a:lnTo>
                    <a:pt x="3601" y="6757"/>
                  </a:lnTo>
                  <a:lnTo>
                    <a:pt x="3668" y="6624"/>
                  </a:lnTo>
                  <a:lnTo>
                    <a:pt x="3712" y="6468"/>
                  </a:lnTo>
                  <a:lnTo>
                    <a:pt x="3735" y="6268"/>
                  </a:lnTo>
                  <a:lnTo>
                    <a:pt x="3779" y="6068"/>
                  </a:lnTo>
                  <a:lnTo>
                    <a:pt x="3801" y="5579"/>
                  </a:lnTo>
                  <a:lnTo>
                    <a:pt x="3824" y="5090"/>
                  </a:lnTo>
                  <a:lnTo>
                    <a:pt x="3846" y="4624"/>
                  </a:lnTo>
                  <a:lnTo>
                    <a:pt x="3868" y="4423"/>
                  </a:lnTo>
                  <a:lnTo>
                    <a:pt x="3912" y="4246"/>
                  </a:lnTo>
                  <a:lnTo>
                    <a:pt x="3957" y="4112"/>
                  </a:lnTo>
                  <a:lnTo>
                    <a:pt x="4024" y="4023"/>
                  </a:lnTo>
                  <a:lnTo>
                    <a:pt x="4112" y="3957"/>
                  </a:lnTo>
                  <a:lnTo>
                    <a:pt x="4246" y="3912"/>
                  </a:lnTo>
                  <a:lnTo>
                    <a:pt x="4424" y="3868"/>
                  </a:lnTo>
                  <a:lnTo>
                    <a:pt x="4624" y="3846"/>
                  </a:lnTo>
                  <a:lnTo>
                    <a:pt x="5090" y="3823"/>
                  </a:lnTo>
                  <a:lnTo>
                    <a:pt x="5579" y="3801"/>
                  </a:lnTo>
                  <a:lnTo>
                    <a:pt x="6046" y="3779"/>
                  </a:lnTo>
                  <a:lnTo>
                    <a:pt x="6268" y="3757"/>
                  </a:lnTo>
                  <a:lnTo>
                    <a:pt x="6468" y="3712"/>
                  </a:lnTo>
                  <a:lnTo>
                    <a:pt x="6624" y="3668"/>
                  </a:lnTo>
                  <a:lnTo>
                    <a:pt x="6735" y="3601"/>
                  </a:lnTo>
                  <a:lnTo>
                    <a:pt x="6824" y="3534"/>
                  </a:lnTo>
                  <a:lnTo>
                    <a:pt x="6846" y="3468"/>
                  </a:lnTo>
                  <a:lnTo>
                    <a:pt x="6846" y="3423"/>
                  </a:lnTo>
                  <a:lnTo>
                    <a:pt x="6846" y="3379"/>
                  </a:lnTo>
                  <a:lnTo>
                    <a:pt x="6824" y="3334"/>
                  </a:lnTo>
                  <a:lnTo>
                    <a:pt x="6735" y="3245"/>
                  </a:lnTo>
                  <a:lnTo>
                    <a:pt x="6624" y="3179"/>
                  </a:lnTo>
                  <a:lnTo>
                    <a:pt x="6468" y="3134"/>
                  </a:lnTo>
                  <a:lnTo>
                    <a:pt x="6268" y="3112"/>
                  </a:lnTo>
                  <a:lnTo>
                    <a:pt x="6046" y="3090"/>
                  </a:lnTo>
                  <a:lnTo>
                    <a:pt x="5579" y="3045"/>
                  </a:lnTo>
                  <a:lnTo>
                    <a:pt x="5090" y="3023"/>
                  </a:lnTo>
                  <a:lnTo>
                    <a:pt x="4624" y="3001"/>
                  </a:lnTo>
                  <a:lnTo>
                    <a:pt x="4424" y="2979"/>
                  </a:lnTo>
                  <a:lnTo>
                    <a:pt x="4246" y="2934"/>
                  </a:lnTo>
                  <a:lnTo>
                    <a:pt x="4112" y="2890"/>
                  </a:lnTo>
                  <a:lnTo>
                    <a:pt x="4024" y="2823"/>
                  </a:lnTo>
                  <a:lnTo>
                    <a:pt x="3957" y="2734"/>
                  </a:lnTo>
                  <a:lnTo>
                    <a:pt x="3912" y="2601"/>
                  </a:lnTo>
                  <a:lnTo>
                    <a:pt x="3868" y="2423"/>
                  </a:lnTo>
                  <a:lnTo>
                    <a:pt x="3846" y="2223"/>
                  </a:lnTo>
                  <a:lnTo>
                    <a:pt x="3824" y="1756"/>
                  </a:lnTo>
                  <a:lnTo>
                    <a:pt x="3801" y="1267"/>
                  </a:lnTo>
                  <a:lnTo>
                    <a:pt x="3779" y="801"/>
                  </a:lnTo>
                  <a:lnTo>
                    <a:pt x="3735" y="578"/>
                  </a:lnTo>
                  <a:lnTo>
                    <a:pt x="3712" y="378"/>
                  </a:lnTo>
                  <a:lnTo>
                    <a:pt x="3668" y="223"/>
                  </a:lnTo>
                  <a:lnTo>
                    <a:pt x="3601" y="112"/>
                  </a:lnTo>
                  <a:lnTo>
                    <a:pt x="3512" y="23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32"/>
            <p:cNvSpPr/>
            <p:nvPr/>
          </p:nvSpPr>
          <p:spPr>
            <a:xfrm>
              <a:off x="-3718289" y="2959365"/>
              <a:ext cx="127525" cy="127935"/>
            </a:xfrm>
            <a:custGeom>
              <a:avLst/>
              <a:gdLst/>
              <a:ahLst/>
              <a:cxnLst/>
              <a:rect l="l" t="t" r="r" b="b"/>
              <a:pathLst>
                <a:path w="6847" h="6869" extrusionOk="0">
                  <a:moveTo>
                    <a:pt x="3423" y="1"/>
                  </a:moveTo>
                  <a:lnTo>
                    <a:pt x="3357" y="23"/>
                  </a:lnTo>
                  <a:lnTo>
                    <a:pt x="3312" y="45"/>
                  </a:lnTo>
                  <a:lnTo>
                    <a:pt x="3245" y="112"/>
                  </a:lnTo>
                  <a:lnTo>
                    <a:pt x="3179" y="245"/>
                  </a:lnTo>
                  <a:lnTo>
                    <a:pt x="3134" y="401"/>
                  </a:lnTo>
                  <a:lnTo>
                    <a:pt x="3090" y="601"/>
                  </a:lnTo>
                  <a:lnTo>
                    <a:pt x="3068" y="801"/>
                  </a:lnTo>
                  <a:lnTo>
                    <a:pt x="3045" y="1290"/>
                  </a:lnTo>
                  <a:lnTo>
                    <a:pt x="3023" y="1779"/>
                  </a:lnTo>
                  <a:lnTo>
                    <a:pt x="3001" y="2246"/>
                  </a:lnTo>
                  <a:lnTo>
                    <a:pt x="2979" y="2446"/>
                  </a:lnTo>
                  <a:lnTo>
                    <a:pt x="2934" y="2624"/>
                  </a:lnTo>
                  <a:lnTo>
                    <a:pt x="2890" y="2757"/>
                  </a:lnTo>
                  <a:lnTo>
                    <a:pt x="2823" y="2846"/>
                  </a:lnTo>
                  <a:lnTo>
                    <a:pt x="2734" y="2912"/>
                  </a:lnTo>
                  <a:lnTo>
                    <a:pt x="2601" y="2957"/>
                  </a:lnTo>
                  <a:lnTo>
                    <a:pt x="2423" y="3001"/>
                  </a:lnTo>
                  <a:lnTo>
                    <a:pt x="2223" y="3024"/>
                  </a:lnTo>
                  <a:lnTo>
                    <a:pt x="1756" y="3046"/>
                  </a:lnTo>
                  <a:lnTo>
                    <a:pt x="1267" y="3068"/>
                  </a:lnTo>
                  <a:lnTo>
                    <a:pt x="778" y="3090"/>
                  </a:lnTo>
                  <a:lnTo>
                    <a:pt x="578" y="3112"/>
                  </a:lnTo>
                  <a:lnTo>
                    <a:pt x="378" y="3157"/>
                  </a:lnTo>
                  <a:lnTo>
                    <a:pt x="223" y="3201"/>
                  </a:lnTo>
                  <a:lnTo>
                    <a:pt x="89" y="3268"/>
                  </a:lnTo>
                  <a:lnTo>
                    <a:pt x="23" y="3335"/>
                  </a:lnTo>
                  <a:lnTo>
                    <a:pt x="0" y="3379"/>
                  </a:lnTo>
                  <a:lnTo>
                    <a:pt x="0" y="3446"/>
                  </a:lnTo>
                  <a:lnTo>
                    <a:pt x="0" y="3490"/>
                  </a:lnTo>
                  <a:lnTo>
                    <a:pt x="23" y="3535"/>
                  </a:lnTo>
                  <a:lnTo>
                    <a:pt x="89" y="3624"/>
                  </a:lnTo>
                  <a:lnTo>
                    <a:pt x="223" y="3690"/>
                  </a:lnTo>
                  <a:lnTo>
                    <a:pt x="378" y="3735"/>
                  </a:lnTo>
                  <a:lnTo>
                    <a:pt x="578" y="3757"/>
                  </a:lnTo>
                  <a:lnTo>
                    <a:pt x="778" y="3779"/>
                  </a:lnTo>
                  <a:lnTo>
                    <a:pt x="1267" y="3824"/>
                  </a:lnTo>
                  <a:lnTo>
                    <a:pt x="1756" y="3824"/>
                  </a:lnTo>
                  <a:lnTo>
                    <a:pt x="2223" y="3868"/>
                  </a:lnTo>
                  <a:lnTo>
                    <a:pt x="2423" y="3890"/>
                  </a:lnTo>
                  <a:lnTo>
                    <a:pt x="2601" y="3913"/>
                  </a:lnTo>
                  <a:lnTo>
                    <a:pt x="2734" y="3979"/>
                  </a:lnTo>
                  <a:lnTo>
                    <a:pt x="2823" y="4024"/>
                  </a:lnTo>
                  <a:lnTo>
                    <a:pt x="2890" y="4135"/>
                  </a:lnTo>
                  <a:lnTo>
                    <a:pt x="2934" y="4268"/>
                  </a:lnTo>
                  <a:lnTo>
                    <a:pt x="2979" y="4446"/>
                  </a:lnTo>
                  <a:lnTo>
                    <a:pt x="3001" y="4646"/>
                  </a:lnTo>
                  <a:lnTo>
                    <a:pt x="3023" y="5091"/>
                  </a:lnTo>
                  <a:lnTo>
                    <a:pt x="3045" y="5602"/>
                  </a:lnTo>
                  <a:lnTo>
                    <a:pt x="3068" y="6069"/>
                  </a:lnTo>
                  <a:lnTo>
                    <a:pt x="3090" y="6291"/>
                  </a:lnTo>
                  <a:lnTo>
                    <a:pt x="3134" y="6491"/>
                  </a:lnTo>
                  <a:lnTo>
                    <a:pt x="3179" y="6646"/>
                  </a:lnTo>
                  <a:lnTo>
                    <a:pt x="3245" y="6758"/>
                  </a:lnTo>
                  <a:lnTo>
                    <a:pt x="3312" y="6847"/>
                  </a:lnTo>
                  <a:lnTo>
                    <a:pt x="3357" y="6869"/>
                  </a:lnTo>
                  <a:lnTo>
                    <a:pt x="3468" y="6869"/>
                  </a:lnTo>
                  <a:lnTo>
                    <a:pt x="3512" y="6847"/>
                  </a:lnTo>
                  <a:lnTo>
                    <a:pt x="3601" y="6758"/>
                  </a:lnTo>
                  <a:lnTo>
                    <a:pt x="3668" y="6646"/>
                  </a:lnTo>
                  <a:lnTo>
                    <a:pt x="3712" y="6491"/>
                  </a:lnTo>
                  <a:lnTo>
                    <a:pt x="3734" y="6291"/>
                  </a:lnTo>
                  <a:lnTo>
                    <a:pt x="3757" y="6069"/>
                  </a:lnTo>
                  <a:lnTo>
                    <a:pt x="3801" y="5602"/>
                  </a:lnTo>
                  <a:lnTo>
                    <a:pt x="3801" y="5091"/>
                  </a:lnTo>
                  <a:lnTo>
                    <a:pt x="3845" y="4646"/>
                  </a:lnTo>
                  <a:lnTo>
                    <a:pt x="3868" y="4446"/>
                  </a:lnTo>
                  <a:lnTo>
                    <a:pt x="3890" y="4268"/>
                  </a:lnTo>
                  <a:lnTo>
                    <a:pt x="3957" y="4135"/>
                  </a:lnTo>
                  <a:lnTo>
                    <a:pt x="4023" y="4024"/>
                  </a:lnTo>
                  <a:lnTo>
                    <a:pt x="4112" y="3979"/>
                  </a:lnTo>
                  <a:lnTo>
                    <a:pt x="4246" y="3913"/>
                  </a:lnTo>
                  <a:lnTo>
                    <a:pt x="4423" y="3890"/>
                  </a:lnTo>
                  <a:lnTo>
                    <a:pt x="4623" y="3868"/>
                  </a:lnTo>
                  <a:lnTo>
                    <a:pt x="5090" y="3824"/>
                  </a:lnTo>
                  <a:lnTo>
                    <a:pt x="5579" y="3824"/>
                  </a:lnTo>
                  <a:lnTo>
                    <a:pt x="6046" y="3779"/>
                  </a:lnTo>
                  <a:lnTo>
                    <a:pt x="6268" y="3757"/>
                  </a:lnTo>
                  <a:lnTo>
                    <a:pt x="6468" y="3735"/>
                  </a:lnTo>
                  <a:lnTo>
                    <a:pt x="6624" y="3690"/>
                  </a:lnTo>
                  <a:lnTo>
                    <a:pt x="6735" y="3624"/>
                  </a:lnTo>
                  <a:lnTo>
                    <a:pt x="6824" y="3535"/>
                  </a:lnTo>
                  <a:lnTo>
                    <a:pt x="6846" y="3490"/>
                  </a:lnTo>
                  <a:lnTo>
                    <a:pt x="6846" y="3446"/>
                  </a:lnTo>
                  <a:lnTo>
                    <a:pt x="6846" y="3379"/>
                  </a:lnTo>
                  <a:lnTo>
                    <a:pt x="6824" y="3335"/>
                  </a:lnTo>
                  <a:lnTo>
                    <a:pt x="6735" y="3268"/>
                  </a:lnTo>
                  <a:lnTo>
                    <a:pt x="6624" y="3201"/>
                  </a:lnTo>
                  <a:lnTo>
                    <a:pt x="6468" y="3157"/>
                  </a:lnTo>
                  <a:lnTo>
                    <a:pt x="6268" y="3112"/>
                  </a:lnTo>
                  <a:lnTo>
                    <a:pt x="6046" y="3090"/>
                  </a:lnTo>
                  <a:lnTo>
                    <a:pt x="5579" y="3068"/>
                  </a:lnTo>
                  <a:lnTo>
                    <a:pt x="5090" y="3046"/>
                  </a:lnTo>
                  <a:lnTo>
                    <a:pt x="4623" y="3024"/>
                  </a:lnTo>
                  <a:lnTo>
                    <a:pt x="4423" y="3001"/>
                  </a:lnTo>
                  <a:lnTo>
                    <a:pt x="4246" y="2957"/>
                  </a:lnTo>
                  <a:lnTo>
                    <a:pt x="4112" y="2912"/>
                  </a:lnTo>
                  <a:lnTo>
                    <a:pt x="4023" y="2846"/>
                  </a:lnTo>
                  <a:lnTo>
                    <a:pt x="3957" y="2757"/>
                  </a:lnTo>
                  <a:lnTo>
                    <a:pt x="3890" y="2624"/>
                  </a:lnTo>
                  <a:lnTo>
                    <a:pt x="3868" y="2446"/>
                  </a:lnTo>
                  <a:lnTo>
                    <a:pt x="3845" y="2246"/>
                  </a:lnTo>
                  <a:lnTo>
                    <a:pt x="3801" y="1779"/>
                  </a:lnTo>
                  <a:lnTo>
                    <a:pt x="3801" y="1290"/>
                  </a:lnTo>
                  <a:lnTo>
                    <a:pt x="3757" y="801"/>
                  </a:lnTo>
                  <a:lnTo>
                    <a:pt x="3734" y="601"/>
                  </a:lnTo>
                  <a:lnTo>
                    <a:pt x="3712" y="401"/>
                  </a:lnTo>
                  <a:lnTo>
                    <a:pt x="3668" y="245"/>
                  </a:lnTo>
                  <a:lnTo>
                    <a:pt x="3601" y="112"/>
                  </a:lnTo>
                  <a:lnTo>
                    <a:pt x="3512" y="45"/>
                  </a:lnTo>
                  <a:lnTo>
                    <a:pt x="3468" y="23"/>
                  </a:lnTo>
                  <a:lnTo>
                    <a:pt x="34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7" name="Google Shape;2927;p32"/>
          <p:cNvGrpSpPr/>
          <p:nvPr/>
        </p:nvGrpSpPr>
        <p:grpSpPr>
          <a:xfrm rot="-214630">
            <a:off x="200347" y="3466741"/>
            <a:ext cx="1343120" cy="1534870"/>
            <a:chOff x="3146025" y="1575175"/>
            <a:chExt cx="1038425" cy="1188975"/>
          </a:xfrm>
        </p:grpSpPr>
        <p:sp>
          <p:nvSpPr>
            <p:cNvPr id="2928" name="Google Shape;2928;p32"/>
            <p:cNvSpPr/>
            <p:nvPr/>
          </p:nvSpPr>
          <p:spPr>
            <a:xfrm>
              <a:off x="3146025" y="1575175"/>
              <a:ext cx="1038425" cy="1188975"/>
            </a:xfrm>
            <a:custGeom>
              <a:avLst/>
              <a:gdLst/>
              <a:ahLst/>
              <a:cxnLst/>
              <a:rect l="l" t="t" r="r" b="b"/>
              <a:pathLst>
                <a:path w="41537" h="47559" extrusionOk="0">
                  <a:moveTo>
                    <a:pt x="20769" y="1"/>
                  </a:moveTo>
                  <a:lnTo>
                    <a:pt x="20228" y="20"/>
                  </a:lnTo>
                  <a:lnTo>
                    <a:pt x="19707" y="39"/>
                  </a:lnTo>
                  <a:lnTo>
                    <a:pt x="19167" y="59"/>
                  </a:lnTo>
                  <a:lnTo>
                    <a:pt x="18646" y="117"/>
                  </a:lnTo>
                  <a:lnTo>
                    <a:pt x="18125" y="175"/>
                  </a:lnTo>
                  <a:lnTo>
                    <a:pt x="17603" y="232"/>
                  </a:lnTo>
                  <a:lnTo>
                    <a:pt x="17102" y="310"/>
                  </a:lnTo>
                  <a:lnTo>
                    <a:pt x="16580" y="406"/>
                  </a:lnTo>
                  <a:lnTo>
                    <a:pt x="16079" y="503"/>
                  </a:lnTo>
                  <a:lnTo>
                    <a:pt x="15577" y="618"/>
                  </a:lnTo>
                  <a:lnTo>
                    <a:pt x="15094" y="754"/>
                  </a:lnTo>
                  <a:lnTo>
                    <a:pt x="14592" y="889"/>
                  </a:lnTo>
                  <a:lnTo>
                    <a:pt x="14110" y="1043"/>
                  </a:lnTo>
                  <a:lnTo>
                    <a:pt x="13627" y="1197"/>
                  </a:lnTo>
                  <a:lnTo>
                    <a:pt x="13164" y="1371"/>
                  </a:lnTo>
                  <a:lnTo>
                    <a:pt x="12701" y="1545"/>
                  </a:lnTo>
                  <a:lnTo>
                    <a:pt x="12238" y="1738"/>
                  </a:lnTo>
                  <a:lnTo>
                    <a:pt x="11775" y="1950"/>
                  </a:lnTo>
                  <a:lnTo>
                    <a:pt x="11331" y="2163"/>
                  </a:lnTo>
                  <a:lnTo>
                    <a:pt x="10867" y="2375"/>
                  </a:lnTo>
                  <a:lnTo>
                    <a:pt x="10443" y="2606"/>
                  </a:lnTo>
                  <a:lnTo>
                    <a:pt x="9999" y="2857"/>
                  </a:lnTo>
                  <a:lnTo>
                    <a:pt x="9169" y="3359"/>
                  </a:lnTo>
                  <a:lnTo>
                    <a:pt x="8358" y="3919"/>
                  </a:lnTo>
                  <a:lnTo>
                    <a:pt x="7567" y="4498"/>
                  </a:lnTo>
                  <a:lnTo>
                    <a:pt x="6814" y="5116"/>
                  </a:lnTo>
                  <a:lnTo>
                    <a:pt x="6100" y="5753"/>
                  </a:lnTo>
                  <a:lnTo>
                    <a:pt x="5405" y="6447"/>
                  </a:lnTo>
                  <a:lnTo>
                    <a:pt x="5077" y="6795"/>
                  </a:lnTo>
                  <a:lnTo>
                    <a:pt x="4749" y="7161"/>
                  </a:lnTo>
                  <a:lnTo>
                    <a:pt x="4440" y="7528"/>
                  </a:lnTo>
                  <a:lnTo>
                    <a:pt x="4131" y="7895"/>
                  </a:lnTo>
                  <a:lnTo>
                    <a:pt x="3842" y="8281"/>
                  </a:lnTo>
                  <a:lnTo>
                    <a:pt x="3552" y="8667"/>
                  </a:lnTo>
                  <a:lnTo>
                    <a:pt x="3282" y="9072"/>
                  </a:lnTo>
                  <a:lnTo>
                    <a:pt x="3012" y="9458"/>
                  </a:lnTo>
                  <a:lnTo>
                    <a:pt x="2761" y="9864"/>
                  </a:lnTo>
                  <a:lnTo>
                    <a:pt x="2510" y="10288"/>
                  </a:lnTo>
                  <a:lnTo>
                    <a:pt x="2278" y="10713"/>
                  </a:lnTo>
                  <a:lnTo>
                    <a:pt x="2047" y="11137"/>
                  </a:lnTo>
                  <a:lnTo>
                    <a:pt x="1835" y="11562"/>
                  </a:lnTo>
                  <a:lnTo>
                    <a:pt x="1642" y="12006"/>
                  </a:lnTo>
                  <a:lnTo>
                    <a:pt x="1449" y="12450"/>
                  </a:lnTo>
                  <a:lnTo>
                    <a:pt x="1256" y="12894"/>
                  </a:lnTo>
                  <a:lnTo>
                    <a:pt x="1101" y="13338"/>
                  </a:lnTo>
                  <a:lnTo>
                    <a:pt x="947" y="13801"/>
                  </a:lnTo>
                  <a:lnTo>
                    <a:pt x="792" y="14264"/>
                  </a:lnTo>
                  <a:lnTo>
                    <a:pt x="657" y="14727"/>
                  </a:lnTo>
                  <a:lnTo>
                    <a:pt x="541" y="15210"/>
                  </a:lnTo>
                  <a:lnTo>
                    <a:pt x="426" y="15692"/>
                  </a:lnTo>
                  <a:lnTo>
                    <a:pt x="329" y="16156"/>
                  </a:lnTo>
                  <a:lnTo>
                    <a:pt x="233" y="16658"/>
                  </a:lnTo>
                  <a:lnTo>
                    <a:pt x="175" y="17140"/>
                  </a:lnTo>
                  <a:lnTo>
                    <a:pt x="117" y="17623"/>
                  </a:lnTo>
                  <a:lnTo>
                    <a:pt x="59" y="18124"/>
                  </a:lnTo>
                  <a:lnTo>
                    <a:pt x="20" y="18626"/>
                  </a:lnTo>
                  <a:lnTo>
                    <a:pt x="1" y="19128"/>
                  </a:lnTo>
                  <a:lnTo>
                    <a:pt x="1" y="19630"/>
                  </a:lnTo>
                  <a:lnTo>
                    <a:pt x="1" y="46130"/>
                  </a:lnTo>
                  <a:lnTo>
                    <a:pt x="1" y="46284"/>
                  </a:lnTo>
                  <a:lnTo>
                    <a:pt x="40" y="46420"/>
                  </a:lnTo>
                  <a:lnTo>
                    <a:pt x="59" y="46555"/>
                  </a:lnTo>
                  <a:lnTo>
                    <a:pt x="117" y="46690"/>
                  </a:lnTo>
                  <a:lnTo>
                    <a:pt x="175" y="46806"/>
                  </a:lnTo>
                  <a:lnTo>
                    <a:pt x="252" y="46921"/>
                  </a:lnTo>
                  <a:lnTo>
                    <a:pt x="329" y="47037"/>
                  </a:lnTo>
                  <a:lnTo>
                    <a:pt x="426" y="47134"/>
                  </a:lnTo>
                  <a:lnTo>
                    <a:pt x="522" y="47230"/>
                  </a:lnTo>
                  <a:lnTo>
                    <a:pt x="638" y="47307"/>
                  </a:lnTo>
                  <a:lnTo>
                    <a:pt x="754" y="47385"/>
                  </a:lnTo>
                  <a:lnTo>
                    <a:pt x="869" y="47442"/>
                  </a:lnTo>
                  <a:lnTo>
                    <a:pt x="1005" y="47500"/>
                  </a:lnTo>
                  <a:lnTo>
                    <a:pt x="1140" y="47520"/>
                  </a:lnTo>
                  <a:lnTo>
                    <a:pt x="1275" y="47558"/>
                  </a:lnTo>
                  <a:lnTo>
                    <a:pt x="40243" y="47558"/>
                  </a:lnTo>
                  <a:lnTo>
                    <a:pt x="40398" y="47520"/>
                  </a:lnTo>
                  <a:lnTo>
                    <a:pt x="40533" y="47500"/>
                  </a:lnTo>
                  <a:lnTo>
                    <a:pt x="40668" y="47442"/>
                  </a:lnTo>
                  <a:lnTo>
                    <a:pt x="40784" y="47385"/>
                  </a:lnTo>
                  <a:lnTo>
                    <a:pt x="40900" y="47307"/>
                  </a:lnTo>
                  <a:lnTo>
                    <a:pt x="41015" y="47230"/>
                  </a:lnTo>
                  <a:lnTo>
                    <a:pt x="41112" y="47134"/>
                  </a:lnTo>
                  <a:lnTo>
                    <a:pt x="41208" y="47037"/>
                  </a:lnTo>
                  <a:lnTo>
                    <a:pt x="41286" y="46921"/>
                  </a:lnTo>
                  <a:lnTo>
                    <a:pt x="41363" y="46806"/>
                  </a:lnTo>
                  <a:lnTo>
                    <a:pt x="41421" y="46690"/>
                  </a:lnTo>
                  <a:lnTo>
                    <a:pt x="41459" y="46555"/>
                  </a:lnTo>
                  <a:lnTo>
                    <a:pt x="41498" y="46420"/>
                  </a:lnTo>
                  <a:lnTo>
                    <a:pt x="41517" y="46284"/>
                  </a:lnTo>
                  <a:lnTo>
                    <a:pt x="41537" y="46130"/>
                  </a:lnTo>
                  <a:lnTo>
                    <a:pt x="41537" y="19630"/>
                  </a:lnTo>
                  <a:lnTo>
                    <a:pt x="41517" y="19089"/>
                  </a:lnTo>
                  <a:lnTo>
                    <a:pt x="41498" y="18549"/>
                  </a:lnTo>
                  <a:lnTo>
                    <a:pt x="41459" y="18009"/>
                  </a:lnTo>
                  <a:lnTo>
                    <a:pt x="41401" y="17487"/>
                  </a:lnTo>
                  <a:lnTo>
                    <a:pt x="41286" y="16677"/>
                  </a:lnTo>
                  <a:lnTo>
                    <a:pt x="41150" y="15885"/>
                  </a:lnTo>
                  <a:lnTo>
                    <a:pt x="41015" y="15287"/>
                  </a:lnTo>
                  <a:lnTo>
                    <a:pt x="40861" y="14689"/>
                  </a:lnTo>
                  <a:lnTo>
                    <a:pt x="40610" y="13859"/>
                  </a:lnTo>
                  <a:lnTo>
                    <a:pt x="40340" y="13068"/>
                  </a:lnTo>
                  <a:lnTo>
                    <a:pt x="40012" y="12276"/>
                  </a:lnTo>
                  <a:lnTo>
                    <a:pt x="39664" y="11504"/>
                  </a:lnTo>
                  <a:lnTo>
                    <a:pt x="39278" y="10732"/>
                  </a:lnTo>
                  <a:lnTo>
                    <a:pt x="38854" y="9999"/>
                  </a:lnTo>
                  <a:lnTo>
                    <a:pt x="38390" y="9265"/>
                  </a:lnTo>
                  <a:lnTo>
                    <a:pt x="37908" y="8551"/>
                  </a:lnTo>
                  <a:lnTo>
                    <a:pt x="37329" y="7798"/>
                  </a:lnTo>
                  <a:lnTo>
                    <a:pt x="36731" y="7084"/>
                  </a:lnTo>
                  <a:lnTo>
                    <a:pt x="36094" y="6389"/>
                  </a:lnTo>
                  <a:lnTo>
                    <a:pt x="35418" y="5733"/>
                  </a:lnTo>
                  <a:lnTo>
                    <a:pt x="34858" y="5212"/>
                  </a:lnTo>
                  <a:lnTo>
                    <a:pt x="34125" y="4614"/>
                  </a:lnTo>
                  <a:lnTo>
                    <a:pt x="33372" y="4035"/>
                  </a:lnTo>
                  <a:lnTo>
                    <a:pt x="32581" y="3494"/>
                  </a:lnTo>
                  <a:lnTo>
                    <a:pt x="31770" y="2992"/>
                  </a:lnTo>
                  <a:lnTo>
                    <a:pt x="30940" y="2529"/>
                  </a:lnTo>
                  <a:lnTo>
                    <a:pt x="30091" y="2085"/>
                  </a:lnTo>
                  <a:lnTo>
                    <a:pt x="29223" y="1699"/>
                  </a:lnTo>
                  <a:lnTo>
                    <a:pt x="28335" y="1352"/>
                  </a:lnTo>
                  <a:lnTo>
                    <a:pt x="27428" y="1043"/>
                  </a:lnTo>
                  <a:lnTo>
                    <a:pt x="26520" y="773"/>
                  </a:lnTo>
                  <a:lnTo>
                    <a:pt x="25594" y="541"/>
                  </a:lnTo>
                  <a:lnTo>
                    <a:pt x="24648" y="348"/>
                  </a:lnTo>
                  <a:lnTo>
                    <a:pt x="23683" y="194"/>
                  </a:lnTo>
                  <a:lnTo>
                    <a:pt x="22718" y="97"/>
                  </a:lnTo>
                  <a:lnTo>
                    <a:pt x="21753" y="20"/>
                  </a:lnTo>
                  <a:lnTo>
                    <a:pt x="207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32"/>
            <p:cNvSpPr/>
            <p:nvPr/>
          </p:nvSpPr>
          <p:spPr>
            <a:xfrm>
              <a:off x="3184650" y="1610900"/>
              <a:ext cx="967000" cy="1117550"/>
            </a:xfrm>
            <a:custGeom>
              <a:avLst/>
              <a:gdLst/>
              <a:ahLst/>
              <a:cxnLst/>
              <a:rect l="l" t="t" r="r" b="b"/>
              <a:pathLst>
                <a:path w="38680" h="44702" extrusionOk="0">
                  <a:moveTo>
                    <a:pt x="18838" y="0"/>
                  </a:moveTo>
                  <a:lnTo>
                    <a:pt x="18355" y="19"/>
                  </a:lnTo>
                  <a:lnTo>
                    <a:pt x="17853" y="58"/>
                  </a:lnTo>
                  <a:lnTo>
                    <a:pt x="17371" y="97"/>
                  </a:lnTo>
                  <a:lnTo>
                    <a:pt x="16888" y="155"/>
                  </a:lnTo>
                  <a:lnTo>
                    <a:pt x="16406" y="212"/>
                  </a:lnTo>
                  <a:lnTo>
                    <a:pt x="15441" y="367"/>
                  </a:lnTo>
                  <a:lnTo>
                    <a:pt x="14514" y="579"/>
                  </a:lnTo>
                  <a:lnTo>
                    <a:pt x="13588" y="830"/>
                  </a:lnTo>
                  <a:lnTo>
                    <a:pt x="12700" y="1100"/>
                  </a:lnTo>
                  <a:lnTo>
                    <a:pt x="11812" y="1428"/>
                  </a:lnTo>
                  <a:lnTo>
                    <a:pt x="10963" y="1795"/>
                  </a:lnTo>
                  <a:lnTo>
                    <a:pt x="10133" y="2200"/>
                  </a:lnTo>
                  <a:lnTo>
                    <a:pt x="9322" y="2644"/>
                  </a:lnTo>
                  <a:lnTo>
                    <a:pt x="8531" y="3108"/>
                  </a:lnTo>
                  <a:lnTo>
                    <a:pt x="7778" y="3629"/>
                  </a:lnTo>
                  <a:lnTo>
                    <a:pt x="7045" y="4150"/>
                  </a:lnTo>
                  <a:lnTo>
                    <a:pt x="6331" y="4729"/>
                  </a:lnTo>
                  <a:lnTo>
                    <a:pt x="5674" y="5327"/>
                  </a:lnTo>
                  <a:lnTo>
                    <a:pt x="5018" y="5964"/>
                  </a:lnTo>
                  <a:lnTo>
                    <a:pt x="4420" y="6620"/>
                  </a:lnTo>
                  <a:lnTo>
                    <a:pt x="3841" y="7315"/>
                  </a:lnTo>
                  <a:lnTo>
                    <a:pt x="3300" y="8029"/>
                  </a:lnTo>
                  <a:lnTo>
                    <a:pt x="2799" y="8763"/>
                  </a:lnTo>
                  <a:lnTo>
                    <a:pt x="2335" y="9535"/>
                  </a:lnTo>
                  <a:lnTo>
                    <a:pt x="1911" y="10307"/>
                  </a:lnTo>
                  <a:lnTo>
                    <a:pt x="1525" y="11117"/>
                  </a:lnTo>
                  <a:lnTo>
                    <a:pt x="1177" y="11947"/>
                  </a:lnTo>
                  <a:lnTo>
                    <a:pt x="1023" y="12372"/>
                  </a:lnTo>
                  <a:lnTo>
                    <a:pt x="869" y="12797"/>
                  </a:lnTo>
                  <a:lnTo>
                    <a:pt x="733" y="13221"/>
                  </a:lnTo>
                  <a:lnTo>
                    <a:pt x="618" y="13665"/>
                  </a:lnTo>
                  <a:lnTo>
                    <a:pt x="502" y="14090"/>
                  </a:lnTo>
                  <a:lnTo>
                    <a:pt x="405" y="14534"/>
                  </a:lnTo>
                  <a:lnTo>
                    <a:pt x="309" y="14978"/>
                  </a:lnTo>
                  <a:lnTo>
                    <a:pt x="232" y="15441"/>
                  </a:lnTo>
                  <a:lnTo>
                    <a:pt x="154" y="15885"/>
                  </a:lnTo>
                  <a:lnTo>
                    <a:pt x="97" y="16348"/>
                  </a:lnTo>
                  <a:lnTo>
                    <a:pt x="58" y="16811"/>
                  </a:lnTo>
                  <a:lnTo>
                    <a:pt x="19" y="17274"/>
                  </a:lnTo>
                  <a:lnTo>
                    <a:pt x="0" y="17738"/>
                  </a:lnTo>
                  <a:lnTo>
                    <a:pt x="0" y="18201"/>
                  </a:lnTo>
                  <a:lnTo>
                    <a:pt x="0" y="44701"/>
                  </a:lnTo>
                  <a:lnTo>
                    <a:pt x="38679" y="44701"/>
                  </a:lnTo>
                  <a:lnTo>
                    <a:pt x="38679" y="18201"/>
                  </a:lnTo>
                  <a:lnTo>
                    <a:pt x="38679" y="17699"/>
                  </a:lnTo>
                  <a:lnTo>
                    <a:pt x="38660" y="17197"/>
                  </a:lnTo>
                  <a:lnTo>
                    <a:pt x="38621" y="16695"/>
                  </a:lnTo>
                  <a:lnTo>
                    <a:pt x="38563" y="16213"/>
                  </a:lnTo>
                  <a:lnTo>
                    <a:pt x="38467" y="15460"/>
                  </a:lnTo>
                  <a:lnTo>
                    <a:pt x="38332" y="14746"/>
                  </a:lnTo>
                  <a:lnTo>
                    <a:pt x="38216" y="14186"/>
                  </a:lnTo>
                  <a:lnTo>
                    <a:pt x="38061" y="13627"/>
                  </a:lnTo>
                  <a:lnTo>
                    <a:pt x="37830" y="12874"/>
                  </a:lnTo>
                  <a:lnTo>
                    <a:pt x="37579" y="12121"/>
                  </a:lnTo>
                  <a:lnTo>
                    <a:pt x="37270" y="11388"/>
                  </a:lnTo>
                  <a:lnTo>
                    <a:pt x="36942" y="10654"/>
                  </a:lnTo>
                  <a:lnTo>
                    <a:pt x="36595" y="9959"/>
                  </a:lnTo>
                  <a:lnTo>
                    <a:pt x="36189" y="9265"/>
                  </a:lnTo>
                  <a:lnTo>
                    <a:pt x="35784" y="8608"/>
                  </a:lnTo>
                  <a:lnTo>
                    <a:pt x="35321" y="7952"/>
                  </a:lnTo>
                  <a:lnTo>
                    <a:pt x="34800" y="7257"/>
                  </a:lnTo>
                  <a:lnTo>
                    <a:pt x="34240" y="6601"/>
                  </a:lnTo>
                  <a:lnTo>
                    <a:pt x="33642" y="5945"/>
                  </a:lnTo>
                  <a:lnTo>
                    <a:pt x="33024" y="5327"/>
                  </a:lnTo>
                  <a:lnTo>
                    <a:pt x="32503" y="4864"/>
                  </a:lnTo>
                  <a:lnTo>
                    <a:pt x="31847" y="4304"/>
                  </a:lnTo>
                  <a:lnTo>
                    <a:pt x="31152" y="3783"/>
                  </a:lnTo>
                  <a:lnTo>
                    <a:pt x="30438" y="3301"/>
                  </a:lnTo>
                  <a:lnTo>
                    <a:pt x="29704" y="2837"/>
                  </a:lnTo>
                  <a:lnTo>
                    <a:pt x="28951" y="2393"/>
                  </a:lnTo>
                  <a:lnTo>
                    <a:pt x="28160" y="2007"/>
                  </a:lnTo>
                  <a:lnTo>
                    <a:pt x="27349" y="1641"/>
                  </a:lnTo>
                  <a:lnTo>
                    <a:pt x="26539" y="1293"/>
                  </a:lnTo>
                  <a:lnTo>
                    <a:pt x="25690" y="1004"/>
                  </a:lnTo>
                  <a:lnTo>
                    <a:pt x="24821" y="753"/>
                  </a:lnTo>
                  <a:lnTo>
                    <a:pt x="23952" y="521"/>
                  </a:lnTo>
                  <a:lnTo>
                    <a:pt x="23065" y="348"/>
                  </a:lnTo>
                  <a:lnTo>
                    <a:pt x="22157" y="193"/>
                  </a:lnTo>
                  <a:lnTo>
                    <a:pt x="21231" y="97"/>
                  </a:lnTo>
                  <a:lnTo>
                    <a:pt x="20285" y="19"/>
                  </a:lnTo>
                  <a:lnTo>
                    <a:pt x="193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32"/>
            <p:cNvSpPr/>
            <p:nvPr/>
          </p:nvSpPr>
          <p:spPr>
            <a:xfrm>
              <a:off x="3184650" y="1610900"/>
              <a:ext cx="967000" cy="1117550"/>
            </a:xfrm>
            <a:custGeom>
              <a:avLst/>
              <a:gdLst/>
              <a:ahLst/>
              <a:cxnLst/>
              <a:rect l="l" t="t" r="r" b="b"/>
              <a:pathLst>
                <a:path w="38680" h="44702" fill="none" extrusionOk="0">
                  <a:moveTo>
                    <a:pt x="38679" y="18201"/>
                  </a:moveTo>
                  <a:lnTo>
                    <a:pt x="38679" y="44701"/>
                  </a:lnTo>
                  <a:lnTo>
                    <a:pt x="0" y="44701"/>
                  </a:lnTo>
                  <a:lnTo>
                    <a:pt x="0" y="18201"/>
                  </a:lnTo>
                  <a:lnTo>
                    <a:pt x="0" y="18201"/>
                  </a:lnTo>
                  <a:lnTo>
                    <a:pt x="0" y="17738"/>
                  </a:lnTo>
                  <a:lnTo>
                    <a:pt x="19" y="17274"/>
                  </a:lnTo>
                  <a:lnTo>
                    <a:pt x="58" y="16811"/>
                  </a:lnTo>
                  <a:lnTo>
                    <a:pt x="97" y="16348"/>
                  </a:lnTo>
                  <a:lnTo>
                    <a:pt x="154" y="15885"/>
                  </a:lnTo>
                  <a:lnTo>
                    <a:pt x="232" y="15441"/>
                  </a:lnTo>
                  <a:lnTo>
                    <a:pt x="309" y="14978"/>
                  </a:lnTo>
                  <a:lnTo>
                    <a:pt x="405" y="14534"/>
                  </a:lnTo>
                  <a:lnTo>
                    <a:pt x="502" y="14090"/>
                  </a:lnTo>
                  <a:lnTo>
                    <a:pt x="618" y="13665"/>
                  </a:lnTo>
                  <a:lnTo>
                    <a:pt x="733" y="13221"/>
                  </a:lnTo>
                  <a:lnTo>
                    <a:pt x="869" y="12797"/>
                  </a:lnTo>
                  <a:lnTo>
                    <a:pt x="1023" y="12372"/>
                  </a:lnTo>
                  <a:lnTo>
                    <a:pt x="1177" y="11947"/>
                  </a:lnTo>
                  <a:lnTo>
                    <a:pt x="1525" y="11117"/>
                  </a:lnTo>
                  <a:lnTo>
                    <a:pt x="1911" y="10307"/>
                  </a:lnTo>
                  <a:lnTo>
                    <a:pt x="2335" y="9535"/>
                  </a:lnTo>
                  <a:lnTo>
                    <a:pt x="2799" y="8763"/>
                  </a:lnTo>
                  <a:lnTo>
                    <a:pt x="3300" y="8029"/>
                  </a:lnTo>
                  <a:lnTo>
                    <a:pt x="3841" y="7315"/>
                  </a:lnTo>
                  <a:lnTo>
                    <a:pt x="4420" y="6620"/>
                  </a:lnTo>
                  <a:lnTo>
                    <a:pt x="5018" y="5964"/>
                  </a:lnTo>
                  <a:lnTo>
                    <a:pt x="5674" y="5327"/>
                  </a:lnTo>
                  <a:lnTo>
                    <a:pt x="6331" y="4729"/>
                  </a:lnTo>
                  <a:lnTo>
                    <a:pt x="7045" y="4150"/>
                  </a:lnTo>
                  <a:lnTo>
                    <a:pt x="7778" y="3629"/>
                  </a:lnTo>
                  <a:lnTo>
                    <a:pt x="8531" y="3108"/>
                  </a:lnTo>
                  <a:lnTo>
                    <a:pt x="9322" y="2644"/>
                  </a:lnTo>
                  <a:lnTo>
                    <a:pt x="10133" y="2200"/>
                  </a:lnTo>
                  <a:lnTo>
                    <a:pt x="10963" y="1795"/>
                  </a:lnTo>
                  <a:lnTo>
                    <a:pt x="11812" y="1428"/>
                  </a:lnTo>
                  <a:lnTo>
                    <a:pt x="12700" y="1100"/>
                  </a:lnTo>
                  <a:lnTo>
                    <a:pt x="13588" y="830"/>
                  </a:lnTo>
                  <a:lnTo>
                    <a:pt x="14514" y="579"/>
                  </a:lnTo>
                  <a:lnTo>
                    <a:pt x="15441" y="367"/>
                  </a:lnTo>
                  <a:lnTo>
                    <a:pt x="16406" y="212"/>
                  </a:lnTo>
                  <a:lnTo>
                    <a:pt x="16888" y="155"/>
                  </a:lnTo>
                  <a:lnTo>
                    <a:pt x="17371" y="97"/>
                  </a:lnTo>
                  <a:lnTo>
                    <a:pt x="17853" y="58"/>
                  </a:lnTo>
                  <a:lnTo>
                    <a:pt x="18355" y="19"/>
                  </a:lnTo>
                  <a:lnTo>
                    <a:pt x="18838" y="0"/>
                  </a:lnTo>
                  <a:lnTo>
                    <a:pt x="19340" y="0"/>
                  </a:lnTo>
                  <a:lnTo>
                    <a:pt x="19340" y="0"/>
                  </a:lnTo>
                  <a:lnTo>
                    <a:pt x="20285" y="19"/>
                  </a:lnTo>
                  <a:lnTo>
                    <a:pt x="21231" y="97"/>
                  </a:lnTo>
                  <a:lnTo>
                    <a:pt x="22157" y="193"/>
                  </a:lnTo>
                  <a:lnTo>
                    <a:pt x="23065" y="348"/>
                  </a:lnTo>
                  <a:lnTo>
                    <a:pt x="23952" y="521"/>
                  </a:lnTo>
                  <a:lnTo>
                    <a:pt x="24821" y="753"/>
                  </a:lnTo>
                  <a:lnTo>
                    <a:pt x="25690" y="1004"/>
                  </a:lnTo>
                  <a:lnTo>
                    <a:pt x="26539" y="1293"/>
                  </a:lnTo>
                  <a:lnTo>
                    <a:pt x="27349" y="1641"/>
                  </a:lnTo>
                  <a:lnTo>
                    <a:pt x="28160" y="2007"/>
                  </a:lnTo>
                  <a:lnTo>
                    <a:pt x="28951" y="2393"/>
                  </a:lnTo>
                  <a:lnTo>
                    <a:pt x="29704" y="2837"/>
                  </a:lnTo>
                  <a:lnTo>
                    <a:pt x="30438" y="3301"/>
                  </a:lnTo>
                  <a:lnTo>
                    <a:pt x="31152" y="3783"/>
                  </a:lnTo>
                  <a:lnTo>
                    <a:pt x="31847" y="4304"/>
                  </a:lnTo>
                  <a:lnTo>
                    <a:pt x="32503" y="4864"/>
                  </a:lnTo>
                  <a:lnTo>
                    <a:pt x="32503" y="4864"/>
                  </a:lnTo>
                  <a:lnTo>
                    <a:pt x="33024" y="5327"/>
                  </a:lnTo>
                  <a:lnTo>
                    <a:pt x="33024" y="5327"/>
                  </a:lnTo>
                  <a:lnTo>
                    <a:pt x="33642" y="5945"/>
                  </a:lnTo>
                  <a:lnTo>
                    <a:pt x="34240" y="6601"/>
                  </a:lnTo>
                  <a:lnTo>
                    <a:pt x="34800" y="7257"/>
                  </a:lnTo>
                  <a:lnTo>
                    <a:pt x="35321" y="7952"/>
                  </a:lnTo>
                  <a:lnTo>
                    <a:pt x="35321" y="7952"/>
                  </a:lnTo>
                  <a:lnTo>
                    <a:pt x="35784" y="8608"/>
                  </a:lnTo>
                  <a:lnTo>
                    <a:pt x="36189" y="9265"/>
                  </a:lnTo>
                  <a:lnTo>
                    <a:pt x="36595" y="9959"/>
                  </a:lnTo>
                  <a:lnTo>
                    <a:pt x="36942" y="10654"/>
                  </a:lnTo>
                  <a:lnTo>
                    <a:pt x="37270" y="11388"/>
                  </a:lnTo>
                  <a:lnTo>
                    <a:pt x="37579" y="12121"/>
                  </a:lnTo>
                  <a:lnTo>
                    <a:pt x="37830" y="12874"/>
                  </a:lnTo>
                  <a:lnTo>
                    <a:pt x="38061" y="13627"/>
                  </a:lnTo>
                  <a:lnTo>
                    <a:pt x="38061" y="13627"/>
                  </a:lnTo>
                  <a:lnTo>
                    <a:pt x="38216" y="14186"/>
                  </a:lnTo>
                  <a:lnTo>
                    <a:pt x="38332" y="14746"/>
                  </a:lnTo>
                  <a:lnTo>
                    <a:pt x="38332" y="14746"/>
                  </a:lnTo>
                  <a:lnTo>
                    <a:pt x="38467" y="15460"/>
                  </a:lnTo>
                  <a:lnTo>
                    <a:pt x="38563" y="16213"/>
                  </a:lnTo>
                  <a:lnTo>
                    <a:pt x="38563" y="16213"/>
                  </a:lnTo>
                  <a:lnTo>
                    <a:pt x="38621" y="16695"/>
                  </a:lnTo>
                  <a:lnTo>
                    <a:pt x="38660" y="17197"/>
                  </a:lnTo>
                  <a:lnTo>
                    <a:pt x="38679" y="17699"/>
                  </a:lnTo>
                  <a:lnTo>
                    <a:pt x="38679" y="18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extrusionOk="0">
                  <a:moveTo>
                    <a:pt x="17815" y="0"/>
                  </a:moveTo>
                  <a:lnTo>
                    <a:pt x="16850" y="20"/>
                  </a:lnTo>
                  <a:lnTo>
                    <a:pt x="15924" y="78"/>
                  </a:lnTo>
                  <a:lnTo>
                    <a:pt x="14997" y="136"/>
                  </a:lnTo>
                  <a:lnTo>
                    <a:pt x="14090" y="213"/>
                  </a:lnTo>
                  <a:lnTo>
                    <a:pt x="13183" y="290"/>
                  </a:lnTo>
                  <a:lnTo>
                    <a:pt x="12315" y="406"/>
                  </a:lnTo>
                  <a:lnTo>
                    <a:pt x="11465" y="522"/>
                  </a:lnTo>
                  <a:lnTo>
                    <a:pt x="10635" y="657"/>
                  </a:lnTo>
                  <a:lnTo>
                    <a:pt x="9825" y="811"/>
                  </a:lnTo>
                  <a:lnTo>
                    <a:pt x="9033" y="966"/>
                  </a:lnTo>
                  <a:lnTo>
                    <a:pt x="8281" y="1139"/>
                  </a:lnTo>
                  <a:lnTo>
                    <a:pt x="7547" y="1332"/>
                  </a:lnTo>
                  <a:lnTo>
                    <a:pt x="6833" y="1525"/>
                  </a:lnTo>
                  <a:lnTo>
                    <a:pt x="6158" y="1738"/>
                  </a:lnTo>
                  <a:lnTo>
                    <a:pt x="5501" y="1950"/>
                  </a:lnTo>
                  <a:lnTo>
                    <a:pt x="4884" y="2181"/>
                  </a:lnTo>
                  <a:lnTo>
                    <a:pt x="4285" y="2432"/>
                  </a:lnTo>
                  <a:lnTo>
                    <a:pt x="3745" y="2683"/>
                  </a:lnTo>
                  <a:lnTo>
                    <a:pt x="3205" y="2954"/>
                  </a:lnTo>
                  <a:lnTo>
                    <a:pt x="2722" y="3224"/>
                  </a:lnTo>
                  <a:lnTo>
                    <a:pt x="2278" y="3494"/>
                  </a:lnTo>
                  <a:lnTo>
                    <a:pt x="1853" y="3783"/>
                  </a:lnTo>
                  <a:lnTo>
                    <a:pt x="1487" y="4092"/>
                  </a:lnTo>
                  <a:lnTo>
                    <a:pt x="1139" y="4382"/>
                  </a:lnTo>
                  <a:lnTo>
                    <a:pt x="850" y="4710"/>
                  </a:lnTo>
                  <a:lnTo>
                    <a:pt x="599" y="5019"/>
                  </a:lnTo>
                  <a:lnTo>
                    <a:pt x="387" y="5347"/>
                  </a:lnTo>
                  <a:lnTo>
                    <a:pt x="232" y="5675"/>
                  </a:lnTo>
                  <a:lnTo>
                    <a:pt x="97" y="6003"/>
                  </a:lnTo>
                  <a:lnTo>
                    <a:pt x="58" y="6177"/>
                  </a:lnTo>
                  <a:lnTo>
                    <a:pt x="39" y="6350"/>
                  </a:lnTo>
                  <a:lnTo>
                    <a:pt x="20" y="6524"/>
                  </a:lnTo>
                  <a:lnTo>
                    <a:pt x="1" y="6698"/>
                  </a:lnTo>
                  <a:lnTo>
                    <a:pt x="20" y="6872"/>
                  </a:lnTo>
                  <a:lnTo>
                    <a:pt x="39" y="7045"/>
                  </a:lnTo>
                  <a:lnTo>
                    <a:pt x="58" y="7219"/>
                  </a:lnTo>
                  <a:lnTo>
                    <a:pt x="97" y="7373"/>
                  </a:lnTo>
                  <a:lnTo>
                    <a:pt x="232" y="7721"/>
                  </a:lnTo>
                  <a:lnTo>
                    <a:pt x="387" y="8049"/>
                  </a:lnTo>
                  <a:lnTo>
                    <a:pt x="599" y="8377"/>
                  </a:lnTo>
                  <a:lnTo>
                    <a:pt x="850" y="8686"/>
                  </a:lnTo>
                  <a:lnTo>
                    <a:pt x="1139" y="8995"/>
                  </a:lnTo>
                  <a:lnTo>
                    <a:pt x="1487" y="9304"/>
                  </a:lnTo>
                  <a:lnTo>
                    <a:pt x="1853" y="9593"/>
                  </a:lnTo>
                  <a:lnTo>
                    <a:pt x="2278" y="9883"/>
                  </a:lnTo>
                  <a:lnTo>
                    <a:pt x="2722" y="10172"/>
                  </a:lnTo>
                  <a:lnTo>
                    <a:pt x="3205" y="10442"/>
                  </a:lnTo>
                  <a:lnTo>
                    <a:pt x="3745" y="10712"/>
                  </a:lnTo>
                  <a:lnTo>
                    <a:pt x="4285" y="10963"/>
                  </a:lnTo>
                  <a:lnTo>
                    <a:pt x="4884" y="11195"/>
                  </a:lnTo>
                  <a:lnTo>
                    <a:pt x="5501" y="11427"/>
                  </a:lnTo>
                  <a:lnTo>
                    <a:pt x="6158" y="11658"/>
                  </a:lnTo>
                  <a:lnTo>
                    <a:pt x="6833" y="11871"/>
                  </a:lnTo>
                  <a:lnTo>
                    <a:pt x="7547" y="12064"/>
                  </a:lnTo>
                  <a:lnTo>
                    <a:pt x="8281" y="12257"/>
                  </a:lnTo>
                  <a:lnTo>
                    <a:pt x="9033" y="12430"/>
                  </a:lnTo>
                  <a:lnTo>
                    <a:pt x="9825" y="12585"/>
                  </a:lnTo>
                  <a:lnTo>
                    <a:pt x="10635" y="12739"/>
                  </a:lnTo>
                  <a:lnTo>
                    <a:pt x="11465" y="12874"/>
                  </a:lnTo>
                  <a:lnTo>
                    <a:pt x="12315" y="12990"/>
                  </a:lnTo>
                  <a:lnTo>
                    <a:pt x="13183" y="13087"/>
                  </a:lnTo>
                  <a:lnTo>
                    <a:pt x="14090" y="13183"/>
                  </a:lnTo>
                  <a:lnTo>
                    <a:pt x="14997" y="13260"/>
                  </a:lnTo>
                  <a:lnTo>
                    <a:pt x="15924" y="13318"/>
                  </a:lnTo>
                  <a:lnTo>
                    <a:pt x="16850" y="13357"/>
                  </a:lnTo>
                  <a:lnTo>
                    <a:pt x="17815" y="13395"/>
                  </a:lnTo>
                  <a:lnTo>
                    <a:pt x="19745" y="13395"/>
                  </a:lnTo>
                  <a:lnTo>
                    <a:pt x="20691" y="13357"/>
                  </a:lnTo>
                  <a:lnTo>
                    <a:pt x="21637" y="13318"/>
                  </a:lnTo>
                  <a:lnTo>
                    <a:pt x="22563" y="13260"/>
                  </a:lnTo>
                  <a:lnTo>
                    <a:pt x="23470" y="13183"/>
                  </a:lnTo>
                  <a:lnTo>
                    <a:pt x="24358" y="13087"/>
                  </a:lnTo>
                  <a:lnTo>
                    <a:pt x="25227" y="12990"/>
                  </a:lnTo>
                  <a:lnTo>
                    <a:pt x="26076" y="12874"/>
                  </a:lnTo>
                  <a:lnTo>
                    <a:pt x="26906" y="12739"/>
                  </a:lnTo>
                  <a:lnTo>
                    <a:pt x="27717" y="12585"/>
                  </a:lnTo>
                  <a:lnTo>
                    <a:pt x="28508" y="12430"/>
                  </a:lnTo>
                  <a:lnTo>
                    <a:pt x="29261" y="12257"/>
                  </a:lnTo>
                  <a:lnTo>
                    <a:pt x="29994" y="12064"/>
                  </a:lnTo>
                  <a:lnTo>
                    <a:pt x="30708" y="11871"/>
                  </a:lnTo>
                  <a:lnTo>
                    <a:pt x="31384" y="11658"/>
                  </a:lnTo>
                  <a:lnTo>
                    <a:pt x="32040" y="11427"/>
                  </a:lnTo>
                  <a:lnTo>
                    <a:pt x="32658" y="11195"/>
                  </a:lnTo>
                  <a:lnTo>
                    <a:pt x="33256" y="10963"/>
                  </a:lnTo>
                  <a:lnTo>
                    <a:pt x="33816" y="10712"/>
                  </a:lnTo>
                  <a:lnTo>
                    <a:pt x="34337" y="10442"/>
                  </a:lnTo>
                  <a:lnTo>
                    <a:pt x="34819" y="10172"/>
                  </a:lnTo>
                  <a:lnTo>
                    <a:pt x="35263" y="9883"/>
                  </a:lnTo>
                  <a:lnTo>
                    <a:pt x="35688" y="9593"/>
                  </a:lnTo>
                  <a:lnTo>
                    <a:pt x="36055" y="9304"/>
                  </a:lnTo>
                  <a:lnTo>
                    <a:pt x="36402" y="8995"/>
                  </a:lnTo>
                  <a:lnTo>
                    <a:pt x="36692" y="8686"/>
                  </a:lnTo>
                  <a:lnTo>
                    <a:pt x="36942" y="8377"/>
                  </a:lnTo>
                  <a:lnTo>
                    <a:pt x="37155" y="8049"/>
                  </a:lnTo>
                  <a:lnTo>
                    <a:pt x="37329" y="7721"/>
                  </a:lnTo>
                  <a:lnTo>
                    <a:pt x="37444" y="7373"/>
                  </a:lnTo>
                  <a:lnTo>
                    <a:pt x="37483" y="7219"/>
                  </a:lnTo>
                  <a:lnTo>
                    <a:pt x="37522" y="7045"/>
                  </a:lnTo>
                  <a:lnTo>
                    <a:pt x="37522" y="6872"/>
                  </a:lnTo>
                  <a:lnTo>
                    <a:pt x="37541" y="6698"/>
                  </a:lnTo>
                  <a:lnTo>
                    <a:pt x="37522" y="6524"/>
                  </a:lnTo>
                  <a:lnTo>
                    <a:pt x="37522" y="6350"/>
                  </a:lnTo>
                  <a:lnTo>
                    <a:pt x="37483" y="6177"/>
                  </a:lnTo>
                  <a:lnTo>
                    <a:pt x="37444" y="6003"/>
                  </a:lnTo>
                  <a:lnTo>
                    <a:pt x="37329" y="5675"/>
                  </a:lnTo>
                  <a:lnTo>
                    <a:pt x="37155" y="5347"/>
                  </a:lnTo>
                  <a:lnTo>
                    <a:pt x="36942" y="5019"/>
                  </a:lnTo>
                  <a:lnTo>
                    <a:pt x="36692" y="4710"/>
                  </a:lnTo>
                  <a:lnTo>
                    <a:pt x="36402" y="4382"/>
                  </a:lnTo>
                  <a:lnTo>
                    <a:pt x="36055" y="4092"/>
                  </a:lnTo>
                  <a:lnTo>
                    <a:pt x="35688" y="3783"/>
                  </a:lnTo>
                  <a:lnTo>
                    <a:pt x="35263" y="3494"/>
                  </a:lnTo>
                  <a:lnTo>
                    <a:pt x="34819" y="3224"/>
                  </a:lnTo>
                  <a:lnTo>
                    <a:pt x="34337" y="2954"/>
                  </a:lnTo>
                  <a:lnTo>
                    <a:pt x="33816" y="2683"/>
                  </a:lnTo>
                  <a:lnTo>
                    <a:pt x="33256" y="2432"/>
                  </a:lnTo>
                  <a:lnTo>
                    <a:pt x="32658" y="2181"/>
                  </a:lnTo>
                  <a:lnTo>
                    <a:pt x="32040" y="1950"/>
                  </a:lnTo>
                  <a:lnTo>
                    <a:pt x="31384" y="1738"/>
                  </a:lnTo>
                  <a:lnTo>
                    <a:pt x="30708" y="1525"/>
                  </a:lnTo>
                  <a:lnTo>
                    <a:pt x="29994" y="1332"/>
                  </a:lnTo>
                  <a:lnTo>
                    <a:pt x="29261" y="1139"/>
                  </a:lnTo>
                  <a:lnTo>
                    <a:pt x="28508" y="966"/>
                  </a:lnTo>
                  <a:lnTo>
                    <a:pt x="27717" y="811"/>
                  </a:lnTo>
                  <a:lnTo>
                    <a:pt x="26906" y="657"/>
                  </a:lnTo>
                  <a:lnTo>
                    <a:pt x="26076" y="522"/>
                  </a:lnTo>
                  <a:lnTo>
                    <a:pt x="25227" y="406"/>
                  </a:lnTo>
                  <a:lnTo>
                    <a:pt x="24358" y="290"/>
                  </a:lnTo>
                  <a:lnTo>
                    <a:pt x="23470" y="213"/>
                  </a:lnTo>
                  <a:lnTo>
                    <a:pt x="22563" y="136"/>
                  </a:lnTo>
                  <a:lnTo>
                    <a:pt x="21637" y="78"/>
                  </a:lnTo>
                  <a:lnTo>
                    <a:pt x="20691" y="20"/>
                  </a:lnTo>
                  <a:lnTo>
                    <a:pt x="19745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fill="none" extrusionOk="0">
                  <a:moveTo>
                    <a:pt x="37541" y="6698"/>
                  </a:moveTo>
                  <a:lnTo>
                    <a:pt x="37541" y="6698"/>
                  </a:lnTo>
                  <a:lnTo>
                    <a:pt x="37522" y="6872"/>
                  </a:lnTo>
                  <a:lnTo>
                    <a:pt x="37522" y="7045"/>
                  </a:lnTo>
                  <a:lnTo>
                    <a:pt x="37483" y="7219"/>
                  </a:lnTo>
                  <a:lnTo>
                    <a:pt x="37444" y="7373"/>
                  </a:lnTo>
                  <a:lnTo>
                    <a:pt x="37329" y="7721"/>
                  </a:lnTo>
                  <a:lnTo>
                    <a:pt x="37155" y="8049"/>
                  </a:lnTo>
                  <a:lnTo>
                    <a:pt x="36942" y="8377"/>
                  </a:lnTo>
                  <a:lnTo>
                    <a:pt x="36692" y="8686"/>
                  </a:lnTo>
                  <a:lnTo>
                    <a:pt x="36402" y="8995"/>
                  </a:lnTo>
                  <a:lnTo>
                    <a:pt x="36055" y="9304"/>
                  </a:lnTo>
                  <a:lnTo>
                    <a:pt x="35688" y="9593"/>
                  </a:lnTo>
                  <a:lnTo>
                    <a:pt x="35263" y="9883"/>
                  </a:lnTo>
                  <a:lnTo>
                    <a:pt x="34819" y="10172"/>
                  </a:lnTo>
                  <a:lnTo>
                    <a:pt x="34337" y="10442"/>
                  </a:lnTo>
                  <a:lnTo>
                    <a:pt x="33816" y="10712"/>
                  </a:lnTo>
                  <a:lnTo>
                    <a:pt x="33256" y="10963"/>
                  </a:lnTo>
                  <a:lnTo>
                    <a:pt x="32658" y="11195"/>
                  </a:lnTo>
                  <a:lnTo>
                    <a:pt x="32040" y="11427"/>
                  </a:lnTo>
                  <a:lnTo>
                    <a:pt x="31384" y="11658"/>
                  </a:lnTo>
                  <a:lnTo>
                    <a:pt x="30708" y="11871"/>
                  </a:lnTo>
                  <a:lnTo>
                    <a:pt x="29994" y="12064"/>
                  </a:lnTo>
                  <a:lnTo>
                    <a:pt x="29261" y="12257"/>
                  </a:lnTo>
                  <a:lnTo>
                    <a:pt x="28508" y="12430"/>
                  </a:lnTo>
                  <a:lnTo>
                    <a:pt x="27717" y="12585"/>
                  </a:lnTo>
                  <a:lnTo>
                    <a:pt x="26906" y="12739"/>
                  </a:lnTo>
                  <a:lnTo>
                    <a:pt x="26076" y="12874"/>
                  </a:lnTo>
                  <a:lnTo>
                    <a:pt x="25227" y="12990"/>
                  </a:lnTo>
                  <a:lnTo>
                    <a:pt x="24358" y="13087"/>
                  </a:lnTo>
                  <a:lnTo>
                    <a:pt x="23470" y="13183"/>
                  </a:lnTo>
                  <a:lnTo>
                    <a:pt x="22563" y="13260"/>
                  </a:lnTo>
                  <a:lnTo>
                    <a:pt x="21637" y="13318"/>
                  </a:lnTo>
                  <a:lnTo>
                    <a:pt x="20691" y="13357"/>
                  </a:lnTo>
                  <a:lnTo>
                    <a:pt x="19745" y="13395"/>
                  </a:lnTo>
                  <a:lnTo>
                    <a:pt x="18780" y="13395"/>
                  </a:lnTo>
                  <a:lnTo>
                    <a:pt x="18780" y="13395"/>
                  </a:lnTo>
                  <a:lnTo>
                    <a:pt x="17815" y="13395"/>
                  </a:lnTo>
                  <a:lnTo>
                    <a:pt x="16850" y="13357"/>
                  </a:lnTo>
                  <a:lnTo>
                    <a:pt x="15924" y="13318"/>
                  </a:lnTo>
                  <a:lnTo>
                    <a:pt x="14997" y="13260"/>
                  </a:lnTo>
                  <a:lnTo>
                    <a:pt x="14090" y="13183"/>
                  </a:lnTo>
                  <a:lnTo>
                    <a:pt x="13183" y="13087"/>
                  </a:lnTo>
                  <a:lnTo>
                    <a:pt x="12315" y="12990"/>
                  </a:lnTo>
                  <a:lnTo>
                    <a:pt x="11465" y="12874"/>
                  </a:lnTo>
                  <a:lnTo>
                    <a:pt x="10635" y="12739"/>
                  </a:lnTo>
                  <a:lnTo>
                    <a:pt x="9825" y="12585"/>
                  </a:lnTo>
                  <a:lnTo>
                    <a:pt x="9033" y="12430"/>
                  </a:lnTo>
                  <a:lnTo>
                    <a:pt x="8281" y="12257"/>
                  </a:lnTo>
                  <a:lnTo>
                    <a:pt x="7547" y="12064"/>
                  </a:lnTo>
                  <a:lnTo>
                    <a:pt x="6833" y="11871"/>
                  </a:lnTo>
                  <a:lnTo>
                    <a:pt x="6158" y="11658"/>
                  </a:lnTo>
                  <a:lnTo>
                    <a:pt x="5501" y="11427"/>
                  </a:lnTo>
                  <a:lnTo>
                    <a:pt x="4884" y="11195"/>
                  </a:lnTo>
                  <a:lnTo>
                    <a:pt x="4285" y="10963"/>
                  </a:lnTo>
                  <a:lnTo>
                    <a:pt x="3745" y="10712"/>
                  </a:lnTo>
                  <a:lnTo>
                    <a:pt x="3205" y="10442"/>
                  </a:lnTo>
                  <a:lnTo>
                    <a:pt x="2722" y="10172"/>
                  </a:lnTo>
                  <a:lnTo>
                    <a:pt x="2278" y="9883"/>
                  </a:lnTo>
                  <a:lnTo>
                    <a:pt x="1853" y="9593"/>
                  </a:lnTo>
                  <a:lnTo>
                    <a:pt x="1487" y="9304"/>
                  </a:lnTo>
                  <a:lnTo>
                    <a:pt x="1139" y="8995"/>
                  </a:lnTo>
                  <a:lnTo>
                    <a:pt x="850" y="8686"/>
                  </a:lnTo>
                  <a:lnTo>
                    <a:pt x="599" y="8377"/>
                  </a:lnTo>
                  <a:lnTo>
                    <a:pt x="387" y="8049"/>
                  </a:lnTo>
                  <a:lnTo>
                    <a:pt x="232" y="7721"/>
                  </a:lnTo>
                  <a:lnTo>
                    <a:pt x="97" y="7373"/>
                  </a:lnTo>
                  <a:lnTo>
                    <a:pt x="58" y="7219"/>
                  </a:lnTo>
                  <a:lnTo>
                    <a:pt x="39" y="7045"/>
                  </a:lnTo>
                  <a:lnTo>
                    <a:pt x="20" y="6872"/>
                  </a:lnTo>
                  <a:lnTo>
                    <a:pt x="1" y="6698"/>
                  </a:lnTo>
                  <a:lnTo>
                    <a:pt x="1" y="6698"/>
                  </a:lnTo>
                  <a:lnTo>
                    <a:pt x="20" y="6524"/>
                  </a:lnTo>
                  <a:lnTo>
                    <a:pt x="39" y="6350"/>
                  </a:lnTo>
                  <a:lnTo>
                    <a:pt x="58" y="6177"/>
                  </a:lnTo>
                  <a:lnTo>
                    <a:pt x="97" y="6003"/>
                  </a:lnTo>
                  <a:lnTo>
                    <a:pt x="232" y="5675"/>
                  </a:lnTo>
                  <a:lnTo>
                    <a:pt x="387" y="5347"/>
                  </a:lnTo>
                  <a:lnTo>
                    <a:pt x="599" y="5019"/>
                  </a:lnTo>
                  <a:lnTo>
                    <a:pt x="850" y="4710"/>
                  </a:lnTo>
                  <a:lnTo>
                    <a:pt x="1139" y="4382"/>
                  </a:lnTo>
                  <a:lnTo>
                    <a:pt x="1487" y="4092"/>
                  </a:lnTo>
                  <a:lnTo>
                    <a:pt x="1853" y="3783"/>
                  </a:lnTo>
                  <a:lnTo>
                    <a:pt x="2278" y="3494"/>
                  </a:lnTo>
                  <a:lnTo>
                    <a:pt x="2722" y="3224"/>
                  </a:lnTo>
                  <a:lnTo>
                    <a:pt x="3205" y="2954"/>
                  </a:lnTo>
                  <a:lnTo>
                    <a:pt x="3745" y="2683"/>
                  </a:lnTo>
                  <a:lnTo>
                    <a:pt x="4285" y="2432"/>
                  </a:lnTo>
                  <a:lnTo>
                    <a:pt x="4884" y="2181"/>
                  </a:lnTo>
                  <a:lnTo>
                    <a:pt x="5501" y="1950"/>
                  </a:lnTo>
                  <a:lnTo>
                    <a:pt x="6158" y="1738"/>
                  </a:lnTo>
                  <a:lnTo>
                    <a:pt x="6833" y="1525"/>
                  </a:lnTo>
                  <a:lnTo>
                    <a:pt x="7547" y="1332"/>
                  </a:lnTo>
                  <a:lnTo>
                    <a:pt x="8281" y="1139"/>
                  </a:lnTo>
                  <a:lnTo>
                    <a:pt x="9033" y="966"/>
                  </a:lnTo>
                  <a:lnTo>
                    <a:pt x="9825" y="811"/>
                  </a:lnTo>
                  <a:lnTo>
                    <a:pt x="10635" y="657"/>
                  </a:lnTo>
                  <a:lnTo>
                    <a:pt x="11465" y="522"/>
                  </a:lnTo>
                  <a:lnTo>
                    <a:pt x="12315" y="406"/>
                  </a:lnTo>
                  <a:lnTo>
                    <a:pt x="13183" y="290"/>
                  </a:lnTo>
                  <a:lnTo>
                    <a:pt x="14090" y="213"/>
                  </a:lnTo>
                  <a:lnTo>
                    <a:pt x="14997" y="136"/>
                  </a:lnTo>
                  <a:lnTo>
                    <a:pt x="15924" y="78"/>
                  </a:lnTo>
                  <a:lnTo>
                    <a:pt x="16850" y="20"/>
                  </a:lnTo>
                  <a:lnTo>
                    <a:pt x="17815" y="0"/>
                  </a:lnTo>
                  <a:lnTo>
                    <a:pt x="18780" y="0"/>
                  </a:lnTo>
                  <a:lnTo>
                    <a:pt x="18780" y="0"/>
                  </a:lnTo>
                  <a:lnTo>
                    <a:pt x="19745" y="0"/>
                  </a:lnTo>
                  <a:lnTo>
                    <a:pt x="20691" y="20"/>
                  </a:lnTo>
                  <a:lnTo>
                    <a:pt x="21637" y="78"/>
                  </a:lnTo>
                  <a:lnTo>
                    <a:pt x="22563" y="136"/>
                  </a:lnTo>
                  <a:lnTo>
                    <a:pt x="23470" y="213"/>
                  </a:lnTo>
                  <a:lnTo>
                    <a:pt x="24358" y="290"/>
                  </a:lnTo>
                  <a:lnTo>
                    <a:pt x="25227" y="406"/>
                  </a:lnTo>
                  <a:lnTo>
                    <a:pt x="26076" y="522"/>
                  </a:lnTo>
                  <a:lnTo>
                    <a:pt x="26906" y="657"/>
                  </a:lnTo>
                  <a:lnTo>
                    <a:pt x="27717" y="811"/>
                  </a:lnTo>
                  <a:lnTo>
                    <a:pt x="28508" y="966"/>
                  </a:lnTo>
                  <a:lnTo>
                    <a:pt x="29261" y="1139"/>
                  </a:lnTo>
                  <a:lnTo>
                    <a:pt x="29994" y="1332"/>
                  </a:lnTo>
                  <a:lnTo>
                    <a:pt x="30708" y="1525"/>
                  </a:lnTo>
                  <a:lnTo>
                    <a:pt x="31384" y="1738"/>
                  </a:lnTo>
                  <a:lnTo>
                    <a:pt x="32040" y="1950"/>
                  </a:lnTo>
                  <a:lnTo>
                    <a:pt x="32658" y="2181"/>
                  </a:lnTo>
                  <a:lnTo>
                    <a:pt x="33256" y="2432"/>
                  </a:lnTo>
                  <a:lnTo>
                    <a:pt x="33816" y="2683"/>
                  </a:lnTo>
                  <a:lnTo>
                    <a:pt x="34337" y="2954"/>
                  </a:lnTo>
                  <a:lnTo>
                    <a:pt x="34819" y="3224"/>
                  </a:lnTo>
                  <a:lnTo>
                    <a:pt x="35263" y="3494"/>
                  </a:lnTo>
                  <a:lnTo>
                    <a:pt x="35688" y="3783"/>
                  </a:lnTo>
                  <a:lnTo>
                    <a:pt x="36055" y="4092"/>
                  </a:lnTo>
                  <a:lnTo>
                    <a:pt x="36402" y="4382"/>
                  </a:lnTo>
                  <a:lnTo>
                    <a:pt x="36692" y="4710"/>
                  </a:lnTo>
                  <a:lnTo>
                    <a:pt x="36942" y="5019"/>
                  </a:lnTo>
                  <a:lnTo>
                    <a:pt x="37155" y="5347"/>
                  </a:lnTo>
                  <a:lnTo>
                    <a:pt x="37329" y="5675"/>
                  </a:lnTo>
                  <a:lnTo>
                    <a:pt x="37444" y="6003"/>
                  </a:lnTo>
                  <a:lnTo>
                    <a:pt x="37483" y="6177"/>
                  </a:lnTo>
                  <a:lnTo>
                    <a:pt x="37522" y="6350"/>
                  </a:lnTo>
                  <a:lnTo>
                    <a:pt x="37522" y="6524"/>
                  </a:lnTo>
                  <a:lnTo>
                    <a:pt x="37541" y="66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extrusionOk="0">
                  <a:moveTo>
                    <a:pt x="18780" y="1853"/>
                  </a:moveTo>
                  <a:lnTo>
                    <a:pt x="17680" y="1873"/>
                  </a:lnTo>
                  <a:lnTo>
                    <a:pt x="16619" y="1931"/>
                  </a:lnTo>
                  <a:lnTo>
                    <a:pt x="15596" y="2027"/>
                  </a:lnTo>
                  <a:lnTo>
                    <a:pt x="14611" y="2143"/>
                  </a:lnTo>
                  <a:lnTo>
                    <a:pt x="13666" y="2297"/>
                  </a:lnTo>
                  <a:lnTo>
                    <a:pt x="12778" y="2490"/>
                  </a:lnTo>
                  <a:lnTo>
                    <a:pt x="11948" y="2722"/>
                  </a:lnTo>
                  <a:lnTo>
                    <a:pt x="11195" y="2954"/>
                  </a:lnTo>
                  <a:lnTo>
                    <a:pt x="10848" y="3089"/>
                  </a:lnTo>
                  <a:lnTo>
                    <a:pt x="10500" y="3224"/>
                  </a:lnTo>
                  <a:lnTo>
                    <a:pt x="10191" y="3378"/>
                  </a:lnTo>
                  <a:lnTo>
                    <a:pt x="9883" y="3513"/>
                  </a:lnTo>
                  <a:lnTo>
                    <a:pt x="9612" y="3668"/>
                  </a:lnTo>
                  <a:lnTo>
                    <a:pt x="9342" y="3822"/>
                  </a:lnTo>
                  <a:lnTo>
                    <a:pt x="9111" y="3996"/>
                  </a:lnTo>
                  <a:lnTo>
                    <a:pt x="8898" y="4169"/>
                  </a:lnTo>
                  <a:lnTo>
                    <a:pt x="8705" y="4324"/>
                  </a:lnTo>
                  <a:lnTo>
                    <a:pt x="8532" y="4517"/>
                  </a:lnTo>
                  <a:lnTo>
                    <a:pt x="8396" y="4691"/>
                  </a:lnTo>
                  <a:lnTo>
                    <a:pt x="8261" y="4864"/>
                  </a:lnTo>
                  <a:lnTo>
                    <a:pt x="8184" y="5057"/>
                  </a:lnTo>
                  <a:lnTo>
                    <a:pt x="8107" y="5250"/>
                  </a:lnTo>
                  <a:lnTo>
                    <a:pt x="8068" y="5443"/>
                  </a:lnTo>
                  <a:lnTo>
                    <a:pt x="8049" y="5636"/>
                  </a:lnTo>
                  <a:lnTo>
                    <a:pt x="8068" y="5829"/>
                  </a:lnTo>
                  <a:lnTo>
                    <a:pt x="8107" y="6022"/>
                  </a:lnTo>
                  <a:lnTo>
                    <a:pt x="8184" y="6215"/>
                  </a:lnTo>
                  <a:lnTo>
                    <a:pt x="8261" y="6389"/>
                  </a:lnTo>
                  <a:lnTo>
                    <a:pt x="8396" y="6582"/>
                  </a:lnTo>
                  <a:lnTo>
                    <a:pt x="8532" y="6756"/>
                  </a:lnTo>
                  <a:lnTo>
                    <a:pt x="8705" y="6930"/>
                  </a:lnTo>
                  <a:lnTo>
                    <a:pt x="8898" y="7103"/>
                  </a:lnTo>
                  <a:lnTo>
                    <a:pt x="9111" y="7277"/>
                  </a:lnTo>
                  <a:lnTo>
                    <a:pt x="9342" y="7431"/>
                  </a:lnTo>
                  <a:lnTo>
                    <a:pt x="9612" y="7586"/>
                  </a:lnTo>
                  <a:lnTo>
                    <a:pt x="9883" y="7740"/>
                  </a:lnTo>
                  <a:lnTo>
                    <a:pt x="10191" y="7895"/>
                  </a:lnTo>
                  <a:lnTo>
                    <a:pt x="10500" y="8030"/>
                  </a:lnTo>
                  <a:lnTo>
                    <a:pt x="10848" y="8184"/>
                  </a:lnTo>
                  <a:lnTo>
                    <a:pt x="11195" y="8300"/>
                  </a:lnTo>
                  <a:lnTo>
                    <a:pt x="11948" y="8551"/>
                  </a:lnTo>
                  <a:lnTo>
                    <a:pt x="12778" y="8763"/>
                  </a:lnTo>
                  <a:lnTo>
                    <a:pt x="13666" y="8956"/>
                  </a:lnTo>
                  <a:lnTo>
                    <a:pt x="14611" y="9111"/>
                  </a:lnTo>
                  <a:lnTo>
                    <a:pt x="15596" y="9246"/>
                  </a:lnTo>
                  <a:lnTo>
                    <a:pt x="16619" y="9342"/>
                  </a:lnTo>
                  <a:lnTo>
                    <a:pt x="17680" y="9400"/>
                  </a:lnTo>
                  <a:lnTo>
                    <a:pt x="18780" y="9419"/>
                  </a:lnTo>
                  <a:lnTo>
                    <a:pt x="19861" y="9400"/>
                  </a:lnTo>
                  <a:lnTo>
                    <a:pt x="20923" y="9342"/>
                  </a:lnTo>
                  <a:lnTo>
                    <a:pt x="21965" y="9246"/>
                  </a:lnTo>
                  <a:lnTo>
                    <a:pt x="22949" y="9111"/>
                  </a:lnTo>
                  <a:lnTo>
                    <a:pt x="23876" y="8956"/>
                  </a:lnTo>
                  <a:lnTo>
                    <a:pt x="24764" y="8763"/>
                  </a:lnTo>
                  <a:lnTo>
                    <a:pt x="25594" y="8551"/>
                  </a:lnTo>
                  <a:lnTo>
                    <a:pt x="26346" y="8300"/>
                  </a:lnTo>
                  <a:lnTo>
                    <a:pt x="26713" y="8184"/>
                  </a:lnTo>
                  <a:lnTo>
                    <a:pt x="27041" y="8030"/>
                  </a:lnTo>
                  <a:lnTo>
                    <a:pt x="27369" y="7895"/>
                  </a:lnTo>
                  <a:lnTo>
                    <a:pt x="27659" y="7740"/>
                  </a:lnTo>
                  <a:lnTo>
                    <a:pt x="27929" y="7586"/>
                  </a:lnTo>
                  <a:lnTo>
                    <a:pt x="28199" y="7431"/>
                  </a:lnTo>
                  <a:lnTo>
                    <a:pt x="28431" y="7277"/>
                  </a:lnTo>
                  <a:lnTo>
                    <a:pt x="28643" y="7103"/>
                  </a:lnTo>
                  <a:lnTo>
                    <a:pt x="28836" y="6930"/>
                  </a:lnTo>
                  <a:lnTo>
                    <a:pt x="29010" y="6756"/>
                  </a:lnTo>
                  <a:lnTo>
                    <a:pt x="29145" y="6582"/>
                  </a:lnTo>
                  <a:lnTo>
                    <a:pt x="29280" y="6389"/>
                  </a:lnTo>
                  <a:lnTo>
                    <a:pt x="29377" y="6215"/>
                  </a:lnTo>
                  <a:lnTo>
                    <a:pt x="29434" y="6022"/>
                  </a:lnTo>
                  <a:lnTo>
                    <a:pt x="29473" y="5829"/>
                  </a:lnTo>
                  <a:lnTo>
                    <a:pt x="29492" y="5636"/>
                  </a:lnTo>
                  <a:lnTo>
                    <a:pt x="29473" y="5443"/>
                  </a:lnTo>
                  <a:lnTo>
                    <a:pt x="29434" y="5250"/>
                  </a:lnTo>
                  <a:lnTo>
                    <a:pt x="29377" y="5057"/>
                  </a:lnTo>
                  <a:lnTo>
                    <a:pt x="29280" y="4864"/>
                  </a:lnTo>
                  <a:lnTo>
                    <a:pt x="29145" y="4691"/>
                  </a:lnTo>
                  <a:lnTo>
                    <a:pt x="29010" y="4517"/>
                  </a:lnTo>
                  <a:lnTo>
                    <a:pt x="28836" y="4324"/>
                  </a:lnTo>
                  <a:lnTo>
                    <a:pt x="28643" y="4169"/>
                  </a:lnTo>
                  <a:lnTo>
                    <a:pt x="28431" y="3996"/>
                  </a:lnTo>
                  <a:lnTo>
                    <a:pt x="28199" y="3822"/>
                  </a:lnTo>
                  <a:lnTo>
                    <a:pt x="27929" y="3668"/>
                  </a:lnTo>
                  <a:lnTo>
                    <a:pt x="27659" y="3513"/>
                  </a:lnTo>
                  <a:lnTo>
                    <a:pt x="27369" y="3378"/>
                  </a:lnTo>
                  <a:lnTo>
                    <a:pt x="27041" y="3224"/>
                  </a:lnTo>
                  <a:lnTo>
                    <a:pt x="26713" y="3089"/>
                  </a:lnTo>
                  <a:lnTo>
                    <a:pt x="26346" y="2954"/>
                  </a:lnTo>
                  <a:lnTo>
                    <a:pt x="25594" y="2722"/>
                  </a:lnTo>
                  <a:lnTo>
                    <a:pt x="24764" y="2490"/>
                  </a:lnTo>
                  <a:lnTo>
                    <a:pt x="23876" y="2297"/>
                  </a:lnTo>
                  <a:lnTo>
                    <a:pt x="22949" y="2143"/>
                  </a:lnTo>
                  <a:lnTo>
                    <a:pt x="21965" y="2027"/>
                  </a:lnTo>
                  <a:lnTo>
                    <a:pt x="20923" y="1931"/>
                  </a:lnTo>
                  <a:lnTo>
                    <a:pt x="19861" y="1873"/>
                  </a:lnTo>
                  <a:lnTo>
                    <a:pt x="18780" y="1853"/>
                  </a:lnTo>
                  <a:close/>
                  <a:moveTo>
                    <a:pt x="18780" y="1718"/>
                  </a:moveTo>
                  <a:lnTo>
                    <a:pt x="19880" y="1738"/>
                  </a:lnTo>
                  <a:lnTo>
                    <a:pt x="20961" y="1795"/>
                  </a:lnTo>
                  <a:lnTo>
                    <a:pt x="22004" y="1892"/>
                  </a:lnTo>
                  <a:lnTo>
                    <a:pt x="22988" y="2027"/>
                  </a:lnTo>
                  <a:lnTo>
                    <a:pt x="23953" y="2181"/>
                  </a:lnTo>
                  <a:lnTo>
                    <a:pt x="24841" y="2374"/>
                  </a:lnTo>
                  <a:lnTo>
                    <a:pt x="25671" y="2606"/>
                  </a:lnTo>
                  <a:lnTo>
                    <a:pt x="26443" y="2857"/>
                  </a:lnTo>
                  <a:lnTo>
                    <a:pt x="26810" y="2992"/>
                  </a:lnTo>
                  <a:lnTo>
                    <a:pt x="27157" y="3147"/>
                  </a:lnTo>
                  <a:lnTo>
                    <a:pt x="27466" y="3282"/>
                  </a:lnTo>
                  <a:lnTo>
                    <a:pt x="27775" y="3436"/>
                  </a:lnTo>
                  <a:lnTo>
                    <a:pt x="28064" y="3610"/>
                  </a:lnTo>
                  <a:lnTo>
                    <a:pt x="28315" y="3764"/>
                  </a:lnTo>
                  <a:lnTo>
                    <a:pt x="28566" y="3938"/>
                  </a:lnTo>
                  <a:lnTo>
                    <a:pt x="28778" y="4112"/>
                  </a:lnTo>
                  <a:lnTo>
                    <a:pt x="28971" y="4285"/>
                  </a:lnTo>
                  <a:lnTo>
                    <a:pt x="29145" y="4459"/>
                  </a:lnTo>
                  <a:lnTo>
                    <a:pt x="29280" y="4652"/>
                  </a:lnTo>
                  <a:lnTo>
                    <a:pt x="29415" y="4845"/>
                  </a:lnTo>
                  <a:lnTo>
                    <a:pt x="29512" y="5038"/>
                  </a:lnTo>
                  <a:lnTo>
                    <a:pt x="29570" y="5231"/>
                  </a:lnTo>
                  <a:lnTo>
                    <a:pt x="29608" y="5424"/>
                  </a:lnTo>
                  <a:lnTo>
                    <a:pt x="29627" y="5636"/>
                  </a:lnTo>
                  <a:lnTo>
                    <a:pt x="29608" y="5829"/>
                  </a:lnTo>
                  <a:lnTo>
                    <a:pt x="29570" y="6042"/>
                  </a:lnTo>
                  <a:lnTo>
                    <a:pt x="29512" y="6235"/>
                  </a:lnTo>
                  <a:lnTo>
                    <a:pt x="29415" y="6428"/>
                  </a:lnTo>
                  <a:lnTo>
                    <a:pt x="29280" y="6621"/>
                  </a:lnTo>
                  <a:lnTo>
                    <a:pt x="29145" y="6794"/>
                  </a:lnTo>
                  <a:lnTo>
                    <a:pt x="28971" y="6987"/>
                  </a:lnTo>
                  <a:lnTo>
                    <a:pt x="28778" y="7161"/>
                  </a:lnTo>
                  <a:lnTo>
                    <a:pt x="28566" y="7335"/>
                  </a:lnTo>
                  <a:lnTo>
                    <a:pt x="28315" y="7509"/>
                  </a:lnTo>
                  <a:lnTo>
                    <a:pt x="28064" y="7663"/>
                  </a:lnTo>
                  <a:lnTo>
                    <a:pt x="27775" y="7817"/>
                  </a:lnTo>
                  <a:lnTo>
                    <a:pt x="27466" y="7972"/>
                  </a:lnTo>
                  <a:lnTo>
                    <a:pt x="27157" y="8126"/>
                  </a:lnTo>
                  <a:lnTo>
                    <a:pt x="26810" y="8261"/>
                  </a:lnTo>
                  <a:lnTo>
                    <a:pt x="26443" y="8396"/>
                  </a:lnTo>
                  <a:lnTo>
                    <a:pt x="25671" y="8667"/>
                  </a:lnTo>
                  <a:lnTo>
                    <a:pt x="24841" y="8879"/>
                  </a:lnTo>
                  <a:lnTo>
                    <a:pt x="23953" y="9091"/>
                  </a:lnTo>
                  <a:lnTo>
                    <a:pt x="22988" y="9246"/>
                  </a:lnTo>
                  <a:lnTo>
                    <a:pt x="22004" y="9381"/>
                  </a:lnTo>
                  <a:lnTo>
                    <a:pt x="20961" y="9477"/>
                  </a:lnTo>
                  <a:lnTo>
                    <a:pt x="19880" y="9535"/>
                  </a:lnTo>
                  <a:lnTo>
                    <a:pt x="18780" y="9554"/>
                  </a:lnTo>
                  <a:lnTo>
                    <a:pt x="17661" y="9535"/>
                  </a:lnTo>
                  <a:lnTo>
                    <a:pt x="16580" y="9477"/>
                  </a:lnTo>
                  <a:lnTo>
                    <a:pt x="15538" y="9381"/>
                  </a:lnTo>
                  <a:lnTo>
                    <a:pt x="14553" y="9246"/>
                  </a:lnTo>
                  <a:lnTo>
                    <a:pt x="13608" y="9091"/>
                  </a:lnTo>
                  <a:lnTo>
                    <a:pt x="12701" y="8879"/>
                  </a:lnTo>
                  <a:lnTo>
                    <a:pt x="11871" y="8667"/>
                  </a:lnTo>
                  <a:lnTo>
                    <a:pt x="11099" y="8396"/>
                  </a:lnTo>
                  <a:lnTo>
                    <a:pt x="10732" y="8261"/>
                  </a:lnTo>
                  <a:lnTo>
                    <a:pt x="10404" y="8126"/>
                  </a:lnTo>
                  <a:lnTo>
                    <a:pt x="10076" y="7972"/>
                  </a:lnTo>
                  <a:lnTo>
                    <a:pt x="9767" y="7817"/>
                  </a:lnTo>
                  <a:lnTo>
                    <a:pt x="9497" y="7663"/>
                  </a:lnTo>
                  <a:lnTo>
                    <a:pt x="9226" y="7509"/>
                  </a:lnTo>
                  <a:lnTo>
                    <a:pt x="8995" y="7335"/>
                  </a:lnTo>
                  <a:lnTo>
                    <a:pt x="8763" y="7161"/>
                  </a:lnTo>
                  <a:lnTo>
                    <a:pt x="8570" y="6987"/>
                  </a:lnTo>
                  <a:lnTo>
                    <a:pt x="8396" y="6794"/>
                  </a:lnTo>
                  <a:lnTo>
                    <a:pt x="8261" y="6621"/>
                  </a:lnTo>
                  <a:lnTo>
                    <a:pt x="8126" y="6428"/>
                  </a:lnTo>
                  <a:lnTo>
                    <a:pt x="8030" y="6235"/>
                  </a:lnTo>
                  <a:lnTo>
                    <a:pt x="7972" y="6042"/>
                  </a:lnTo>
                  <a:lnTo>
                    <a:pt x="7933" y="5829"/>
                  </a:lnTo>
                  <a:lnTo>
                    <a:pt x="7914" y="5636"/>
                  </a:lnTo>
                  <a:lnTo>
                    <a:pt x="7933" y="5424"/>
                  </a:lnTo>
                  <a:lnTo>
                    <a:pt x="7972" y="5231"/>
                  </a:lnTo>
                  <a:lnTo>
                    <a:pt x="8030" y="5038"/>
                  </a:lnTo>
                  <a:lnTo>
                    <a:pt x="8126" y="4845"/>
                  </a:lnTo>
                  <a:lnTo>
                    <a:pt x="8261" y="4652"/>
                  </a:lnTo>
                  <a:lnTo>
                    <a:pt x="8396" y="4459"/>
                  </a:lnTo>
                  <a:lnTo>
                    <a:pt x="8570" y="4285"/>
                  </a:lnTo>
                  <a:lnTo>
                    <a:pt x="8763" y="4112"/>
                  </a:lnTo>
                  <a:lnTo>
                    <a:pt x="8995" y="3938"/>
                  </a:lnTo>
                  <a:lnTo>
                    <a:pt x="9226" y="3764"/>
                  </a:lnTo>
                  <a:lnTo>
                    <a:pt x="9497" y="3610"/>
                  </a:lnTo>
                  <a:lnTo>
                    <a:pt x="9767" y="3436"/>
                  </a:lnTo>
                  <a:lnTo>
                    <a:pt x="10076" y="3282"/>
                  </a:lnTo>
                  <a:lnTo>
                    <a:pt x="10404" y="3147"/>
                  </a:lnTo>
                  <a:lnTo>
                    <a:pt x="10732" y="2992"/>
                  </a:lnTo>
                  <a:lnTo>
                    <a:pt x="11099" y="2857"/>
                  </a:lnTo>
                  <a:lnTo>
                    <a:pt x="11871" y="2606"/>
                  </a:lnTo>
                  <a:lnTo>
                    <a:pt x="12701" y="2374"/>
                  </a:lnTo>
                  <a:lnTo>
                    <a:pt x="13608" y="2181"/>
                  </a:lnTo>
                  <a:lnTo>
                    <a:pt x="14553" y="2027"/>
                  </a:lnTo>
                  <a:lnTo>
                    <a:pt x="15538" y="1892"/>
                  </a:lnTo>
                  <a:lnTo>
                    <a:pt x="16580" y="1795"/>
                  </a:lnTo>
                  <a:lnTo>
                    <a:pt x="17661" y="1738"/>
                  </a:lnTo>
                  <a:lnTo>
                    <a:pt x="18780" y="1718"/>
                  </a:lnTo>
                  <a:close/>
                  <a:moveTo>
                    <a:pt x="17892" y="715"/>
                  </a:moveTo>
                  <a:lnTo>
                    <a:pt x="17043" y="753"/>
                  </a:lnTo>
                  <a:lnTo>
                    <a:pt x="16194" y="792"/>
                  </a:lnTo>
                  <a:lnTo>
                    <a:pt x="15364" y="830"/>
                  </a:lnTo>
                  <a:lnTo>
                    <a:pt x="14553" y="908"/>
                  </a:lnTo>
                  <a:lnTo>
                    <a:pt x="13743" y="985"/>
                  </a:lnTo>
                  <a:lnTo>
                    <a:pt x="12951" y="1081"/>
                  </a:lnTo>
                  <a:lnTo>
                    <a:pt x="12179" y="1178"/>
                  </a:lnTo>
                  <a:lnTo>
                    <a:pt x="11446" y="1313"/>
                  </a:lnTo>
                  <a:lnTo>
                    <a:pt x="10713" y="1448"/>
                  </a:lnTo>
                  <a:lnTo>
                    <a:pt x="9998" y="1583"/>
                  </a:lnTo>
                  <a:lnTo>
                    <a:pt x="9304" y="1738"/>
                  </a:lnTo>
                  <a:lnTo>
                    <a:pt x="8647" y="1911"/>
                  </a:lnTo>
                  <a:lnTo>
                    <a:pt x="8010" y="2085"/>
                  </a:lnTo>
                  <a:lnTo>
                    <a:pt x="7393" y="2278"/>
                  </a:lnTo>
                  <a:lnTo>
                    <a:pt x="6794" y="2471"/>
                  </a:lnTo>
                  <a:lnTo>
                    <a:pt x="6235" y="2683"/>
                  </a:lnTo>
                  <a:lnTo>
                    <a:pt x="5714" y="2896"/>
                  </a:lnTo>
                  <a:lnTo>
                    <a:pt x="5212" y="3127"/>
                  </a:lnTo>
                  <a:lnTo>
                    <a:pt x="4729" y="3359"/>
                  </a:lnTo>
                  <a:lnTo>
                    <a:pt x="4285" y="3590"/>
                  </a:lnTo>
                  <a:lnTo>
                    <a:pt x="3880" y="3841"/>
                  </a:lnTo>
                  <a:lnTo>
                    <a:pt x="3513" y="4112"/>
                  </a:lnTo>
                  <a:lnTo>
                    <a:pt x="3166" y="4362"/>
                  </a:lnTo>
                  <a:lnTo>
                    <a:pt x="2876" y="4633"/>
                  </a:lnTo>
                  <a:lnTo>
                    <a:pt x="2606" y="4922"/>
                  </a:lnTo>
                  <a:lnTo>
                    <a:pt x="2375" y="5212"/>
                  </a:lnTo>
                  <a:lnTo>
                    <a:pt x="2182" y="5482"/>
                  </a:lnTo>
                  <a:lnTo>
                    <a:pt x="2027" y="5791"/>
                  </a:lnTo>
                  <a:lnTo>
                    <a:pt x="1931" y="6080"/>
                  </a:lnTo>
                  <a:lnTo>
                    <a:pt x="1853" y="6389"/>
                  </a:lnTo>
                  <a:lnTo>
                    <a:pt x="1834" y="6698"/>
                  </a:lnTo>
                  <a:lnTo>
                    <a:pt x="1853" y="7007"/>
                  </a:lnTo>
                  <a:lnTo>
                    <a:pt x="1931" y="7296"/>
                  </a:lnTo>
                  <a:lnTo>
                    <a:pt x="2027" y="7605"/>
                  </a:lnTo>
                  <a:lnTo>
                    <a:pt x="2182" y="7895"/>
                  </a:lnTo>
                  <a:lnTo>
                    <a:pt x="2375" y="8184"/>
                  </a:lnTo>
                  <a:lnTo>
                    <a:pt x="2606" y="8474"/>
                  </a:lnTo>
                  <a:lnTo>
                    <a:pt x="2876" y="8744"/>
                  </a:lnTo>
                  <a:lnTo>
                    <a:pt x="3166" y="9014"/>
                  </a:lnTo>
                  <a:lnTo>
                    <a:pt x="3513" y="9284"/>
                  </a:lnTo>
                  <a:lnTo>
                    <a:pt x="3880" y="9535"/>
                  </a:lnTo>
                  <a:lnTo>
                    <a:pt x="4285" y="9786"/>
                  </a:lnTo>
                  <a:lnTo>
                    <a:pt x="4729" y="10037"/>
                  </a:lnTo>
                  <a:lnTo>
                    <a:pt x="5212" y="10269"/>
                  </a:lnTo>
                  <a:lnTo>
                    <a:pt x="5714" y="10500"/>
                  </a:lnTo>
                  <a:lnTo>
                    <a:pt x="6235" y="10712"/>
                  </a:lnTo>
                  <a:lnTo>
                    <a:pt x="6794" y="10925"/>
                  </a:lnTo>
                  <a:lnTo>
                    <a:pt x="7393" y="11118"/>
                  </a:lnTo>
                  <a:lnTo>
                    <a:pt x="8010" y="11311"/>
                  </a:lnTo>
                  <a:lnTo>
                    <a:pt x="8647" y="11485"/>
                  </a:lnTo>
                  <a:lnTo>
                    <a:pt x="9304" y="11658"/>
                  </a:lnTo>
                  <a:lnTo>
                    <a:pt x="9998" y="11813"/>
                  </a:lnTo>
                  <a:lnTo>
                    <a:pt x="10713" y="11948"/>
                  </a:lnTo>
                  <a:lnTo>
                    <a:pt x="11446" y="12083"/>
                  </a:lnTo>
                  <a:lnTo>
                    <a:pt x="12179" y="12199"/>
                  </a:lnTo>
                  <a:lnTo>
                    <a:pt x="12951" y="12314"/>
                  </a:lnTo>
                  <a:lnTo>
                    <a:pt x="13743" y="12411"/>
                  </a:lnTo>
                  <a:lnTo>
                    <a:pt x="14553" y="12488"/>
                  </a:lnTo>
                  <a:lnTo>
                    <a:pt x="15364" y="12546"/>
                  </a:lnTo>
                  <a:lnTo>
                    <a:pt x="16194" y="12604"/>
                  </a:lnTo>
                  <a:lnTo>
                    <a:pt x="17043" y="12643"/>
                  </a:lnTo>
                  <a:lnTo>
                    <a:pt x="17892" y="12662"/>
                  </a:lnTo>
                  <a:lnTo>
                    <a:pt x="18780" y="12681"/>
                  </a:lnTo>
                  <a:lnTo>
                    <a:pt x="19649" y="12662"/>
                  </a:lnTo>
                  <a:lnTo>
                    <a:pt x="20498" y="12643"/>
                  </a:lnTo>
                  <a:lnTo>
                    <a:pt x="21347" y="12604"/>
                  </a:lnTo>
                  <a:lnTo>
                    <a:pt x="22177" y="12546"/>
                  </a:lnTo>
                  <a:lnTo>
                    <a:pt x="23007" y="12488"/>
                  </a:lnTo>
                  <a:lnTo>
                    <a:pt x="23799" y="12411"/>
                  </a:lnTo>
                  <a:lnTo>
                    <a:pt x="24590" y="12314"/>
                  </a:lnTo>
                  <a:lnTo>
                    <a:pt x="25362" y="12199"/>
                  </a:lnTo>
                  <a:lnTo>
                    <a:pt x="26115" y="12083"/>
                  </a:lnTo>
                  <a:lnTo>
                    <a:pt x="26829" y="11948"/>
                  </a:lnTo>
                  <a:lnTo>
                    <a:pt x="27543" y="11813"/>
                  </a:lnTo>
                  <a:lnTo>
                    <a:pt x="28238" y="11658"/>
                  </a:lnTo>
                  <a:lnTo>
                    <a:pt x="28894" y="11485"/>
                  </a:lnTo>
                  <a:lnTo>
                    <a:pt x="29531" y="11311"/>
                  </a:lnTo>
                  <a:lnTo>
                    <a:pt x="30149" y="11118"/>
                  </a:lnTo>
                  <a:lnTo>
                    <a:pt x="30747" y="10925"/>
                  </a:lnTo>
                  <a:lnTo>
                    <a:pt x="31307" y="10712"/>
                  </a:lnTo>
                  <a:lnTo>
                    <a:pt x="31828" y="10500"/>
                  </a:lnTo>
                  <a:lnTo>
                    <a:pt x="32330" y="10269"/>
                  </a:lnTo>
                  <a:lnTo>
                    <a:pt x="32812" y="10037"/>
                  </a:lnTo>
                  <a:lnTo>
                    <a:pt x="33256" y="9786"/>
                  </a:lnTo>
                  <a:lnTo>
                    <a:pt x="33661" y="9535"/>
                  </a:lnTo>
                  <a:lnTo>
                    <a:pt x="34028" y="9284"/>
                  </a:lnTo>
                  <a:lnTo>
                    <a:pt x="34375" y="9014"/>
                  </a:lnTo>
                  <a:lnTo>
                    <a:pt x="34684" y="8744"/>
                  </a:lnTo>
                  <a:lnTo>
                    <a:pt x="34935" y="8474"/>
                  </a:lnTo>
                  <a:lnTo>
                    <a:pt x="35167" y="8184"/>
                  </a:lnTo>
                  <a:lnTo>
                    <a:pt x="35360" y="7895"/>
                  </a:lnTo>
                  <a:lnTo>
                    <a:pt x="35514" y="7605"/>
                  </a:lnTo>
                  <a:lnTo>
                    <a:pt x="35611" y="7296"/>
                  </a:lnTo>
                  <a:lnTo>
                    <a:pt x="35688" y="7007"/>
                  </a:lnTo>
                  <a:lnTo>
                    <a:pt x="35707" y="6698"/>
                  </a:lnTo>
                  <a:lnTo>
                    <a:pt x="35688" y="6389"/>
                  </a:lnTo>
                  <a:lnTo>
                    <a:pt x="35611" y="6080"/>
                  </a:lnTo>
                  <a:lnTo>
                    <a:pt x="35514" y="5791"/>
                  </a:lnTo>
                  <a:lnTo>
                    <a:pt x="35360" y="5482"/>
                  </a:lnTo>
                  <a:lnTo>
                    <a:pt x="35167" y="5212"/>
                  </a:lnTo>
                  <a:lnTo>
                    <a:pt x="34935" y="4922"/>
                  </a:lnTo>
                  <a:lnTo>
                    <a:pt x="34684" y="4633"/>
                  </a:lnTo>
                  <a:lnTo>
                    <a:pt x="34375" y="4362"/>
                  </a:lnTo>
                  <a:lnTo>
                    <a:pt x="34028" y="4112"/>
                  </a:lnTo>
                  <a:lnTo>
                    <a:pt x="33661" y="3841"/>
                  </a:lnTo>
                  <a:lnTo>
                    <a:pt x="33256" y="3590"/>
                  </a:lnTo>
                  <a:lnTo>
                    <a:pt x="32812" y="3359"/>
                  </a:lnTo>
                  <a:lnTo>
                    <a:pt x="32330" y="3127"/>
                  </a:lnTo>
                  <a:lnTo>
                    <a:pt x="31828" y="2896"/>
                  </a:lnTo>
                  <a:lnTo>
                    <a:pt x="31307" y="2683"/>
                  </a:lnTo>
                  <a:lnTo>
                    <a:pt x="30747" y="2471"/>
                  </a:lnTo>
                  <a:lnTo>
                    <a:pt x="30149" y="2278"/>
                  </a:lnTo>
                  <a:lnTo>
                    <a:pt x="29531" y="2085"/>
                  </a:lnTo>
                  <a:lnTo>
                    <a:pt x="28894" y="1911"/>
                  </a:lnTo>
                  <a:lnTo>
                    <a:pt x="28238" y="1738"/>
                  </a:lnTo>
                  <a:lnTo>
                    <a:pt x="27543" y="1583"/>
                  </a:lnTo>
                  <a:lnTo>
                    <a:pt x="26829" y="1448"/>
                  </a:lnTo>
                  <a:lnTo>
                    <a:pt x="26115" y="1313"/>
                  </a:lnTo>
                  <a:lnTo>
                    <a:pt x="25362" y="1178"/>
                  </a:lnTo>
                  <a:lnTo>
                    <a:pt x="24590" y="1081"/>
                  </a:lnTo>
                  <a:lnTo>
                    <a:pt x="23799" y="985"/>
                  </a:lnTo>
                  <a:lnTo>
                    <a:pt x="23007" y="908"/>
                  </a:lnTo>
                  <a:lnTo>
                    <a:pt x="22177" y="830"/>
                  </a:lnTo>
                  <a:lnTo>
                    <a:pt x="21347" y="792"/>
                  </a:lnTo>
                  <a:lnTo>
                    <a:pt x="20498" y="753"/>
                  </a:lnTo>
                  <a:lnTo>
                    <a:pt x="19649" y="715"/>
                  </a:lnTo>
                  <a:close/>
                  <a:moveTo>
                    <a:pt x="19649" y="502"/>
                  </a:moveTo>
                  <a:lnTo>
                    <a:pt x="20517" y="522"/>
                  </a:lnTo>
                  <a:lnTo>
                    <a:pt x="21386" y="560"/>
                  </a:lnTo>
                  <a:lnTo>
                    <a:pt x="22216" y="618"/>
                  </a:lnTo>
                  <a:lnTo>
                    <a:pt x="23046" y="695"/>
                  </a:lnTo>
                  <a:lnTo>
                    <a:pt x="23876" y="773"/>
                  </a:lnTo>
                  <a:lnTo>
                    <a:pt x="24667" y="869"/>
                  </a:lnTo>
                  <a:lnTo>
                    <a:pt x="25439" y="985"/>
                  </a:lnTo>
                  <a:lnTo>
                    <a:pt x="26211" y="1101"/>
                  </a:lnTo>
                  <a:lnTo>
                    <a:pt x="26945" y="1255"/>
                  </a:lnTo>
                  <a:lnTo>
                    <a:pt x="27659" y="1390"/>
                  </a:lnTo>
                  <a:lnTo>
                    <a:pt x="28354" y="1564"/>
                  </a:lnTo>
                  <a:lnTo>
                    <a:pt x="29029" y="1738"/>
                  </a:lnTo>
                  <a:lnTo>
                    <a:pt x="29685" y="1911"/>
                  </a:lnTo>
                  <a:lnTo>
                    <a:pt x="30303" y="2104"/>
                  </a:lnTo>
                  <a:lnTo>
                    <a:pt x="30901" y="2317"/>
                  </a:lnTo>
                  <a:lnTo>
                    <a:pt x="31461" y="2529"/>
                  </a:lnTo>
                  <a:lnTo>
                    <a:pt x="32001" y="2761"/>
                  </a:lnTo>
                  <a:lnTo>
                    <a:pt x="32523" y="2992"/>
                  </a:lnTo>
                  <a:lnTo>
                    <a:pt x="32986" y="3224"/>
                  </a:lnTo>
                  <a:lnTo>
                    <a:pt x="33430" y="3475"/>
                  </a:lnTo>
                  <a:lnTo>
                    <a:pt x="33854" y="3745"/>
                  </a:lnTo>
                  <a:lnTo>
                    <a:pt x="34240" y="4015"/>
                  </a:lnTo>
                  <a:lnTo>
                    <a:pt x="34568" y="4285"/>
                  </a:lnTo>
                  <a:lnTo>
                    <a:pt x="34877" y="4575"/>
                  </a:lnTo>
                  <a:lnTo>
                    <a:pt x="35148" y="4845"/>
                  </a:lnTo>
                  <a:lnTo>
                    <a:pt x="35379" y="5154"/>
                  </a:lnTo>
                  <a:lnTo>
                    <a:pt x="35572" y="5443"/>
                  </a:lnTo>
                  <a:lnTo>
                    <a:pt x="35727" y="5752"/>
                  </a:lnTo>
                  <a:lnTo>
                    <a:pt x="35842" y="6061"/>
                  </a:lnTo>
                  <a:lnTo>
                    <a:pt x="35900" y="6370"/>
                  </a:lnTo>
                  <a:lnTo>
                    <a:pt x="35920" y="6698"/>
                  </a:lnTo>
                  <a:lnTo>
                    <a:pt x="35900" y="7007"/>
                  </a:lnTo>
                  <a:lnTo>
                    <a:pt x="35842" y="7335"/>
                  </a:lnTo>
                  <a:lnTo>
                    <a:pt x="35727" y="7644"/>
                  </a:lnTo>
                  <a:lnTo>
                    <a:pt x="35572" y="7933"/>
                  </a:lnTo>
                  <a:lnTo>
                    <a:pt x="35379" y="8242"/>
                  </a:lnTo>
                  <a:lnTo>
                    <a:pt x="35148" y="8531"/>
                  </a:lnTo>
                  <a:lnTo>
                    <a:pt x="34877" y="8821"/>
                  </a:lnTo>
                  <a:lnTo>
                    <a:pt x="34568" y="9111"/>
                  </a:lnTo>
                  <a:lnTo>
                    <a:pt x="34240" y="9381"/>
                  </a:lnTo>
                  <a:lnTo>
                    <a:pt x="33854" y="9651"/>
                  </a:lnTo>
                  <a:lnTo>
                    <a:pt x="33430" y="9902"/>
                  </a:lnTo>
                  <a:lnTo>
                    <a:pt x="32986" y="10153"/>
                  </a:lnTo>
                  <a:lnTo>
                    <a:pt x="32523" y="10404"/>
                  </a:lnTo>
                  <a:lnTo>
                    <a:pt x="32001" y="10635"/>
                  </a:lnTo>
                  <a:lnTo>
                    <a:pt x="31461" y="10867"/>
                  </a:lnTo>
                  <a:lnTo>
                    <a:pt x="30901" y="11079"/>
                  </a:lnTo>
                  <a:lnTo>
                    <a:pt x="30303" y="11272"/>
                  </a:lnTo>
                  <a:lnTo>
                    <a:pt x="29685" y="11465"/>
                  </a:lnTo>
                  <a:lnTo>
                    <a:pt x="29029" y="11658"/>
                  </a:lnTo>
                  <a:lnTo>
                    <a:pt x="28354" y="11832"/>
                  </a:lnTo>
                  <a:lnTo>
                    <a:pt x="27659" y="11986"/>
                  </a:lnTo>
                  <a:lnTo>
                    <a:pt x="26945" y="12141"/>
                  </a:lnTo>
                  <a:lnTo>
                    <a:pt x="26211" y="12276"/>
                  </a:lnTo>
                  <a:lnTo>
                    <a:pt x="25439" y="12411"/>
                  </a:lnTo>
                  <a:lnTo>
                    <a:pt x="24667" y="12507"/>
                  </a:lnTo>
                  <a:lnTo>
                    <a:pt x="23876" y="12604"/>
                  </a:lnTo>
                  <a:lnTo>
                    <a:pt x="23046" y="12700"/>
                  </a:lnTo>
                  <a:lnTo>
                    <a:pt x="22216" y="12758"/>
                  </a:lnTo>
                  <a:lnTo>
                    <a:pt x="21386" y="12816"/>
                  </a:lnTo>
                  <a:lnTo>
                    <a:pt x="20517" y="12855"/>
                  </a:lnTo>
                  <a:lnTo>
                    <a:pt x="19649" y="12874"/>
                  </a:lnTo>
                  <a:lnTo>
                    <a:pt x="18780" y="12893"/>
                  </a:lnTo>
                  <a:lnTo>
                    <a:pt x="17892" y="12874"/>
                  </a:lnTo>
                  <a:lnTo>
                    <a:pt x="17024" y="12855"/>
                  </a:lnTo>
                  <a:lnTo>
                    <a:pt x="16155" y="12816"/>
                  </a:lnTo>
                  <a:lnTo>
                    <a:pt x="15325" y="12758"/>
                  </a:lnTo>
                  <a:lnTo>
                    <a:pt x="14496" y="12700"/>
                  </a:lnTo>
                  <a:lnTo>
                    <a:pt x="13685" y="12604"/>
                  </a:lnTo>
                  <a:lnTo>
                    <a:pt x="12874" y="12507"/>
                  </a:lnTo>
                  <a:lnTo>
                    <a:pt x="12102" y="12411"/>
                  </a:lnTo>
                  <a:lnTo>
                    <a:pt x="11349" y="12276"/>
                  </a:lnTo>
                  <a:lnTo>
                    <a:pt x="10597" y="12141"/>
                  </a:lnTo>
                  <a:lnTo>
                    <a:pt x="9883" y="11986"/>
                  </a:lnTo>
                  <a:lnTo>
                    <a:pt x="9188" y="11832"/>
                  </a:lnTo>
                  <a:lnTo>
                    <a:pt x="8512" y="11658"/>
                  </a:lnTo>
                  <a:lnTo>
                    <a:pt x="7875" y="11465"/>
                  </a:lnTo>
                  <a:lnTo>
                    <a:pt x="7238" y="11272"/>
                  </a:lnTo>
                  <a:lnTo>
                    <a:pt x="6640" y="11079"/>
                  </a:lnTo>
                  <a:lnTo>
                    <a:pt x="6080" y="10867"/>
                  </a:lnTo>
                  <a:lnTo>
                    <a:pt x="5540" y="10635"/>
                  </a:lnTo>
                  <a:lnTo>
                    <a:pt x="5038" y="10404"/>
                  </a:lnTo>
                  <a:lnTo>
                    <a:pt x="4556" y="10153"/>
                  </a:lnTo>
                  <a:lnTo>
                    <a:pt x="4112" y="9902"/>
                  </a:lnTo>
                  <a:lnTo>
                    <a:pt x="3687" y="9651"/>
                  </a:lnTo>
                  <a:lnTo>
                    <a:pt x="3320" y="9381"/>
                  </a:lnTo>
                  <a:lnTo>
                    <a:pt x="2973" y="9111"/>
                  </a:lnTo>
                  <a:lnTo>
                    <a:pt x="2664" y="8821"/>
                  </a:lnTo>
                  <a:lnTo>
                    <a:pt x="2394" y="8531"/>
                  </a:lnTo>
                  <a:lnTo>
                    <a:pt x="2162" y="8242"/>
                  </a:lnTo>
                  <a:lnTo>
                    <a:pt x="1969" y="7933"/>
                  </a:lnTo>
                  <a:lnTo>
                    <a:pt x="1815" y="7644"/>
                  </a:lnTo>
                  <a:lnTo>
                    <a:pt x="1699" y="7335"/>
                  </a:lnTo>
                  <a:lnTo>
                    <a:pt x="1641" y="7007"/>
                  </a:lnTo>
                  <a:lnTo>
                    <a:pt x="1622" y="6698"/>
                  </a:lnTo>
                  <a:lnTo>
                    <a:pt x="1641" y="6370"/>
                  </a:lnTo>
                  <a:lnTo>
                    <a:pt x="1699" y="6061"/>
                  </a:lnTo>
                  <a:lnTo>
                    <a:pt x="1815" y="5752"/>
                  </a:lnTo>
                  <a:lnTo>
                    <a:pt x="1969" y="5443"/>
                  </a:lnTo>
                  <a:lnTo>
                    <a:pt x="2162" y="5154"/>
                  </a:lnTo>
                  <a:lnTo>
                    <a:pt x="2394" y="4845"/>
                  </a:lnTo>
                  <a:lnTo>
                    <a:pt x="2664" y="4575"/>
                  </a:lnTo>
                  <a:lnTo>
                    <a:pt x="2973" y="4285"/>
                  </a:lnTo>
                  <a:lnTo>
                    <a:pt x="3320" y="4015"/>
                  </a:lnTo>
                  <a:lnTo>
                    <a:pt x="3687" y="3745"/>
                  </a:lnTo>
                  <a:lnTo>
                    <a:pt x="4112" y="3475"/>
                  </a:lnTo>
                  <a:lnTo>
                    <a:pt x="4556" y="3224"/>
                  </a:lnTo>
                  <a:lnTo>
                    <a:pt x="5038" y="2992"/>
                  </a:lnTo>
                  <a:lnTo>
                    <a:pt x="5540" y="2761"/>
                  </a:lnTo>
                  <a:lnTo>
                    <a:pt x="6080" y="2529"/>
                  </a:lnTo>
                  <a:lnTo>
                    <a:pt x="6640" y="2317"/>
                  </a:lnTo>
                  <a:lnTo>
                    <a:pt x="7238" y="2104"/>
                  </a:lnTo>
                  <a:lnTo>
                    <a:pt x="7875" y="1911"/>
                  </a:lnTo>
                  <a:lnTo>
                    <a:pt x="8512" y="1738"/>
                  </a:lnTo>
                  <a:lnTo>
                    <a:pt x="9188" y="1564"/>
                  </a:lnTo>
                  <a:lnTo>
                    <a:pt x="9883" y="1390"/>
                  </a:lnTo>
                  <a:lnTo>
                    <a:pt x="10597" y="1255"/>
                  </a:lnTo>
                  <a:lnTo>
                    <a:pt x="11349" y="1101"/>
                  </a:lnTo>
                  <a:lnTo>
                    <a:pt x="12102" y="985"/>
                  </a:lnTo>
                  <a:lnTo>
                    <a:pt x="12874" y="869"/>
                  </a:lnTo>
                  <a:lnTo>
                    <a:pt x="13685" y="773"/>
                  </a:lnTo>
                  <a:lnTo>
                    <a:pt x="14496" y="695"/>
                  </a:lnTo>
                  <a:lnTo>
                    <a:pt x="15325" y="618"/>
                  </a:lnTo>
                  <a:lnTo>
                    <a:pt x="16155" y="560"/>
                  </a:lnTo>
                  <a:lnTo>
                    <a:pt x="17024" y="522"/>
                  </a:lnTo>
                  <a:lnTo>
                    <a:pt x="17892" y="502"/>
                  </a:lnTo>
                  <a:close/>
                  <a:moveTo>
                    <a:pt x="17815" y="0"/>
                  </a:moveTo>
                  <a:lnTo>
                    <a:pt x="16850" y="20"/>
                  </a:lnTo>
                  <a:lnTo>
                    <a:pt x="15924" y="78"/>
                  </a:lnTo>
                  <a:lnTo>
                    <a:pt x="14997" y="136"/>
                  </a:lnTo>
                  <a:lnTo>
                    <a:pt x="14090" y="213"/>
                  </a:lnTo>
                  <a:lnTo>
                    <a:pt x="13183" y="290"/>
                  </a:lnTo>
                  <a:lnTo>
                    <a:pt x="12315" y="406"/>
                  </a:lnTo>
                  <a:lnTo>
                    <a:pt x="11465" y="522"/>
                  </a:lnTo>
                  <a:lnTo>
                    <a:pt x="10635" y="657"/>
                  </a:lnTo>
                  <a:lnTo>
                    <a:pt x="9825" y="811"/>
                  </a:lnTo>
                  <a:lnTo>
                    <a:pt x="9033" y="966"/>
                  </a:lnTo>
                  <a:lnTo>
                    <a:pt x="8281" y="1139"/>
                  </a:lnTo>
                  <a:lnTo>
                    <a:pt x="7547" y="1332"/>
                  </a:lnTo>
                  <a:lnTo>
                    <a:pt x="6833" y="1525"/>
                  </a:lnTo>
                  <a:lnTo>
                    <a:pt x="6158" y="1738"/>
                  </a:lnTo>
                  <a:lnTo>
                    <a:pt x="5501" y="1950"/>
                  </a:lnTo>
                  <a:lnTo>
                    <a:pt x="4884" y="2181"/>
                  </a:lnTo>
                  <a:lnTo>
                    <a:pt x="4285" y="2432"/>
                  </a:lnTo>
                  <a:lnTo>
                    <a:pt x="3745" y="2683"/>
                  </a:lnTo>
                  <a:lnTo>
                    <a:pt x="3205" y="2954"/>
                  </a:lnTo>
                  <a:lnTo>
                    <a:pt x="2722" y="3224"/>
                  </a:lnTo>
                  <a:lnTo>
                    <a:pt x="2278" y="3494"/>
                  </a:lnTo>
                  <a:lnTo>
                    <a:pt x="1853" y="3783"/>
                  </a:lnTo>
                  <a:lnTo>
                    <a:pt x="1487" y="4092"/>
                  </a:lnTo>
                  <a:lnTo>
                    <a:pt x="1139" y="4382"/>
                  </a:lnTo>
                  <a:lnTo>
                    <a:pt x="850" y="4710"/>
                  </a:lnTo>
                  <a:lnTo>
                    <a:pt x="599" y="5019"/>
                  </a:lnTo>
                  <a:lnTo>
                    <a:pt x="387" y="5347"/>
                  </a:lnTo>
                  <a:lnTo>
                    <a:pt x="232" y="5675"/>
                  </a:lnTo>
                  <a:lnTo>
                    <a:pt x="97" y="6003"/>
                  </a:lnTo>
                  <a:lnTo>
                    <a:pt x="58" y="6177"/>
                  </a:lnTo>
                  <a:lnTo>
                    <a:pt x="39" y="6350"/>
                  </a:lnTo>
                  <a:lnTo>
                    <a:pt x="20" y="6524"/>
                  </a:lnTo>
                  <a:lnTo>
                    <a:pt x="1" y="6698"/>
                  </a:lnTo>
                  <a:lnTo>
                    <a:pt x="20" y="6872"/>
                  </a:lnTo>
                  <a:lnTo>
                    <a:pt x="39" y="7045"/>
                  </a:lnTo>
                  <a:lnTo>
                    <a:pt x="58" y="7219"/>
                  </a:lnTo>
                  <a:lnTo>
                    <a:pt x="97" y="7373"/>
                  </a:lnTo>
                  <a:lnTo>
                    <a:pt x="232" y="7721"/>
                  </a:lnTo>
                  <a:lnTo>
                    <a:pt x="387" y="8049"/>
                  </a:lnTo>
                  <a:lnTo>
                    <a:pt x="599" y="8377"/>
                  </a:lnTo>
                  <a:lnTo>
                    <a:pt x="850" y="8686"/>
                  </a:lnTo>
                  <a:lnTo>
                    <a:pt x="1139" y="8995"/>
                  </a:lnTo>
                  <a:lnTo>
                    <a:pt x="1487" y="9304"/>
                  </a:lnTo>
                  <a:lnTo>
                    <a:pt x="1853" y="9593"/>
                  </a:lnTo>
                  <a:lnTo>
                    <a:pt x="2278" y="9883"/>
                  </a:lnTo>
                  <a:lnTo>
                    <a:pt x="2722" y="10172"/>
                  </a:lnTo>
                  <a:lnTo>
                    <a:pt x="3205" y="10442"/>
                  </a:lnTo>
                  <a:lnTo>
                    <a:pt x="3745" y="10712"/>
                  </a:lnTo>
                  <a:lnTo>
                    <a:pt x="4285" y="10963"/>
                  </a:lnTo>
                  <a:lnTo>
                    <a:pt x="4884" y="11195"/>
                  </a:lnTo>
                  <a:lnTo>
                    <a:pt x="5501" y="11427"/>
                  </a:lnTo>
                  <a:lnTo>
                    <a:pt x="6158" y="11658"/>
                  </a:lnTo>
                  <a:lnTo>
                    <a:pt x="6833" y="11871"/>
                  </a:lnTo>
                  <a:lnTo>
                    <a:pt x="7547" y="12064"/>
                  </a:lnTo>
                  <a:lnTo>
                    <a:pt x="8281" y="12257"/>
                  </a:lnTo>
                  <a:lnTo>
                    <a:pt x="9033" y="12430"/>
                  </a:lnTo>
                  <a:lnTo>
                    <a:pt x="9825" y="12585"/>
                  </a:lnTo>
                  <a:lnTo>
                    <a:pt x="10635" y="12739"/>
                  </a:lnTo>
                  <a:lnTo>
                    <a:pt x="11465" y="12874"/>
                  </a:lnTo>
                  <a:lnTo>
                    <a:pt x="12315" y="12990"/>
                  </a:lnTo>
                  <a:lnTo>
                    <a:pt x="13183" y="13087"/>
                  </a:lnTo>
                  <a:lnTo>
                    <a:pt x="14090" y="13183"/>
                  </a:lnTo>
                  <a:lnTo>
                    <a:pt x="14997" y="13260"/>
                  </a:lnTo>
                  <a:lnTo>
                    <a:pt x="15924" y="13318"/>
                  </a:lnTo>
                  <a:lnTo>
                    <a:pt x="16850" y="13357"/>
                  </a:lnTo>
                  <a:lnTo>
                    <a:pt x="17815" y="13395"/>
                  </a:lnTo>
                  <a:lnTo>
                    <a:pt x="19745" y="13395"/>
                  </a:lnTo>
                  <a:lnTo>
                    <a:pt x="20691" y="13357"/>
                  </a:lnTo>
                  <a:lnTo>
                    <a:pt x="21637" y="13318"/>
                  </a:lnTo>
                  <a:lnTo>
                    <a:pt x="22563" y="13260"/>
                  </a:lnTo>
                  <a:lnTo>
                    <a:pt x="23470" y="13183"/>
                  </a:lnTo>
                  <a:lnTo>
                    <a:pt x="24358" y="13087"/>
                  </a:lnTo>
                  <a:lnTo>
                    <a:pt x="25227" y="12990"/>
                  </a:lnTo>
                  <a:lnTo>
                    <a:pt x="26076" y="12874"/>
                  </a:lnTo>
                  <a:lnTo>
                    <a:pt x="26906" y="12739"/>
                  </a:lnTo>
                  <a:lnTo>
                    <a:pt x="27717" y="12585"/>
                  </a:lnTo>
                  <a:lnTo>
                    <a:pt x="28508" y="12430"/>
                  </a:lnTo>
                  <a:lnTo>
                    <a:pt x="29261" y="12257"/>
                  </a:lnTo>
                  <a:lnTo>
                    <a:pt x="29994" y="12064"/>
                  </a:lnTo>
                  <a:lnTo>
                    <a:pt x="30708" y="11871"/>
                  </a:lnTo>
                  <a:lnTo>
                    <a:pt x="31384" y="11658"/>
                  </a:lnTo>
                  <a:lnTo>
                    <a:pt x="32040" y="11427"/>
                  </a:lnTo>
                  <a:lnTo>
                    <a:pt x="32658" y="11195"/>
                  </a:lnTo>
                  <a:lnTo>
                    <a:pt x="33256" y="10963"/>
                  </a:lnTo>
                  <a:lnTo>
                    <a:pt x="33816" y="10712"/>
                  </a:lnTo>
                  <a:lnTo>
                    <a:pt x="34337" y="10442"/>
                  </a:lnTo>
                  <a:lnTo>
                    <a:pt x="34819" y="10172"/>
                  </a:lnTo>
                  <a:lnTo>
                    <a:pt x="35263" y="9883"/>
                  </a:lnTo>
                  <a:lnTo>
                    <a:pt x="35688" y="9593"/>
                  </a:lnTo>
                  <a:lnTo>
                    <a:pt x="36055" y="9304"/>
                  </a:lnTo>
                  <a:lnTo>
                    <a:pt x="36402" y="8995"/>
                  </a:lnTo>
                  <a:lnTo>
                    <a:pt x="36692" y="8686"/>
                  </a:lnTo>
                  <a:lnTo>
                    <a:pt x="36942" y="8377"/>
                  </a:lnTo>
                  <a:lnTo>
                    <a:pt x="37155" y="8049"/>
                  </a:lnTo>
                  <a:lnTo>
                    <a:pt x="37329" y="7721"/>
                  </a:lnTo>
                  <a:lnTo>
                    <a:pt x="37444" y="7373"/>
                  </a:lnTo>
                  <a:lnTo>
                    <a:pt x="37483" y="7219"/>
                  </a:lnTo>
                  <a:lnTo>
                    <a:pt x="37522" y="7045"/>
                  </a:lnTo>
                  <a:lnTo>
                    <a:pt x="37522" y="6872"/>
                  </a:lnTo>
                  <a:lnTo>
                    <a:pt x="37541" y="6698"/>
                  </a:lnTo>
                  <a:lnTo>
                    <a:pt x="37522" y="6524"/>
                  </a:lnTo>
                  <a:lnTo>
                    <a:pt x="37522" y="6350"/>
                  </a:lnTo>
                  <a:lnTo>
                    <a:pt x="37483" y="6177"/>
                  </a:lnTo>
                  <a:lnTo>
                    <a:pt x="37444" y="6003"/>
                  </a:lnTo>
                  <a:lnTo>
                    <a:pt x="37329" y="5675"/>
                  </a:lnTo>
                  <a:lnTo>
                    <a:pt x="37155" y="5347"/>
                  </a:lnTo>
                  <a:lnTo>
                    <a:pt x="36942" y="5019"/>
                  </a:lnTo>
                  <a:lnTo>
                    <a:pt x="36692" y="4710"/>
                  </a:lnTo>
                  <a:lnTo>
                    <a:pt x="36402" y="4382"/>
                  </a:lnTo>
                  <a:lnTo>
                    <a:pt x="36055" y="4092"/>
                  </a:lnTo>
                  <a:lnTo>
                    <a:pt x="35688" y="3783"/>
                  </a:lnTo>
                  <a:lnTo>
                    <a:pt x="35263" y="3494"/>
                  </a:lnTo>
                  <a:lnTo>
                    <a:pt x="34819" y="3224"/>
                  </a:lnTo>
                  <a:lnTo>
                    <a:pt x="34337" y="2954"/>
                  </a:lnTo>
                  <a:lnTo>
                    <a:pt x="33816" y="2683"/>
                  </a:lnTo>
                  <a:lnTo>
                    <a:pt x="33256" y="2432"/>
                  </a:lnTo>
                  <a:lnTo>
                    <a:pt x="32658" y="2181"/>
                  </a:lnTo>
                  <a:lnTo>
                    <a:pt x="32040" y="1950"/>
                  </a:lnTo>
                  <a:lnTo>
                    <a:pt x="31384" y="1738"/>
                  </a:lnTo>
                  <a:lnTo>
                    <a:pt x="30708" y="1525"/>
                  </a:lnTo>
                  <a:lnTo>
                    <a:pt x="29994" y="1332"/>
                  </a:lnTo>
                  <a:lnTo>
                    <a:pt x="29261" y="1139"/>
                  </a:lnTo>
                  <a:lnTo>
                    <a:pt x="28508" y="966"/>
                  </a:lnTo>
                  <a:lnTo>
                    <a:pt x="27717" y="811"/>
                  </a:lnTo>
                  <a:lnTo>
                    <a:pt x="26906" y="657"/>
                  </a:lnTo>
                  <a:lnTo>
                    <a:pt x="26076" y="522"/>
                  </a:lnTo>
                  <a:lnTo>
                    <a:pt x="25227" y="406"/>
                  </a:lnTo>
                  <a:lnTo>
                    <a:pt x="24358" y="290"/>
                  </a:lnTo>
                  <a:lnTo>
                    <a:pt x="23470" y="213"/>
                  </a:lnTo>
                  <a:lnTo>
                    <a:pt x="22563" y="136"/>
                  </a:lnTo>
                  <a:lnTo>
                    <a:pt x="21637" y="78"/>
                  </a:lnTo>
                  <a:lnTo>
                    <a:pt x="20691" y="20"/>
                  </a:lnTo>
                  <a:lnTo>
                    <a:pt x="197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32"/>
            <p:cNvSpPr/>
            <p:nvPr/>
          </p:nvSpPr>
          <p:spPr>
            <a:xfrm>
              <a:off x="3397925" y="2286425"/>
              <a:ext cx="536100" cy="189175"/>
            </a:xfrm>
            <a:custGeom>
              <a:avLst/>
              <a:gdLst/>
              <a:ahLst/>
              <a:cxnLst/>
              <a:rect l="l" t="t" r="r" b="b"/>
              <a:pathLst>
                <a:path w="21444" h="7567" fill="none" extrusionOk="0">
                  <a:moveTo>
                    <a:pt x="10731" y="0"/>
                  </a:moveTo>
                  <a:lnTo>
                    <a:pt x="10731" y="0"/>
                  </a:lnTo>
                  <a:lnTo>
                    <a:pt x="9631" y="20"/>
                  </a:lnTo>
                  <a:lnTo>
                    <a:pt x="8570" y="78"/>
                  </a:lnTo>
                  <a:lnTo>
                    <a:pt x="7547" y="174"/>
                  </a:lnTo>
                  <a:lnTo>
                    <a:pt x="6562" y="290"/>
                  </a:lnTo>
                  <a:lnTo>
                    <a:pt x="5617" y="444"/>
                  </a:lnTo>
                  <a:lnTo>
                    <a:pt x="4729" y="637"/>
                  </a:lnTo>
                  <a:lnTo>
                    <a:pt x="3899" y="869"/>
                  </a:lnTo>
                  <a:lnTo>
                    <a:pt x="3146" y="1101"/>
                  </a:lnTo>
                  <a:lnTo>
                    <a:pt x="2799" y="1236"/>
                  </a:lnTo>
                  <a:lnTo>
                    <a:pt x="2451" y="1371"/>
                  </a:lnTo>
                  <a:lnTo>
                    <a:pt x="2142" y="1525"/>
                  </a:lnTo>
                  <a:lnTo>
                    <a:pt x="1834" y="1660"/>
                  </a:lnTo>
                  <a:lnTo>
                    <a:pt x="1563" y="1815"/>
                  </a:lnTo>
                  <a:lnTo>
                    <a:pt x="1293" y="1969"/>
                  </a:lnTo>
                  <a:lnTo>
                    <a:pt x="1062" y="2143"/>
                  </a:lnTo>
                  <a:lnTo>
                    <a:pt x="849" y="2316"/>
                  </a:lnTo>
                  <a:lnTo>
                    <a:pt x="656" y="2471"/>
                  </a:lnTo>
                  <a:lnTo>
                    <a:pt x="483" y="2664"/>
                  </a:lnTo>
                  <a:lnTo>
                    <a:pt x="347" y="2838"/>
                  </a:lnTo>
                  <a:lnTo>
                    <a:pt x="212" y="3011"/>
                  </a:lnTo>
                  <a:lnTo>
                    <a:pt x="135" y="3204"/>
                  </a:lnTo>
                  <a:lnTo>
                    <a:pt x="58" y="3397"/>
                  </a:lnTo>
                  <a:lnTo>
                    <a:pt x="19" y="3590"/>
                  </a:lnTo>
                  <a:lnTo>
                    <a:pt x="0" y="3783"/>
                  </a:lnTo>
                  <a:lnTo>
                    <a:pt x="0" y="3783"/>
                  </a:lnTo>
                  <a:lnTo>
                    <a:pt x="19" y="3976"/>
                  </a:lnTo>
                  <a:lnTo>
                    <a:pt x="58" y="4169"/>
                  </a:lnTo>
                  <a:lnTo>
                    <a:pt x="135" y="4362"/>
                  </a:lnTo>
                  <a:lnTo>
                    <a:pt x="212" y="4536"/>
                  </a:lnTo>
                  <a:lnTo>
                    <a:pt x="347" y="4729"/>
                  </a:lnTo>
                  <a:lnTo>
                    <a:pt x="483" y="4903"/>
                  </a:lnTo>
                  <a:lnTo>
                    <a:pt x="656" y="5077"/>
                  </a:lnTo>
                  <a:lnTo>
                    <a:pt x="849" y="5250"/>
                  </a:lnTo>
                  <a:lnTo>
                    <a:pt x="1062" y="5424"/>
                  </a:lnTo>
                  <a:lnTo>
                    <a:pt x="1293" y="5578"/>
                  </a:lnTo>
                  <a:lnTo>
                    <a:pt x="1563" y="5733"/>
                  </a:lnTo>
                  <a:lnTo>
                    <a:pt x="1834" y="5887"/>
                  </a:lnTo>
                  <a:lnTo>
                    <a:pt x="2142" y="6042"/>
                  </a:lnTo>
                  <a:lnTo>
                    <a:pt x="2451" y="6177"/>
                  </a:lnTo>
                  <a:lnTo>
                    <a:pt x="2799" y="6331"/>
                  </a:lnTo>
                  <a:lnTo>
                    <a:pt x="3146" y="6447"/>
                  </a:lnTo>
                  <a:lnTo>
                    <a:pt x="3899" y="6698"/>
                  </a:lnTo>
                  <a:lnTo>
                    <a:pt x="4729" y="6910"/>
                  </a:lnTo>
                  <a:lnTo>
                    <a:pt x="5617" y="7103"/>
                  </a:lnTo>
                  <a:lnTo>
                    <a:pt x="6562" y="7258"/>
                  </a:lnTo>
                  <a:lnTo>
                    <a:pt x="7547" y="7393"/>
                  </a:lnTo>
                  <a:lnTo>
                    <a:pt x="8570" y="7489"/>
                  </a:lnTo>
                  <a:lnTo>
                    <a:pt x="9631" y="7547"/>
                  </a:lnTo>
                  <a:lnTo>
                    <a:pt x="10731" y="7566"/>
                  </a:lnTo>
                  <a:lnTo>
                    <a:pt x="10731" y="7566"/>
                  </a:lnTo>
                  <a:lnTo>
                    <a:pt x="11812" y="7547"/>
                  </a:lnTo>
                  <a:lnTo>
                    <a:pt x="12874" y="7489"/>
                  </a:lnTo>
                  <a:lnTo>
                    <a:pt x="13916" y="7393"/>
                  </a:lnTo>
                  <a:lnTo>
                    <a:pt x="14900" y="7258"/>
                  </a:lnTo>
                  <a:lnTo>
                    <a:pt x="15827" y="7103"/>
                  </a:lnTo>
                  <a:lnTo>
                    <a:pt x="16715" y="6910"/>
                  </a:lnTo>
                  <a:lnTo>
                    <a:pt x="17545" y="6698"/>
                  </a:lnTo>
                  <a:lnTo>
                    <a:pt x="18297" y="6447"/>
                  </a:lnTo>
                  <a:lnTo>
                    <a:pt x="18664" y="6331"/>
                  </a:lnTo>
                  <a:lnTo>
                    <a:pt x="18992" y="6177"/>
                  </a:lnTo>
                  <a:lnTo>
                    <a:pt x="19320" y="6042"/>
                  </a:lnTo>
                  <a:lnTo>
                    <a:pt x="19610" y="5887"/>
                  </a:lnTo>
                  <a:lnTo>
                    <a:pt x="19880" y="5733"/>
                  </a:lnTo>
                  <a:lnTo>
                    <a:pt x="20150" y="5578"/>
                  </a:lnTo>
                  <a:lnTo>
                    <a:pt x="20382" y="5424"/>
                  </a:lnTo>
                  <a:lnTo>
                    <a:pt x="20594" y="5250"/>
                  </a:lnTo>
                  <a:lnTo>
                    <a:pt x="20787" y="5077"/>
                  </a:lnTo>
                  <a:lnTo>
                    <a:pt x="20961" y="4903"/>
                  </a:lnTo>
                  <a:lnTo>
                    <a:pt x="21096" y="4729"/>
                  </a:lnTo>
                  <a:lnTo>
                    <a:pt x="21231" y="4536"/>
                  </a:lnTo>
                  <a:lnTo>
                    <a:pt x="21328" y="4362"/>
                  </a:lnTo>
                  <a:lnTo>
                    <a:pt x="21385" y="4169"/>
                  </a:lnTo>
                  <a:lnTo>
                    <a:pt x="21424" y="3976"/>
                  </a:lnTo>
                  <a:lnTo>
                    <a:pt x="21443" y="3783"/>
                  </a:lnTo>
                  <a:lnTo>
                    <a:pt x="21443" y="3783"/>
                  </a:lnTo>
                  <a:lnTo>
                    <a:pt x="21424" y="3590"/>
                  </a:lnTo>
                  <a:lnTo>
                    <a:pt x="21385" y="3397"/>
                  </a:lnTo>
                  <a:lnTo>
                    <a:pt x="21328" y="3204"/>
                  </a:lnTo>
                  <a:lnTo>
                    <a:pt x="21231" y="3011"/>
                  </a:lnTo>
                  <a:lnTo>
                    <a:pt x="21096" y="2838"/>
                  </a:lnTo>
                  <a:lnTo>
                    <a:pt x="20961" y="2664"/>
                  </a:lnTo>
                  <a:lnTo>
                    <a:pt x="20787" y="2471"/>
                  </a:lnTo>
                  <a:lnTo>
                    <a:pt x="20594" y="2316"/>
                  </a:lnTo>
                  <a:lnTo>
                    <a:pt x="20382" y="2143"/>
                  </a:lnTo>
                  <a:lnTo>
                    <a:pt x="20150" y="1969"/>
                  </a:lnTo>
                  <a:lnTo>
                    <a:pt x="19880" y="1815"/>
                  </a:lnTo>
                  <a:lnTo>
                    <a:pt x="19610" y="1660"/>
                  </a:lnTo>
                  <a:lnTo>
                    <a:pt x="19320" y="1525"/>
                  </a:lnTo>
                  <a:lnTo>
                    <a:pt x="18992" y="1371"/>
                  </a:lnTo>
                  <a:lnTo>
                    <a:pt x="18664" y="1236"/>
                  </a:lnTo>
                  <a:lnTo>
                    <a:pt x="18297" y="1101"/>
                  </a:lnTo>
                  <a:lnTo>
                    <a:pt x="17545" y="869"/>
                  </a:lnTo>
                  <a:lnTo>
                    <a:pt x="16715" y="637"/>
                  </a:lnTo>
                  <a:lnTo>
                    <a:pt x="15827" y="444"/>
                  </a:lnTo>
                  <a:lnTo>
                    <a:pt x="14900" y="290"/>
                  </a:lnTo>
                  <a:lnTo>
                    <a:pt x="13916" y="174"/>
                  </a:lnTo>
                  <a:lnTo>
                    <a:pt x="12874" y="78"/>
                  </a:lnTo>
                  <a:lnTo>
                    <a:pt x="11812" y="20"/>
                  </a:lnTo>
                  <a:lnTo>
                    <a:pt x="107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32"/>
            <p:cNvSpPr/>
            <p:nvPr/>
          </p:nvSpPr>
          <p:spPr>
            <a:xfrm>
              <a:off x="3394525" y="2283050"/>
              <a:ext cx="542875" cy="195925"/>
            </a:xfrm>
            <a:custGeom>
              <a:avLst/>
              <a:gdLst/>
              <a:ahLst/>
              <a:cxnLst/>
              <a:rect l="l" t="t" r="r" b="b"/>
              <a:pathLst>
                <a:path w="21715" h="7837" fill="none" extrusionOk="0">
                  <a:moveTo>
                    <a:pt x="10867" y="7836"/>
                  </a:moveTo>
                  <a:lnTo>
                    <a:pt x="10867" y="7836"/>
                  </a:lnTo>
                  <a:lnTo>
                    <a:pt x="9748" y="7817"/>
                  </a:lnTo>
                  <a:lnTo>
                    <a:pt x="8667" y="7759"/>
                  </a:lnTo>
                  <a:lnTo>
                    <a:pt x="7625" y="7663"/>
                  </a:lnTo>
                  <a:lnTo>
                    <a:pt x="6640" y="7528"/>
                  </a:lnTo>
                  <a:lnTo>
                    <a:pt x="5695" y="7373"/>
                  </a:lnTo>
                  <a:lnTo>
                    <a:pt x="4788" y="7161"/>
                  </a:lnTo>
                  <a:lnTo>
                    <a:pt x="3958" y="6949"/>
                  </a:lnTo>
                  <a:lnTo>
                    <a:pt x="3186" y="6678"/>
                  </a:lnTo>
                  <a:lnTo>
                    <a:pt x="2819" y="6543"/>
                  </a:lnTo>
                  <a:lnTo>
                    <a:pt x="2491" y="6408"/>
                  </a:lnTo>
                  <a:lnTo>
                    <a:pt x="2163" y="6254"/>
                  </a:lnTo>
                  <a:lnTo>
                    <a:pt x="1854" y="6099"/>
                  </a:lnTo>
                  <a:lnTo>
                    <a:pt x="1584" y="5945"/>
                  </a:lnTo>
                  <a:lnTo>
                    <a:pt x="1313" y="5791"/>
                  </a:lnTo>
                  <a:lnTo>
                    <a:pt x="1082" y="5617"/>
                  </a:lnTo>
                  <a:lnTo>
                    <a:pt x="850" y="5443"/>
                  </a:lnTo>
                  <a:lnTo>
                    <a:pt x="657" y="5269"/>
                  </a:lnTo>
                  <a:lnTo>
                    <a:pt x="483" y="5076"/>
                  </a:lnTo>
                  <a:lnTo>
                    <a:pt x="348" y="4903"/>
                  </a:lnTo>
                  <a:lnTo>
                    <a:pt x="213" y="4710"/>
                  </a:lnTo>
                  <a:lnTo>
                    <a:pt x="117" y="4517"/>
                  </a:lnTo>
                  <a:lnTo>
                    <a:pt x="59" y="4324"/>
                  </a:lnTo>
                  <a:lnTo>
                    <a:pt x="20" y="4111"/>
                  </a:lnTo>
                  <a:lnTo>
                    <a:pt x="1" y="3918"/>
                  </a:lnTo>
                  <a:lnTo>
                    <a:pt x="1" y="3918"/>
                  </a:lnTo>
                  <a:lnTo>
                    <a:pt x="20" y="3706"/>
                  </a:lnTo>
                  <a:lnTo>
                    <a:pt x="59" y="3513"/>
                  </a:lnTo>
                  <a:lnTo>
                    <a:pt x="117" y="3320"/>
                  </a:lnTo>
                  <a:lnTo>
                    <a:pt x="213" y="3127"/>
                  </a:lnTo>
                  <a:lnTo>
                    <a:pt x="348" y="2934"/>
                  </a:lnTo>
                  <a:lnTo>
                    <a:pt x="483" y="2741"/>
                  </a:lnTo>
                  <a:lnTo>
                    <a:pt x="657" y="2567"/>
                  </a:lnTo>
                  <a:lnTo>
                    <a:pt x="850" y="2394"/>
                  </a:lnTo>
                  <a:lnTo>
                    <a:pt x="1082" y="2220"/>
                  </a:lnTo>
                  <a:lnTo>
                    <a:pt x="1313" y="2046"/>
                  </a:lnTo>
                  <a:lnTo>
                    <a:pt x="1584" y="1892"/>
                  </a:lnTo>
                  <a:lnTo>
                    <a:pt x="1854" y="1718"/>
                  </a:lnTo>
                  <a:lnTo>
                    <a:pt x="2163" y="1564"/>
                  </a:lnTo>
                  <a:lnTo>
                    <a:pt x="2491" y="1429"/>
                  </a:lnTo>
                  <a:lnTo>
                    <a:pt x="2819" y="1274"/>
                  </a:lnTo>
                  <a:lnTo>
                    <a:pt x="3186" y="1139"/>
                  </a:lnTo>
                  <a:lnTo>
                    <a:pt x="3958" y="888"/>
                  </a:lnTo>
                  <a:lnTo>
                    <a:pt x="4788" y="656"/>
                  </a:lnTo>
                  <a:lnTo>
                    <a:pt x="5695" y="463"/>
                  </a:lnTo>
                  <a:lnTo>
                    <a:pt x="6640" y="309"/>
                  </a:lnTo>
                  <a:lnTo>
                    <a:pt x="7625" y="174"/>
                  </a:lnTo>
                  <a:lnTo>
                    <a:pt x="8667" y="77"/>
                  </a:lnTo>
                  <a:lnTo>
                    <a:pt x="9748" y="20"/>
                  </a:lnTo>
                  <a:lnTo>
                    <a:pt x="10867" y="0"/>
                  </a:lnTo>
                  <a:lnTo>
                    <a:pt x="10867" y="0"/>
                  </a:lnTo>
                  <a:lnTo>
                    <a:pt x="11967" y="20"/>
                  </a:lnTo>
                  <a:lnTo>
                    <a:pt x="13048" y="77"/>
                  </a:lnTo>
                  <a:lnTo>
                    <a:pt x="14091" y="174"/>
                  </a:lnTo>
                  <a:lnTo>
                    <a:pt x="15075" y="309"/>
                  </a:lnTo>
                  <a:lnTo>
                    <a:pt x="16040" y="463"/>
                  </a:lnTo>
                  <a:lnTo>
                    <a:pt x="16928" y="656"/>
                  </a:lnTo>
                  <a:lnTo>
                    <a:pt x="17758" y="888"/>
                  </a:lnTo>
                  <a:lnTo>
                    <a:pt x="18530" y="1139"/>
                  </a:lnTo>
                  <a:lnTo>
                    <a:pt x="18897" y="1274"/>
                  </a:lnTo>
                  <a:lnTo>
                    <a:pt x="19244" y="1429"/>
                  </a:lnTo>
                  <a:lnTo>
                    <a:pt x="19553" y="1564"/>
                  </a:lnTo>
                  <a:lnTo>
                    <a:pt x="19862" y="1718"/>
                  </a:lnTo>
                  <a:lnTo>
                    <a:pt x="20151" y="1892"/>
                  </a:lnTo>
                  <a:lnTo>
                    <a:pt x="20402" y="2046"/>
                  </a:lnTo>
                  <a:lnTo>
                    <a:pt x="20653" y="2220"/>
                  </a:lnTo>
                  <a:lnTo>
                    <a:pt x="20865" y="2394"/>
                  </a:lnTo>
                  <a:lnTo>
                    <a:pt x="21058" y="2567"/>
                  </a:lnTo>
                  <a:lnTo>
                    <a:pt x="21232" y="2741"/>
                  </a:lnTo>
                  <a:lnTo>
                    <a:pt x="21367" y="2934"/>
                  </a:lnTo>
                  <a:lnTo>
                    <a:pt x="21502" y="3127"/>
                  </a:lnTo>
                  <a:lnTo>
                    <a:pt x="21599" y="3320"/>
                  </a:lnTo>
                  <a:lnTo>
                    <a:pt x="21657" y="3513"/>
                  </a:lnTo>
                  <a:lnTo>
                    <a:pt x="21695" y="3706"/>
                  </a:lnTo>
                  <a:lnTo>
                    <a:pt x="21714" y="3918"/>
                  </a:lnTo>
                  <a:lnTo>
                    <a:pt x="21714" y="3918"/>
                  </a:lnTo>
                  <a:lnTo>
                    <a:pt x="21695" y="4111"/>
                  </a:lnTo>
                  <a:lnTo>
                    <a:pt x="21657" y="4324"/>
                  </a:lnTo>
                  <a:lnTo>
                    <a:pt x="21599" y="4517"/>
                  </a:lnTo>
                  <a:lnTo>
                    <a:pt x="21502" y="4710"/>
                  </a:lnTo>
                  <a:lnTo>
                    <a:pt x="21367" y="4903"/>
                  </a:lnTo>
                  <a:lnTo>
                    <a:pt x="21232" y="5076"/>
                  </a:lnTo>
                  <a:lnTo>
                    <a:pt x="21058" y="5269"/>
                  </a:lnTo>
                  <a:lnTo>
                    <a:pt x="20865" y="5443"/>
                  </a:lnTo>
                  <a:lnTo>
                    <a:pt x="20653" y="5617"/>
                  </a:lnTo>
                  <a:lnTo>
                    <a:pt x="20402" y="5791"/>
                  </a:lnTo>
                  <a:lnTo>
                    <a:pt x="20151" y="5945"/>
                  </a:lnTo>
                  <a:lnTo>
                    <a:pt x="19862" y="6099"/>
                  </a:lnTo>
                  <a:lnTo>
                    <a:pt x="19553" y="6254"/>
                  </a:lnTo>
                  <a:lnTo>
                    <a:pt x="19244" y="6408"/>
                  </a:lnTo>
                  <a:lnTo>
                    <a:pt x="18897" y="6543"/>
                  </a:lnTo>
                  <a:lnTo>
                    <a:pt x="18530" y="6678"/>
                  </a:lnTo>
                  <a:lnTo>
                    <a:pt x="17758" y="6949"/>
                  </a:lnTo>
                  <a:lnTo>
                    <a:pt x="16928" y="7161"/>
                  </a:lnTo>
                  <a:lnTo>
                    <a:pt x="16040" y="7373"/>
                  </a:lnTo>
                  <a:lnTo>
                    <a:pt x="15075" y="7528"/>
                  </a:lnTo>
                  <a:lnTo>
                    <a:pt x="14091" y="7663"/>
                  </a:lnTo>
                  <a:lnTo>
                    <a:pt x="13048" y="7759"/>
                  </a:lnTo>
                  <a:lnTo>
                    <a:pt x="11967" y="7817"/>
                  </a:lnTo>
                  <a:lnTo>
                    <a:pt x="10867" y="78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32"/>
            <p:cNvSpPr/>
            <p:nvPr/>
          </p:nvSpPr>
          <p:spPr>
            <a:xfrm>
              <a:off x="3242550" y="2257950"/>
              <a:ext cx="846850" cy="299200"/>
            </a:xfrm>
            <a:custGeom>
              <a:avLst/>
              <a:gdLst/>
              <a:ahLst/>
              <a:cxnLst/>
              <a:rect l="l" t="t" r="r" b="b"/>
              <a:pathLst>
                <a:path w="33874" h="11968" fill="none" extrusionOk="0">
                  <a:moveTo>
                    <a:pt x="16946" y="1"/>
                  </a:moveTo>
                  <a:lnTo>
                    <a:pt x="16946" y="1"/>
                  </a:lnTo>
                  <a:lnTo>
                    <a:pt x="16058" y="1"/>
                  </a:lnTo>
                  <a:lnTo>
                    <a:pt x="15209" y="39"/>
                  </a:lnTo>
                  <a:lnTo>
                    <a:pt x="14360" y="78"/>
                  </a:lnTo>
                  <a:lnTo>
                    <a:pt x="13530" y="116"/>
                  </a:lnTo>
                  <a:lnTo>
                    <a:pt x="12719" y="194"/>
                  </a:lnTo>
                  <a:lnTo>
                    <a:pt x="11909" y="271"/>
                  </a:lnTo>
                  <a:lnTo>
                    <a:pt x="11117" y="367"/>
                  </a:lnTo>
                  <a:lnTo>
                    <a:pt x="10345" y="464"/>
                  </a:lnTo>
                  <a:lnTo>
                    <a:pt x="9612" y="599"/>
                  </a:lnTo>
                  <a:lnTo>
                    <a:pt x="8879" y="734"/>
                  </a:lnTo>
                  <a:lnTo>
                    <a:pt x="8164" y="869"/>
                  </a:lnTo>
                  <a:lnTo>
                    <a:pt x="7470" y="1024"/>
                  </a:lnTo>
                  <a:lnTo>
                    <a:pt x="6813" y="1197"/>
                  </a:lnTo>
                  <a:lnTo>
                    <a:pt x="6176" y="1371"/>
                  </a:lnTo>
                  <a:lnTo>
                    <a:pt x="5559" y="1564"/>
                  </a:lnTo>
                  <a:lnTo>
                    <a:pt x="4960" y="1757"/>
                  </a:lnTo>
                  <a:lnTo>
                    <a:pt x="4401" y="1969"/>
                  </a:lnTo>
                  <a:lnTo>
                    <a:pt x="3880" y="2182"/>
                  </a:lnTo>
                  <a:lnTo>
                    <a:pt x="3378" y="2413"/>
                  </a:lnTo>
                  <a:lnTo>
                    <a:pt x="2895" y="2645"/>
                  </a:lnTo>
                  <a:lnTo>
                    <a:pt x="2451" y="2876"/>
                  </a:lnTo>
                  <a:lnTo>
                    <a:pt x="2046" y="3127"/>
                  </a:lnTo>
                  <a:lnTo>
                    <a:pt x="1679" y="3398"/>
                  </a:lnTo>
                  <a:lnTo>
                    <a:pt x="1332" y="3648"/>
                  </a:lnTo>
                  <a:lnTo>
                    <a:pt x="1042" y="3919"/>
                  </a:lnTo>
                  <a:lnTo>
                    <a:pt x="772" y="4208"/>
                  </a:lnTo>
                  <a:lnTo>
                    <a:pt x="541" y="4498"/>
                  </a:lnTo>
                  <a:lnTo>
                    <a:pt x="348" y="4768"/>
                  </a:lnTo>
                  <a:lnTo>
                    <a:pt x="193" y="5077"/>
                  </a:lnTo>
                  <a:lnTo>
                    <a:pt x="97" y="5366"/>
                  </a:lnTo>
                  <a:lnTo>
                    <a:pt x="19" y="5675"/>
                  </a:lnTo>
                  <a:lnTo>
                    <a:pt x="0" y="5984"/>
                  </a:lnTo>
                  <a:lnTo>
                    <a:pt x="0" y="5984"/>
                  </a:lnTo>
                  <a:lnTo>
                    <a:pt x="19" y="6293"/>
                  </a:lnTo>
                  <a:lnTo>
                    <a:pt x="97" y="6582"/>
                  </a:lnTo>
                  <a:lnTo>
                    <a:pt x="193" y="6891"/>
                  </a:lnTo>
                  <a:lnTo>
                    <a:pt x="348" y="7181"/>
                  </a:lnTo>
                  <a:lnTo>
                    <a:pt x="541" y="7470"/>
                  </a:lnTo>
                  <a:lnTo>
                    <a:pt x="772" y="7760"/>
                  </a:lnTo>
                  <a:lnTo>
                    <a:pt x="1042" y="8030"/>
                  </a:lnTo>
                  <a:lnTo>
                    <a:pt x="1332" y="8300"/>
                  </a:lnTo>
                  <a:lnTo>
                    <a:pt x="1679" y="8570"/>
                  </a:lnTo>
                  <a:lnTo>
                    <a:pt x="2046" y="8821"/>
                  </a:lnTo>
                  <a:lnTo>
                    <a:pt x="2451" y="9072"/>
                  </a:lnTo>
                  <a:lnTo>
                    <a:pt x="2895" y="9323"/>
                  </a:lnTo>
                  <a:lnTo>
                    <a:pt x="3378" y="9555"/>
                  </a:lnTo>
                  <a:lnTo>
                    <a:pt x="3880" y="9786"/>
                  </a:lnTo>
                  <a:lnTo>
                    <a:pt x="4401" y="9998"/>
                  </a:lnTo>
                  <a:lnTo>
                    <a:pt x="4960" y="10211"/>
                  </a:lnTo>
                  <a:lnTo>
                    <a:pt x="5559" y="10404"/>
                  </a:lnTo>
                  <a:lnTo>
                    <a:pt x="6176" y="10597"/>
                  </a:lnTo>
                  <a:lnTo>
                    <a:pt x="6813" y="10771"/>
                  </a:lnTo>
                  <a:lnTo>
                    <a:pt x="7470" y="10944"/>
                  </a:lnTo>
                  <a:lnTo>
                    <a:pt x="8164" y="11099"/>
                  </a:lnTo>
                  <a:lnTo>
                    <a:pt x="8879" y="11234"/>
                  </a:lnTo>
                  <a:lnTo>
                    <a:pt x="9612" y="11369"/>
                  </a:lnTo>
                  <a:lnTo>
                    <a:pt x="10345" y="11485"/>
                  </a:lnTo>
                  <a:lnTo>
                    <a:pt x="11117" y="11600"/>
                  </a:lnTo>
                  <a:lnTo>
                    <a:pt x="11909" y="11697"/>
                  </a:lnTo>
                  <a:lnTo>
                    <a:pt x="12719" y="11774"/>
                  </a:lnTo>
                  <a:lnTo>
                    <a:pt x="13530" y="11832"/>
                  </a:lnTo>
                  <a:lnTo>
                    <a:pt x="14360" y="11890"/>
                  </a:lnTo>
                  <a:lnTo>
                    <a:pt x="15209" y="11929"/>
                  </a:lnTo>
                  <a:lnTo>
                    <a:pt x="16058" y="11948"/>
                  </a:lnTo>
                  <a:lnTo>
                    <a:pt x="16946" y="11967"/>
                  </a:lnTo>
                  <a:lnTo>
                    <a:pt x="16946" y="11967"/>
                  </a:lnTo>
                  <a:lnTo>
                    <a:pt x="17815" y="11948"/>
                  </a:lnTo>
                  <a:lnTo>
                    <a:pt x="18664" y="11929"/>
                  </a:lnTo>
                  <a:lnTo>
                    <a:pt x="19513" y="11890"/>
                  </a:lnTo>
                  <a:lnTo>
                    <a:pt x="20343" y="11832"/>
                  </a:lnTo>
                  <a:lnTo>
                    <a:pt x="21173" y="11774"/>
                  </a:lnTo>
                  <a:lnTo>
                    <a:pt x="21965" y="11697"/>
                  </a:lnTo>
                  <a:lnTo>
                    <a:pt x="22756" y="11600"/>
                  </a:lnTo>
                  <a:lnTo>
                    <a:pt x="23528" y="11485"/>
                  </a:lnTo>
                  <a:lnTo>
                    <a:pt x="24281" y="11369"/>
                  </a:lnTo>
                  <a:lnTo>
                    <a:pt x="24995" y="11234"/>
                  </a:lnTo>
                  <a:lnTo>
                    <a:pt x="25709" y="11099"/>
                  </a:lnTo>
                  <a:lnTo>
                    <a:pt x="26404" y="10944"/>
                  </a:lnTo>
                  <a:lnTo>
                    <a:pt x="27060" y="10771"/>
                  </a:lnTo>
                  <a:lnTo>
                    <a:pt x="27697" y="10597"/>
                  </a:lnTo>
                  <a:lnTo>
                    <a:pt x="28315" y="10404"/>
                  </a:lnTo>
                  <a:lnTo>
                    <a:pt x="28913" y="10211"/>
                  </a:lnTo>
                  <a:lnTo>
                    <a:pt x="29473" y="9998"/>
                  </a:lnTo>
                  <a:lnTo>
                    <a:pt x="29994" y="9786"/>
                  </a:lnTo>
                  <a:lnTo>
                    <a:pt x="30496" y="9555"/>
                  </a:lnTo>
                  <a:lnTo>
                    <a:pt x="30978" y="9323"/>
                  </a:lnTo>
                  <a:lnTo>
                    <a:pt x="31422" y="9072"/>
                  </a:lnTo>
                  <a:lnTo>
                    <a:pt x="31827" y="8821"/>
                  </a:lnTo>
                  <a:lnTo>
                    <a:pt x="32194" y="8570"/>
                  </a:lnTo>
                  <a:lnTo>
                    <a:pt x="32541" y="8300"/>
                  </a:lnTo>
                  <a:lnTo>
                    <a:pt x="32850" y="8030"/>
                  </a:lnTo>
                  <a:lnTo>
                    <a:pt x="33101" y="7760"/>
                  </a:lnTo>
                  <a:lnTo>
                    <a:pt x="33333" y="7470"/>
                  </a:lnTo>
                  <a:lnTo>
                    <a:pt x="33526" y="7181"/>
                  </a:lnTo>
                  <a:lnTo>
                    <a:pt x="33680" y="6891"/>
                  </a:lnTo>
                  <a:lnTo>
                    <a:pt x="33777" y="6582"/>
                  </a:lnTo>
                  <a:lnTo>
                    <a:pt x="33854" y="6293"/>
                  </a:lnTo>
                  <a:lnTo>
                    <a:pt x="33873" y="5984"/>
                  </a:lnTo>
                  <a:lnTo>
                    <a:pt x="33873" y="5984"/>
                  </a:lnTo>
                  <a:lnTo>
                    <a:pt x="33854" y="5675"/>
                  </a:lnTo>
                  <a:lnTo>
                    <a:pt x="33777" y="5366"/>
                  </a:lnTo>
                  <a:lnTo>
                    <a:pt x="33680" y="5077"/>
                  </a:lnTo>
                  <a:lnTo>
                    <a:pt x="33526" y="4768"/>
                  </a:lnTo>
                  <a:lnTo>
                    <a:pt x="33333" y="4498"/>
                  </a:lnTo>
                  <a:lnTo>
                    <a:pt x="33101" y="4208"/>
                  </a:lnTo>
                  <a:lnTo>
                    <a:pt x="32850" y="3919"/>
                  </a:lnTo>
                  <a:lnTo>
                    <a:pt x="32541" y="3648"/>
                  </a:lnTo>
                  <a:lnTo>
                    <a:pt x="32194" y="3398"/>
                  </a:lnTo>
                  <a:lnTo>
                    <a:pt x="31827" y="3127"/>
                  </a:lnTo>
                  <a:lnTo>
                    <a:pt x="31422" y="2876"/>
                  </a:lnTo>
                  <a:lnTo>
                    <a:pt x="30978" y="2645"/>
                  </a:lnTo>
                  <a:lnTo>
                    <a:pt x="30496" y="2413"/>
                  </a:lnTo>
                  <a:lnTo>
                    <a:pt x="29994" y="2182"/>
                  </a:lnTo>
                  <a:lnTo>
                    <a:pt x="29473" y="1969"/>
                  </a:lnTo>
                  <a:lnTo>
                    <a:pt x="28913" y="1757"/>
                  </a:lnTo>
                  <a:lnTo>
                    <a:pt x="28315" y="1564"/>
                  </a:lnTo>
                  <a:lnTo>
                    <a:pt x="27697" y="1371"/>
                  </a:lnTo>
                  <a:lnTo>
                    <a:pt x="27060" y="1197"/>
                  </a:lnTo>
                  <a:lnTo>
                    <a:pt x="26404" y="1024"/>
                  </a:lnTo>
                  <a:lnTo>
                    <a:pt x="25709" y="869"/>
                  </a:lnTo>
                  <a:lnTo>
                    <a:pt x="24995" y="734"/>
                  </a:lnTo>
                  <a:lnTo>
                    <a:pt x="24281" y="599"/>
                  </a:lnTo>
                  <a:lnTo>
                    <a:pt x="23528" y="464"/>
                  </a:lnTo>
                  <a:lnTo>
                    <a:pt x="22756" y="367"/>
                  </a:lnTo>
                  <a:lnTo>
                    <a:pt x="21965" y="271"/>
                  </a:lnTo>
                  <a:lnTo>
                    <a:pt x="21173" y="194"/>
                  </a:lnTo>
                  <a:lnTo>
                    <a:pt x="20343" y="116"/>
                  </a:lnTo>
                  <a:lnTo>
                    <a:pt x="19513" y="78"/>
                  </a:lnTo>
                  <a:lnTo>
                    <a:pt x="18664" y="39"/>
                  </a:lnTo>
                  <a:lnTo>
                    <a:pt x="17815" y="1"/>
                  </a:lnTo>
                  <a:lnTo>
                    <a:pt x="169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2"/>
            <p:cNvSpPr/>
            <p:nvPr/>
          </p:nvSpPr>
          <p:spPr>
            <a:xfrm>
              <a:off x="3237225" y="2252650"/>
              <a:ext cx="857475" cy="309800"/>
            </a:xfrm>
            <a:custGeom>
              <a:avLst/>
              <a:gdLst/>
              <a:ahLst/>
              <a:cxnLst/>
              <a:rect l="l" t="t" r="r" b="b"/>
              <a:pathLst>
                <a:path w="34299" h="12392" fill="none" extrusionOk="0">
                  <a:moveTo>
                    <a:pt x="17159" y="12391"/>
                  </a:moveTo>
                  <a:lnTo>
                    <a:pt x="17159" y="12391"/>
                  </a:lnTo>
                  <a:lnTo>
                    <a:pt x="16271" y="12372"/>
                  </a:lnTo>
                  <a:lnTo>
                    <a:pt x="15403" y="12353"/>
                  </a:lnTo>
                  <a:lnTo>
                    <a:pt x="14534" y="12314"/>
                  </a:lnTo>
                  <a:lnTo>
                    <a:pt x="13704" y="12256"/>
                  </a:lnTo>
                  <a:lnTo>
                    <a:pt x="12875" y="12198"/>
                  </a:lnTo>
                  <a:lnTo>
                    <a:pt x="12064" y="12102"/>
                  </a:lnTo>
                  <a:lnTo>
                    <a:pt x="11253" y="12005"/>
                  </a:lnTo>
                  <a:lnTo>
                    <a:pt x="10481" y="11909"/>
                  </a:lnTo>
                  <a:lnTo>
                    <a:pt x="9728" y="11774"/>
                  </a:lnTo>
                  <a:lnTo>
                    <a:pt x="8976" y="11639"/>
                  </a:lnTo>
                  <a:lnTo>
                    <a:pt x="8262" y="11484"/>
                  </a:lnTo>
                  <a:lnTo>
                    <a:pt x="7567" y="11330"/>
                  </a:lnTo>
                  <a:lnTo>
                    <a:pt x="6891" y="11156"/>
                  </a:lnTo>
                  <a:lnTo>
                    <a:pt x="6254" y="10963"/>
                  </a:lnTo>
                  <a:lnTo>
                    <a:pt x="5617" y="10770"/>
                  </a:lnTo>
                  <a:lnTo>
                    <a:pt x="5019" y="10577"/>
                  </a:lnTo>
                  <a:lnTo>
                    <a:pt x="4459" y="10365"/>
                  </a:lnTo>
                  <a:lnTo>
                    <a:pt x="3919" y="10133"/>
                  </a:lnTo>
                  <a:lnTo>
                    <a:pt x="3417" y="9902"/>
                  </a:lnTo>
                  <a:lnTo>
                    <a:pt x="2935" y="9651"/>
                  </a:lnTo>
                  <a:lnTo>
                    <a:pt x="2491" y="9400"/>
                  </a:lnTo>
                  <a:lnTo>
                    <a:pt x="2066" y="9149"/>
                  </a:lnTo>
                  <a:lnTo>
                    <a:pt x="1699" y="8879"/>
                  </a:lnTo>
                  <a:lnTo>
                    <a:pt x="1352" y="8609"/>
                  </a:lnTo>
                  <a:lnTo>
                    <a:pt x="1043" y="8319"/>
                  </a:lnTo>
                  <a:lnTo>
                    <a:pt x="773" y="8029"/>
                  </a:lnTo>
                  <a:lnTo>
                    <a:pt x="541" y="7740"/>
                  </a:lnTo>
                  <a:lnTo>
                    <a:pt x="348" y="7431"/>
                  </a:lnTo>
                  <a:lnTo>
                    <a:pt x="194" y="7142"/>
                  </a:lnTo>
                  <a:lnTo>
                    <a:pt x="78" y="6833"/>
                  </a:lnTo>
                  <a:lnTo>
                    <a:pt x="20" y="6505"/>
                  </a:lnTo>
                  <a:lnTo>
                    <a:pt x="1" y="6196"/>
                  </a:lnTo>
                  <a:lnTo>
                    <a:pt x="1" y="6196"/>
                  </a:lnTo>
                  <a:lnTo>
                    <a:pt x="20" y="5868"/>
                  </a:lnTo>
                  <a:lnTo>
                    <a:pt x="78" y="5559"/>
                  </a:lnTo>
                  <a:lnTo>
                    <a:pt x="194" y="5250"/>
                  </a:lnTo>
                  <a:lnTo>
                    <a:pt x="348" y="4941"/>
                  </a:lnTo>
                  <a:lnTo>
                    <a:pt x="541" y="4652"/>
                  </a:lnTo>
                  <a:lnTo>
                    <a:pt x="773" y="4343"/>
                  </a:lnTo>
                  <a:lnTo>
                    <a:pt x="1043" y="4073"/>
                  </a:lnTo>
                  <a:lnTo>
                    <a:pt x="1352" y="3783"/>
                  </a:lnTo>
                  <a:lnTo>
                    <a:pt x="1699" y="3513"/>
                  </a:lnTo>
                  <a:lnTo>
                    <a:pt x="2066" y="3243"/>
                  </a:lnTo>
                  <a:lnTo>
                    <a:pt x="2491" y="2973"/>
                  </a:lnTo>
                  <a:lnTo>
                    <a:pt x="2935" y="2722"/>
                  </a:lnTo>
                  <a:lnTo>
                    <a:pt x="3417" y="2490"/>
                  </a:lnTo>
                  <a:lnTo>
                    <a:pt x="3919" y="2259"/>
                  </a:lnTo>
                  <a:lnTo>
                    <a:pt x="4459" y="2027"/>
                  </a:lnTo>
                  <a:lnTo>
                    <a:pt x="5019" y="1815"/>
                  </a:lnTo>
                  <a:lnTo>
                    <a:pt x="5617" y="1602"/>
                  </a:lnTo>
                  <a:lnTo>
                    <a:pt x="6254" y="1409"/>
                  </a:lnTo>
                  <a:lnTo>
                    <a:pt x="6891" y="1236"/>
                  </a:lnTo>
                  <a:lnTo>
                    <a:pt x="7567" y="1062"/>
                  </a:lnTo>
                  <a:lnTo>
                    <a:pt x="8262" y="888"/>
                  </a:lnTo>
                  <a:lnTo>
                    <a:pt x="8976" y="753"/>
                  </a:lnTo>
                  <a:lnTo>
                    <a:pt x="9728" y="599"/>
                  </a:lnTo>
                  <a:lnTo>
                    <a:pt x="10481" y="483"/>
                  </a:lnTo>
                  <a:lnTo>
                    <a:pt x="11253" y="367"/>
                  </a:lnTo>
                  <a:lnTo>
                    <a:pt x="12064" y="271"/>
                  </a:lnTo>
                  <a:lnTo>
                    <a:pt x="12875" y="193"/>
                  </a:lnTo>
                  <a:lnTo>
                    <a:pt x="13704" y="116"/>
                  </a:lnTo>
                  <a:lnTo>
                    <a:pt x="14534" y="58"/>
                  </a:lnTo>
                  <a:lnTo>
                    <a:pt x="15403" y="20"/>
                  </a:lnTo>
                  <a:lnTo>
                    <a:pt x="16271" y="0"/>
                  </a:lnTo>
                  <a:lnTo>
                    <a:pt x="17159" y="0"/>
                  </a:lnTo>
                  <a:lnTo>
                    <a:pt x="17159" y="0"/>
                  </a:lnTo>
                  <a:lnTo>
                    <a:pt x="18028" y="0"/>
                  </a:lnTo>
                  <a:lnTo>
                    <a:pt x="18896" y="20"/>
                  </a:lnTo>
                  <a:lnTo>
                    <a:pt x="19765" y="58"/>
                  </a:lnTo>
                  <a:lnTo>
                    <a:pt x="20595" y="116"/>
                  </a:lnTo>
                  <a:lnTo>
                    <a:pt x="21425" y="193"/>
                  </a:lnTo>
                  <a:lnTo>
                    <a:pt x="22255" y="271"/>
                  </a:lnTo>
                  <a:lnTo>
                    <a:pt x="23046" y="367"/>
                  </a:lnTo>
                  <a:lnTo>
                    <a:pt x="23818" y="483"/>
                  </a:lnTo>
                  <a:lnTo>
                    <a:pt x="24590" y="599"/>
                  </a:lnTo>
                  <a:lnTo>
                    <a:pt x="25324" y="753"/>
                  </a:lnTo>
                  <a:lnTo>
                    <a:pt x="26038" y="888"/>
                  </a:lnTo>
                  <a:lnTo>
                    <a:pt x="26733" y="1062"/>
                  </a:lnTo>
                  <a:lnTo>
                    <a:pt x="27408" y="1236"/>
                  </a:lnTo>
                  <a:lnTo>
                    <a:pt x="28064" y="1409"/>
                  </a:lnTo>
                  <a:lnTo>
                    <a:pt x="28682" y="1602"/>
                  </a:lnTo>
                  <a:lnTo>
                    <a:pt x="29280" y="1815"/>
                  </a:lnTo>
                  <a:lnTo>
                    <a:pt x="29840" y="2027"/>
                  </a:lnTo>
                  <a:lnTo>
                    <a:pt x="30380" y="2259"/>
                  </a:lnTo>
                  <a:lnTo>
                    <a:pt x="30902" y="2490"/>
                  </a:lnTo>
                  <a:lnTo>
                    <a:pt x="31365" y="2722"/>
                  </a:lnTo>
                  <a:lnTo>
                    <a:pt x="31809" y="2973"/>
                  </a:lnTo>
                  <a:lnTo>
                    <a:pt x="32233" y="3243"/>
                  </a:lnTo>
                  <a:lnTo>
                    <a:pt x="32619" y="3513"/>
                  </a:lnTo>
                  <a:lnTo>
                    <a:pt x="32947" y="3783"/>
                  </a:lnTo>
                  <a:lnTo>
                    <a:pt x="33256" y="4073"/>
                  </a:lnTo>
                  <a:lnTo>
                    <a:pt x="33527" y="4343"/>
                  </a:lnTo>
                  <a:lnTo>
                    <a:pt x="33758" y="4652"/>
                  </a:lnTo>
                  <a:lnTo>
                    <a:pt x="33951" y="4941"/>
                  </a:lnTo>
                  <a:lnTo>
                    <a:pt x="34106" y="5250"/>
                  </a:lnTo>
                  <a:lnTo>
                    <a:pt x="34221" y="5559"/>
                  </a:lnTo>
                  <a:lnTo>
                    <a:pt x="34279" y="5868"/>
                  </a:lnTo>
                  <a:lnTo>
                    <a:pt x="34299" y="6196"/>
                  </a:lnTo>
                  <a:lnTo>
                    <a:pt x="34299" y="6196"/>
                  </a:lnTo>
                  <a:lnTo>
                    <a:pt x="34279" y="6505"/>
                  </a:lnTo>
                  <a:lnTo>
                    <a:pt x="34221" y="6833"/>
                  </a:lnTo>
                  <a:lnTo>
                    <a:pt x="34106" y="7142"/>
                  </a:lnTo>
                  <a:lnTo>
                    <a:pt x="33951" y="7431"/>
                  </a:lnTo>
                  <a:lnTo>
                    <a:pt x="33758" y="7740"/>
                  </a:lnTo>
                  <a:lnTo>
                    <a:pt x="33527" y="8029"/>
                  </a:lnTo>
                  <a:lnTo>
                    <a:pt x="33256" y="8319"/>
                  </a:lnTo>
                  <a:lnTo>
                    <a:pt x="32947" y="8609"/>
                  </a:lnTo>
                  <a:lnTo>
                    <a:pt x="32619" y="8879"/>
                  </a:lnTo>
                  <a:lnTo>
                    <a:pt x="32233" y="9149"/>
                  </a:lnTo>
                  <a:lnTo>
                    <a:pt x="31809" y="9400"/>
                  </a:lnTo>
                  <a:lnTo>
                    <a:pt x="31365" y="9651"/>
                  </a:lnTo>
                  <a:lnTo>
                    <a:pt x="30902" y="9902"/>
                  </a:lnTo>
                  <a:lnTo>
                    <a:pt x="30380" y="10133"/>
                  </a:lnTo>
                  <a:lnTo>
                    <a:pt x="29840" y="10365"/>
                  </a:lnTo>
                  <a:lnTo>
                    <a:pt x="29280" y="10577"/>
                  </a:lnTo>
                  <a:lnTo>
                    <a:pt x="28682" y="10770"/>
                  </a:lnTo>
                  <a:lnTo>
                    <a:pt x="28064" y="10963"/>
                  </a:lnTo>
                  <a:lnTo>
                    <a:pt x="27408" y="11156"/>
                  </a:lnTo>
                  <a:lnTo>
                    <a:pt x="26733" y="11330"/>
                  </a:lnTo>
                  <a:lnTo>
                    <a:pt x="26038" y="11484"/>
                  </a:lnTo>
                  <a:lnTo>
                    <a:pt x="25324" y="11639"/>
                  </a:lnTo>
                  <a:lnTo>
                    <a:pt x="24590" y="11774"/>
                  </a:lnTo>
                  <a:lnTo>
                    <a:pt x="23818" y="11909"/>
                  </a:lnTo>
                  <a:lnTo>
                    <a:pt x="23046" y="12005"/>
                  </a:lnTo>
                  <a:lnTo>
                    <a:pt x="22255" y="12102"/>
                  </a:lnTo>
                  <a:lnTo>
                    <a:pt x="21425" y="12198"/>
                  </a:lnTo>
                  <a:lnTo>
                    <a:pt x="20595" y="12256"/>
                  </a:lnTo>
                  <a:lnTo>
                    <a:pt x="19765" y="12314"/>
                  </a:lnTo>
                  <a:lnTo>
                    <a:pt x="18896" y="12353"/>
                  </a:lnTo>
                  <a:lnTo>
                    <a:pt x="18028" y="12372"/>
                  </a:lnTo>
                  <a:lnTo>
                    <a:pt x="17159" y="123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2"/>
            <p:cNvSpPr/>
            <p:nvPr/>
          </p:nvSpPr>
          <p:spPr>
            <a:xfrm>
              <a:off x="3196700" y="2240100"/>
              <a:ext cx="938525" cy="334900"/>
            </a:xfrm>
            <a:custGeom>
              <a:avLst/>
              <a:gdLst/>
              <a:ahLst/>
              <a:cxnLst/>
              <a:rect l="l" t="t" r="r" b="b"/>
              <a:pathLst>
                <a:path w="37541" h="13396" fill="none" extrusionOk="0">
                  <a:moveTo>
                    <a:pt x="18780" y="0"/>
                  </a:moveTo>
                  <a:lnTo>
                    <a:pt x="18780" y="0"/>
                  </a:lnTo>
                  <a:lnTo>
                    <a:pt x="17815" y="0"/>
                  </a:lnTo>
                  <a:lnTo>
                    <a:pt x="16850" y="20"/>
                  </a:lnTo>
                  <a:lnTo>
                    <a:pt x="15924" y="78"/>
                  </a:lnTo>
                  <a:lnTo>
                    <a:pt x="14997" y="136"/>
                  </a:lnTo>
                  <a:lnTo>
                    <a:pt x="14090" y="213"/>
                  </a:lnTo>
                  <a:lnTo>
                    <a:pt x="13183" y="290"/>
                  </a:lnTo>
                  <a:lnTo>
                    <a:pt x="12315" y="406"/>
                  </a:lnTo>
                  <a:lnTo>
                    <a:pt x="11465" y="522"/>
                  </a:lnTo>
                  <a:lnTo>
                    <a:pt x="10635" y="657"/>
                  </a:lnTo>
                  <a:lnTo>
                    <a:pt x="9825" y="811"/>
                  </a:lnTo>
                  <a:lnTo>
                    <a:pt x="9033" y="966"/>
                  </a:lnTo>
                  <a:lnTo>
                    <a:pt x="8281" y="1139"/>
                  </a:lnTo>
                  <a:lnTo>
                    <a:pt x="7547" y="1332"/>
                  </a:lnTo>
                  <a:lnTo>
                    <a:pt x="6833" y="1525"/>
                  </a:lnTo>
                  <a:lnTo>
                    <a:pt x="6158" y="1738"/>
                  </a:lnTo>
                  <a:lnTo>
                    <a:pt x="5501" y="1950"/>
                  </a:lnTo>
                  <a:lnTo>
                    <a:pt x="4884" y="2181"/>
                  </a:lnTo>
                  <a:lnTo>
                    <a:pt x="4285" y="2432"/>
                  </a:lnTo>
                  <a:lnTo>
                    <a:pt x="3745" y="2683"/>
                  </a:lnTo>
                  <a:lnTo>
                    <a:pt x="3205" y="2954"/>
                  </a:lnTo>
                  <a:lnTo>
                    <a:pt x="2722" y="3224"/>
                  </a:lnTo>
                  <a:lnTo>
                    <a:pt x="2278" y="3494"/>
                  </a:lnTo>
                  <a:lnTo>
                    <a:pt x="1853" y="3783"/>
                  </a:lnTo>
                  <a:lnTo>
                    <a:pt x="1487" y="4092"/>
                  </a:lnTo>
                  <a:lnTo>
                    <a:pt x="1139" y="4382"/>
                  </a:lnTo>
                  <a:lnTo>
                    <a:pt x="850" y="4710"/>
                  </a:lnTo>
                  <a:lnTo>
                    <a:pt x="599" y="5019"/>
                  </a:lnTo>
                  <a:lnTo>
                    <a:pt x="387" y="5347"/>
                  </a:lnTo>
                  <a:lnTo>
                    <a:pt x="232" y="5675"/>
                  </a:lnTo>
                  <a:lnTo>
                    <a:pt x="97" y="6003"/>
                  </a:lnTo>
                  <a:lnTo>
                    <a:pt x="58" y="6177"/>
                  </a:lnTo>
                  <a:lnTo>
                    <a:pt x="39" y="6350"/>
                  </a:lnTo>
                  <a:lnTo>
                    <a:pt x="20" y="6524"/>
                  </a:lnTo>
                  <a:lnTo>
                    <a:pt x="1" y="6698"/>
                  </a:lnTo>
                  <a:lnTo>
                    <a:pt x="1" y="6698"/>
                  </a:lnTo>
                  <a:lnTo>
                    <a:pt x="20" y="6872"/>
                  </a:lnTo>
                  <a:lnTo>
                    <a:pt x="39" y="7045"/>
                  </a:lnTo>
                  <a:lnTo>
                    <a:pt x="58" y="7219"/>
                  </a:lnTo>
                  <a:lnTo>
                    <a:pt x="97" y="7373"/>
                  </a:lnTo>
                  <a:lnTo>
                    <a:pt x="232" y="7721"/>
                  </a:lnTo>
                  <a:lnTo>
                    <a:pt x="387" y="8049"/>
                  </a:lnTo>
                  <a:lnTo>
                    <a:pt x="599" y="8377"/>
                  </a:lnTo>
                  <a:lnTo>
                    <a:pt x="850" y="8686"/>
                  </a:lnTo>
                  <a:lnTo>
                    <a:pt x="1139" y="8995"/>
                  </a:lnTo>
                  <a:lnTo>
                    <a:pt x="1487" y="9304"/>
                  </a:lnTo>
                  <a:lnTo>
                    <a:pt x="1853" y="9593"/>
                  </a:lnTo>
                  <a:lnTo>
                    <a:pt x="2278" y="9883"/>
                  </a:lnTo>
                  <a:lnTo>
                    <a:pt x="2722" y="10172"/>
                  </a:lnTo>
                  <a:lnTo>
                    <a:pt x="3205" y="10442"/>
                  </a:lnTo>
                  <a:lnTo>
                    <a:pt x="3745" y="10712"/>
                  </a:lnTo>
                  <a:lnTo>
                    <a:pt x="4285" y="10963"/>
                  </a:lnTo>
                  <a:lnTo>
                    <a:pt x="4884" y="11195"/>
                  </a:lnTo>
                  <a:lnTo>
                    <a:pt x="5501" y="11427"/>
                  </a:lnTo>
                  <a:lnTo>
                    <a:pt x="6158" y="11658"/>
                  </a:lnTo>
                  <a:lnTo>
                    <a:pt x="6833" y="11871"/>
                  </a:lnTo>
                  <a:lnTo>
                    <a:pt x="7547" y="12064"/>
                  </a:lnTo>
                  <a:lnTo>
                    <a:pt x="8281" y="12257"/>
                  </a:lnTo>
                  <a:lnTo>
                    <a:pt x="9033" y="12430"/>
                  </a:lnTo>
                  <a:lnTo>
                    <a:pt x="9825" y="12585"/>
                  </a:lnTo>
                  <a:lnTo>
                    <a:pt x="10635" y="12739"/>
                  </a:lnTo>
                  <a:lnTo>
                    <a:pt x="11465" y="12874"/>
                  </a:lnTo>
                  <a:lnTo>
                    <a:pt x="12315" y="12990"/>
                  </a:lnTo>
                  <a:lnTo>
                    <a:pt x="13183" y="13087"/>
                  </a:lnTo>
                  <a:lnTo>
                    <a:pt x="14090" y="13183"/>
                  </a:lnTo>
                  <a:lnTo>
                    <a:pt x="14997" y="13260"/>
                  </a:lnTo>
                  <a:lnTo>
                    <a:pt x="15924" y="13318"/>
                  </a:lnTo>
                  <a:lnTo>
                    <a:pt x="16850" y="13357"/>
                  </a:lnTo>
                  <a:lnTo>
                    <a:pt x="17815" y="13395"/>
                  </a:lnTo>
                  <a:lnTo>
                    <a:pt x="18780" y="13395"/>
                  </a:lnTo>
                  <a:lnTo>
                    <a:pt x="18780" y="13395"/>
                  </a:lnTo>
                  <a:lnTo>
                    <a:pt x="19745" y="13395"/>
                  </a:lnTo>
                  <a:lnTo>
                    <a:pt x="20691" y="13357"/>
                  </a:lnTo>
                  <a:lnTo>
                    <a:pt x="21637" y="13318"/>
                  </a:lnTo>
                  <a:lnTo>
                    <a:pt x="22563" y="13260"/>
                  </a:lnTo>
                  <a:lnTo>
                    <a:pt x="23470" y="13183"/>
                  </a:lnTo>
                  <a:lnTo>
                    <a:pt x="24358" y="13087"/>
                  </a:lnTo>
                  <a:lnTo>
                    <a:pt x="25227" y="12990"/>
                  </a:lnTo>
                  <a:lnTo>
                    <a:pt x="26076" y="12874"/>
                  </a:lnTo>
                  <a:lnTo>
                    <a:pt x="26906" y="12739"/>
                  </a:lnTo>
                  <a:lnTo>
                    <a:pt x="27717" y="12585"/>
                  </a:lnTo>
                  <a:lnTo>
                    <a:pt x="28508" y="12430"/>
                  </a:lnTo>
                  <a:lnTo>
                    <a:pt x="29261" y="12257"/>
                  </a:lnTo>
                  <a:lnTo>
                    <a:pt x="29994" y="12064"/>
                  </a:lnTo>
                  <a:lnTo>
                    <a:pt x="30708" y="11871"/>
                  </a:lnTo>
                  <a:lnTo>
                    <a:pt x="31384" y="11658"/>
                  </a:lnTo>
                  <a:lnTo>
                    <a:pt x="32040" y="11427"/>
                  </a:lnTo>
                  <a:lnTo>
                    <a:pt x="32658" y="11195"/>
                  </a:lnTo>
                  <a:lnTo>
                    <a:pt x="33256" y="10963"/>
                  </a:lnTo>
                  <a:lnTo>
                    <a:pt x="33816" y="10712"/>
                  </a:lnTo>
                  <a:lnTo>
                    <a:pt x="34337" y="10442"/>
                  </a:lnTo>
                  <a:lnTo>
                    <a:pt x="34819" y="10172"/>
                  </a:lnTo>
                  <a:lnTo>
                    <a:pt x="35263" y="9883"/>
                  </a:lnTo>
                  <a:lnTo>
                    <a:pt x="35688" y="9593"/>
                  </a:lnTo>
                  <a:lnTo>
                    <a:pt x="36055" y="9304"/>
                  </a:lnTo>
                  <a:lnTo>
                    <a:pt x="36402" y="8995"/>
                  </a:lnTo>
                  <a:lnTo>
                    <a:pt x="36692" y="8686"/>
                  </a:lnTo>
                  <a:lnTo>
                    <a:pt x="36942" y="8377"/>
                  </a:lnTo>
                  <a:lnTo>
                    <a:pt x="37155" y="8049"/>
                  </a:lnTo>
                  <a:lnTo>
                    <a:pt x="37329" y="7721"/>
                  </a:lnTo>
                  <a:lnTo>
                    <a:pt x="37444" y="7373"/>
                  </a:lnTo>
                  <a:lnTo>
                    <a:pt x="37483" y="7219"/>
                  </a:lnTo>
                  <a:lnTo>
                    <a:pt x="37522" y="7045"/>
                  </a:lnTo>
                  <a:lnTo>
                    <a:pt x="37522" y="6872"/>
                  </a:lnTo>
                  <a:lnTo>
                    <a:pt x="37541" y="6698"/>
                  </a:lnTo>
                  <a:lnTo>
                    <a:pt x="37541" y="6698"/>
                  </a:lnTo>
                  <a:lnTo>
                    <a:pt x="37522" y="6524"/>
                  </a:lnTo>
                  <a:lnTo>
                    <a:pt x="37522" y="6350"/>
                  </a:lnTo>
                  <a:lnTo>
                    <a:pt x="37483" y="6177"/>
                  </a:lnTo>
                  <a:lnTo>
                    <a:pt x="37444" y="6003"/>
                  </a:lnTo>
                  <a:lnTo>
                    <a:pt x="37329" y="5675"/>
                  </a:lnTo>
                  <a:lnTo>
                    <a:pt x="37155" y="5347"/>
                  </a:lnTo>
                  <a:lnTo>
                    <a:pt x="36942" y="5019"/>
                  </a:lnTo>
                  <a:lnTo>
                    <a:pt x="36692" y="4710"/>
                  </a:lnTo>
                  <a:lnTo>
                    <a:pt x="36402" y="4382"/>
                  </a:lnTo>
                  <a:lnTo>
                    <a:pt x="36055" y="4092"/>
                  </a:lnTo>
                  <a:lnTo>
                    <a:pt x="35688" y="3783"/>
                  </a:lnTo>
                  <a:lnTo>
                    <a:pt x="35263" y="3494"/>
                  </a:lnTo>
                  <a:lnTo>
                    <a:pt x="34819" y="3224"/>
                  </a:lnTo>
                  <a:lnTo>
                    <a:pt x="34337" y="2954"/>
                  </a:lnTo>
                  <a:lnTo>
                    <a:pt x="33816" y="2683"/>
                  </a:lnTo>
                  <a:lnTo>
                    <a:pt x="33256" y="2432"/>
                  </a:lnTo>
                  <a:lnTo>
                    <a:pt x="32658" y="2181"/>
                  </a:lnTo>
                  <a:lnTo>
                    <a:pt x="32040" y="1950"/>
                  </a:lnTo>
                  <a:lnTo>
                    <a:pt x="31384" y="1738"/>
                  </a:lnTo>
                  <a:lnTo>
                    <a:pt x="30708" y="1525"/>
                  </a:lnTo>
                  <a:lnTo>
                    <a:pt x="29994" y="1332"/>
                  </a:lnTo>
                  <a:lnTo>
                    <a:pt x="29261" y="1139"/>
                  </a:lnTo>
                  <a:lnTo>
                    <a:pt x="28508" y="966"/>
                  </a:lnTo>
                  <a:lnTo>
                    <a:pt x="27717" y="811"/>
                  </a:lnTo>
                  <a:lnTo>
                    <a:pt x="26906" y="657"/>
                  </a:lnTo>
                  <a:lnTo>
                    <a:pt x="26076" y="522"/>
                  </a:lnTo>
                  <a:lnTo>
                    <a:pt x="25227" y="406"/>
                  </a:lnTo>
                  <a:lnTo>
                    <a:pt x="24358" y="290"/>
                  </a:lnTo>
                  <a:lnTo>
                    <a:pt x="23470" y="213"/>
                  </a:lnTo>
                  <a:lnTo>
                    <a:pt x="22563" y="136"/>
                  </a:lnTo>
                  <a:lnTo>
                    <a:pt x="21637" y="78"/>
                  </a:lnTo>
                  <a:lnTo>
                    <a:pt x="20691" y="20"/>
                  </a:lnTo>
                  <a:lnTo>
                    <a:pt x="19745" y="0"/>
                  </a:lnTo>
                  <a:lnTo>
                    <a:pt x="18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2"/>
            <p:cNvSpPr/>
            <p:nvPr/>
          </p:nvSpPr>
          <p:spPr>
            <a:xfrm>
              <a:off x="3237225" y="2252650"/>
              <a:ext cx="857475" cy="309800"/>
            </a:xfrm>
            <a:custGeom>
              <a:avLst/>
              <a:gdLst/>
              <a:ahLst/>
              <a:cxnLst/>
              <a:rect l="l" t="t" r="r" b="b"/>
              <a:pathLst>
                <a:path w="34299" h="12392" extrusionOk="0">
                  <a:moveTo>
                    <a:pt x="18028" y="213"/>
                  </a:moveTo>
                  <a:lnTo>
                    <a:pt x="18877" y="251"/>
                  </a:lnTo>
                  <a:lnTo>
                    <a:pt x="19726" y="290"/>
                  </a:lnTo>
                  <a:lnTo>
                    <a:pt x="20556" y="328"/>
                  </a:lnTo>
                  <a:lnTo>
                    <a:pt x="21386" y="406"/>
                  </a:lnTo>
                  <a:lnTo>
                    <a:pt x="22178" y="483"/>
                  </a:lnTo>
                  <a:lnTo>
                    <a:pt x="22969" y="579"/>
                  </a:lnTo>
                  <a:lnTo>
                    <a:pt x="23741" y="676"/>
                  </a:lnTo>
                  <a:lnTo>
                    <a:pt x="24494" y="811"/>
                  </a:lnTo>
                  <a:lnTo>
                    <a:pt x="25208" y="946"/>
                  </a:lnTo>
                  <a:lnTo>
                    <a:pt x="25922" y="1081"/>
                  </a:lnTo>
                  <a:lnTo>
                    <a:pt x="26617" y="1236"/>
                  </a:lnTo>
                  <a:lnTo>
                    <a:pt x="27273" y="1409"/>
                  </a:lnTo>
                  <a:lnTo>
                    <a:pt x="27910" y="1583"/>
                  </a:lnTo>
                  <a:lnTo>
                    <a:pt x="28528" y="1776"/>
                  </a:lnTo>
                  <a:lnTo>
                    <a:pt x="29126" y="1969"/>
                  </a:lnTo>
                  <a:lnTo>
                    <a:pt x="29686" y="2181"/>
                  </a:lnTo>
                  <a:lnTo>
                    <a:pt x="30207" y="2394"/>
                  </a:lnTo>
                  <a:lnTo>
                    <a:pt x="30709" y="2625"/>
                  </a:lnTo>
                  <a:lnTo>
                    <a:pt x="31191" y="2857"/>
                  </a:lnTo>
                  <a:lnTo>
                    <a:pt x="31635" y="3088"/>
                  </a:lnTo>
                  <a:lnTo>
                    <a:pt x="32040" y="3339"/>
                  </a:lnTo>
                  <a:lnTo>
                    <a:pt x="32407" y="3610"/>
                  </a:lnTo>
                  <a:lnTo>
                    <a:pt x="32754" y="3860"/>
                  </a:lnTo>
                  <a:lnTo>
                    <a:pt x="33063" y="4131"/>
                  </a:lnTo>
                  <a:lnTo>
                    <a:pt x="33314" y="4420"/>
                  </a:lnTo>
                  <a:lnTo>
                    <a:pt x="33546" y="4710"/>
                  </a:lnTo>
                  <a:lnTo>
                    <a:pt x="33739" y="4980"/>
                  </a:lnTo>
                  <a:lnTo>
                    <a:pt x="33893" y="5289"/>
                  </a:lnTo>
                  <a:lnTo>
                    <a:pt x="33990" y="5578"/>
                  </a:lnTo>
                  <a:lnTo>
                    <a:pt x="34067" y="5887"/>
                  </a:lnTo>
                  <a:lnTo>
                    <a:pt x="34086" y="6196"/>
                  </a:lnTo>
                  <a:lnTo>
                    <a:pt x="34067" y="6505"/>
                  </a:lnTo>
                  <a:lnTo>
                    <a:pt x="33990" y="6794"/>
                  </a:lnTo>
                  <a:lnTo>
                    <a:pt x="33893" y="7103"/>
                  </a:lnTo>
                  <a:lnTo>
                    <a:pt x="33739" y="7393"/>
                  </a:lnTo>
                  <a:lnTo>
                    <a:pt x="33546" y="7682"/>
                  </a:lnTo>
                  <a:lnTo>
                    <a:pt x="33314" y="7972"/>
                  </a:lnTo>
                  <a:lnTo>
                    <a:pt x="33063" y="8242"/>
                  </a:lnTo>
                  <a:lnTo>
                    <a:pt x="32754" y="8512"/>
                  </a:lnTo>
                  <a:lnTo>
                    <a:pt x="32407" y="8782"/>
                  </a:lnTo>
                  <a:lnTo>
                    <a:pt x="32040" y="9033"/>
                  </a:lnTo>
                  <a:lnTo>
                    <a:pt x="31635" y="9284"/>
                  </a:lnTo>
                  <a:lnTo>
                    <a:pt x="31191" y="9535"/>
                  </a:lnTo>
                  <a:lnTo>
                    <a:pt x="30709" y="9767"/>
                  </a:lnTo>
                  <a:lnTo>
                    <a:pt x="30207" y="9998"/>
                  </a:lnTo>
                  <a:lnTo>
                    <a:pt x="29686" y="10210"/>
                  </a:lnTo>
                  <a:lnTo>
                    <a:pt x="29126" y="10423"/>
                  </a:lnTo>
                  <a:lnTo>
                    <a:pt x="28528" y="10616"/>
                  </a:lnTo>
                  <a:lnTo>
                    <a:pt x="27910" y="10809"/>
                  </a:lnTo>
                  <a:lnTo>
                    <a:pt x="27273" y="10983"/>
                  </a:lnTo>
                  <a:lnTo>
                    <a:pt x="26617" y="11156"/>
                  </a:lnTo>
                  <a:lnTo>
                    <a:pt x="25922" y="11311"/>
                  </a:lnTo>
                  <a:lnTo>
                    <a:pt x="25208" y="11446"/>
                  </a:lnTo>
                  <a:lnTo>
                    <a:pt x="24494" y="11581"/>
                  </a:lnTo>
                  <a:lnTo>
                    <a:pt x="23741" y="11697"/>
                  </a:lnTo>
                  <a:lnTo>
                    <a:pt x="22969" y="11812"/>
                  </a:lnTo>
                  <a:lnTo>
                    <a:pt x="22178" y="11909"/>
                  </a:lnTo>
                  <a:lnTo>
                    <a:pt x="21386" y="11986"/>
                  </a:lnTo>
                  <a:lnTo>
                    <a:pt x="20556" y="12044"/>
                  </a:lnTo>
                  <a:lnTo>
                    <a:pt x="19726" y="12102"/>
                  </a:lnTo>
                  <a:lnTo>
                    <a:pt x="18877" y="12141"/>
                  </a:lnTo>
                  <a:lnTo>
                    <a:pt x="18028" y="12160"/>
                  </a:lnTo>
                  <a:lnTo>
                    <a:pt x="17159" y="12179"/>
                  </a:lnTo>
                  <a:lnTo>
                    <a:pt x="16271" y="12160"/>
                  </a:lnTo>
                  <a:lnTo>
                    <a:pt x="15422" y="12141"/>
                  </a:lnTo>
                  <a:lnTo>
                    <a:pt x="14573" y="12102"/>
                  </a:lnTo>
                  <a:lnTo>
                    <a:pt x="13743" y="12044"/>
                  </a:lnTo>
                  <a:lnTo>
                    <a:pt x="12932" y="11986"/>
                  </a:lnTo>
                  <a:lnTo>
                    <a:pt x="12122" y="11909"/>
                  </a:lnTo>
                  <a:lnTo>
                    <a:pt x="11330" y="11812"/>
                  </a:lnTo>
                  <a:lnTo>
                    <a:pt x="10558" y="11697"/>
                  </a:lnTo>
                  <a:lnTo>
                    <a:pt x="9825" y="11581"/>
                  </a:lnTo>
                  <a:lnTo>
                    <a:pt x="9092" y="11446"/>
                  </a:lnTo>
                  <a:lnTo>
                    <a:pt x="8377" y="11311"/>
                  </a:lnTo>
                  <a:lnTo>
                    <a:pt x="7683" y="11156"/>
                  </a:lnTo>
                  <a:lnTo>
                    <a:pt x="7026" y="10983"/>
                  </a:lnTo>
                  <a:lnTo>
                    <a:pt x="6389" y="10809"/>
                  </a:lnTo>
                  <a:lnTo>
                    <a:pt x="5772" y="10616"/>
                  </a:lnTo>
                  <a:lnTo>
                    <a:pt x="5173" y="10423"/>
                  </a:lnTo>
                  <a:lnTo>
                    <a:pt x="4614" y="10210"/>
                  </a:lnTo>
                  <a:lnTo>
                    <a:pt x="4093" y="9998"/>
                  </a:lnTo>
                  <a:lnTo>
                    <a:pt x="3591" y="9767"/>
                  </a:lnTo>
                  <a:lnTo>
                    <a:pt x="3108" y="9535"/>
                  </a:lnTo>
                  <a:lnTo>
                    <a:pt x="2664" y="9284"/>
                  </a:lnTo>
                  <a:lnTo>
                    <a:pt x="2259" y="9033"/>
                  </a:lnTo>
                  <a:lnTo>
                    <a:pt x="1892" y="8782"/>
                  </a:lnTo>
                  <a:lnTo>
                    <a:pt x="1545" y="8512"/>
                  </a:lnTo>
                  <a:lnTo>
                    <a:pt x="1255" y="8242"/>
                  </a:lnTo>
                  <a:lnTo>
                    <a:pt x="985" y="7972"/>
                  </a:lnTo>
                  <a:lnTo>
                    <a:pt x="754" y="7682"/>
                  </a:lnTo>
                  <a:lnTo>
                    <a:pt x="561" y="7393"/>
                  </a:lnTo>
                  <a:lnTo>
                    <a:pt x="406" y="7103"/>
                  </a:lnTo>
                  <a:lnTo>
                    <a:pt x="310" y="6794"/>
                  </a:lnTo>
                  <a:lnTo>
                    <a:pt x="232" y="6505"/>
                  </a:lnTo>
                  <a:lnTo>
                    <a:pt x="213" y="6196"/>
                  </a:lnTo>
                  <a:lnTo>
                    <a:pt x="232" y="5887"/>
                  </a:lnTo>
                  <a:lnTo>
                    <a:pt x="310" y="5578"/>
                  </a:lnTo>
                  <a:lnTo>
                    <a:pt x="406" y="5289"/>
                  </a:lnTo>
                  <a:lnTo>
                    <a:pt x="561" y="4980"/>
                  </a:lnTo>
                  <a:lnTo>
                    <a:pt x="754" y="4710"/>
                  </a:lnTo>
                  <a:lnTo>
                    <a:pt x="985" y="4420"/>
                  </a:lnTo>
                  <a:lnTo>
                    <a:pt x="1255" y="4131"/>
                  </a:lnTo>
                  <a:lnTo>
                    <a:pt x="1545" y="3860"/>
                  </a:lnTo>
                  <a:lnTo>
                    <a:pt x="1892" y="3610"/>
                  </a:lnTo>
                  <a:lnTo>
                    <a:pt x="2259" y="3339"/>
                  </a:lnTo>
                  <a:lnTo>
                    <a:pt x="2664" y="3088"/>
                  </a:lnTo>
                  <a:lnTo>
                    <a:pt x="3108" y="2857"/>
                  </a:lnTo>
                  <a:lnTo>
                    <a:pt x="3591" y="2625"/>
                  </a:lnTo>
                  <a:lnTo>
                    <a:pt x="4093" y="2394"/>
                  </a:lnTo>
                  <a:lnTo>
                    <a:pt x="4614" y="2181"/>
                  </a:lnTo>
                  <a:lnTo>
                    <a:pt x="5173" y="1969"/>
                  </a:lnTo>
                  <a:lnTo>
                    <a:pt x="5772" y="1776"/>
                  </a:lnTo>
                  <a:lnTo>
                    <a:pt x="6389" y="1583"/>
                  </a:lnTo>
                  <a:lnTo>
                    <a:pt x="7026" y="1409"/>
                  </a:lnTo>
                  <a:lnTo>
                    <a:pt x="7683" y="1236"/>
                  </a:lnTo>
                  <a:lnTo>
                    <a:pt x="8377" y="1081"/>
                  </a:lnTo>
                  <a:lnTo>
                    <a:pt x="9092" y="946"/>
                  </a:lnTo>
                  <a:lnTo>
                    <a:pt x="9825" y="811"/>
                  </a:lnTo>
                  <a:lnTo>
                    <a:pt x="10558" y="676"/>
                  </a:lnTo>
                  <a:lnTo>
                    <a:pt x="11330" y="579"/>
                  </a:lnTo>
                  <a:lnTo>
                    <a:pt x="12122" y="483"/>
                  </a:lnTo>
                  <a:lnTo>
                    <a:pt x="12932" y="406"/>
                  </a:lnTo>
                  <a:lnTo>
                    <a:pt x="13743" y="328"/>
                  </a:lnTo>
                  <a:lnTo>
                    <a:pt x="14573" y="290"/>
                  </a:lnTo>
                  <a:lnTo>
                    <a:pt x="15422" y="251"/>
                  </a:lnTo>
                  <a:lnTo>
                    <a:pt x="16271" y="213"/>
                  </a:lnTo>
                  <a:close/>
                  <a:moveTo>
                    <a:pt x="16271" y="0"/>
                  </a:moveTo>
                  <a:lnTo>
                    <a:pt x="15403" y="20"/>
                  </a:lnTo>
                  <a:lnTo>
                    <a:pt x="14534" y="58"/>
                  </a:lnTo>
                  <a:lnTo>
                    <a:pt x="13704" y="116"/>
                  </a:lnTo>
                  <a:lnTo>
                    <a:pt x="12875" y="193"/>
                  </a:lnTo>
                  <a:lnTo>
                    <a:pt x="12064" y="271"/>
                  </a:lnTo>
                  <a:lnTo>
                    <a:pt x="11253" y="367"/>
                  </a:lnTo>
                  <a:lnTo>
                    <a:pt x="10481" y="483"/>
                  </a:lnTo>
                  <a:lnTo>
                    <a:pt x="9728" y="599"/>
                  </a:lnTo>
                  <a:lnTo>
                    <a:pt x="8976" y="753"/>
                  </a:lnTo>
                  <a:lnTo>
                    <a:pt x="8262" y="888"/>
                  </a:lnTo>
                  <a:lnTo>
                    <a:pt x="7567" y="1062"/>
                  </a:lnTo>
                  <a:lnTo>
                    <a:pt x="6891" y="1236"/>
                  </a:lnTo>
                  <a:lnTo>
                    <a:pt x="6254" y="1409"/>
                  </a:lnTo>
                  <a:lnTo>
                    <a:pt x="5617" y="1602"/>
                  </a:lnTo>
                  <a:lnTo>
                    <a:pt x="5019" y="1815"/>
                  </a:lnTo>
                  <a:lnTo>
                    <a:pt x="4459" y="2027"/>
                  </a:lnTo>
                  <a:lnTo>
                    <a:pt x="3919" y="2259"/>
                  </a:lnTo>
                  <a:lnTo>
                    <a:pt x="3417" y="2490"/>
                  </a:lnTo>
                  <a:lnTo>
                    <a:pt x="2935" y="2722"/>
                  </a:lnTo>
                  <a:lnTo>
                    <a:pt x="2491" y="2973"/>
                  </a:lnTo>
                  <a:lnTo>
                    <a:pt x="2066" y="3243"/>
                  </a:lnTo>
                  <a:lnTo>
                    <a:pt x="1699" y="3513"/>
                  </a:lnTo>
                  <a:lnTo>
                    <a:pt x="1352" y="3783"/>
                  </a:lnTo>
                  <a:lnTo>
                    <a:pt x="1043" y="4073"/>
                  </a:lnTo>
                  <a:lnTo>
                    <a:pt x="773" y="4343"/>
                  </a:lnTo>
                  <a:lnTo>
                    <a:pt x="541" y="4652"/>
                  </a:lnTo>
                  <a:lnTo>
                    <a:pt x="348" y="4941"/>
                  </a:lnTo>
                  <a:lnTo>
                    <a:pt x="194" y="5250"/>
                  </a:lnTo>
                  <a:lnTo>
                    <a:pt x="78" y="5559"/>
                  </a:lnTo>
                  <a:lnTo>
                    <a:pt x="20" y="5868"/>
                  </a:lnTo>
                  <a:lnTo>
                    <a:pt x="1" y="6196"/>
                  </a:lnTo>
                  <a:lnTo>
                    <a:pt x="20" y="6505"/>
                  </a:lnTo>
                  <a:lnTo>
                    <a:pt x="78" y="6833"/>
                  </a:lnTo>
                  <a:lnTo>
                    <a:pt x="194" y="7142"/>
                  </a:lnTo>
                  <a:lnTo>
                    <a:pt x="348" y="7431"/>
                  </a:lnTo>
                  <a:lnTo>
                    <a:pt x="541" y="7740"/>
                  </a:lnTo>
                  <a:lnTo>
                    <a:pt x="773" y="8029"/>
                  </a:lnTo>
                  <a:lnTo>
                    <a:pt x="1043" y="8319"/>
                  </a:lnTo>
                  <a:lnTo>
                    <a:pt x="1352" y="8609"/>
                  </a:lnTo>
                  <a:lnTo>
                    <a:pt x="1699" y="8879"/>
                  </a:lnTo>
                  <a:lnTo>
                    <a:pt x="2066" y="9149"/>
                  </a:lnTo>
                  <a:lnTo>
                    <a:pt x="2491" y="9400"/>
                  </a:lnTo>
                  <a:lnTo>
                    <a:pt x="2935" y="9651"/>
                  </a:lnTo>
                  <a:lnTo>
                    <a:pt x="3417" y="9902"/>
                  </a:lnTo>
                  <a:lnTo>
                    <a:pt x="3919" y="10133"/>
                  </a:lnTo>
                  <a:lnTo>
                    <a:pt x="4459" y="10365"/>
                  </a:lnTo>
                  <a:lnTo>
                    <a:pt x="5019" y="10577"/>
                  </a:lnTo>
                  <a:lnTo>
                    <a:pt x="5617" y="10770"/>
                  </a:lnTo>
                  <a:lnTo>
                    <a:pt x="6254" y="10963"/>
                  </a:lnTo>
                  <a:lnTo>
                    <a:pt x="6891" y="11156"/>
                  </a:lnTo>
                  <a:lnTo>
                    <a:pt x="7567" y="11330"/>
                  </a:lnTo>
                  <a:lnTo>
                    <a:pt x="8262" y="11484"/>
                  </a:lnTo>
                  <a:lnTo>
                    <a:pt x="8976" y="11639"/>
                  </a:lnTo>
                  <a:lnTo>
                    <a:pt x="9728" y="11774"/>
                  </a:lnTo>
                  <a:lnTo>
                    <a:pt x="10481" y="11909"/>
                  </a:lnTo>
                  <a:lnTo>
                    <a:pt x="11253" y="12005"/>
                  </a:lnTo>
                  <a:lnTo>
                    <a:pt x="12064" y="12102"/>
                  </a:lnTo>
                  <a:lnTo>
                    <a:pt x="12875" y="12198"/>
                  </a:lnTo>
                  <a:lnTo>
                    <a:pt x="13704" y="12256"/>
                  </a:lnTo>
                  <a:lnTo>
                    <a:pt x="14534" y="12314"/>
                  </a:lnTo>
                  <a:lnTo>
                    <a:pt x="15403" y="12353"/>
                  </a:lnTo>
                  <a:lnTo>
                    <a:pt x="16271" y="12372"/>
                  </a:lnTo>
                  <a:lnTo>
                    <a:pt x="17159" y="12391"/>
                  </a:lnTo>
                  <a:lnTo>
                    <a:pt x="18028" y="12372"/>
                  </a:lnTo>
                  <a:lnTo>
                    <a:pt x="18896" y="12353"/>
                  </a:lnTo>
                  <a:lnTo>
                    <a:pt x="19765" y="12314"/>
                  </a:lnTo>
                  <a:lnTo>
                    <a:pt x="20595" y="12256"/>
                  </a:lnTo>
                  <a:lnTo>
                    <a:pt x="21425" y="12198"/>
                  </a:lnTo>
                  <a:lnTo>
                    <a:pt x="22255" y="12102"/>
                  </a:lnTo>
                  <a:lnTo>
                    <a:pt x="23046" y="12005"/>
                  </a:lnTo>
                  <a:lnTo>
                    <a:pt x="23818" y="11909"/>
                  </a:lnTo>
                  <a:lnTo>
                    <a:pt x="24590" y="11774"/>
                  </a:lnTo>
                  <a:lnTo>
                    <a:pt x="25324" y="11639"/>
                  </a:lnTo>
                  <a:lnTo>
                    <a:pt x="26038" y="11484"/>
                  </a:lnTo>
                  <a:lnTo>
                    <a:pt x="26733" y="11330"/>
                  </a:lnTo>
                  <a:lnTo>
                    <a:pt x="27408" y="11156"/>
                  </a:lnTo>
                  <a:lnTo>
                    <a:pt x="28064" y="10963"/>
                  </a:lnTo>
                  <a:lnTo>
                    <a:pt x="28682" y="10770"/>
                  </a:lnTo>
                  <a:lnTo>
                    <a:pt x="29280" y="10577"/>
                  </a:lnTo>
                  <a:lnTo>
                    <a:pt x="29840" y="10365"/>
                  </a:lnTo>
                  <a:lnTo>
                    <a:pt x="30380" y="10133"/>
                  </a:lnTo>
                  <a:lnTo>
                    <a:pt x="30902" y="9902"/>
                  </a:lnTo>
                  <a:lnTo>
                    <a:pt x="31365" y="9651"/>
                  </a:lnTo>
                  <a:lnTo>
                    <a:pt x="31809" y="9400"/>
                  </a:lnTo>
                  <a:lnTo>
                    <a:pt x="32233" y="9149"/>
                  </a:lnTo>
                  <a:lnTo>
                    <a:pt x="32619" y="8879"/>
                  </a:lnTo>
                  <a:lnTo>
                    <a:pt x="32947" y="8609"/>
                  </a:lnTo>
                  <a:lnTo>
                    <a:pt x="33256" y="8319"/>
                  </a:lnTo>
                  <a:lnTo>
                    <a:pt x="33527" y="8029"/>
                  </a:lnTo>
                  <a:lnTo>
                    <a:pt x="33758" y="7740"/>
                  </a:lnTo>
                  <a:lnTo>
                    <a:pt x="33951" y="7431"/>
                  </a:lnTo>
                  <a:lnTo>
                    <a:pt x="34106" y="7142"/>
                  </a:lnTo>
                  <a:lnTo>
                    <a:pt x="34221" y="6833"/>
                  </a:lnTo>
                  <a:lnTo>
                    <a:pt x="34279" y="6505"/>
                  </a:lnTo>
                  <a:lnTo>
                    <a:pt x="34299" y="6196"/>
                  </a:lnTo>
                  <a:lnTo>
                    <a:pt x="34279" y="5868"/>
                  </a:lnTo>
                  <a:lnTo>
                    <a:pt x="34221" y="5559"/>
                  </a:lnTo>
                  <a:lnTo>
                    <a:pt x="34106" y="5250"/>
                  </a:lnTo>
                  <a:lnTo>
                    <a:pt x="33951" y="4941"/>
                  </a:lnTo>
                  <a:lnTo>
                    <a:pt x="33758" y="4652"/>
                  </a:lnTo>
                  <a:lnTo>
                    <a:pt x="33527" y="4343"/>
                  </a:lnTo>
                  <a:lnTo>
                    <a:pt x="33256" y="4073"/>
                  </a:lnTo>
                  <a:lnTo>
                    <a:pt x="32947" y="3783"/>
                  </a:lnTo>
                  <a:lnTo>
                    <a:pt x="32619" y="3513"/>
                  </a:lnTo>
                  <a:lnTo>
                    <a:pt x="32233" y="3243"/>
                  </a:lnTo>
                  <a:lnTo>
                    <a:pt x="31809" y="2973"/>
                  </a:lnTo>
                  <a:lnTo>
                    <a:pt x="31365" y="2722"/>
                  </a:lnTo>
                  <a:lnTo>
                    <a:pt x="30902" y="2490"/>
                  </a:lnTo>
                  <a:lnTo>
                    <a:pt x="30380" y="2259"/>
                  </a:lnTo>
                  <a:lnTo>
                    <a:pt x="29840" y="2027"/>
                  </a:lnTo>
                  <a:lnTo>
                    <a:pt x="29280" y="1815"/>
                  </a:lnTo>
                  <a:lnTo>
                    <a:pt x="28682" y="1602"/>
                  </a:lnTo>
                  <a:lnTo>
                    <a:pt x="28064" y="1409"/>
                  </a:lnTo>
                  <a:lnTo>
                    <a:pt x="27408" y="1236"/>
                  </a:lnTo>
                  <a:lnTo>
                    <a:pt x="26733" y="1062"/>
                  </a:lnTo>
                  <a:lnTo>
                    <a:pt x="26038" y="888"/>
                  </a:lnTo>
                  <a:lnTo>
                    <a:pt x="25324" y="753"/>
                  </a:lnTo>
                  <a:lnTo>
                    <a:pt x="24590" y="599"/>
                  </a:lnTo>
                  <a:lnTo>
                    <a:pt x="23818" y="483"/>
                  </a:lnTo>
                  <a:lnTo>
                    <a:pt x="23046" y="367"/>
                  </a:lnTo>
                  <a:lnTo>
                    <a:pt x="22255" y="271"/>
                  </a:lnTo>
                  <a:lnTo>
                    <a:pt x="21425" y="193"/>
                  </a:lnTo>
                  <a:lnTo>
                    <a:pt x="20595" y="116"/>
                  </a:lnTo>
                  <a:lnTo>
                    <a:pt x="19765" y="58"/>
                  </a:lnTo>
                  <a:lnTo>
                    <a:pt x="18896" y="20"/>
                  </a:lnTo>
                  <a:lnTo>
                    <a:pt x="18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2"/>
            <p:cNvSpPr/>
            <p:nvPr/>
          </p:nvSpPr>
          <p:spPr>
            <a:xfrm>
              <a:off x="3242550" y="2257950"/>
              <a:ext cx="846850" cy="299200"/>
            </a:xfrm>
            <a:custGeom>
              <a:avLst/>
              <a:gdLst/>
              <a:ahLst/>
              <a:cxnLst/>
              <a:rect l="l" t="t" r="r" b="b"/>
              <a:pathLst>
                <a:path w="33874" h="11968" fill="none" extrusionOk="0">
                  <a:moveTo>
                    <a:pt x="16946" y="11967"/>
                  </a:moveTo>
                  <a:lnTo>
                    <a:pt x="16946" y="11967"/>
                  </a:lnTo>
                  <a:lnTo>
                    <a:pt x="16058" y="11948"/>
                  </a:lnTo>
                  <a:lnTo>
                    <a:pt x="15209" y="11929"/>
                  </a:lnTo>
                  <a:lnTo>
                    <a:pt x="14360" y="11890"/>
                  </a:lnTo>
                  <a:lnTo>
                    <a:pt x="13530" y="11832"/>
                  </a:lnTo>
                  <a:lnTo>
                    <a:pt x="12719" y="11774"/>
                  </a:lnTo>
                  <a:lnTo>
                    <a:pt x="11909" y="11697"/>
                  </a:lnTo>
                  <a:lnTo>
                    <a:pt x="11117" y="11600"/>
                  </a:lnTo>
                  <a:lnTo>
                    <a:pt x="10345" y="11485"/>
                  </a:lnTo>
                  <a:lnTo>
                    <a:pt x="9612" y="11369"/>
                  </a:lnTo>
                  <a:lnTo>
                    <a:pt x="8879" y="11234"/>
                  </a:lnTo>
                  <a:lnTo>
                    <a:pt x="8164" y="11099"/>
                  </a:lnTo>
                  <a:lnTo>
                    <a:pt x="7470" y="10944"/>
                  </a:lnTo>
                  <a:lnTo>
                    <a:pt x="6813" y="10771"/>
                  </a:lnTo>
                  <a:lnTo>
                    <a:pt x="6176" y="10597"/>
                  </a:lnTo>
                  <a:lnTo>
                    <a:pt x="5559" y="10404"/>
                  </a:lnTo>
                  <a:lnTo>
                    <a:pt x="4960" y="10211"/>
                  </a:lnTo>
                  <a:lnTo>
                    <a:pt x="4401" y="9998"/>
                  </a:lnTo>
                  <a:lnTo>
                    <a:pt x="3880" y="9786"/>
                  </a:lnTo>
                  <a:lnTo>
                    <a:pt x="3378" y="9555"/>
                  </a:lnTo>
                  <a:lnTo>
                    <a:pt x="2895" y="9323"/>
                  </a:lnTo>
                  <a:lnTo>
                    <a:pt x="2451" y="9072"/>
                  </a:lnTo>
                  <a:lnTo>
                    <a:pt x="2046" y="8821"/>
                  </a:lnTo>
                  <a:lnTo>
                    <a:pt x="1679" y="8570"/>
                  </a:lnTo>
                  <a:lnTo>
                    <a:pt x="1332" y="8300"/>
                  </a:lnTo>
                  <a:lnTo>
                    <a:pt x="1042" y="8030"/>
                  </a:lnTo>
                  <a:lnTo>
                    <a:pt x="772" y="7760"/>
                  </a:lnTo>
                  <a:lnTo>
                    <a:pt x="541" y="7470"/>
                  </a:lnTo>
                  <a:lnTo>
                    <a:pt x="348" y="7181"/>
                  </a:lnTo>
                  <a:lnTo>
                    <a:pt x="193" y="6891"/>
                  </a:lnTo>
                  <a:lnTo>
                    <a:pt x="97" y="6582"/>
                  </a:lnTo>
                  <a:lnTo>
                    <a:pt x="19" y="6293"/>
                  </a:lnTo>
                  <a:lnTo>
                    <a:pt x="0" y="5984"/>
                  </a:lnTo>
                  <a:lnTo>
                    <a:pt x="0" y="5984"/>
                  </a:lnTo>
                  <a:lnTo>
                    <a:pt x="19" y="5675"/>
                  </a:lnTo>
                  <a:lnTo>
                    <a:pt x="97" y="5366"/>
                  </a:lnTo>
                  <a:lnTo>
                    <a:pt x="193" y="5077"/>
                  </a:lnTo>
                  <a:lnTo>
                    <a:pt x="348" y="4768"/>
                  </a:lnTo>
                  <a:lnTo>
                    <a:pt x="541" y="4498"/>
                  </a:lnTo>
                  <a:lnTo>
                    <a:pt x="772" y="4208"/>
                  </a:lnTo>
                  <a:lnTo>
                    <a:pt x="1042" y="3919"/>
                  </a:lnTo>
                  <a:lnTo>
                    <a:pt x="1332" y="3648"/>
                  </a:lnTo>
                  <a:lnTo>
                    <a:pt x="1679" y="3398"/>
                  </a:lnTo>
                  <a:lnTo>
                    <a:pt x="2046" y="3127"/>
                  </a:lnTo>
                  <a:lnTo>
                    <a:pt x="2451" y="2876"/>
                  </a:lnTo>
                  <a:lnTo>
                    <a:pt x="2895" y="2645"/>
                  </a:lnTo>
                  <a:lnTo>
                    <a:pt x="3378" y="2413"/>
                  </a:lnTo>
                  <a:lnTo>
                    <a:pt x="3880" y="2182"/>
                  </a:lnTo>
                  <a:lnTo>
                    <a:pt x="4401" y="1969"/>
                  </a:lnTo>
                  <a:lnTo>
                    <a:pt x="4960" y="1757"/>
                  </a:lnTo>
                  <a:lnTo>
                    <a:pt x="5559" y="1564"/>
                  </a:lnTo>
                  <a:lnTo>
                    <a:pt x="6176" y="1371"/>
                  </a:lnTo>
                  <a:lnTo>
                    <a:pt x="6813" y="1197"/>
                  </a:lnTo>
                  <a:lnTo>
                    <a:pt x="7470" y="1024"/>
                  </a:lnTo>
                  <a:lnTo>
                    <a:pt x="8164" y="869"/>
                  </a:lnTo>
                  <a:lnTo>
                    <a:pt x="8879" y="734"/>
                  </a:lnTo>
                  <a:lnTo>
                    <a:pt x="9612" y="599"/>
                  </a:lnTo>
                  <a:lnTo>
                    <a:pt x="10345" y="464"/>
                  </a:lnTo>
                  <a:lnTo>
                    <a:pt x="11117" y="367"/>
                  </a:lnTo>
                  <a:lnTo>
                    <a:pt x="11909" y="271"/>
                  </a:lnTo>
                  <a:lnTo>
                    <a:pt x="12719" y="194"/>
                  </a:lnTo>
                  <a:lnTo>
                    <a:pt x="13530" y="116"/>
                  </a:lnTo>
                  <a:lnTo>
                    <a:pt x="14360" y="78"/>
                  </a:lnTo>
                  <a:lnTo>
                    <a:pt x="15209" y="39"/>
                  </a:lnTo>
                  <a:lnTo>
                    <a:pt x="16058" y="1"/>
                  </a:lnTo>
                  <a:lnTo>
                    <a:pt x="16946" y="1"/>
                  </a:lnTo>
                  <a:lnTo>
                    <a:pt x="16946" y="1"/>
                  </a:lnTo>
                  <a:lnTo>
                    <a:pt x="17815" y="1"/>
                  </a:lnTo>
                  <a:lnTo>
                    <a:pt x="18664" y="39"/>
                  </a:lnTo>
                  <a:lnTo>
                    <a:pt x="19513" y="78"/>
                  </a:lnTo>
                  <a:lnTo>
                    <a:pt x="20343" y="116"/>
                  </a:lnTo>
                  <a:lnTo>
                    <a:pt x="21173" y="194"/>
                  </a:lnTo>
                  <a:lnTo>
                    <a:pt x="21965" y="271"/>
                  </a:lnTo>
                  <a:lnTo>
                    <a:pt x="22756" y="367"/>
                  </a:lnTo>
                  <a:lnTo>
                    <a:pt x="23528" y="464"/>
                  </a:lnTo>
                  <a:lnTo>
                    <a:pt x="24281" y="599"/>
                  </a:lnTo>
                  <a:lnTo>
                    <a:pt x="24995" y="734"/>
                  </a:lnTo>
                  <a:lnTo>
                    <a:pt x="25709" y="869"/>
                  </a:lnTo>
                  <a:lnTo>
                    <a:pt x="26404" y="1024"/>
                  </a:lnTo>
                  <a:lnTo>
                    <a:pt x="27060" y="1197"/>
                  </a:lnTo>
                  <a:lnTo>
                    <a:pt x="27697" y="1371"/>
                  </a:lnTo>
                  <a:lnTo>
                    <a:pt x="28315" y="1564"/>
                  </a:lnTo>
                  <a:lnTo>
                    <a:pt x="28913" y="1757"/>
                  </a:lnTo>
                  <a:lnTo>
                    <a:pt x="29473" y="1969"/>
                  </a:lnTo>
                  <a:lnTo>
                    <a:pt x="29994" y="2182"/>
                  </a:lnTo>
                  <a:lnTo>
                    <a:pt x="30496" y="2413"/>
                  </a:lnTo>
                  <a:lnTo>
                    <a:pt x="30978" y="2645"/>
                  </a:lnTo>
                  <a:lnTo>
                    <a:pt x="31422" y="2876"/>
                  </a:lnTo>
                  <a:lnTo>
                    <a:pt x="31827" y="3127"/>
                  </a:lnTo>
                  <a:lnTo>
                    <a:pt x="32194" y="3398"/>
                  </a:lnTo>
                  <a:lnTo>
                    <a:pt x="32541" y="3648"/>
                  </a:lnTo>
                  <a:lnTo>
                    <a:pt x="32850" y="3919"/>
                  </a:lnTo>
                  <a:lnTo>
                    <a:pt x="33101" y="4208"/>
                  </a:lnTo>
                  <a:lnTo>
                    <a:pt x="33333" y="4498"/>
                  </a:lnTo>
                  <a:lnTo>
                    <a:pt x="33526" y="4768"/>
                  </a:lnTo>
                  <a:lnTo>
                    <a:pt x="33680" y="5077"/>
                  </a:lnTo>
                  <a:lnTo>
                    <a:pt x="33777" y="5366"/>
                  </a:lnTo>
                  <a:lnTo>
                    <a:pt x="33854" y="5675"/>
                  </a:lnTo>
                  <a:lnTo>
                    <a:pt x="33873" y="5984"/>
                  </a:lnTo>
                  <a:lnTo>
                    <a:pt x="33873" y="5984"/>
                  </a:lnTo>
                  <a:lnTo>
                    <a:pt x="33854" y="6293"/>
                  </a:lnTo>
                  <a:lnTo>
                    <a:pt x="33777" y="6582"/>
                  </a:lnTo>
                  <a:lnTo>
                    <a:pt x="33680" y="6891"/>
                  </a:lnTo>
                  <a:lnTo>
                    <a:pt x="33526" y="7181"/>
                  </a:lnTo>
                  <a:lnTo>
                    <a:pt x="33333" y="7470"/>
                  </a:lnTo>
                  <a:lnTo>
                    <a:pt x="33101" y="7760"/>
                  </a:lnTo>
                  <a:lnTo>
                    <a:pt x="32850" y="8030"/>
                  </a:lnTo>
                  <a:lnTo>
                    <a:pt x="32541" y="8300"/>
                  </a:lnTo>
                  <a:lnTo>
                    <a:pt x="32194" y="8570"/>
                  </a:lnTo>
                  <a:lnTo>
                    <a:pt x="31827" y="8821"/>
                  </a:lnTo>
                  <a:lnTo>
                    <a:pt x="31422" y="9072"/>
                  </a:lnTo>
                  <a:lnTo>
                    <a:pt x="30978" y="9323"/>
                  </a:lnTo>
                  <a:lnTo>
                    <a:pt x="30496" y="9555"/>
                  </a:lnTo>
                  <a:lnTo>
                    <a:pt x="29994" y="9786"/>
                  </a:lnTo>
                  <a:lnTo>
                    <a:pt x="29473" y="9998"/>
                  </a:lnTo>
                  <a:lnTo>
                    <a:pt x="28913" y="10211"/>
                  </a:lnTo>
                  <a:lnTo>
                    <a:pt x="28315" y="10404"/>
                  </a:lnTo>
                  <a:lnTo>
                    <a:pt x="27697" y="10597"/>
                  </a:lnTo>
                  <a:lnTo>
                    <a:pt x="27060" y="10771"/>
                  </a:lnTo>
                  <a:lnTo>
                    <a:pt x="26404" y="10944"/>
                  </a:lnTo>
                  <a:lnTo>
                    <a:pt x="25709" y="11099"/>
                  </a:lnTo>
                  <a:lnTo>
                    <a:pt x="24995" y="11234"/>
                  </a:lnTo>
                  <a:lnTo>
                    <a:pt x="24281" y="11369"/>
                  </a:lnTo>
                  <a:lnTo>
                    <a:pt x="23528" y="11485"/>
                  </a:lnTo>
                  <a:lnTo>
                    <a:pt x="22756" y="11600"/>
                  </a:lnTo>
                  <a:lnTo>
                    <a:pt x="21965" y="11697"/>
                  </a:lnTo>
                  <a:lnTo>
                    <a:pt x="21173" y="11774"/>
                  </a:lnTo>
                  <a:lnTo>
                    <a:pt x="20343" y="11832"/>
                  </a:lnTo>
                  <a:lnTo>
                    <a:pt x="19513" y="11890"/>
                  </a:lnTo>
                  <a:lnTo>
                    <a:pt x="18664" y="11929"/>
                  </a:lnTo>
                  <a:lnTo>
                    <a:pt x="17815" y="11948"/>
                  </a:lnTo>
                  <a:lnTo>
                    <a:pt x="16946" y="119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2"/>
            <p:cNvSpPr/>
            <p:nvPr/>
          </p:nvSpPr>
          <p:spPr>
            <a:xfrm>
              <a:off x="3394525" y="2283050"/>
              <a:ext cx="542875" cy="195925"/>
            </a:xfrm>
            <a:custGeom>
              <a:avLst/>
              <a:gdLst/>
              <a:ahLst/>
              <a:cxnLst/>
              <a:rect l="l" t="t" r="r" b="b"/>
              <a:pathLst>
                <a:path w="21715" h="7837" extrusionOk="0">
                  <a:moveTo>
                    <a:pt x="10867" y="135"/>
                  </a:moveTo>
                  <a:lnTo>
                    <a:pt x="11948" y="155"/>
                  </a:lnTo>
                  <a:lnTo>
                    <a:pt x="13010" y="213"/>
                  </a:lnTo>
                  <a:lnTo>
                    <a:pt x="14052" y="309"/>
                  </a:lnTo>
                  <a:lnTo>
                    <a:pt x="15036" y="425"/>
                  </a:lnTo>
                  <a:lnTo>
                    <a:pt x="15963" y="579"/>
                  </a:lnTo>
                  <a:lnTo>
                    <a:pt x="16851" y="772"/>
                  </a:lnTo>
                  <a:lnTo>
                    <a:pt x="17681" y="1004"/>
                  </a:lnTo>
                  <a:lnTo>
                    <a:pt x="18433" y="1236"/>
                  </a:lnTo>
                  <a:lnTo>
                    <a:pt x="18800" y="1371"/>
                  </a:lnTo>
                  <a:lnTo>
                    <a:pt x="19128" y="1506"/>
                  </a:lnTo>
                  <a:lnTo>
                    <a:pt x="19456" y="1660"/>
                  </a:lnTo>
                  <a:lnTo>
                    <a:pt x="19746" y="1795"/>
                  </a:lnTo>
                  <a:lnTo>
                    <a:pt x="20016" y="1950"/>
                  </a:lnTo>
                  <a:lnTo>
                    <a:pt x="20286" y="2104"/>
                  </a:lnTo>
                  <a:lnTo>
                    <a:pt x="20518" y="2278"/>
                  </a:lnTo>
                  <a:lnTo>
                    <a:pt x="20730" y="2451"/>
                  </a:lnTo>
                  <a:lnTo>
                    <a:pt x="20923" y="2606"/>
                  </a:lnTo>
                  <a:lnTo>
                    <a:pt x="21097" y="2799"/>
                  </a:lnTo>
                  <a:lnTo>
                    <a:pt x="21232" y="2973"/>
                  </a:lnTo>
                  <a:lnTo>
                    <a:pt x="21367" y="3146"/>
                  </a:lnTo>
                  <a:lnTo>
                    <a:pt x="21464" y="3339"/>
                  </a:lnTo>
                  <a:lnTo>
                    <a:pt x="21521" y="3532"/>
                  </a:lnTo>
                  <a:lnTo>
                    <a:pt x="21560" y="3725"/>
                  </a:lnTo>
                  <a:lnTo>
                    <a:pt x="21579" y="3918"/>
                  </a:lnTo>
                  <a:lnTo>
                    <a:pt x="21560" y="4111"/>
                  </a:lnTo>
                  <a:lnTo>
                    <a:pt x="21521" y="4304"/>
                  </a:lnTo>
                  <a:lnTo>
                    <a:pt x="21464" y="4497"/>
                  </a:lnTo>
                  <a:lnTo>
                    <a:pt x="21367" y="4671"/>
                  </a:lnTo>
                  <a:lnTo>
                    <a:pt x="21232" y="4864"/>
                  </a:lnTo>
                  <a:lnTo>
                    <a:pt x="21097" y="5038"/>
                  </a:lnTo>
                  <a:lnTo>
                    <a:pt x="20923" y="5212"/>
                  </a:lnTo>
                  <a:lnTo>
                    <a:pt x="20730" y="5385"/>
                  </a:lnTo>
                  <a:lnTo>
                    <a:pt x="20518" y="5559"/>
                  </a:lnTo>
                  <a:lnTo>
                    <a:pt x="20286" y="5713"/>
                  </a:lnTo>
                  <a:lnTo>
                    <a:pt x="20016" y="5868"/>
                  </a:lnTo>
                  <a:lnTo>
                    <a:pt x="19746" y="6022"/>
                  </a:lnTo>
                  <a:lnTo>
                    <a:pt x="19456" y="6177"/>
                  </a:lnTo>
                  <a:lnTo>
                    <a:pt x="19128" y="6312"/>
                  </a:lnTo>
                  <a:lnTo>
                    <a:pt x="18800" y="6466"/>
                  </a:lnTo>
                  <a:lnTo>
                    <a:pt x="18433" y="6582"/>
                  </a:lnTo>
                  <a:lnTo>
                    <a:pt x="17681" y="6833"/>
                  </a:lnTo>
                  <a:lnTo>
                    <a:pt x="16851" y="7045"/>
                  </a:lnTo>
                  <a:lnTo>
                    <a:pt x="15963" y="7238"/>
                  </a:lnTo>
                  <a:lnTo>
                    <a:pt x="15036" y="7393"/>
                  </a:lnTo>
                  <a:lnTo>
                    <a:pt x="14052" y="7528"/>
                  </a:lnTo>
                  <a:lnTo>
                    <a:pt x="13010" y="7624"/>
                  </a:lnTo>
                  <a:lnTo>
                    <a:pt x="11948" y="7682"/>
                  </a:lnTo>
                  <a:lnTo>
                    <a:pt x="10867" y="7701"/>
                  </a:lnTo>
                  <a:lnTo>
                    <a:pt x="9767" y="7682"/>
                  </a:lnTo>
                  <a:lnTo>
                    <a:pt x="8706" y="7624"/>
                  </a:lnTo>
                  <a:lnTo>
                    <a:pt x="7683" y="7528"/>
                  </a:lnTo>
                  <a:lnTo>
                    <a:pt x="6698" y="7393"/>
                  </a:lnTo>
                  <a:lnTo>
                    <a:pt x="5753" y="7238"/>
                  </a:lnTo>
                  <a:lnTo>
                    <a:pt x="4865" y="7045"/>
                  </a:lnTo>
                  <a:lnTo>
                    <a:pt x="4035" y="6833"/>
                  </a:lnTo>
                  <a:lnTo>
                    <a:pt x="3282" y="6582"/>
                  </a:lnTo>
                  <a:lnTo>
                    <a:pt x="2935" y="6466"/>
                  </a:lnTo>
                  <a:lnTo>
                    <a:pt x="2587" y="6312"/>
                  </a:lnTo>
                  <a:lnTo>
                    <a:pt x="2278" y="6177"/>
                  </a:lnTo>
                  <a:lnTo>
                    <a:pt x="1970" y="6022"/>
                  </a:lnTo>
                  <a:lnTo>
                    <a:pt x="1699" y="5868"/>
                  </a:lnTo>
                  <a:lnTo>
                    <a:pt x="1429" y="5713"/>
                  </a:lnTo>
                  <a:lnTo>
                    <a:pt x="1198" y="5559"/>
                  </a:lnTo>
                  <a:lnTo>
                    <a:pt x="985" y="5385"/>
                  </a:lnTo>
                  <a:lnTo>
                    <a:pt x="792" y="5212"/>
                  </a:lnTo>
                  <a:lnTo>
                    <a:pt x="619" y="5038"/>
                  </a:lnTo>
                  <a:lnTo>
                    <a:pt x="483" y="4864"/>
                  </a:lnTo>
                  <a:lnTo>
                    <a:pt x="348" y="4671"/>
                  </a:lnTo>
                  <a:lnTo>
                    <a:pt x="271" y="4497"/>
                  </a:lnTo>
                  <a:lnTo>
                    <a:pt x="194" y="4304"/>
                  </a:lnTo>
                  <a:lnTo>
                    <a:pt x="155" y="4111"/>
                  </a:lnTo>
                  <a:lnTo>
                    <a:pt x="136" y="3918"/>
                  </a:lnTo>
                  <a:lnTo>
                    <a:pt x="155" y="3725"/>
                  </a:lnTo>
                  <a:lnTo>
                    <a:pt x="194" y="3532"/>
                  </a:lnTo>
                  <a:lnTo>
                    <a:pt x="271" y="3339"/>
                  </a:lnTo>
                  <a:lnTo>
                    <a:pt x="348" y="3146"/>
                  </a:lnTo>
                  <a:lnTo>
                    <a:pt x="483" y="2973"/>
                  </a:lnTo>
                  <a:lnTo>
                    <a:pt x="619" y="2799"/>
                  </a:lnTo>
                  <a:lnTo>
                    <a:pt x="792" y="2606"/>
                  </a:lnTo>
                  <a:lnTo>
                    <a:pt x="985" y="2451"/>
                  </a:lnTo>
                  <a:lnTo>
                    <a:pt x="1198" y="2278"/>
                  </a:lnTo>
                  <a:lnTo>
                    <a:pt x="1429" y="2104"/>
                  </a:lnTo>
                  <a:lnTo>
                    <a:pt x="1699" y="1950"/>
                  </a:lnTo>
                  <a:lnTo>
                    <a:pt x="1970" y="1795"/>
                  </a:lnTo>
                  <a:lnTo>
                    <a:pt x="2278" y="1660"/>
                  </a:lnTo>
                  <a:lnTo>
                    <a:pt x="2587" y="1506"/>
                  </a:lnTo>
                  <a:lnTo>
                    <a:pt x="2935" y="1371"/>
                  </a:lnTo>
                  <a:lnTo>
                    <a:pt x="3282" y="1236"/>
                  </a:lnTo>
                  <a:lnTo>
                    <a:pt x="4035" y="1004"/>
                  </a:lnTo>
                  <a:lnTo>
                    <a:pt x="4865" y="772"/>
                  </a:lnTo>
                  <a:lnTo>
                    <a:pt x="5753" y="579"/>
                  </a:lnTo>
                  <a:lnTo>
                    <a:pt x="6698" y="425"/>
                  </a:lnTo>
                  <a:lnTo>
                    <a:pt x="7683" y="309"/>
                  </a:lnTo>
                  <a:lnTo>
                    <a:pt x="8706" y="213"/>
                  </a:lnTo>
                  <a:lnTo>
                    <a:pt x="9767" y="155"/>
                  </a:lnTo>
                  <a:lnTo>
                    <a:pt x="10867" y="135"/>
                  </a:lnTo>
                  <a:close/>
                  <a:moveTo>
                    <a:pt x="10867" y="0"/>
                  </a:moveTo>
                  <a:lnTo>
                    <a:pt x="9748" y="20"/>
                  </a:lnTo>
                  <a:lnTo>
                    <a:pt x="8667" y="77"/>
                  </a:lnTo>
                  <a:lnTo>
                    <a:pt x="7625" y="174"/>
                  </a:lnTo>
                  <a:lnTo>
                    <a:pt x="6640" y="309"/>
                  </a:lnTo>
                  <a:lnTo>
                    <a:pt x="5695" y="463"/>
                  </a:lnTo>
                  <a:lnTo>
                    <a:pt x="4788" y="656"/>
                  </a:lnTo>
                  <a:lnTo>
                    <a:pt x="3958" y="888"/>
                  </a:lnTo>
                  <a:lnTo>
                    <a:pt x="3186" y="1139"/>
                  </a:lnTo>
                  <a:lnTo>
                    <a:pt x="2819" y="1274"/>
                  </a:lnTo>
                  <a:lnTo>
                    <a:pt x="2491" y="1429"/>
                  </a:lnTo>
                  <a:lnTo>
                    <a:pt x="2163" y="1564"/>
                  </a:lnTo>
                  <a:lnTo>
                    <a:pt x="1854" y="1718"/>
                  </a:lnTo>
                  <a:lnTo>
                    <a:pt x="1584" y="1892"/>
                  </a:lnTo>
                  <a:lnTo>
                    <a:pt x="1313" y="2046"/>
                  </a:lnTo>
                  <a:lnTo>
                    <a:pt x="1082" y="2220"/>
                  </a:lnTo>
                  <a:lnTo>
                    <a:pt x="850" y="2394"/>
                  </a:lnTo>
                  <a:lnTo>
                    <a:pt x="657" y="2567"/>
                  </a:lnTo>
                  <a:lnTo>
                    <a:pt x="483" y="2741"/>
                  </a:lnTo>
                  <a:lnTo>
                    <a:pt x="348" y="2934"/>
                  </a:lnTo>
                  <a:lnTo>
                    <a:pt x="213" y="3127"/>
                  </a:lnTo>
                  <a:lnTo>
                    <a:pt x="117" y="3320"/>
                  </a:lnTo>
                  <a:lnTo>
                    <a:pt x="59" y="3513"/>
                  </a:lnTo>
                  <a:lnTo>
                    <a:pt x="20" y="3706"/>
                  </a:lnTo>
                  <a:lnTo>
                    <a:pt x="1" y="3918"/>
                  </a:lnTo>
                  <a:lnTo>
                    <a:pt x="20" y="4111"/>
                  </a:lnTo>
                  <a:lnTo>
                    <a:pt x="59" y="4324"/>
                  </a:lnTo>
                  <a:lnTo>
                    <a:pt x="117" y="4517"/>
                  </a:lnTo>
                  <a:lnTo>
                    <a:pt x="213" y="4710"/>
                  </a:lnTo>
                  <a:lnTo>
                    <a:pt x="348" y="4903"/>
                  </a:lnTo>
                  <a:lnTo>
                    <a:pt x="483" y="5076"/>
                  </a:lnTo>
                  <a:lnTo>
                    <a:pt x="657" y="5269"/>
                  </a:lnTo>
                  <a:lnTo>
                    <a:pt x="850" y="5443"/>
                  </a:lnTo>
                  <a:lnTo>
                    <a:pt x="1082" y="5617"/>
                  </a:lnTo>
                  <a:lnTo>
                    <a:pt x="1313" y="5791"/>
                  </a:lnTo>
                  <a:lnTo>
                    <a:pt x="1584" y="5945"/>
                  </a:lnTo>
                  <a:lnTo>
                    <a:pt x="1854" y="6099"/>
                  </a:lnTo>
                  <a:lnTo>
                    <a:pt x="2163" y="6254"/>
                  </a:lnTo>
                  <a:lnTo>
                    <a:pt x="2491" y="6408"/>
                  </a:lnTo>
                  <a:lnTo>
                    <a:pt x="2819" y="6543"/>
                  </a:lnTo>
                  <a:lnTo>
                    <a:pt x="3186" y="6678"/>
                  </a:lnTo>
                  <a:lnTo>
                    <a:pt x="3958" y="6949"/>
                  </a:lnTo>
                  <a:lnTo>
                    <a:pt x="4788" y="7161"/>
                  </a:lnTo>
                  <a:lnTo>
                    <a:pt x="5695" y="7373"/>
                  </a:lnTo>
                  <a:lnTo>
                    <a:pt x="6640" y="7528"/>
                  </a:lnTo>
                  <a:lnTo>
                    <a:pt x="7625" y="7663"/>
                  </a:lnTo>
                  <a:lnTo>
                    <a:pt x="8667" y="7759"/>
                  </a:lnTo>
                  <a:lnTo>
                    <a:pt x="9748" y="7817"/>
                  </a:lnTo>
                  <a:lnTo>
                    <a:pt x="10867" y="7836"/>
                  </a:lnTo>
                  <a:lnTo>
                    <a:pt x="11967" y="7817"/>
                  </a:lnTo>
                  <a:lnTo>
                    <a:pt x="13048" y="7759"/>
                  </a:lnTo>
                  <a:lnTo>
                    <a:pt x="14091" y="7663"/>
                  </a:lnTo>
                  <a:lnTo>
                    <a:pt x="15075" y="7528"/>
                  </a:lnTo>
                  <a:lnTo>
                    <a:pt x="16040" y="7373"/>
                  </a:lnTo>
                  <a:lnTo>
                    <a:pt x="16928" y="7161"/>
                  </a:lnTo>
                  <a:lnTo>
                    <a:pt x="17758" y="6949"/>
                  </a:lnTo>
                  <a:lnTo>
                    <a:pt x="18530" y="6678"/>
                  </a:lnTo>
                  <a:lnTo>
                    <a:pt x="18897" y="6543"/>
                  </a:lnTo>
                  <a:lnTo>
                    <a:pt x="19244" y="6408"/>
                  </a:lnTo>
                  <a:lnTo>
                    <a:pt x="19553" y="6254"/>
                  </a:lnTo>
                  <a:lnTo>
                    <a:pt x="19862" y="6099"/>
                  </a:lnTo>
                  <a:lnTo>
                    <a:pt x="20151" y="5945"/>
                  </a:lnTo>
                  <a:lnTo>
                    <a:pt x="20402" y="5791"/>
                  </a:lnTo>
                  <a:lnTo>
                    <a:pt x="20653" y="5617"/>
                  </a:lnTo>
                  <a:lnTo>
                    <a:pt x="20865" y="5443"/>
                  </a:lnTo>
                  <a:lnTo>
                    <a:pt x="21058" y="5269"/>
                  </a:lnTo>
                  <a:lnTo>
                    <a:pt x="21232" y="5076"/>
                  </a:lnTo>
                  <a:lnTo>
                    <a:pt x="21367" y="4903"/>
                  </a:lnTo>
                  <a:lnTo>
                    <a:pt x="21502" y="4710"/>
                  </a:lnTo>
                  <a:lnTo>
                    <a:pt x="21599" y="4517"/>
                  </a:lnTo>
                  <a:lnTo>
                    <a:pt x="21657" y="4324"/>
                  </a:lnTo>
                  <a:lnTo>
                    <a:pt x="21695" y="4111"/>
                  </a:lnTo>
                  <a:lnTo>
                    <a:pt x="21714" y="3918"/>
                  </a:lnTo>
                  <a:lnTo>
                    <a:pt x="21695" y="3706"/>
                  </a:lnTo>
                  <a:lnTo>
                    <a:pt x="21657" y="3513"/>
                  </a:lnTo>
                  <a:lnTo>
                    <a:pt x="21599" y="3320"/>
                  </a:lnTo>
                  <a:lnTo>
                    <a:pt x="21502" y="3127"/>
                  </a:lnTo>
                  <a:lnTo>
                    <a:pt x="21367" y="2934"/>
                  </a:lnTo>
                  <a:lnTo>
                    <a:pt x="21232" y="2741"/>
                  </a:lnTo>
                  <a:lnTo>
                    <a:pt x="21058" y="2567"/>
                  </a:lnTo>
                  <a:lnTo>
                    <a:pt x="20865" y="2394"/>
                  </a:lnTo>
                  <a:lnTo>
                    <a:pt x="20653" y="2220"/>
                  </a:lnTo>
                  <a:lnTo>
                    <a:pt x="20402" y="2046"/>
                  </a:lnTo>
                  <a:lnTo>
                    <a:pt x="20151" y="1892"/>
                  </a:lnTo>
                  <a:lnTo>
                    <a:pt x="19862" y="1718"/>
                  </a:lnTo>
                  <a:lnTo>
                    <a:pt x="19553" y="1564"/>
                  </a:lnTo>
                  <a:lnTo>
                    <a:pt x="19244" y="1429"/>
                  </a:lnTo>
                  <a:lnTo>
                    <a:pt x="18897" y="1274"/>
                  </a:lnTo>
                  <a:lnTo>
                    <a:pt x="18530" y="1139"/>
                  </a:lnTo>
                  <a:lnTo>
                    <a:pt x="17758" y="888"/>
                  </a:lnTo>
                  <a:lnTo>
                    <a:pt x="16928" y="656"/>
                  </a:lnTo>
                  <a:lnTo>
                    <a:pt x="16040" y="463"/>
                  </a:lnTo>
                  <a:lnTo>
                    <a:pt x="15075" y="309"/>
                  </a:lnTo>
                  <a:lnTo>
                    <a:pt x="14091" y="174"/>
                  </a:lnTo>
                  <a:lnTo>
                    <a:pt x="13048" y="77"/>
                  </a:lnTo>
                  <a:lnTo>
                    <a:pt x="11967" y="20"/>
                  </a:lnTo>
                  <a:lnTo>
                    <a:pt x="10867" y="0"/>
                  </a:lnTo>
                  <a:close/>
                </a:path>
              </a:pathLst>
            </a:custGeom>
            <a:solidFill>
              <a:srgbClr val="FFD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2"/>
            <p:cNvSpPr/>
            <p:nvPr/>
          </p:nvSpPr>
          <p:spPr>
            <a:xfrm>
              <a:off x="3397925" y="2286425"/>
              <a:ext cx="536100" cy="189175"/>
            </a:xfrm>
            <a:custGeom>
              <a:avLst/>
              <a:gdLst/>
              <a:ahLst/>
              <a:cxnLst/>
              <a:rect l="l" t="t" r="r" b="b"/>
              <a:pathLst>
                <a:path w="21444" h="7567" fill="none" extrusionOk="0">
                  <a:moveTo>
                    <a:pt x="10731" y="7566"/>
                  </a:moveTo>
                  <a:lnTo>
                    <a:pt x="10731" y="7566"/>
                  </a:lnTo>
                  <a:lnTo>
                    <a:pt x="9631" y="7547"/>
                  </a:lnTo>
                  <a:lnTo>
                    <a:pt x="8570" y="7489"/>
                  </a:lnTo>
                  <a:lnTo>
                    <a:pt x="7547" y="7393"/>
                  </a:lnTo>
                  <a:lnTo>
                    <a:pt x="6562" y="7258"/>
                  </a:lnTo>
                  <a:lnTo>
                    <a:pt x="5617" y="7103"/>
                  </a:lnTo>
                  <a:lnTo>
                    <a:pt x="4729" y="6910"/>
                  </a:lnTo>
                  <a:lnTo>
                    <a:pt x="3899" y="6698"/>
                  </a:lnTo>
                  <a:lnTo>
                    <a:pt x="3146" y="6447"/>
                  </a:lnTo>
                  <a:lnTo>
                    <a:pt x="2799" y="6331"/>
                  </a:lnTo>
                  <a:lnTo>
                    <a:pt x="2451" y="6177"/>
                  </a:lnTo>
                  <a:lnTo>
                    <a:pt x="2142" y="6042"/>
                  </a:lnTo>
                  <a:lnTo>
                    <a:pt x="1834" y="5887"/>
                  </a:lnTo>
                  <a:lnTo>
                    <a:pt x="1563" y="5733"/>
                  </a:lnTo>
                  <a:lnTo>
                    <a:pt x="1293" y="5578"/>
                  </a:lnTo>
                  <a:lnTo>
                    <a:pt x="1062" y="5424"/>
                  </a:lnTo>
                  <a:lnTo>
                    <a:pt x="849" y="5250"/>
                  </a:lnTo>
                  <a:lnTo>
                    <a:pt x="656" y="5077"/>
                  </a:lnTo>
                  <a:lnTo>
                    <a:pt x="483" y="4903"/>
                  </a:lnTo>
                  <a:lnTo>
                    <a:pt x="347" y="4729"/>
                  </a:lnTo>
                  <a:lnTo>
                    <a:pt x="212" y="4536"/>
                  </a:lnTo>
                  <a:lnTo>
                    <a:pt x="135" y="4362"/>
                  </a:lnTo>
                  <a:lnTo>
                    <a:pt x="58" y="4169"/>
                  </a:lnTo>
                  <a:lnTo>
                    <a:pt x="19" y="3976"/>
                  </a:lnTo>
                  <a:lnTo>
                    <a:pt x="0" y="3783"/>
                  </a:lnTo>
                  <a:lnTo>
                    <a:pt x="0" y="3783"/>
                  </a:lnTo>
                  <a:lnTo>
                    <a:pt x="19" y="3590"/>
                  </a:lnTo>
                  <a:lnTo>
                    <a:pt x="58" y="3397"/>
                  </a:lnTo>
                  <a:lnTo>
                    <a:pt x="135" y="3204"/>
                  </a:lnTo>
                  <a:lnTo>
                    <a:pt x="212" y="3011"/>
                  </a:lnTo>
                  <a:lnTo>
                    <a:pt x="347" y="2838"/>
                  </a:lnTo>
                  <a:lnTo>
                    <a:pt x="483" y="2664"/>
                  </a:lnTo>
                  <a:lnTo>
                    <a:pt x="656" y="2471"/>
                  </a:lnTo>
                  <a:lnTo>
                    <a:pt x="849" y="2316"/>
                  </a:lnTo>
                  <a:lnTo>
                    <a:pt x="1062" y="2143"/>
                  </a:lnTo>
                  <a:lnTo>
                    <a:pt x="1293" y="1969"/>
                  </a:lnTo>
                  <a:lnTo>
                    <a:pt x="1563" y="1815"/>
                  </a:lnTo>
                  <a:lnTo>
                    <a:pt x="1834" y="1660"/>
                  </a:lnTo>
                  <a:lnTo>
                    <a:pt x="2142" y="1525"/>
                  </a:lnTo>
                  <a:lnTo>
                    <a:pt x="2451" y="1371"/>
                  </a:lnTo>
                  <a:lnTo>
                    <a:pt x="2799" y="1236"/>
                  </a:lnTo>
                  <a:lnTo>
                    <a:pt x="3146" y="1101"/>
                  </a:lnTo>
                  <a:lnTo>
                    <a:pt x="3899" y="869"/>
                  </a:lnTo>
                  <a:lnTo>
                    <a:pt x="4729" y="637"/>
                  </a:lnTo>
                  <a:lnTo>
                    <a:pt x="5617" y="444"/>
                  </a:lnTo>
                  <a:lnTo>
                    <a:pt x="6562" y="290"/>
                  </a:lnTo>
                  <a:lnTo>
                    <a:pt x="7547" y="174"/>
                  </a:lnTo>
                  <a:lnTo>
                    <a:pt x="8570" y="78"/>
                  </a:lnTo>
                  <a:lnTo>
                    <a:pt x="9631" y="20"/>
                  </a:lnTo>
                  <a:lnTo>
                    <a:pt x="10731" y="0"/>
                  </a:lnTo>
                  <a:lnTo>
                    <a:pt x="10731" y="0"/>
                  </a:lnTo>
                  <a:lnTo>
                    <a:pt x="11812" y="20"/>
                  </a:lnTo>
                  <a:lnTo>
                    <a:pt x="12874" y="78"/>
                  </a:lnTo>
                  <a:lnTo>
                    <a:pt x="13916" y="174"/>
                  </a:lnTo>
                  <a:lnTo>
                    <a:pt x="14900" y="290"/>
                  </a:lnTo>
                  <a:lnTo>
                    <a:pt x="15827" y="444"/>
                  </a:lnTo>
                  <a:lnTo>
                    <a:pt x="16715" y="637"/>
                  </a:lnTo>
                  <a:lnTo>
                    <a:pt x="17545" y="869"/>
                  </a:lnTo>
                  <a:lnTo>
                    <a:pt x="18297" y="1101"/>
                  </a:lnTo>
                  <a:lnTo>
                    <a:pt x="18664" y="1236"/>
                  </a:lnTo>
                  <a:lnTo>
                    <a:pt x="18992" y="1371"/>
                  </a:lnTo>
                  <a:lnTo>
                    <a:pt x="19320" y="1525"/>
                  </a:lnTo>
                  <a:lnTo>
                    <a:pt x="19610" y="1660"/>
                  </a:lnTo>
                  <a:lnTo>
                    <a:pt x="19880" y="1815"/>
                  </a:lnTo>
                  <a:lnTo>
                    <a:pt x="20150" y="1969"/>
                  </a:lnTo>
                  <a:lnTo>
                    <a:pt x="20382" y="2143"/>
                  </a:lnTo>
                  <a:lnTo>
                    <a:pt x="20594" y="2316"/>
                  </a:lnTo>
                  <a:lnTo>
                    <a:pt x="20787" y="2471"/>
                  </a:lnTo>
                  <a:lnTo>
                    <a:pt x="20961" y="2664"/>
                  </a:lnTo>
                  <a:lnTo>
                    <a:pt x="21096" y="2838"/>
                  </a:lnTo>
                  <a:lnTo>
                    <a:pt x="21231" y="3011"/>
                  </a:lnTo>
                  <a:lnTo>
                    <a:pt x="21328" y="3204"/>
                  </a:lnTo>
                  <a:lnTo>
                    <a:pt x="21385" y="3397"/>
                  </a:lnTo>
                  <a:lnTo>
                    <a:pt x="21424" y="3590"/>
                  </a:lnTo>
                  <a:lnTo>
                    <a:pt x="21443" y="3783"/>
                  </a:lnTo>
                  <a:lnTo>
                    <a:pt x="21443" y="3783"/>
                  </a:lnTo>
                  <a:lnTo>
                    <a:pt x="21424" y="3976"/>
                  </a:lnTo>
                  <a:lnTo>
                    <a:pt x="21385" y="4169"/>
                  </a:lnTo>
                  <a:lnTo>
                    <a:pt x="21328" y="4362"/>
                  </a:lnTo>
                  <a:lnTo>
                    <a:pt x="21231" y="4536"/>
                  </a:lnTo>
                  <a:lnTo>
                    <a:pt x="21096" y="4729"/>
                  </a:lnTo>
                  <a:lnTo>
                    <a:pt x="20961" y="4903"/>
                  </a:lnTo>
                  <a:lnTo>
                    <a:pt x="20787" y="5077"/>
                  </a:lnTo>
                  <a:lnTo>
                    <a:pt x="20594" y="5250"/>
                  </a:lnTo>
                  <a:lnTo>
                    <a:pt x="20382" y="5424"/>
                  </a:lnTo>
                  <a:lnTo>
                    <a:pt x="20150" y="5578"/>
                  </a:lnTo>
                  <a:lnTo>
                    <a:pt x="19880" y="5733"/>
                  </a:lnTo>
                  <a:lnTo>
                    <a:pt x="19610" y="5887"/>
                  </a:lnTo>
                  <a:lnTo>
                    <a:pt x="19320" y="6042"/>
                  </a:lnTo>
                  <a:lnTo>
                    <a:pt x="18992" y="6177"/>
                  </a:lnTo>
                  <a:lnTo>
                    <a:pt x="18664" y="6331"/>
                  </a:lnTo>
                  <a:lnTo>
                    <a:pt x="18297" y="6447"/>
                  </a:lnTo>
                  <a:lnTo>
                    <a:pt x="17545" y="6698"/>
                  </a:lnTo>
                  <a:lnTo>
                    <a:pt x="16715" y="6910"/>
                  </a:lnTo>
                  <a:lnTo>
                    <a:pt x="15827" y="7103"/>
                  </a:lnTo>
                  <a:lnTo>
                    <a:pt x="14900" y="7258"/>
                  </a:lnTo>
                  <a:lnTo>
                    <a:pt x="13916" y="7393"/>
                  </a:lnTo>
                  <a:lnTo>
                    <a:pt x="12874" y="7489"/>
                  </a:lnTo>
                  <a:lnTo>
                    <a:pt x="11812" y="7547"/>
                  </a:lnTo>
                  <a:lnTo>
                    <a:pt x="10731" y="7566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2"/>
            <p:cNvSpPr/>
            <p:nvPr/>
          </p:nvSpPr>
          <p:spPr>
            <a:xfrm>
              <a:off x="3920000" y="2129600"/>
              <a:ext cx="227775" cy="223425"/>
            </a:xfrm>
            <a:custGeom>
              <a:avLst/>
              <a:gdLst/>
              <a:ahLst/>
              <a:cxnLst/>
              <a:rect l="l" t="t" r="r" b="b"/>
              <a:pathLst>
                <a:path w="9111" h="8937" extrusionOk="0">
                  <a:moveTo>
                    <a:pt x="5714" y="1"/>
                  </a:moveTo>
                  <a:lnTo>
                    <a:pt x="5463" y="39"/>
                  </a:lnTo>
                  <a:lnTo>
                    <a:pt x="5193" y="78"/>
                  </a:lnTo>
                  <a:lnTo>
                    <a:pt x="4826" y="194"/>
                  </a:lnTo>
                  <a:lnTo>
                    <a:pt x="4440" y="329"/>
                  </a:lnTo>
                  <a:lnTo>
                    <a:pt x="4092" y="522"/>
                  </a:lnTo>
                  <a:lnTo>
                    <a:pt x="3726" y="734"/>
                  </a:lnTo>
                  <a:lnTo>
                    <a:pt x="3378" y="1004"/>
                  </a:lnTo>
                  <a:lnTo>
                    <a:pt x="3069" y="1274"/>
                  </a:lnTo>
                  <a:lnTo>
                    <a:pt x="2761" y="1583"/>
                  </a:lnTo>
                  <a:lnTo>
                    <a:pt x="2490" y="1892"/>
                  </a:lnTo>
                  <a:lnTo>
                    <a:pt x="2220" y="2220"/>
                  </a:lnTo>
                  <a:lnTo>
                    <a:pt x="1969" y="2548"/>
                  </a:lnTo>
                  <a:lnTo>
                    <a:pt x="1525" y="3243"/>
                  </a:lnTo>
                  <a:lnTo>
                    <a:pt x="2182" y="3668"/>
                  </a:lnTo>
                  <a:lnTo>
                    <a:pt x="2606" y="3050"/>
                  </a:lnTo>
                  <a:lnTo>
                    <a:pt x="2838" y="2741"/>
                  </a:lnTo>
                  <a:lnTo>
                    <a:pt x="3069" y="2432"/>
                  </a:lnTo>
                  <a:lnTo>
                    <a:pt x="3320" y="2143"/>
                  </a:lnTo>
                  <a:lnTo>
                    <a:pt x="3591" y="1873"/>
                  </a:lnTo>
                  <a:lnTo>
                    <a:pt x="3880" y="1622"/>
                  </a:lnTo>
                  <a:lnTo>
                    <a:pt x="4189" y="1390"/>
                  </a:lnTo>
                  <a:lnTo>
                    <a:pt x="4401" y="1255"/>
                  </a:lnTo>
                  <a:lnTo>
                    <a:pt x="4614" y="1139"/>
                  </a:lnTo>
                  <a:lnTo>
                    <a:pt x="4845" y="1043"/>
                  </a:lnTo>
                  <a:lnTo>
                    <a:pt x="5077" y="946"/>
                  </a:lnTo>
                  <a:lnTo>
                    <a:pt x="5308" y="888"/>
                  </a:lnTo>
                  <a:lnTo>
                    <a:pt x="5559" y="831"/>
                  </a:lnTo>
                  <a:lnTo>
                    <a:pt x="5791" y="811"/>
                  </a:lnTo>
                  <a:lnTo>
                    <a:pt x="6022" y="792"/>
                  </a:lnTo>
                  <a:lnTo>
                    <a:pt x="6254" y="811"/>
                  </a:lnTo>
                  <a:lnTo>
                    <a:pt x="6486" y="831"/>
                  </a:lnTo>
                  <a:lnTo>
                    <a:pt x="6698" y="888"/>
                  </a:lnTo>
                  <a:lnTo>
                    <a:pt x="6891" y="966"/>
                  </a:lnTo>
                  <a:lnTo>
                    <a:pt x="7123" y="1081"/>
                  </a:lnTo>
                  <a:lnTo>
                    <a:pt x="7335" y="1217"/>
                  </a:lnTo>
                  <a:lnTo>
                    <a:pt x="7528" y="1371"/>
                  </a:lnTo>
                  <a:lnTo>
                    <a:pt x="7702" y="1564"/>
                  </a:lnTo>
                  <a:lnTo>
                    <a:pt x="7856" y="1757"/>
                  </a:lnTo>
                  <a:lnTo>
                    <a:pt x="7991" y="1989"/>
                  </a:lnTo>
                  <a:lnTo>
                    <a:pt x="8107" y="2220"/>
                  </a:lnTo>
                  <a:lnTo>
                    <a:pt x="8184" y="2471"/>
                  </a:lnTo>
                  <a:lnTo>
                    <a:pt x="8261" y="2703"/>
                  </a:lnTo>
                  <a:lnTo>
                    <a:pt x="8300" y="2954"/>
                  </a:lnTo>
                  <a:lnTo>
                    <a:pt x="8319" y="3205"/>
                  </a:lnTo>
                  <a:lnTo>
                    <a:pt x="8319" y="3455"/>
                  </a:lnTo>
                  <a:lnTo>
                    <a:pt x="8300" y="3726"/>
                  </a:lnTo>
                  <a:lnTo>
                    <a:pt x="8261" y="3996"/>
                  </a:lnTo>
                  <a:lnTo>
                    <a:pt x="8184" y="4266"/>
                  </a:lnTo>
                  <a:lnTo>
                    <a:pt x="8107" y="4556"/>
                  </a:lnTo>
                  <a:lnTo>
                    <a:pt x="7991" y="4864"/>
                  </a:lnTo>
                  <a:lnTo>
                    <a:pt x="7856" y="5173"/>
                  </a:lnTo>
                  <a:lnTo>
                    <a:pt x="7702" y="5482"/>
                  </a:lnTo>
                  <a:lnTo>
                    <a:pt x="7528" y="5772"/>
                  </a:lnTo>
                  <a:lnTo>
                    <a:pt x="7335" y="6042"/>
                  </a:lnTo>
                  <a:lnTo>
                    <a:pt x="7123" y="6312"/>
                  </a:lnTo>
                  <a:lnTo>
                    <a:pt x="6891" y="6544"/>
                  </a:lnTo>
                  <a:lnTo>
                    <a:pt x="6640" y="6794"/>
                  </a:lnTo>
                  <a:lnTo>
                    <a:pt x="6370" y="7007"/>
                  </a:lnTo>
                  <a:lnTo>
                    <a:pt x="6100" y="7219"/>
                  </a:lnTo>
                  <a:lnTo>
                    <a:pt x="5810" y="7393"/>
                  </a:lnTo>
                  <a:lnTo>
                    <a:pt x="5501" y="7567"/>
                  </a:lnTo>
                  <a:lnTo>
                    <a:pt x="5193" y="7721"/>
                  </a:lnTo>
                  <a:lnTo>
                    <a:pt x="4864" y="7837"/>
                  </a:lnTo>
                  <a:lnTo>
                    <a:pt x="4536" y="7953"/>
                  </a:lnTo>
                  <a:lnTo>
                    <a:pt x="4189" y="8030"/>
                  </a:lnTo>
                  <a:lnTo>
                    <a:pt x="3803" y="8107"/>
                  </a:lnTo>
                  <a:lnTo>
                    <a:pt x="3436" y="8146"/>
                  </a:lnTo>
                  <a:lnTo>
                    <a:pt x="3069" y="8146"/>
                  </a:lnTo>
                  <a:lnTo>
                    <a:pt x="2703" y="8107"/>
                  </a:lnTo>
                  <a:lnTo>
                    <a:pt x="2433" y="8068"/>
                  </a:lnTo>
                  <a:lnTo>
                    <a:pt x="2162" y="7991"/>
                  </a:lnTo>
                  <a:lnTo>
                    <a:pt x="1931" y="7914"/>
                  </a:lnTo>
                  <a:lnTo>
                    <a:pt x="1699" y="7798"/>
                  </a:lnTo>
                  <a:lnTo>
                    <a:pt x="1487" y="7682"/>
                  </a:lnTo>
                  <a:lnTo>
                    <a:pt x="1294" y="7547"/>
                  </a:lnTo>
                  <a:lnTo>
                    <a:pt x="1120" y="7393"/>
                  </a:lnTo>
                  <a:lnTo>
                    <a:pt x="966" y="7219"/>
                  </a:lnTo>
                  <a:lnTo>
                    <a:pt x="831" y="7045"/>
                  </a:lnTo>
                  <a:lnTo>
                    <a:pt x="734" y="6852"/>
                  </a:lnTo>
                  <a:lnTo>
                    <a:pt x="1" y="7219"/>
                  </a:lnTo>
                  <a:lnTo>
                    <a:pt x="155" y="7470"/>
                  </a:lnTo>
                  <a:lnTo>
                    <a:pt x="348" y="7721"/>
                  </a:lnTo>
                  <a:lnTo>
                    <a:pt x="541" y="7953"/>
                  </a:lnTo>
                  <a:lnTo>
                    <a:pt x="773" y="8165"/>
                  </a:lnTo>
                  <a:lnTo>
                    <a:pt x="1043" y="8339"/>
                  </a:lnTo>
                  <a:lnTo>
                    <a:pt x="1313" y="8512"/>
                  </a:lnTo>
                  <a:lnTo>
                    <a:pt x="1622" y="8647"/>
                  </a:lnTo>
                  <a:lnTo>
                    <a:pt x="1931" y="8763"/>
                  </a:lnTo>
                  <a:lnTo>
                    <a:pt x="2143" y="8821"/>
                  </a:lnTo>
                  <a:lnTo>
                    <a:pt x="2336" y="8860"/>
                  </a:lnTo>
                  <a:lnTo>
                    <a:pt x="2548" y="8898"/>
                  </a:lnTo>
                  <a:lnTo>
                    <a:pt x="2761" y="8918"/>
                  </a:lnTo>
                  <a:lnTo>
                    <a:pt x="3205" y="8937"/>
                  </a:lnTo>
                  <a:lnTo>
                    <a:pt x="3494" y="8937"/>
                  </a:lnTo>
                  <a:lnTo>
                    <a:pt x="3784" y="8918"/>
                  </a:lnTo>
                  <a:lnTo>
                    <a:pt x="4073" y="8879"/>
                  </a:lnTo>
                  <a:lnTo>
                    <a:pt x="4363" y="8821"/>
                  </a:lnTo>
                  <a:lnTo>
                    <a:pt x="4749" y="8725"/>
                  </a:lnTo>
                  <a:lnTo>
                    <a:pt x="5135" y="8589"/>
                  </a:lnTo>
                  <a:lnTo>
                    <a:pt x="5521" y="8454"/>
                  </a:lnTo>
                  <a:lnTo>
                    <a:pt x="5868" y="8281"/>
                  </a:lnTo>
                  <a:lnTo>
                    <a:pt x="6216" y="8088"/>
                  </a:lnTo>
                  <a:lnTo>
                    <a:pt x="6563" y="7875"/>
                  </a:lnTo>
                  <a:lnTo>
                    <a:pt x="6872" y="7624"/>
                  </a:lnTo>
                  <a:lnTo>
                    <a:pt x="7181" y="7374"/>
                  </a:lnTo>
                  <a:lnTo>
                    <a:pt x="7470" y="7103"/>
                  </a:lnTo>
                  <a:lnTo>
                    <a:pt x="7721" y="6814"/>
                  </a:lnTo>
                  <a:lnTo>
                    <a:pt x="7972" y="6524"/>
                  </a:lnTo>
                  <a:lnTo>
                    <a:pt x="8204" y="6196"/>
                  </a:lnTo>
                  <a:lnTo>
                    <a:pt x="8416" y="5868"/>
                  </a:lnTo>
                  <a:lnTo>
                    <a:pt x="8590" y="5521"/>
                  </a:lnTo>
                  <a:lnTo>
                    <a:pt x="8744" y="5154"/>
                  </a:lnTo>
                  <a:lnTo>
                    <a:pt x="8879" y="4787"/>
                  </a:lnTo>
                  <a:lnTo>
                    <a:pt x="8976" y="4459"/>
                  </a:lnTo>
                  <a:lnTo>
                    <a:pt x="9053" y="4131"/>
                  </a:lnTo>
                  <a:lnTo>
                    <a:pt x="9091" y="3803"/>
                  </a:lnTo>
                  <a:lnTo>
                    <a:pt x="9111" y="3475"/>
                  </a:lnTo>
                  <a:lnTo>
                    <a:pt x="9111" y="3147"/>
                  </a:lnTo>
                  <a:lnTo>
                    <a:pt x="9091" y="2838"/>
                  </a:lnTo>
                  <a:lnTo>
                    <a:pt x="9033" y="2529"/>
                  </a:lnTo>
                  <a:lnTo>
                    <a:pt x="8956" y="2239"/>
                  </a:lnTo>
                  <a:lnTo>
                    <a:pt x="8840" y="1911"/>
                  </a:lnTo>
                  <a:lnTo>
                    <a:pt x="8686" y="1583"/>
                  </a:lnTo>
                  <a:lnTo>
                    <a:pt x="8512" y="1294"/>
                  </a:lnTo>
                  <a:lnTo>
                    <a:pt x="8300" y="1024"/>
                  </a:lnTo>
                  <a:lnTo>
                    <a:pt x="8049" y="773"/>
                  </a:lnTo>
                  <a:lnTo>
                    <a:pt x="7798" y="560"/>
                  </a:lnTo>
                  <a:lnTo>
                    <a:pt x="7509" y="367"/>
                  </a:lnTo>
                  <a:lnTo>
                    <a:pt x="7219" y="232"/>
                  </a:lnTo>
                  <a:lnTo>
                    <a:pt x="6988" y="136"/>
                  </a:lnTo>
                  <a:lnTo>
                    <a:pt x="6737" y="78"/>
                  </a:lnTo>
                  <a:lnTo>
                    <a:pt x="6486" y="20"/>
                  </a:lnTo>
                  <a:lnTo>
                    <a:pt x="6235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2"/>
            <p:cNvSpPr/>
            <p:nvPr/>
          </p:nvSpPr>
          <p:spPr>
            <a:xfrm>
              <a:off x="3920000" y="2300900"/>
              <a:ext cx="67575" cy="50200"/>
            </a:xfrm>
            <a:custGeom>
              <a:avLst/>
              <a:gdLst/>
              <a:ahLst/>
              <a:cxnLst/>
              <a:rect l="l" t="t" r="r" b="b"/>
              <a:pathLst>
                <a:path w="2703" h="2008" extrusionOk="0">
                  <a:moveTo>
                    <a:pt x="734" y="0"/>
                  </a:moveTo>
                  <a:lnTo>
                    <a:pt x="1" y="367"/>
                  </a:lnTo>
                  <a:lnTo>
                    <a:pt x="155" y="618"/>
                  </a:lnTo>
                  <a:lnTo>
                    <a:pt x="348" y="869"/>
                  </a:lnTo>
                  <a:lnTo>
                    <a:pt x="541" y="1101"/>
                  </a:lnTo>
                  <a:lnTo>
                    <a:pt x="773" y="1313"/>
                  </a:lnTo>
                  <a:lnTo>
                    <a:pt x="1043" y="1487"/>
                  </a:lnTo>
                  <a:lnTo>
                    <a:pt x="1313" y="1660"/>
                  </a:lnTo>
                  <a:lnTo>
                    <a:pt x="1622" y="1795"/>
                  </a:lnTo>
                  <a:lnTo>
                    <a:pt x="1931" y="1911"/>
                  </a:lnTo>
                  <a:lnTo>
                    <a:pt x="2143" y="1969"/>
                  </a:lnTo>
                  <a:lnTo>
                    <a:pt x="2336" y="2008"/>
                  </a:lnTo>
                  <a:lnTo>
                    <a:pt x="2703" y="1255"/>
                  </a:lnTo>
                  <a:lnTo>
                    <a:pt x="2433" y="1216"/>
                  </a:lnTo>
                  <a:lnTo>
                    <a:pt x="2162" y="1139"/>
                  </a:lnTo>
                  <a:lnTo>
                    <a:pt x="1931" y="1062"/>
                  </a:lnTo>
                  <a:lnTo>
                    <a:pt x="1699" y="946"/>
                  </a:lnTo>
                  <a:lnTo>
                    <a:pt x="1487" y="830"/>
                  </a:lnTo>
                  <a:lnTo>
                    <a:pt x="1294" y="695"/>
                  </a:lnTo>
                  <a:lnTo>
                    <a:pt x="1120" y="541"/>
                  </a:lnTo>
                  <a:lnTo>
                    <a:pt x="966" y="367"/>
                  </a:lnTo>
                  <a:lnTo>
                    <a:pt x="831" y="193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2"/>
            <p:cNvSpPr/>
            <p:nvPr/>
          </p:nvSpPr>
          <p:spPr>
            <a:xfrm>
              <a:off x="3958125" y="2131525"/>
              <a:ext cx="91700" cy="89775"/>
            </a:xfrm>
            <a:custGeom>
              <a:avLst/>
              <a:gdLst/>
              <a:ahLst/>
              <a:cxnLst/>
              <a:rect l="l" t="t" r="r" b="b"/>
              <a:pathLst>
                <a:path w="3668" h="3591" extrusionOk="0">
                  <a:moveTo>
                    <a:pt x="3668" y="1"/>
                  </a:moveTo>
                  <a:lnTo>
                    <a:pt x="3301" y="117"/>
                  </a:lnTo>
                  <a:lnTo>
                    <a:pt x="2915" y="252"/>
                  </a:lnTo>
                  <a:lnTo>
                    <a:pt x="2567" y="445"/>
                  </a:lnTo>
                  <a:lnTo>
                    <a:pt x="2201" y="657"/>
                  </a:lnTo>
                  <a:lnTo>
                    <a:pt x="1853" y="927"/>
                  </a:lnTo>
                  <a:lnTo>
                    <a:pt x="1544" y="1197"/>
                  </a:lnTo>
                  <a:lnTo>
                    <a:pt x="1236" y="1506"/>
                  </a:lnTo>
                  <a:lnTo>
                    <a:pt x="965" y="1815"/>
                  </a:lnTo>
                  <a:lnTo>
                    <a:pt x="695" y="2143"/>
                  </a:lnTo>
                  <a:lnTo>
                    <a:pt x="444" y="2471"/>
                  </a:lnTo>
                  <a:lnTo>
                    <a:pt x="0" y="3166"/>
                  </a:lnTo>
                  <a:lnTo>
                    <a:pt x="657" y="3591"/>
                  </a:lnTo>
                  <a:lnTo>
                    <a:pt x="1081" y="2973"/>
                  </a:lnTo>
                  <a:lnTo>
                    <a:pt x="1313" y="2664"/>
                  </a:lnTo>
                  <a:lnTo>
                    <a:pt x="1544" y="2355"/>
                  </a:lnTo>
                  <a:lnTo>
                    <a:pt x="1795" y="2066"/>
                  </a:lnTo>
                  <a:lnTo>
                    <a:pt x="2066" y="1796"/>
                  </a:lnTo>
                  <a:lnTo>
                    <a:pt x="2355" y="1545"/>
                  </a:lnTo>
                  <a:lnTo>
                    <a:pt x="2664" y="1313"/>
                  </a:lnTo>
                  <a:lnTo>
                    <a:pt x="2876" y="1178"/>
                  </a:lnTo>
                  <a:lnTo>
                    <a:pt x="3089" y="1062"/>
                  </a:lnTo>
                  <a:lnTo>
                    <a:pt x="3320" y="966"/>
                  </a:lnTo>
                  <a:lnTo>
                    <a:pt x="3552" y="869"/>
                  </a:lnTo>
                  <a:lnTo>
                    <a:pt x="3571" y="792"/>
                  </a:lnTo>
                  <a:lnTo>
                    <a:pt x="3629" y="406"/>
                  </a:lnTo>
                  <a:lnTo>
                    <a:pt x="3668" y="213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2"/>
            <p:cNvSpPr/>
            <p:nvPr/>
          </p:nvSpPr>
          <p:spPr>
            <a:xfrm>
              <a:off x="3294650" y="2076525"/>
              <a:ext cx="748425" cy="371575"/>
            </a:xfrm>
            <a:custGeom>
              <a:avLst/>
              <a:gdLst/>
              <a:ahLst/>
              <a:cxnLst/>
              <a:rect l="l" t="t" r="r" b="b"/>
              <a:pathLst>
                <a:path w="29937" h="14863" extrusionOk="0">
                  <a:moveTo>
                    <a:pt x="29936" y="0"/>
                  </a:moveTo>
                  <a:lnTo>
                    <a:pt x="1" y="560"/>
                  </a:lnTo>
                  <a:lnTo>
                    <a:pt x="59" y="888"/>
                  </a:lnTo>
                  <a:lnTo>
                    <a:pt x="252" y="1757"/>
                  </a:lnTo>
                  <a:lnTo>
                    <a:pt x="329" y="2124"/>
                  </a:lnTo>
                  <a:lnTo>
                    <a:pt x="560" y="3166"/>
                  </a:lnTo>
                  <a:lnTo>
                    <a:pt x="869" y="4362"/>
                  </a:lnTo>
                  <a:lnTo>
                    <a:pt x="1217" y="5675"/>
                  </a:lnTo>
                  <a:lnTo>
                    <a:pt x="1429" y="6350"/>
                  </a:lnTo>
                  <a:lnTo>
                    <a:pt x="1641" y="7045"/>
                  </a:lnTo>
                  <a:lnTo>
                    <a:pt x="1873" y="7740"/>
                  </a:lnTo>
                  <a:lnTo>
                    <a:pt x="2124" y="8435"/>
                  </a:lnTo>
                  <a:lnTo>
                    <a:pt x="2375" y="9091"/>
                  </a:lnTo>
                  <a:lnTo>
                    <a:pt x="2664" y="9747"/>
                  </a:lnTo>
                  <a:lnTo>
                    <a:pt x="2954" y="10384"/>
                  </a:lnTo>
                  <a:lnTo>
                    <a:pt x="3243" y="10983"/>
                  </a:lnTo>
                  <a:lnTo>
                    <a:pt x="3571" y="11542"/>
                  </a:lnTo>
                  <a:lnTo>
                    <a:pt x="3899" y="12064"/>
                  </a:lnTo>
                  <a:lnTo>
                    <a:pt x="4073" y="12314"/>
                  </a:lnTo>
                  <a:lnTo>
                    <a:pt x="4247" y="12546"/>
                  </a:lnTo>
                  <a:lnTo>
                    <a:pt x="4440" y="12758"/>
                  </a:lnTo>
                  <a:lnTo>
                    <a:pt x="4633" y="12971"/>
                  </a:lnTo>
                  <a:lnTo>
                    <a:pt x="4826" y="13144"/>
                  </a:lnTo>
                  <a:lnTo>
                    <a:pt x="5019" y="13318"/>
                  </a:lnTo>
                  <a:lnTo>
                    <a:pt x="5212" y="13453"/>
                  </a:lnTo>
                  <a:lnTo>
                    <a:pt x="5424" y="13569"/>
                  </a:lnTo>
                  <a:lnTo>
                    <a:pt x="5733" y="13723"/>
                  </a:lnTo>
                  <a:lnTo>
                    <a:pt x="6119" y="13878"/>
                  </a:lnTo>
                  <a:lnTo>
                    <a:pt x="6544" y="14032"/>
                  </a:lnTo>
                  <a:lnTo>
                    <a:pt x="7026" y="14167"/>
                  </a:lnTo>
                  <a:lnTo>
                    <a:pt x="7547" y="14283"/>
                  </a:lnTo>
                  <a:lnTo>
                    <a:pt x="8088" y="14399"/>
                  </a:lnTo>
                  <a:lnTo>
                    <a:pt x="8686" y="14495"/>
                  </a:lnTo>
                  <a:lnTo>
                    <a:pt x="9304" y="14592"/>
                  </a:lnTo>
                  <a:lnTo>
                    <a:pt x="9960" y="14669"/>
                  </a:lnTo>
                  <a:lnTo>
                    <a:pt x="10635" y="14746"/>
                  </a:lnTo>
                  <a:lnTo>
                    <a:pt x="11330" y="14804"/>
                  </a:lnTo>
                  <a:lnTo>
                    <a:pt x="12044" y="14843"/>
                  </a:lnTo>
                  <a:lnTo>
                    <a:pt x="12778" y="14862"/>
                  </a:lnTo>
                  <a:lnTo>
                    <a:pt x="14283" y="14862"/>
                  </a:lnTo>
                  <a:lnTo>
                    <a:pt x="15036" y="14824"/>
                  </a:lnTo>
                  <a:lnTo>
                    <a:pt x="15808" y="14785"/>
                  </a:lnTo>
                  <a:lnTo>
                    <a:pt x="16561" y="14727"/>
                  </a:lnTo>
                  <a:lnTo>
                    <a:pt x="17314" y="14631"/>
                  </a:lnTo>
                  <a:lnTo>
                    <a:pt x="18066" y="14534"/>
                  </a:lnTo>
                  <a:lnTo>
                    <a:pt x="18800" y="14399"/>
                  </a:lnTo>
                  <a:lnTo>
                    <a:pt x="19533" y="14264"/>
                  </a:lnTo>
                  <a:lnTo>
                    <a:pt x="20228" y="14090"/>
                  </a:lnTo>
                  <a:lnTo>
                    <a:pt x="20923" y="13897"/>
                  </a:lnTo>
                  <a:lnTo>
                    <a:pt x="21579" y="13685"/>
                  </a:lnTo>
                  <a:lnTo>
                    <a:pt x="22216" y="13434"/>
                  </a:lnTo>
                  <a:lnTo>
                    <a:pt x="22814" y="13183"/>
                  </a:lnTo>
                  <a:lnTo>
                    <a:pt x="23374" y="12874"/>
                  </a:lnTo>
                  <a:lnTo>
                    <a:pt x="23914" y="12565"/>
                  </a:lnTo>
                  <a:lnTo>
                    <a:pt x="24165" y="12392"/>
                  </a:lnTo>
                  <a:lnTo>
                    <a:pt x="24397" y="12218"/>
                  </a:lnTo>
                  <a:lnTo>
                    <a:pt x="24629" y="12025"/>
                  </a:lnTo>
                  <a:lnTo>
                    <a:pt x="24841" y="11851"/>
                  </a:lnTo>
                  <a:lnTo>
                    <a:pt x="25053" y="11639"/>
                  </a:lnTo>
                  <a:lnTo>
                    <a:pt x="25246" y="11446"/>
                  </a:lnTo>
                  <a:lnTo>
                    <a:pt x="25439" y="11214"/>
                  </a:lnTo>
                  <a:lnTo>
                    <a:pt x="25613" y="10983"/>
                  </a:lnTo>
                  <a:lnTo>
                    <a:pt x="25767" y="10751"/>
                  </a:lnTo>
                  <a:lnTo>
                    <a:pt x="25922" y="10500"/>
                  </a:lnTo>
                  <a:lnTo>
                    <a:pt x="26269" y="9825"/>
                  </a:lnTo>
                  <a:lnTo>
                    <a:pt x="26597" y="9168"/>
                  </a:lnTo>
                  <a:lnTo>
                    <a:pt x="26906" y="8512"/>
                  </a:lnTo>
                  <a:lnTo>
                    <a:pt x="27215" y="7875"/>
                  </a:lnTo>
                  <a:lnTo>
                    <a:pt x="27755" y="6640"/>
                  </a:lnTo>
                  <a:lnTo>
                    <a:pt x="28238" y="5443"/>
                  </a:lnTo>
                  <a:lnTo>
                    <a:pt x="28643" y="4343"/>
                  </a:lnTo>
                  <a:lnTo>
                    <a:pt x="28991" y="3320"/>
                  </a:lnTo>
                  <a:lnTo>
                    <a:pt x="29280" y="2413"/>
                  </a:lnTo>
                  <a:lnTo>
                    <a:pt x="29512" y="1641"/>
                  </a:lnTo>
                  <a:lnTo>
                    <a:pt x="29608" y="1313"/>
                  </a:lnTo>
                  <a:lnTo>
                    <a:pt x="29859" y="348"/>
                  </a:lnTo>
                  <a:lnTo>
                    <a:pt x="299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2"/>
            <p:cNvSpPr/>
            <p:nvPr/>
          </p:nvSpPr>
          <p:spPr>
            <a:xfrm>
              <a:off x="3300925" y="2109325"/>
              <a:ext cx="733950" cy="114875"/>
            </a:xfrm>
            <a:custGeom>
              <a:avLst/>
              <a:gdLst/>
              <a:ahLst/>
              <a:cxnLst/>
              <a:rect l="l" t="t" r="r" b="b"/>
              <a:pathLst>
                <a:path w="29358" h="4595" extrusionOk="0">
                  <a:moveTo>
                    <a:pt x="29357" y="1"/>
                  </a:moveTo>
                  <a:lnTo>
                    <a:pt x="28778" y="368"/>
                  </a:lnTo>
                  <a:lnTo>
                    <a:pt x="28199" y="715"/>
                  </a:lnTo>
                  <a:lnTo>
                    <a:pt x="27620" y="1043"/>
                  </a:lnTo>
                  <a:lnTo>
                    <a:pt x="27003" y="1371"/>
                  </a:lnTo>
                  <a:lnTo>
                    <a:pt x="26404" y="1680"/>
                  </a:lnTo>
                  <a:lnTo>
                    <a:pt x="25767" y="1950"/>
                  </a:lnTo>
                  <a:lnTo>
                    <a:pt x="25150" y="2240"/>
                  </a:lnTo>
                  <a:lnTo>
                    <a:pt x="24513" y="2491"/>
                  </a:lnTo>
                  <a:lnTo>
                    <a:pt x="23856" y="2722"/>
                  </a:lnTo>
                  <a:lnTo>
                    <a:pt x="23200" y="2954"/>
                  </a:lnTo>
                  <a:lnTo>
                    <a:pt x="22544" y="3166"/>
                  </a:lnTo>
                  <a:lnTo>
                    <a:pt x="21868" y="3359"/>
                  </a:lnTo>
                  <a:lnTo>
                    <a:pt x="21193" y="3533"/>
                  </a:lnTo>
                  <a:lnTo>
                    <a:pt x="20498" y="3687"/>
                  </a:lnTo>
                  <a:lnTo>
                    <a:pt x="19803" y="3842"/>
                  </a:lnTo>
                  <a:lnTo>
                    <a:pt x="19108" y="3958"/>
                  </a:lnTo>
                  <a:lnTo>
                    <a:pt x="18356" y="4073"/>
                  </a:lnTo>
                  <a:lnTo>
                    <a:pt x="17603" y="4170"/>
                  </a:lnTo>
                  <a:lnTo>
                    <a:pt x="16831" y="4266"/>
                  </a:lnTo>
                  <a:lnTo>
                    <a:pt x="16059" y="4324"/>
                  </a:lnTo>
                  <a:lnTo>
                    <a:pt x="15287" y="4363"/>
                  </a:lnTo>
                  <a:lnTo>
                    <a:pt x="14515" y="4382"/>
                  </a:lnTo>
                  <a:lnTo>
                    <a:pt x="13743" y="4382"/>
                  </a:lnTo>
                  <a:lnTo>
                    <a:pt x="12951" y="4363"/>
                  </a:lnTo>
                  <a:lnTo>
                    <a:pt x="12179" y="4324"/>
                  </a:lnTo>
                  <a:lnTo>
                    <a:pt x="11388" y="4266"/>
                  </a:lnTo>
                  <a:lnTo>
                    <a:pt x="10597" y="4189"/>
                  </a:lnTo>
                  <a:lnTo>
                    <a:pt x="9805" y="4093"/>
                  </a:lnTo>
                  <a:lnTo>
                    <a:pt x="8995" y="3977"/>
                  </a:lnTo>
                  <a:lnTo>
                    <a:pt x="8203" y="3842"/>
                  </a:lnTo>
                  <a:lnTo>
                    <a:pt x="7412" y="3687"/>
                  </a:lnTo>
                  <a:lnTo>
                    <a:pt x="6601" y="3514"/>
                  </a:lnTo>
                  <a:lnTo>
                    <a:pt x="5849" y="3340"/>
                  </a:lnTo>
                  <a:lnTo>
                    <a:pt x="5019" y="3108"/>
                  </a:lnTo>
                  <a:lnTo>
                    <a:pt x="4170" y="2838"/>
                  </a:lnTo>
                  <a:lnTo>
                    <a:pt x="3745" y="2684"/>
                  </a:lnTo>
                  <a:lnTo>
                    <a:pt x="3301" y="2510"/>
                  </a:lnTo>
                  <a:lnTo>
                    <a:pt x="2857" y="2317"/>
                  </a:lnTo>
                  <a:lnTo>
                    <a:pt x="2432" y="2105"/>
                  </a:lnTo>
                  <a:lnTo>
                    <a:pt x="2008" y="1892"/>
                  </a:lnTo>
                  <a:lnTo>
                    <a:pt x="1583" y="1642"/>
                  </a:lnTo>
                  <a:lnTo>
                    <a:pt x="1159" y="1371"/>
                  </a:lnTo>
                  <a:lnTo>
                    <a:pt x="753" y="1101"/>
                  </a:lnTo>
                  <a:lnTo>
                    <a:pt x="367" y="792"/>
                  </a:lnTo>
                  <a:lnTo>
                    <a:pt x="1" y="445"/>
                  </a:lnTo>
                  <a:lnTo>
                    <a:pt x="78" y="812"/>
                  </a:lnTo>
                  <a:lnTo>
                    <a:pt x="444" y="1120"/>
                  </a:lnTo>
                  <a:lnTo>
                    <a:pt x="830" y="1429"/>
                  </a:lnTo>
                  <a:lnTo>
                    <a:pt x="1236" y="1699"/>
                  </a:lnTo>
                  <a:lnTo>
                    <a:pt x="1641" y="1931"/>
                  </a:lnTo>
                  <a:lnTo>
                    <a:pt x="2066" y="2163"/>
                  </a:lnTo>
                  <a:lnTo>
                    <a:pt x="2490" y="2375"/>
                  </a:lnTo>
                  <a:lnTo>
                    <a:pt x="2915" y="2587"/>
                  </a:lnTo>
                  <a:lnTo>
                    <a:pt x="3340" y="2761"/>
                  </a:lnTo>
                  <a:lnTo>
                    <a:pt x="3764" y="2935"/>
                  </a:lnTo>
                  <a:lnTo>
                    <a:pt x="4189" y="3070"/>
                  </a:lnTo>
                  <a:lnTo>
                    <a:pt x="5019" y="3340"/>
                  </a:lnTo>
                  <a:lnTo>
                    <a:pt x="5810" y="3552"/>
                  </a:lnTo>
                  <a:lnTo>
                    <a:pt x="6563" y="3726"/>
                  </a:lnTo>
                  <a:lnTo>
                    <a:pt x="7509" y="3938"/>
                  </a:lnTo>
                  <a:lnTo>
                    <a:pt x="8454" y="4112"/>
                  </a:lnTo>
                  <a:lnTo>
                    <a:pt x="9400" y="4266"/>
                  </a:lnTo>
                  <a:lnTo>
                    <a:pt x="10346" y="4382"/>
                  </a:lnTo>
                  <a:lnTo>
                    <a:pt x="11292" y="4479"/>
                  </a:lnTo>
                  <a:lnTo>
                    <a:pt x="12218" y="4537"/>
                  </a:lnTo>
                  <a:lnTo>
                    <a:pt x="13144" y="4595"/>
                  </a:lnTo>
                  <a:lnTo>
                    <a:pt x="14727" y="4595"/>
                  </a:lnTo>
                  <a:lnTo>
                    <a:pt x="15364" y="4575"/>
                  </a:lnTo>
                  <a:lnTo>
                    <a:pt x="16001" y="4537"/>
                  </a:lnTo>
                  <a:lnTo>
                    <a:pt x="16638" y="4498"/>
                  </a:lnTo>
                  <a:lnTo>
                    <a:pt x="17275" y="4440"/>
                  </a:lnTo>
                  <a:lnTo>
                    <a:pt x="17892" y="4363"/>
                  </a:lnTo>
                  <a:lnTo>
                    <a:pt x="18529" y="4286"/>
                  </a:lnTo>
                  <a:lnTo>
                    <a:pt x="19147" y="4170"/>
                  </a:lnTo>
                  <a:lnTo>
                    <a:pt x="19842" y="4054"/>
                  </a:lnTo>
                  <a:lnTo>
                    <a:pt x="20517" y="3919"/>
                  </a:lnTo>
                  <a:lnTo>
                    <a:pt x="21193" y="3765"/>
                  </a:lnTo>
                  <a:lnTo>
                    <a:pt x="21868" y="3591"/>
                  </a:lnTo>
                  <a:lnTo>
                    <a:pt x="22525" y="3398"/>
                  </a:lnTo>
                  <a:lnTo>
                    <a:pt x="23181" y="3186"/>
                  </a:lnTo>
                  <a:lnTo>
                    <a:pt x="23818" y="2973"/>
                  </a:lnTo>
                  <a:lnTo>
                    <a:pt x="24474" y="2742"/>
                  </a:lnTo>
                  <a:lnTo>
                    <a:pt x="25092" y="2491"/>
                  </a:lnTo>
                  <a:lnTo>
                    <a:pt x="25729" y="2221"/>
                  </a:lnTo>
                  <a:lnTo>
                    <a:pt x="26346" y="1931"/>
                  </a:lnTo>
                  <a:lnTo>
                    <a:pt x="26945" y="1642"/>
                  </a:lnTo>
                  <a:lnTo>
                    <a:pt x="27543" y="1333"/>
                  </a:lnTo>
                  <a:lnTo>
                    <a:pt x="28122" y="1005"/>
                  </a:lnTo>
                  <a:lnTo>
                    <a:pt x="28701" y="676"/>
                  </a:lnTo>
                  <a:lnTo>
                    <a:pt x="29261" y="329"/>
                  </a:lnTo>
                  <a:lnTo>
                    <a:pt x="29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2"/>
            <p:cNvSpPr/>
            <p:nvPr/>
          </p:nvSpPr>
          <p:spPr>
            <a:xfrm>
              <a:off x="3392125" y="2354950"/>
              <a:ext cx="533700" cy="93150"/>
            </a:xfrm>
            <a:custGeom>
              <a:avLst/>
              <a:gdLst/>
              <a:ahLst/>
              <a:cxnLst/>
              <a:rect l="l" t="t" r="r" b="b"/>
              <a:pathLst>
                <a:path w="21348" h="3726" extrusionOk="0">
                  <a:moveTo>
                    <a:pt x="20363" y="0"/>
                  </a:moveTo>
                  <a:lnTo>
                    <a:pt x="20131" y="39"/>
                  </a:lnTo>
                  <a:lnTo>
                    <a:pt x="19900" y="77"/>
                  </a:lnTo>
                  <a:lnTo>
                    <a:pt x="19668" y="135"/>
                  </a:lnTo>
                  <a:lnTo>
                    <a:pt x="19456" y="232"/>
                  </a:lnTo>
                  <a:lnTo>
                    <a:pt x="19108" y="386"/>
                  </a:lnTo>
                  <a:lnTo>
                    <a:pt x="18800" y="579"/>
                  </a:lnTo>
                  <a:lnTo>
                    <a:pt x="18491" y="791"/>
                  </a:lnTo>
                  <a:lnTo>
                    <a:pt x="18220" y="1023"/>
                  </a:lnTo>
                  <a:lnTo>
                    <a:pt x="17970" y="1293"/>
                  </a:lnTo>
                  <a:lnTo>
                    <a:pt x="17738" y="1583"/>
                  </a:lnTo>
                  <a:lnTo>
                    <a:pt x="17526" y="1892"/>
                  </a:lnTo>
                  <a:lnTo>
                    <a:pt x="17352" y="2220"/>
                  </a:lnTo>
                  <a:lnTo>
                    <a:pt x="17352" y="2104"/>
                  </a:lnTo>
                  <a:lnTo>
                    <a:pt x="17333" y="1988"/>
                  </a:lnTo>
                  <a:lnTo>
                    <a:pt x="17275" y="1776"/>
                  </a:lnTo>
                  <a:lnTo>
                    <a:pt x="17178" y="1583"/>
                  </a:lnTo>
                  <a:lnTo>
                    <a:pt x="17062" y="1409"/>
                  </a:lnTo>
                  <a:lnTo>
                    <a:pt x="16889" y="1235"/>
                  </a:lnTo>
                  <a:lnTo>
                    <a:pt x="16715" y="1120"/>
                  </a:lnTo>
                  <a:lnTo>
                    <a:pt x="16522" y="1004"/>
                  </a:lnTo>
                  <a:lnTo>
                    <a:pt x="16290" y="946"/>
                  </a:lnTo>
                  <a:lnTo>
                    <a:pt x="16078" y="907"/>
                  </a:lnTo>
                  <a:lnTo>
                    <a:pt x="15846" y="907"/>
                  </a:lnTo>
                  <a:lnTo>
                    <a:pt x="15634" y="927"/>
                  </a:lnTo>
                  <a:lnTo>
                    <a:pt x="15422" y="984"/>
                  </a:lnTo>
                  <a:lnTo>
                    <a:pt x="15210" y="1062"/>
                  </a:lnTo>
                  <a:lnTo>
                    <a:pt x="14997" y="1158"/>
                  </a:lnTo>
                  <a:lnTo>
                    <a:pt x="14824" y="1293"/>
                  </a:lnTo>
                  <a:lnTo>
                    <a:pt x="14631" y="1428"/>
                  </a:lnTo>
                  <a:lnTo>
                    <a:pt x="14476" y="1583"/>
                  </a:lnTo>
                  <a:lnTo>
                    <a:pt x="14322" y="1737"/>
                  </a:lnTo>
                  <a:lnTo>
                    <a:pt x="14187" y="1911"/>
                  </a:lnTo>
                  <a:lnTo>
                    <a:pt x="14051" y="2104"/>
                  </a:lnTo>
                  <a:lnTo>
                    <a:pt x="13936" y="2297"/>
                  </a:lnTo>
                  <a:lnTo>
                    <a:pt x="13839" y="2490"/>
                  </a:lnTo>
                  <a:lnTo>
                    <a:pt x="13646" y="2895"/>
                  </a:lnTo>
                  <a:lnTo>
                    <a:pt x="13492" y="2451"/>
                  </a:lnTo>
                  <a:lnTo>
                    <a:pt x="13415" y="2220"/>
                  </a:lnTo>
                  <a:lnTo>
                    <a:pt x="13318" y="2007"/>
                  </a:lnTo>
                  <a:lnTo>
                    <a:pt x="13202" y="1814"/>
                  </a:lnTo>
                  <a:lnTo>
                    <a:pt x="13067" y="1621"/>
                  </a:lnTo>
                  <a:lnTo>
                    <a:pt x="12913" y="1467"/>
                  </a:lnTo>
                  <a:lnTo>
                    <a:pt x="12739" y="1313"/>
                  </a:lnTo>
                  <a:lnTo>
                    <a:pt x="12527" y="1197"/>
                  </a:lnTo>
                  <a:lnTo>
                    <a:pt x="12295" y="1120"/>
                  </a:lnTo>
                  <a:lnTo>
                    <a:pt x="12063" y="1081"/>
                  </a:lnTo>
                  <a:lnTo>
                    <a:pt x="11813" y="1081"/>
                  </a:lnTo>
                  <a:lnTo>
                    <a:pt x="11562" y="1100"/>
                  </a:lnTo>
                  <a:lnTo>
                    <a:pt x="11311" y="1177"/>
                  </a:lnTo>
                  <a:lnTo>
                    <a:pt x="11079" y="1274"/>
                  </a:lnTo>
                  <a:lnTo>
                    <a:pt x="10867" y="1390"/>
                  </a:lnTo>
                  <a:lnTo>
                    <a:pt x="10674" y="1544"/>
                  </a:lnTo>
                  <a:lnTo>
                    <a:pt x="10500" y="1718"/>
                  </a:lnTo>
                  <a:lnTo>
                    <a:pt x="10346" y="1911"/>
                  </a:lnTo>
                  <a:lnTo>
                    <a:pt x="10211" y="2123"/>
                  </a:lnTo>
                  <a:lnTo>
                    <a:pt x="10095" y="2336"/>
                  </a:lnTo>
                  <a:lnTo>
                    <a:pt x="9998" y="2567"/>
                  </a:lnTo>
                  <a:lnTo>
                    <a:pt x="9902" y="2799"/>
                  </a:lnTo>
                  <a:lnTo>
                    <a:pt x="9844" y="3050"/>
                  </a:lnTo>
                  <a:lnTo>
                    <a:pt x="9767" y="2741"/>
                  </a:lnTo>
                  <a:lnTo>
                    <a:pt x="9670" y="2432"/>
                  </a:lnTo>
                  <a:lnTo>
                    <a:pt x="9554" y="2123"/>
                  </a:lnTo>
                  <a:lnTo>
                    <a:pt x="9419" y="1853"/>
                  </a:lnTo>
                  <a:lnTo>
                    <a:pt x="9265" y="1583"/>
                  </a:lnTo>
                  <a:lnTo>
                    <a:pt x="9168" y="1467"/>
                  </a:lnTo>
                  <a:lnTo>
                    <a:pt x="9072" y="1351"/>
                  </a:lnTo>
                  <a:lnTo>
                    <a:pt x="8956" y="1255"/>
                  </a:lnTo>
                  <a:lnTo>
                    <a:pt x="8840" y="1158"/>
                  </a:lnTo>
                  <a:lnTo>
                    <a:pt x="8705" y="1081"/>
                  </a:lnTo>
                  <a:lnTo>
                    <a:pt x="8570" y="1023"/>
                  </a:lnTo>
                  <a:lnTo>
                    <a:pt x="8377" y="965"/>
                  </a:lnTo>
                  <a:lnTo>
                    <a:pt x="8184" y="927"/>
                  </a:lnTo>
                  <a:lnTo>
                    <a:pt x="7972" y="927"/>
                  </a:lnTo>
                  <a:lnTo>
                    <a:pt x="7759" y="965"/>
                  </a:lnTo>
                  <a:lnTo>
                    <a:pt x="7566" y="1023"/>
                  </a:lnTo>
                  <a:lnTo>
                    <a:pt x="7373" y="1100"/>
                  </a:lnTo>
                  <a:lnTo>
                    <a:pt x="7200" y="1197"/>
                  </a:lnTo>
                  <a:lnTo>
                    <a:pt x="7026" y="1332"/>
                  </a:lnTo>
                  <a:lnTo>
                    <a:pt x="6872" y="1467"/>
                  </a:lnTo>
                  <a:lnTo>
                    <a:pt x="6736" y="1621"/>
                  </a:lnTo>
                  <a:lnTo>
                    <a:pt x="6621" y="1795"/>
                  </a:lnTo>
                  <a:lnTo>
                    <a:pt x="6524" y="1969"/>
                  </a:lnTo>
                  <a:lnTo>
                    <a:pt x="6428" y="2162"/>
                  </a:lnTo>
                  <a:lnTo>
                    <a:pt x="6350" y="2355"/>
                  </a:lnTo>
                  <a:lnTo>
                    <a:pt x="6293" y="2548"/>
                  </a:lnTo>
                  <a:lnTo>
                    <a:pt x="6235" y="2741"/>
                  </a:lnTo>
                  <a:lnTo>
                    <a:pt x="6138" y="2278"/>
                  </a:lnTo>
                  <a:lnTo>
                    <a:pt x="6061" y="2046"/>
                  </a:lnTo>
                  <a:lnTo>
                    <a:pt x="5984" y="1814"/>
                  </a:lnTo>
                  <a:lnTo>
                    <a:pt x="5887" y="1602"/>
                  </a:lnTo>
                  <a:lnTo>
                    <a:pt x="5771" y="1409"/>
                  </a:lnTo>
                  <a:lnTo>
                    <a:pt x="5636" y="1216"/>
                  </a:lnTo>
                  <a:lnTo>
                    <a:pt x="5482" y="1042"/>
                  </a:lnTo>
                  <a:lnTo>
                    <a:pt x="5270" y="869"/>
                  </a:lnTo>
                  <a:lnTo>
                    <a:pt x="5057" y="734"/>
                  </a:lnTo>
                  <a:lnTo>
                    <a:pt x="4806" y="637"/>
                  </a:lnTo>
                  <a:lnTo>
                    <a:pt x="4555" y="579"/>
                  </a:lnTo>
                  <a:lnTo>
                    <a:pt x="4305" y="560"/>
                  </a:lnTo>
                  <a:lnTo>
                    <a:pt x="4034" y="579"/>
                  </a:lnTo>
                  <a:lnTo>
                    <a:pt x="3783" y="618"/>
                  </a:lnTo>
                  <a:lnTo>
                    <a:pt x="3552" y="714"/>
                  </a:lnTo>
                  <a:lnTo>
                    <a:pt x="3320" y="849"/>
                  </a:lnTo>
                  <a:lnTo>
                    <a:pt x="3127" y="1004"/>
                  </a:lnTo>
                  <a:lnTo>
                    <a:pt x="2953" y="1197"/>
                  </a:lnTo>
                  <a:lnTo>
                    <a:pt x="2799" y="1409"/>
                  </a:lnTo>
                  <a:lnTo>
                    <a:pt x="2683" y="1641"/>
                  </a:lnTo>
                  <a:lnTo>
                    <a:pt x="2606" y="1892"/>
                  </a:lnTo>
                  <a:lnTo>
                    <a:pt x="2567" y="2143"/>
                  </a:lnTo>
                  <a:lnTo>
                    <a:pt x="2567" y="2413"/>
                  </a:lnTo>
                  <a:lnTo>
                    <a:pt x="2374" y="2085"/>
                  </a:lnTo>
                  <a:lnTo>
                    <a:pt x="2162" y="1776"/>
                  </a:lnTo>
                  <a:lnTo>
                    <a:pt x="1931" y="1486"/>
                  </a:lnTo>
                  <a:lnTo>
                    <a:pt x="1815" y="1351"/>
                  </a:lnTo>
                  <a:lnTo>
                    <a:pt x="1680" y="1235"/>
                  </a:lnTo>
                  <a:lnTo>
                    <a:pt x="1506" y="1100"/>
                  </a:lnTo>
                  <a:lnTo>
                    <a:pt x="1294" y="984"/>
                  </a:lnTo>
                  <a:lnTo>
                    <a:pt x="1081" y="888"/>
                  </a:lnTo>
                  <a:lnTo>
                    <a:pt x="869" y="830"/>
                  </a:lnTo>
                  <a:lnTo>
                    <a:pt x="637" y="811"/>
                  </a:lnTo>
                  <a:lnTo>
                    <a:pt x="406" y="811"/>
                  </a:lnTo>
                  <a:lnTo>
                    <a:pt x="193" y="849"/>
                  </a:lnTo>
                  <a:lnTo>
                    <a:pt x="0" y="927"/>
                  </a:lnTo>
                  <a:lnTo>
                    <a:pt x="174" y="1177"/>
                  </a:lnTo>
                  <a:lnTo>
                    <a:pt x="348" y="1409"/>
                  </a:lnTo>
                  <a:lnTo>
                    <a:pt x="541" y="1621"/>
                  </a:lnTo>
                  <a:lnTo>
                    <a:pt x="734" y="1834"/>
                  </a:lnTo>
                  <a:lnTo>
                    <a:pt x="927" y="2007"/>
                  </a:lnTo>
                  <a:lnTo>
                    <a:pt x="1120" y="2181"/>
                  </a:lnTo>
                  <a:lnTo>
                    <a:pt x="1313" y="2316"/>
                  </a:lnTo>
                  <a:lnTo>
                    <a:pt x="1525" y="2432"/>
                  </a:lnTo>
                  <a:lnTo>
                    <a:pt x="1834" y="2586"/>
                  </a:lnTo>
                  <a:lnTo>
                    <a:pt x="2220" y="2741"/>
                  </a:lnTo>
                  <a:lnTo>
                    <a:pt x="2645" y="2895"/>
                  </a:lnTo>
                  <a:lnTo>
                    <a:pt x="3127" y="3030"/>
                  </a:lnTo>
                  <a:lnTo>
                    <a:pt x="3648" y="3146"/>
                  </a:lnTo>
                  <a:lnTo>
                    <a:pt x="4189" y="3262"/>
                  </a:lnTo>
                  <a:lnTo>
                    <a:pt x="4787" y="3358"/>
                  </a:lnTo>
                  <a:lnTo>
                    <a:pt x="5405" y="3455"/>
                  </a:lnTo>
                  <a:lnTo>
                    <a:pt x="6061" y="3532"/>
                  </a:lnTo>
                  <a:lnTo>
                    <a:pt x="6736" y="3609"/>
                  </a:lnTo>
                  <a:lnTo>
                    <a:pt x="7431" y="3667"/>
                  </a:lnTo>
                  <a:lnTo>
                    <a:pt x="8145" y="3706"/>
                  </a:lnTo>
                  <a:lnTo>
                    <a:pt x="8879" y="3725"/>
                  </a:lnTo>
                  <a:lnTo>
                    <a:pt x="10384" y="3725"/>
                  </a:lnTo>
                  <a:lnTo>
                    <a:pt x="11137" y="3687"/>
                  </a:lnTo>
                  <a:lnTo>
                    <a:pt x="11909" y="3648"/>
                  </a:lnTo>
                  <a:lnTo>
                    <a:pt x="12662" y="3590"/>
                  </a:lnTo>
                  <a:lnTo>
                    <a:pt x="13415" y="3494"/>
                  </a:lnTo>
                  <a:lnTo>
                    <a:pt x="14167" y="3397"/>
                  </a:lnTo>
                  <a:lnTo>
                    <a:pt x="14901" y="3262"/>
                  </a:lnTo>
                  <a:lnTo>
                    <a:pt x="15634" y="3127"/>
                  </a:lnTo>
                  <a:lnTo>
                    <a:pt x="16329" y="2953"/>
                  </a:lnTo>
                  <a:lnTo>
                    <a:pt x="17024" y="2760"/>
                  </a:lnTo>
                  <a:lnTo>
                    <a:pt x="17680" y="2548"/>
                  </a:lnTo>
                  <a:lnTo>
                    <a:pt x="18317" y="2297"/>
                  </a:lnTo>
                  <a:lnTo>
                    <a:pt x="18915" y="2046"/>
                  </a:lnTo>
                  <a:lnTo>
                    <a:pt x="19475" y="1737"/>
                  </a:lnTo>
                  <a:lnTo>
                    <a:pt x="20015" y="1428"/>
                  </a:lnTo>
                  <a:lnTo>
                    <a:pt x="20266" y="1255"/>
                  </a:lnTo>
                  <a:lnTo>
                    <a:pt x="20498" y="1081"/>
                  </a:lnTo>
                  <a:lnTo>
                    <a:pt x="20730" y="888"/>
                  </a:lnTo>
                  <a:lnTo>
                    <a:pt x="20942" y="714"/>
                  </a:lnTo>
                  <a:lnTo>
                    <a:pt x="21154" y="502"/>
                  </a:lnTo>
                  <a:lnTo>
                    <a:pt x="21347" y="309"/>
                  </a:lnTo>
                  <a:lnTo>
                    <a:pt x="21231" y="232"/>
                  </a:lnTo>
                  <a:lnTo>
                    <a:pt x="21038" y="116"/>
                  </a:lnTo>
                  <a:lnTo>
                    <a:pt x="20826" y="58"/>
                  </a:lnTo>
                  <a:lnTo>
                    <a:pt x="20594" y="19"/>
                  </a:lnTo>
                  <a:lnTo>
                    <a:pt x="203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2"/>
            <p:cNvSpPr/>
            <p:nvPr/>
          </p:nvSpPr>
          <p:spPr>
            <a:xfrm>
              <a:off x="3294650" y="1963125"/>
              <a:ext cx="748900" cy="214750"/>
            </a:xfrm>
            <a:custGeom>
              <a:avLst/>
              <a:gdLst/>
              <a:ahLst/>
              <a:cxnLst/>
              <a:rect l="l" t="t" r="r" b="b"/>
              <a:pathLst>
                <a:path w="29956" h="8590" extrusionOk="0">
                  <a:moveTo>
                    <a:pt x="14399" y="1"/>
                  </a:moveTo>
                  <a:lnTo>
                    <a:pt x="13646" y="39"/>
                  </a:lnTo>
                  <a:lnTo>
                    <a:pt x="12894" y="78"/>
                  </a:lnTo>
                  <a:lnTo>
                    <a:pt x="12160" y="155"/>
                  </a:lnTo>
                  <a:lnTo>
                    <a:pt x="11427" y="232"/>
                  </a:lnTo>
                  <a:lnTo>
                    <a:pt x="10713" y="329"/>
                  </a:lnTo>
                  <a:lnTo>
                    <a:pt x="10018" y="425"/>
                  </a:lnTo>
                  <a:lnTo>
                    <a:pt x="9323" y="560"/>
                  </a:lnTo>
                  <a:lnTo>
                    <a:pt x="8647" y="696"/>
                  </a:lnTo>
                  <a:lnTo>
                    <a:pt x="8011" y="831"/>
                  </a:lnTo>
                  <a:lnTo>
                    <a:pt x="7374" y="985"/>
                  </a:lnTo>
                  <a:lnTo>
                    <a:pt x="6756" y="1159"/>
                  </a:lnTo>
                  <a:lnTo>
                    <a:pt x="6158" y="1333"/>
                  </a:lnTo>
                  <a:lnTo>
                    <a:pt x="5579" y="1506"/>
                  </a:lnTo>
                  <a:lnTo>
                    <a:pt x="5019" y="1699"/>
                  </a:lnTo>
                  <a:lnTo>
                    <a:pt x="4498" y="1892"/>
                  </a:lnTo>
                  <a:lnTo>
                    <a:pt x="3996" y="2105"/>
                  </a:lnTo>
                  <a:lnTo>
                    <a:pt x="3513" y="2298"/>
                  </a:lnTo>
                  <a:lnTo>
                    <a:pt x="3050" y="2510"/>
                  </a:lnTo>
                  <a:lnTo>
                    <a:pt x="2626" y="2703"/>
                  </a:lnTo>
                  <a:lnTo>
                    <a:pt x="2220" y="2915"/>
                  </a:lnTo>
                  <a:lnTo>
                    <a:pt x="1854" y="3128"/>
                  </a:lnTo>
                  <a:lnTo>
                    <a:pt x="1525" y="3321"/>
                  </a:lnTo>
                  <a:lnTo>
                    <a:pt x="1217" y="3533"/>
                  </a:lnTo>
                  <a:lnTo>
                    <a:pt x="927" y="3726"/>
                  </a:lnTo>
                  <a:lnTo>
                    <a:pt x="695" y="3919"/>
                  </a:lnTo>
                  <a:lnTo>
                    <a:pt x="483" y="4112"/>
                  </a:lnTo>
                  <a:lnTo>
                    <a:pt x="309" y="4305"/>
                  </a:lnTo>
                  <a:lnTo>
                    <a:pt x="174" y="4479"/>
                  </a:lnTo>
                  <a:lnTo>
                    <a:pt x="78" y="4652"/>
                  </a:lnTo>
                  <a:lnTo>
                    <a:pt x="20" y="4807"/>
                  </a:lnTo>
                  <a:lnTo>
                    <a:pt x="1" y="4961"/>
                  </a:lnTo>
                  <a:lnTo>
                    <a:pt x="20" y="5096"/>
                  </a:lnTo>
                  <a:lnTo>
                    <a:pt x="78" y="5251"/>
                  </a:lnTo>
                  <a:lnTo>
                    <a:pt x="174" y="5405"/>
                  </a:lnTo>
                  <a:lnTo>
                    <a:pt x="290" y="5559"/>
                  </a:lnTo>
                  <a:lnTo>
                    <a:pt x="464" y="5714"/>
                  </a:lnTo>
                  <a:lnTo>
                    <a:pt x="657" y="5868"/>
                  </a:lnTo>
                  <a:lnTo>
                    <a:pt x="888" y="6023"/>
                  </a:lnTo>
                  <a:lnTo>
                    <a:pt x="1159" y="6177"/>
                  </a:lnTo>
                  <a:lnTo>
                    <a:pt x="1603" y="6409"/>
                  </a:lnTo>
                  <a:lnTo>
                    <a:pt x="2124" y="6640"/>
                  </a:lnTo>
                  <a:lnTo>
                    <a:pt x="2703" y="6872"/>
                  </a:lnTo>
                  <a:lnTo>
                    <a:pt x="3340" y="7084"/>
                  </a:lnTo>
                  <a:lnTo>
                    <a:pt x="4035" y="7297"/>
                  </a:lnTo>
                  <a:lnTo>
                    <a:pt x="4807" y="7490"/>
                  </a:lnTo>
                  <a:lnTo>
                    <a:pt x="5598" y="7683"/>
                  </a:lnTo>
                  <a:lnTo>
                    <a:pt x="6466" y="7856"/>
                  </a:lnTo>
                  <a:lnTo>
                    <a:pt x="7354" y="8011"/>
                  </a:lnTo>
                  <a:lnTo>
                    <a:pt x="8300" y="8165"/>
                  </a:lnTo>
                  <a:lnTo>
                    <a:pt x="9284" y="8281"/>
                  </a:lnTo>
                  <a:lnTo>
                    <a:pt x="10307" y="8397"/>
                  </a:lnTo>
                  <a:lnTo>
                    <a:pt x="11369" y="8474"/>
                  </a:lnTo>
                  <a:lnTo>
                    <a:pt x="12469" y="8551"/>
                  </a:lnTo>
                  <a:lnTo>
                    <a:pt x="13588" y="8590"/>
                  </a:lnTo>
                  <a:lnTo>
                    <a:pt x="14727" y="8590"/>
                  </a:lnTo>
                  <a:lnTo>
                    <a:pt x="15885" y="8570"/>
                  </a:lnTo>
                  <a:lnTo>
                    <a:pt x="17043" y="8532"/>
                  </a:lnTo>
                  <a:lnTo>
                    <a:pt x="18163" y="8435"/>
                  </a:lnTo>
                  <a:lnTo>
                    <a:pt x="19263" y="8319"/>
                  </a:lnTo>
                  <a:lnTo>
                    <a:pt x="20324" y="8165"/>
                  </a:lnTo>
                  <a:lnTo>
                    <a:pt x="21347" y="8011"/>
                  </a:lnTo>
                  <a:lnTo>
                    <a:pt x="22332" y="7818"/>
                  </a:lnTo>
                  <a:lnTo>
                    <a:pt x="23278" y="7605"/>
                  </a:lnTo>
                  <a:lnTo>
                    <a:pt x="24185" y="7374"/>
                  </a:lnTo>
                  <a:lnTo>
                    <a:pt x="25015" y="7123"/>
                  </a:lnTo>
                  <a:lnTo>
                    <a:pt x="25825" y="6872"/>
                  </a:lnTo>
                  <a:lnTo>
                    <a:pt x="26559" y="6602"/>
                  </a:lnTo>
                  <a:lnTo>
                    <a:pt x="27234" y="6331"/>
                  </a:lnTo>
                  <a:lnTo>
                    <a:pt x="27833" y="6061"/>
                  </a:lnTo>
                  <a:lnTo>
                    <a:pt x="28373" y="5772"/>
                  </a:lnTo>
                  <a:lnTo>
                    <a:pt x="28836" y="5502"/>
                  </a:lnTo>
                  <a:lnTo>
                    <a:pt x="29087" y="5328"/>
                  </a:lnTo>
                  <a:lnTo>
                    <a:pt x="29319" y="5173"/>
                  </a:lnTo>
                  <a:lnTo>
                    <a:pt x="29512" y="5000"/>
                  </a:lnTo>
                  <a:lnTo>
                    <a:pt x="29666" y="4845"/>
                  </a:lnTo>
                  <a:lnTo>
                    <a:pt x="29782" y="4691"/>
                  </a:lnTo>
                  <a:lnTo>
                    <a:pt x="29878" y="4536"/>
                  </a:lnTo>
                  <a:lnTo>
                    <a:pt x="29936" y="4382"/>
                  </a:lnTo>
                  <a:lnTo>
                    <a:pt x="29956" y="4247"/>
                  </a:lnTo>
                  <a:lnTo>
                    <a:pt x="29936" y="4093"/>
                  </a:lnTo>
                  <a:lnTo>
                    <a:pt x="29878" y="3938"/>
                  </a:lnTo>
                  <a:lnTo>
                    <a:pt x="29782" y="3784"/>
                  </a:lnTo>
                  <a:lnTo>
                    <a:pt x="29647" y="3610"/>
                  </a:lnTo>
                  <a:lnTo>
                    <a:pt x="29492" y="3456"/>
                  </a:lnTo>
                  <a:lnTo>
                    <a:pt x="29299" y="3282"/>
                  </a:lnTo>
                  <a:lnTo>
                    <a:pt x="29068" y="3108"/>
                  </a:lnTo>
                  <a:lnTo>
                    <a:pt x="28798" y="2935"/>
                  </a:lnTo>
                  <a:lnTo>
                    <a:pt x="28508" y="2761"/>
                  </a:lnTo>
                  <a:lnTo>
                    <a:pt x="28180" y="2568"/>
                  </a:lnTo>
                  <a:lnTo>
                    <a:pt x="27833" y="2394"/>
                  </a:lnTo>
                  <a:lnTo>
                    <a:pt x="27447" y="2220"/>
                  </a:lnTo>
                  <a:lnTo>
                    <a:pt x="27041" y="2047"/>
                  </a:lnTo>
                  <a:lnTo>
                    <a:pt x="26597" y="1873"/>
                  </a:lnTo>
                  <a:lnTo>
                    <a:pt x="26134" y="1699"/>
                  </a:lnTo>
                  <a:lnTo>
                    <a:pt x="25652" y="1545"/>
                  </a:lnTo>
                  <a:lnTo>
                    <a:pt x="25130" y="1371"/>
                  </a:lnTo>
                  <a:lnTo>
                    <a:pt x="24609" y="1217"/>
                  </a:lnTo>
                  <a:lnTo>
                    <a:pt x="24050" y="1082"/>
                  </a:lnTo>
                  <a:lnTo>
                    <a:pt x="23471" y="927"/>
                  </a:lnTo>
                  <a:lnTo>
                    <a:pt x="22872" y="792"/>
                  </a:lnTo>
                  <a:lnTo>
                    <a:pt x="22255" y="676"/>
                  </a:lnTo>
                  <a:lnTo>
                    <a:pt x="21618" y="560"/>
                  </a:lnTo>
                  <a:lnTo>
                    <a:pt x="20961" y="445"/>
                  </a:lnTo>
                  <a:lnTo>
                    <a:pt x="20286" y="348"/>
                  </a:lnTo>
                  <a:lnTo>
                    <a:pt x="19591" y="252"/>
                  </a:lnTo>
                  <a:lnTo>
                    <a:pt x="18896" y="174"/>
                  </a:lnTo>
                  <a:lnTo>
                    <a:pt x="18163" y="117"/>
                  </a:lnTo>
                  <a:lnTo>
                    <a:pt x="17429" y="59"/>
                  </a:lnTo>
                  <a:lnTo>
                    <a:pt x="16696" y="20"/>
                  </a:lnTo>
                  <a:lnTo>
                    <a:pt x="159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2"/>
            <p:cNvSpPr/>
            <p:nvPr/>
          </p:nvSpPr>
          <p:spPr>
            <a:xfrm>
              <a:off x="3323600" y="2006075"/>
              <a:ext cx="691975" cy="171800"/>
            </a:xfrm>
            <a:custGeom>
              <a:avLst/>
              <a:gdLst/>
              <a:ahLst/>
              <a:cxnLst/>
              <a:rect l="l" t="t" r="r" b="b"/>
              <a:pathLst>
                <a:path w="27679" h="6872" extrusionOk="0">
                  <a:moveTo>
                    <a:pt x="14225" y="1"/>
                  </a:moveTo>
                  <a:lnTo>
                    <a:pt x="13550" y="39"/>
                  </a:lnTo>
                  <a:lnTo>
                    <a:pt x="12778" y="78"/>
                  </a:lnTo>
                  <a:lnTo>
                    <a:pt x="12025" y="136"/>
                  </a:lnTo>
                  <a:lnTo>
                    <a:pt x="10597" y="271"/>
                  </a:lnTo>
                  <a:lnTo>
                    <a:pt x="9265" y="444"/>
                  </a:lnTo>
                  <a:lnTo>
                    <a:pt x="8011" y="657"/>
                  </a:lnTo>
                  <a:lnTo>
                    <a:pt x="6872" y="888"/>
                  </a:lnTo>
                  <a:lnTo>
                    <a:pt x="5810" y="1159"/>
                  </a:lnTo>
                  <a:lnTo>
                    <a:pt x="4845" y="1448"/>
                  </a:lnTo>
                  <a:lnTo>
                    <a:pt x="3957" y="1738"/>
                  </a:lnTo>
                  <a:lnTo>
                    <a:pt x="3552" y="1892"/>
                  </a:lnTo>
                  <a:lnTo>
                    <a:pt x="3166" y="2066"/>
                  </a:lnTo>
                  <a:lnTo>
                    <a:pt x="2819" y="2220"/>
                  </a:lnTo>
                  <a:lnTo>
                    <a:pt x="2471" y="2394"/>
                  </a:lnTo>
                  <a:lnTo>
                    <a:pt x="2143" y="2568"/>
                  </a:lnTo>
                  <a:lnTo>
                    <a:pt x="1854" y="2722"/>
                  </a:lnTo>
                  <a:lnTo>
                    <a:pt x="1564" y="2896"/>
                  </a:lnTo>
                  <a:lnTo>
                    <a:pt x="1313" y="3069"/>
                  </a:lnTo>
                  <a:lnTo>
                    <a:pt x="1082" y="3243"/>
                  </a:lnTo>
                  <a:lnTo>
                    <a:pt x="869" y="3436"/>
                  </a:lnTo>
                  <a:lnTo>
                    <a:pt x="676" y="3610"/>
                  </a:lnTo>
                  <a:lnTo>
                    <a:pt x="503" y="3784"/>
                  </a:lnTo>
                  <a:lnTo>
                    <a:pt x="348" y="3957"/>
                  </a:lnTo>
                  <a:lnTo>
                    <a:pt x="213" y="4131"/>
                  </a:lnTo>
                  <a:lnTo>
                    <a:pt x="97" y="4285"/>
                  </a:lnTo>
                  <a:lnTo>
                    <a:pt x="1" y="4459"/>
                  </a:lnTo>
                  <a:lnTo>
                    <a:pt x="445" y="4691"/>
                  </a:lnTo>
                  <a:lnTo>
                    <a:pt x="966" y="4922"/>
                  </a:lnTo>
                  <a:lnTo>
                    <a:pt x="1545" y="5154"/>
                  </a:lnTo>
                  <a:lnTo>
                    <a:pt x="2182" y="5366"/>
                  </a:lnTo>
                  <a:lnTo>
                    <a:pt x="2877" y="5579"/>
                  </a:lnTo>
                  <a:lnTo>
                    <a:pt x="3649" y="5772"/>
                  </a:lnTo>
                  <a:lnTo>
                    <a:pt x="4440" y="5965"/>
                  </a:lnTo>
                  <a:lnTo>
                    <a:pt x="5308" y="6138"/>
                  </a:lnTo>
                  <a:lnTo>
                    <a:pt x="6196" y="6293"/>
                  </a:lnTo>
                  <a:lnTo>
                    <a:pt x="7142" y="6447"/>
                  </a:lnTo>
                  <a:lnTo>
                    <a:pt x="8126" y="6563"/>
                  </a:lnTo>
                  <a:lnTo>
                    <a:pt x="9149" y="6679"/>
                  </a:lnTo>
                  <a:lnTo>
                    <a:pt x="10211" y="6756"/>
                  </a:lnTo>
                  <a:lnTo>
                    <a:pt x="11311" y="6833"/>
                  </a:lnTo>
                  <a:lnTo>
                    <a:pt x="12430" y="6872"/>
                  </a:lnTo>
                  <a:lnTo>
                    <a:pt x="13569" y="6872"/>
                  </a:lnTo>
                  <a:lnTo>
                    <a:pt x="14727" y="6852"/>
                  </a:lnTo>
                  <a:lnTo>
                    <a:pt x="15885" y="6814"/>
                  </a:lnTo>
                  <a:lnTo>
                    <a:pt x="17005" y="6717"/>
                  </a:lnTo>
                  <a:lnTo>
                    <a:pt x="18105" y="6601"/>
                  </a:lnTo>
                  <a:lnTo>
                    <a:pt x="19166" y="6447"/>
                  </a:lnTo>
                  <a:lnTo>
                    <a:pt x="20189" y="6293"/>
                  </a:lnTo>
                  <a:lnTo>
                    <a:pt x="21174" y="6100"/>
                  </a:lnTo>
                  <a:lnTo>
                    <a:pt x="22120" y="5887"/>
                  </a:lnTo>
                  <a:lnTo>
                    <a:pt x="23027" y="5656"/>
                  </a:lnTo>
                  <a:lnTo>
                    <a:pt x="23857" y="5405"/>
                  </a:lnTo>
                  <a:lnTo>
                    <a:pt x="24667" y="5154"/>
                  </a:lnTo>
                  <a:lnTo>
                    <a:pt x="25401" y="4884"/>
                  </a:lnTo>
                  <a:lnTo>
                    <a:pt x="26076" y="4613"/>
                  </a:lnTo>
                  <a:lnTo>
                    <a:pt x="26675" y="4343"/>
                  </a:lnTo>
                  <a:lnTo>
                    <a:pt x="27215" y="4054"/>
                  </a:lnTo>
                  <a:lnTo>
                    <a:pt x="27678" y="3784"/>
                  </a:lnTo>
                  <a:lnTo>
                    <a:pt x="27601" y="3629"/>
                  </a:lnTo>
                  <a:lnTo>
                    <a:pt x="27485" y="3455"/>
                  </a:lnTo>
                  <a:lnTo>
                    <a:pt x="27331" y="3301"/>
                  </a:lnTo>
                  <a:lnTo>
                    <a:pt x="27157" y="3127"/>
                  </a:lnTo>
                  <a:lnTo>
                    <a:pt x="26964" y="2954"/>
                  </a:lnTo>
                  <a:lnTo>
                    <a:pt x="26732" y="2780"/>
                  </a:lnTo>
                  <a:lnTo>
                    <a:pt x="26462" y="2606"/>
                  </a:lnTo>
                  <a:lnTo>
                    <a:pt x="26173" y="2432"/>
                  </a:lnTo>
                  <a:lnTo>
                    <a:pt x="25864" y="2259"/>
                  </a:lnTo>
                  <a:lnTo>
                    <a:pt x="25536" y="2085"/>
                  </a:lnTo>
                  <a:lnTo>
                    <a:pt x="25169" y="1931"/>
                  </a:lnTo>
                  <a:lnTo>
                    <a:pt x="24783" y="1757"/>
                  </a:lnTo>
                  <a:lnTo>
                    <a:pt x="24378" y="1603"/>
                  </a:lnTo>
                  <a:lnTo>
                    <a:pt x="23953" y="1429"/>
                  </a:lnTo>
                  <a:lnTo>
                    <a:pt x="23027" y="1139"/>
                  </a:lnTo>
                  <a:lnTo>
                    <a:pt x="22042" y="850"/>
                  </a:lnTo>
                  <a:lnTo>
                    <a:pt x="21521" y="734"/>
                  </a:lnTo>
                  <a:lnTo>
                    <a:pt x="20981" y="599"/>
                  </a:lnTo>
                  <a:lnTo>
                    <a:pt x="20421" y="502"/>
                  </a:lnTo>
                  <a:lnTo>
                    <a:pt x="19861" y="387"/>
                  </a:lnTo>
                  <a:lnTo>
                    <a:pt x="19282" y="309"/>
                  </a:lnTo>
                  <a:lnTo>
                    <a:pt x="18684" y="213"/>
                  </a:lnTo>
                  <a:lnTo>
                    <a:pt x="18066" y="155"/>
                  </a:lnTo>
                  <a:lnTo>
                    <a:pt x="17449" y="97"/>
                  </a:lnTo>
                  <a:lnTo>
                    <a:pt x="16831" y="39"/>
                  </a:lnTo>
                  <a:lnTo>
                    <a:pt x="16194" y="20"/>
                  </a:lnTo>
                  <a:lnTo>
                    <a:pt x="155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32"/>
            <p:cNvSpPr/>
            <p:nvPr/>
          </p:nvSpPr>
          <p:spPr>
            <a:xfrm>
              <a:off x="3629050" y="2018150"/>
              <a:ext cx="237900" cy="147675"/>
            </a:xfrm>
            <a:custGeom>
              <a:avLst/>
              <a:gdLst/>
              <a:ahLst/>
              <a:cxnLst/>
              <a:rect l="l" t="t" r="r" b="b"/>
              <a:pathLst>
                <a:path w="9516" h="5907" extrusionOk="0">
                  <a:moveTo>
                    <a:pt x="4767" y="0"/>
                  </a:moveTo>
                  <a:lnTo>
                    <a:pt x="4266" y="19"/>
                  </a:lnTo>
                  <a:lnTo>
                    <a:pt x="3802" y="77"/>
                  </a:lnTo>
                  <a:lnTo>
                    <a:pt x="3339" y="135"/>
                  </a:lnTo>
                  <a:lnTo>
                    <a:pt x="2915" y="232"/>
                  </a:lnTo>
                  <a:lnTo>
                    <a:pt x="2490" y="367"/>
                  </a:lnTo>
                  <a:lnTo>
                    <a:pt x="2104" y="521"/>
                  </a:lnTo>
                  <a:lnTo>
                    <a:pt x="1737" y="676"/>
                  </a:lnTo>
                  <a:lnTo>
                    <a:pt x="1390" y="869"/>
                  </a:lnTo>
                  <a:lnTo>
                    <a:pt x="1100" y="1081"/>
                  </a:lnTo>
                  <a:lnTo>
                    <a:pt x="811" y="1313"/>
                  </a:lnTo>
                  <a:lnTo>
                    <a:pt x="579" y="1544"/>
                  </a:lnTo>
                  <a:lnTo>
                    <a:pt x="386" y="1814"/>
                  </a:lnTo>
                  <a:lnTo>
                    <a:pt x="212" y="2085"/>
                  </a:lnTo>
                  <a:lnTo>
                    <a:pt x="97" y="2374"/>
                  </a:lnTo>
                  <a:lnTo>
                    <a:pt x="58" y="2509"/>
                  </a:lnTo>
                  <a:lnTo>
                    <a:pt x="39" y="2664"/>
                  </a:lnTo>
                  <a:lnTo>
                    <a:pt x="19" y="2799"/>
                  </a:lnTo>
                  <a:lnTo>
                    <a:pt x="0" y="2953"/>
                  </a:lnTo>
                  <a:lnTo>
                    <a:pt x="19" y="3108"/>
                  </a:lnTo>
                  <a:lnTo>
                    <a:pt x="39" y="3262"/>
                  </a:lnTo>
                  <a:lnTo>
                    <a:pt x="58" y="3416"/>
                  </a:lnTo>
                  <a:lnTo>
                    <a:pt x="97" y="3551"/>
                  </a:lnTo>
                  <a:lnTo>
                    <a:pt x="212" y="3841"/>
                  </a:lnTo>
                  <a:lnTo>
                    <a:pt x="386" y="4111"/>
                  </a:lnTo>
                  <a:lnTo>
                    <a:pt x="579" y="4362"/>
                  </a:lnTo>
                  <a:lnTo>
                    <a:pt x="811" y="4613"/>
                  </a:lnTo>
                  <a:lnTo>
                    <a:pt x="1100" y="4845"/>
                  </a:lnTo>
                  <a:lnTo>
                    <a:pt x="1390" y="5038"/>
                  </a:lnTo>
                  <a:lnTo>
                    <a:pt x="1737" y="5231"/>
                  </a:lnTo>
                  <a:lnTo>
                    <a:pt x="2104" y="5404"/>
                  </a:lnTo>
                  <a:lnTo>
                    <a:pt x="2490" y="5559"/>
                  </a:lnTo>
                  <a:lnTo>
                    <a:pt x="2915" y="5675"/>
                  </a:lnTo>
                  <a:lnTo>
                    <a:pt x="3339" y="5771"/>
                  </a:lnTo>
                  <a:lnTo>
                    <a:pt x="3802" y="5848"/>
                  </a:lnTo>
                  <a:lnTo>
                    <a:pt x="4266" y="5887"/>
                  </a:lnTo>
                  <a:lnTo>
                    <a:pt x="4767" y="5906"/>
                  </a:lnTo>
                  <a:lnTo>
                    <a:pt x="5250" y="5887"/>
                  </a:lnTo>
                  <a:lnTo>
                    <a:pt x="5713" y="5848"/>
                  </a:lnTo>
                  <a:lnTo>
                    <a:pt x="6176" y="5771"/>
                  </a:lnTo>
                  <a:lnTo>
                    <a:pt x="6601" y="5675"/>
                  </a:lnTo>
                  <a:lnTo>
                    <a:pt x="7026" y="5559"/>
                  </a:lnTo>
                  <a:lnTo>
                    <a:pt x="7412" y="5404"/>
                  </a:lnTo>
                  <a:lnTo>
                    <a:pt x="7778" y="5231"/>
                  </a:lnTo>
                  <a:lnTo>
                    <a:pt x="8126" y="5038"/>
                  </a:lnTo>
                  <a:lnTo>
                    <a:pt x="8435" y="4845"/>
                  </a:lnTo>
                  <a:lnTo>
                    <a:pt x="8705" y="4613"/>
                  </a:lnTo>
                  <a:lnTo>
                    <a:pt x="8936" y="4362"/>
                  </a:lnTo>
                  <a:lnTo>
                    <a:pt x="9149" y="4111"/>
                  </a:lnTo>
                  <a:lnTo>
                    <a:pt x="9303" y="3841"/>
                  </a:lnTo>
                  <a:lnTo>
                    <a:pt x="9419" y="3551"/>
                  </a:lnTo>
                  <a:lnTo>
                    <a:pt x="9458" y="3416"/>
                  </a:lnTo>
                  <a:lnTo>
                    <a:pt x="9496" y="3262"/>
                  </a:lnTo>
                  <a:lnTo>
                    <a:pt x="9516" y="3108"/>
                  </a:lnTo>
                  <a:lnTo>
                    <a:pt x="9516" y="2953"/>
                  </a:lnTo>
                  <a:lnTo>
                    <a:pt x="9516" y="2799"/>
                  </a:lnTo>
                  <a:lnTo>
                    <a:pt x="9496" y="2664"/>
                  </a:lnTo>
                  <a:lnTo>
                    <a:pt x="9458" y="2509"/>
                  </a:lnTo>
                  <a:lnTo>
                    <a:pt x="9419" y="2374"/>
                  </a:lnTo>
                  <a:lnTo>
                    <a:pt x="9303" y="2085"/>
                  </a:lnTo>
                  <a:lnTo>
                    <a:pt x="9149" y="1814"/>
                  </a:lnTo>
                  <a:lnTo>
                    <a:pt x="8936" y="1544"/>
                  </a:lnTo>
                  <a:lnTo>
                    <a:pt x="8705" y="1313"/>
                  </a:lnTo>
                  <a:lnTo>
                    <a:pt x="8435" y="1081"/>
                  </a:lnTo>
                  <a:lnTo>
                    <a:pt x="8126" y="869"/>
                  </a:lnTo>
                  <a:lnTo>
                    <a:pt x="7778" y="676"/>
                  </a:lnTo>
                  <a:lnTo>
                    <a:pt x="7412" y="521"/>
                  </a:lnTo>
                  <a:lnTo>
                    <a:pt x="7026" y="367"/>
                  </a:lnTo>
                  <a:lnTo>
                    <a:pt x="6601" y="232"/>
                  </a:lnTo>
                  <a:lnTo>
                    <a:pt x="6176" y="135"/>
                  </a:lnTo>
                  <a:lnTo>
                    <a:pt x="5713" y="77"/>
                  </a:lnTo>
                  <a:lnTo>
                    <a:pt x="5250" y="19"/>
                  </a:lnTo>
                  <a:lnTo>
                    <a:pt x="47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32"/>
            <p:cNvSpPr/>
            <p:nvPr/>
          </p:nvSpPr>
          <p:spPr>
            <a:xfrm>
              <a:off x="3629050" y="2009450"/>
              <a:ext cx="237900" cy="147675"/>
            </a:xfrm>
            <a:custGeom>
              <a:avLst/>
              <a:gdLst/>
              <a:ahLst/>
              <a:cxnLst/>
              <a:rect l="l" t="t" r="r" b="b"/>
              <a:pathLst>
                <a:path w="9516" h="5907" extrusionOk="0">
                  <a:moveTo>
                    <a:pt x="4767" y="1"/>
                  </a:moveTo>
                  <a:lnTo>
                    <a:pt x="4266" y="20"/>
                  </a:lnTo>
                  <a:lnTo>
                    <a:pt x="3802" y="59"/>
                  </a:lnTo>
                  <a:lnTo>
                    <a:pt x="3339" y="136"/>
                  </a:lnTo>
                  <a:lnTo>
                    <a:pt x="2915" y="232"/>
                  </a:lnTo>
                  <a:lnTo>
                    <a:pt x="2490" y="367"/>
                  </a:lnTo>
                  <a:lnTo>
                    <a:pt x="2104" y="502"/>
                  </a:lnTo>
                  <a:lnTo>
                    <a:pt x="1737" y="676"/>
                  </a:lnTo>
                  <a:lnTo>
                    <a:pt x="1390" y="869"/>
                  </a:lnTo>
                  <a:lnTo>
                    <a:pt x="1100" y="1082"/>
                  </a:lnTo>
                  <a:lnTo>
                    <a:pt x="811" y="1313"/>
                  </a:lnTo>
                  <a:lnTo>
                    <a:pt x="579" y="1545"/>
                  </a:lnTo>
                  <a:lnTo>
                    <a:pt x="386" y="1815"/>
                  </a:lnTo>
                  <a:lnTo>
                    <a:pt x="212" y="2085"/>
                  </a:lnTo>
                  <a:lnTo>
                    <a:pt x="97" y="2355"/>
                  </a:lnTo>
                  <a:lnTo>
                    <a:pt x="58" y="2510"/>
                  </a:lnTo>
                  <a:lnTo>
                    <a:pt x="39" y="2645"/>
                  </a:lnTo>
                  <a:lnTo>
                    <a:pt x="19" y="2799"/>
                  </a:lnTo>
                  <a:lnTo>
                    <a:pt x="0" y="2954"/>
                  </a:lnTo>
                  <a:lnTo>
                    <a:pt x="19" y="3108"/>
                  </a:lnTo>
                  <a:lnTo>
                    <a:pt x="39" y="3263"/>
                  </a:lnTo>
                  <a:lnTo>
                    <a:pt x="58" y="3398"/>
                  </a:lnTo>
                  <a:lnTo>
                    <a:pt x="97" y="3552"/>
                  </a:lnTo>
                  <a:lnTo>
                    <a:pt x="212" y="3842"/>
                  </a:lnTo>
                  <a:lnTo>
                    <a:pt x="386" y="4112"/>
                  </a:lnTo>
                  <a:lnTo>
                    <a:pt x="579" y="4363"/>
                  </a:lnTo>
                  <a:lnTo>
                    <a:pt x="811" y="4614"/>
                  </a:lnTo>
                  <a:lnTo>
                    <a:pt x="1100" y="4826"/>
                  </a:lnTo>
                  <a:lnTo>
                    <a:pt x="1390" y="5038"/>
                  </a:lnTo>
                  <a:lnTo>
                    <a:pt x="1737" y="5231"/>
                  </a:lnTo>
                  <a:lnTo>
                    <a:pt x="2104" y="5405"/>
                  </a:lnTo>
                  <a:lnTo>
                    <a:pt x="2490" y="5559"/>
                  </a:lnTo>
                  <a:lnTo>
                    <a:pt x="2915" y="5675"/>
                  </a:lnTo>
                  <a:lnTo>
                    <a:pt x="3339" y="5772"/>
                  </a:lnTo>
                  <a:lnTo>
                    <a:pt x="3802" y="5849"/>
                  </a:lnTo>
                  <a:lnTo>
                    <a:pt x="4266" y="5887"/>
                  </a:lnTo>
                  <a:lnTo>
                    <a:pt x="4767" y="5907"/>
                  </a:lnTo>
                  <a:lnTo>
                    <a:pt x="5250" y="5887"/>
                  </a:lnTo>
                  <a:lnTo>
                    <a:pt x="5713" y="5849"/>
                  </a:lnTo>
                  <a:lnTo>
                    <a:pt x="6176" y="5772"/>
                  </a:lnTo>
                  <a:lnTo>
                    <a:pt x="6601" y="5675"/>
                  </a:lnTo>
                  <a:lnTo>
                    <a:pt x="7026" y="5559"/>
                  </a:lnTo>
                  <a:lnTo>
                    <a:pt x="7412" y="5405"/>
                  </a:lnTo>
                  <a:lnTo>
                    <a:pt x="7778" y="5231"/>
                  </a:lnTo>
                  <a:lnTo>
                    <a:pt x="8126" y="5038"/>
                  </a:lnTo>
                  <a:lnTo>
                    <a:pt x="8435" y="4826"/>
                  </a:lnTo>
                  <a:lnTo>
                    <a:pt x="8705" y="4614"/>
                  </a:lnTo>
                  <a:lnTo>
                    <a:pt x="8936" y="4363"/>
                  </a:lnTo>
                  <a:lnTo>
                    <a:pt x="9149" y="4112"/>
                  </a:lnTo>
                  <a:lnTo>
                    <a:pt x="9303" y="3842"/>
                  </a:lnTo>
                  <a:lnTo>
                    <a:pt x="9419" y="3552"/>
                  </a:lnTo>
                  <a:lnTo>
                    <a:pt x="9458" y="3398"/>
                  </a:lnTo>
                  <a:lnTo>
                    <a:pt x="9496" y="3263"/>
                  </a:lnTo>
                  <a:lnTo>
                    <a:pt x="9516" y="3108"/>
                  </a:lnTo>
                  <a:lnTo>
                    <a:pt x="9516" y="2954"/>
                  </a:lnTo>
                  <a:lnTo>
                    <a:pt x="9516" y="2799"/>
                  </a:lnTo>
                  <a:lnTo>
                    <a:pt x="9496" y="2645"/>
                  </a:lnTo>
                  <a:lnTo>
                    <a:pt x="9458" y="2510"/>
                  </a:lnTo>
                  <a:lnTo>
                    <a:pt x="9419" y="2355"/>
                  </a:lnTo>
                  <a:lnTo>
                    <a:pt x="9303" y="2085"/>
                  </a:lnTo>
                  <a:lnTo>
                    <a:pt x="9149" y="1815"/>
                  </a:lnTo>
                  <a:lnTo>
                    <a:pt x="8936" y="1545"/>
                  </a:lnTo>
                  <a:lnTo>
                    <a:pt x="8705" y="1313"/>
                  </a:lnTo>
                  <a:lnTo>
                    <a:pt x="8435" y="1082"/>
                  </a:lnTo>
                  <a:lnTo>
                    <a:pt x="8126" y="869"/>
                  </a:lnTo>
                  <a:lnTo>
                    <a:pt x="7778" y="676"/>
                  </a:lnTo>
                  <a:lnTo>
                    <a:pt x="7412" y="502"/>
                  </a:lnTo>
                  <a:lnTo>
                    <a:pt x="7026" y="367"/>
                  </a:lnTo>
                  <a:lnTo>
                    <a:pt x="6601" y="232"/>
                  </a:lnTo>
                  <a:lnTo>
                    <a:pt x="6176" y="136"/>
                  </a:lnTo>
                  <a:lnTo>
                    <a:pt x="5713" y="59"/>
                  </a:lnTo>
                  <a:lnTo>
                    <a:pt x="5250" y="20"/>
                  </a:lnTo>
                  <a:lnTo>
                    <a:pt x="4767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2"/>
            <p:cNvSpPr/>
            <p:nvPr/>
          </p:nvSpPr>
          <p:spPr>
            <a:xfrm>
              <a:off x="3636750" y="2014275"/>
              <a:ext cx="222475" cy="138025"/>
            </a:xfrm>
            <a:custGeom>
              <a:avLst/>
              <a:gdLst/>
              <a:ahLst/>
              <a:cxnLst/>
              <a:rect l="l" t="t" r="r" b="b"/>
              <a:pathLst>
                <a:path w="8899" h="5521" extrusionOk="0">
                  <a:moveTo>
                    <a:pt x="4459" y="1"/>
                  </a:moveTo>
                  <a:lnTo>
                    <a:pt x="3996" y="20"/>
                  </a:lnTo>
                  <a:lnTo>
                    <a:pt x="3552" y="59"/>
                  </a:lnTo>
                  <a:lnTo>
                    <a:pt x="3128" y="136"/>
                  </a:lnTo>
                  <a:lnTo>
                    <a:pt x="2722" y="213"/>
                  </a:lnTo>
                  <a:lnTo>
                    <a:pt x="2336" y="329"/>
                  </a:lnTo>
                  <a:lnTo>
                    <a:pt x="1970" y="464"/>
                  </a:lnTo>
                  <a:lnTo>
                    <a:pt x="1622" y="638"/>
                  </a:lnTo>
                  <a:lnTo>
                    <a:pt x="1313" y="811"/>
                  </a:lnTo>
                  <a:lnTo>
                    <a:pt x="1024" y="1004"/>
                  </a:lnTo>
                  <a:lnTo>
                    <a:pt x="773" y="1217"/>
                  </a:lnTo>
                  <a:lnTo>
                    <a:pt x="541" y="1448"/>
                  </a:lnTo>
                  <a:lnTo>
                    <a:pt x="348" y="1680"/>
                  </a:lnTo>
                  <a:lnTo>
                    <a:pt x="213" y="1950"/>
                  </a:lnTo>
                  <a:lnTo>
                    <a:pt x="97" y="2201"/>
                  </a:lnTo>
                  <a:lnTo>
                    <a:pt x="20" y="2471"/>
                  </a:lnTo>
                  <a:lnTo>
                    <a:pt x="20" y="2626"/>
                  </a:lnTo>
                  <a:lnTo>
                    <a:pt x="1" y="2761"/>
                  </a:lnTo>
                  <a:lnTo>
                    <a:pt x="20" y="2896"/>
                  </a:lnTo>
                  <a:lnTo>
                    <a:pt x="20" y="3050"/>
                  </a:lnTo>
                  <a:lnTo>
                    <a:pt x="97" y="3320"/>
                  </a:lnTo>
                  <a:lnTo>
                    <a:pt x="213" y="3591"/>
                  </a:lnTo>
                  <a:lnTo>
                    <a:pt x="348" y="3842"/>
                  </a:lnTo>
                  <a:lnTo>
                    <a:pt x="541" y="4073"/>
                  </a:lnTo>
                  <a:lnTo>
                    <a:pt x="773" y="4305"/>
                  </a:lnTo>
                  <a:lnTo>
                    <a:pt x="1024" y="4517"/>
                  </a:lnTo>
                  <a:lnTo>
                    <a:pt x="1313" y="4710"/>
                  </a:lnTo>
                  <a:lnTo>
                    <a:pt x="1622" y="4884"/>
                  </a:lnTo>
                  <a:lnTo>
                    <a:pt x="1970" y="5057"/>
                  </a:lnTo>
                  <a:lnTo>
                    <a:pt x="2336" y="5193"/>
                  </a:lnTo>
                  <a:lnTo>
                    <a:pt x="2722" y="5308"/>
                  </a:lnTo>
                  <a:lnTo>
                    <a:pt x="3128" y="5405"/>
                  </a:lnTo>
                  <a:lnTo>
                    <a:pt x="3552" y="5463"/>
                  </a:lnTo>
                  <a:lnTo>
                    <a:pt x="3996" y="5501"/>
                  </a:lnTo>
                  <a:lnTo>
                    <a:pt x="4459" y="5521"/>
                  </a:lnTo>
                  <a:lnTo>
                    <a:pt x="4903" y="5501"/>
                  </a:lnTo>
                  <a:lnTo>
                    <a:pt x="5347" y="5463"/>
                  </a:lnTo>
                  <a:lnTo>
                    <a:pt x="5772" y="5405"/>
                  </a:lnTo>
                  <a:lnTo>
                    <a:pt x="6177" y="5308"/>
                  </a:lnTo>
                  <a:lnTo>
                    <a:pt x="6563" y="5193"/>
                  </a:lnTo>
                  <a:lnTo>
                    <a:pt x="6930" y="5057"/>
                  </a:lnTo>
                  <a:lnTo>
                    <a:pt x="7277" y="4884"/>
                  </a:lnTo>
                  <a:lnTo>
                    <a:pt x="7586" y="4710"/>
                  </a:lnTo>
                  <a:lnTo>
                    <a:pt x="7876" y="4517"/>
                  </a:lnTo>
                  <a:lnTo>
                    <a:pt x="8146" y="4305"/>
                  </a:lnTo>
                  <a:lnTo>
                    <a:pt x="8358" y="4073"/>
                  </a:lnTo>
                  <a:lnTo>
                    <a:pt x="8551" y="3842"/>
                  </a:lnTo>
                  <a:lnTo>
                    <a:pt x="8706" y="3591"/>
                  </a:lnTo>
                  <a:lnTo>
                    <a:pt x="8802" y="3320"/>
                  </a:lnTo>
                  <a:lnTo>
                    <a:pt x="8879" y="3050"/>
                  </a:lnTo>
                  <a:lnTo>
                    <a:pt x="8899" y="2896"/>
                  </a:lnTo>
                  <a:lnTo>
                    <a:pt x="8899" y="2761"/>
                  </a:lnTo>
                  <a:lnTo>
                    <a:pt x="8899" y="2626"/>
                  </a:lnTo>
                  <a:lnTo>
                    <a:pt x="8879" y="2471"/>
                  </a:lnTo>
                  <a:lnTo>
                    <a:pt x="8802" y="2201"/>
                  </a:lnTo>
                  <a:lnTo>
                    <a:pt x="8706" y="1950"/>
                  </a:lnTo>
                  <a:lnTo>
                    <a:pt x="8551" y="1680"/>
                  </a:lnTo>
                  <a:lnTo>
                    <a:pt x="8358" y="1448"/>
                  </a:lnTo>
                  <a:lnTo>
                    <a:pt x="8146" y="1217"/>
                  </a:lnTo>
                  <a:lnTo>
                    <a:pt x="7876" y="1004"/>
                  </a:lnTo>
                  <a:lnTo>
                    <a:pt x="7586" y="811"/>
                  </a:lnTo>
                  <a:lnTo>
                    <a:pt x="7277" y="638"/>
                  </a:lnTo>
                  <a:lnTo>
                    <a:pt x="6930" y="464"/>
                  </a:lnTo>
                  <a:lnTo>
                    <a:pt x="6563" y="329"/>
                  </a:lnTo>
                  <a:lnTo>
                    <a:pt x="6177" y="213"/>
                  </a:lnTo>
                  <a:lnTo>
                    <a:pt x="5772" y="136"/>
                  </a:lnTo>
                  <a:lnTo>
                    <a:pt x="5347" y="59"/>
                  </a:lnTo>
                  <a:lnTo>
                    <a:pt x="4903" y="20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2"/>
            <p:cNvSpPr/>
            <p:nvPr/>
          </p:nvSpPr>
          <p:spPr>
            <a:xfrm>
              <a:off x="3718300" y="2019100"/>
              <a:ext cx="46850" cy="56475"/>
            </a:xfrm>
            <a:custGeom>
              <a:avLst/>
              <a:gdLst/>
              <a:ahLst/>
              <a:cxnLst/>
              <a:rect l="l" t="t" r="r" b="b"/>
              <a:pathLst>
                <a:path w="1874" h="2259" extrusionOk="0">
                  <a:moveTo>
                    <a:pt x="1255" y="1"/>
                  </a:moveTo>
                  <a:lnTo>
                    <a:pt x="831" y="20"/>
                  </a:lnTo>
                  <a:lnTo>
                    <a:pt x="464" y="59"/>
                  </a:lnTo>
                  <a:lnTo>
                    <a:pt x="155" y="116"/>
                  </a:lnTo>
                  <a:lnTo>
                    <a:pt x="97" y="136"/>
                  </a:lnTo>
                  <a:lnTo>
                    <a:pt x="59" y="155"/>
                  </a:lnTo>
                  <a:lnTo>
                    <a:pt x="1" y="232"/>
                  </a:lnTo>
                  <a:lnTo>
                    <a:pt x="1" y="309"/>
                  </a:lnTo>
                  <a:lnTo>
                    <a:pt x="1" y="367"/>
                  </a:lnTo>
                  <a:lnTo>
                    <a:pt x="20" y="406"/>
                  </a:lnTo>
                  <a:lnTo>
                    <a:pt x="1236" y="2259"/>
                  </a:lnTo>
                  <a:lnTo>
                    <a:pt x="1873" y="271"/>
                  </a:lnTo>
                  <a:lnTo>
                    <a:pt x="1873" y="174"/>
                  </a:lnTo>
                  <a:lnTo>
                    <a:pt x="1854" y="97"/>
                  </a:lnTo>
                  <a:lnTo>
                    <a:pt x="1777" y="39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2"/>
            <p:cNvSpPr/>
            <p:nvPr/>
          </p:nvSpPr>
          <p:spPr>
            <a:xfrm>
              <a:off x="3659925" y="2038400"/>
              <a:ext cx="76750" cy="36700"/>
            </a:xfrm>
            <a:custGeom>
              <a:avLst/>
              <a:gdLst/>
              <a:ahLst/>
              <a:cxnLst/>
              <a:rect l="l" t="t" r="r" b="b"/>
              <a:pathLst>
                <a:path w="3070" h="1468" extrusionOk="0">
                  <a:moveTo>
                    <a:pt x="1255" y="1"/>
                  </a:moveTo>
                  <a:lnTo>
                    <a:pt x="1178" y="20"/>
                  </a:lnTo>
                  <a:lnTo>
                    <a:pt x="927" y="117"/>
                  </a:lnTo>
                  <a:lnTo>
                    <a:pt x="792" y="194"/>
                  </a:lnTo>
                  <a:lnTo>
                    <a:pt x="657" y="290"/>
                  </a:lnTo>
                  <a:lnTo>
                    <a:pt x="502" y="406"/>
                  </a:lnTo>
                  <a:lnTo>
                    <a:pt x="348" y="560"/>
                  </a:lnTo>
                  <a:lnTo>
                    <a:pt x="193" y="753"/>
                  </a:lnTo>
                  <a:lnTo>
                    <a:pt x="58" y="966"/>
                  </a:lnTo>
                  <a:lnTo>
                    <a:pt x="20" y="1043"/>
                  </a:lnTo>
                  <a:lnTo>
                    <a:pt x="0" y="1120"/>
                  </a:lnTo>
                  <a:lnTo>
                    <a:pt x="20" y="1197"/>
                  </a:lnTo>
                  <a:lnTo>
                    <a:pt x="39" y="1255"/>
                  </a:lnTo>
                  <a:lnTo>
                    <a:pt x="97" y="1332"/>
                  </a:lnTo>
                  <a:lnTo>
                    <a:pt x="155" y="1371"/>
                  </a:lnTo>
                  <a:lnTo>
                    <a:pt x="213" y="1410"/>
                  </a:lnTo>
                  <a:lnTo>
                    <a:pt x="309" y="1429"/>
                  </a:lnTo>
                  <a:lnTo>
                    <a:pt x="3069" y="1468"/>
                  </a:lnTo>
                  <a:lnTo>
                    <a:pt x="1467" y="78"/>
                  </a:lnTo>
                  <a:lnTo>
                    <a:pt x="1409" y="20"/>
                  </a:lnTo>
                  <a:lnTo>
                    <a:pt x="13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2"/>
            <p:cNvSpPr/>
            <p:nvPr/>
          </p:nvSpPr>
          <p:spPr>
            <a:xfrm>
              <a:off x="3651725" y="2081350"/>
              <a:ext cx="87850" cy="43925"/>
            </a:xfrm>
            <a:custGeom>
              <a:avLst/>
              <a:gdLst/>
              <a:ahLst/>
              <a:cxnLst/>
              <a:rect l="l" t="t" r="r" b="b"/>
              <a:pathLst>
                <a:path w="3514" h="1757" extrusionOk="0">
                  <a:moveTo>
                    <a:pt x="3513" y="0"/>
                  </a:moveTo>
                  <a:lnTo>
                    <a:pt x="232" y="464"/>
                  </a:lnTo>
                  <a:lnTo>
                    <a:pt x="155" y="483"/>
                  </a:lnTo>
                  <a:lnTo>
                    <a:pt x="97" y="522"/>
                  </a:lnTo>
                  <a:lnTo>
                    <a:pt x="39" y="580"/>
                  </a:lnTo>
                  <a:lnTo>
                    <a:pt x="20" y="637"/>
                  </a:lnTo>
                  <a:lnTo>
                    <a:pt x="0" y="695"/>
                  </a:lnTo>
                  <a:lnTo>
                    <a:pt x="0" y="773"/>
                  </a:lnTo>
                  <a:lnTo>
                    <a:pt x="20" y="830"/>
                  </a:lnTo>
                  <a:lnTo>
                    <a:pt x="58" y="888"/>
                  </a:lnTo>
                  <a:lnTo>
                    <a:pt x="174" y="985"/>
                  </a:lnTo>
                  <a:lnTo>
                    <a:pt x="290" y="1101"/>
                  </a:lnTo>
                  <a:lnTo>
                    <a:pt x="425" y="1216"/>
                  </a:lnTo>
                  <a:lnTo>
                    <a:pt x="599" y="1332"/>
                  </a:lnTo>
                  <a:lnTo>
                    <a:pt x="792" y="1429"/>
                  </a:lnTo>
                  <a:lnTo>
                    <a:pt x="1023" y="1545"/>
                  </a:lnTo>
                  <a:lnTo>
                    <a:pt x="1274" y="1641"/>
                  </a:lnTo>
                  <a:lnTo>
                    <a:pt x="1564" y="1738"/>
                  </a:lnTo>
                  <a:lnTo>
                    <a:pt x="1622" y="1757"/>
                  </a:lnTo>
                  <a:lnTo>
                    <a:pt x="1699" y="1738"/>
                  </a:lnTo>
                  <a:lnTo>
                    <a:pt x="1757" y="1718"/>
                  </a:lnTo>
                  <a:lnTo>
                    <a:pt x="1815" y="1680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2"/>
            <p:cNvSpPr/>
            <p:nvPr/>
          </p:nvSpPr>
          <p:spPr>
            <a:xfrm>
              <a:off x="3709625" y="2083750"/>
              <a:ext cx="53100" cy="59875"/>
            </a:xfrm>
            <a:custGeom>
              <a:avLst/>
              <a:gdLst/>
              <a:ahLst/>
              <a:cxnLst/>
              <a:rect l="l" t="t" r="r" b="b"/>
              <a:pathLst>
                <a:path w="2124" h="2395" extrusionOk="0">
                  <a:moveTo>
                    <a:pt x="1487" y="1"/>
                  </a:moveTo>
                  <a:lnTo>
                    <a:pt x="58" y="1738"/>
                  </a:lnTo>
                  <a:lnTo>
                    <a:pt x="20" y="1796"/>
                  </a:lnTo>
                  <a:lnTo>
                    <a:pt x="0" y="1854"/>
                  </a:lnTo>
                  <a:lnTo>
                    <a:pt x="0" y="1912"/>
                  </a:lnTo>
                  <a:lnTo>
                    <a:pt x="0" y="1970"/>
                  </a:lnTo>
                  <a:lnTo>
                    <a:pt x="20" y="2028"/>
                  </a:lnTo>
                  <a:lnTo>
                    <a:pt x="58" y="2066"/>
                  </a:lnTo>
                  <a:lnTo>
                    <a:pt x="97" y="2105"/>
                  </a:lnTo>
                  <a:lnTo>
                    <a:pt x="155" y="2143"/>
                  </a:lnTo>
                  <a:lnTo>
                    <a:pt x="483" y="2259"/>
                  </a:lnTo>
                  <a:lnTo>
                    <a:pt x="676" y="2317"/>
                  </a:lnTo>
                  <a:lnTo>
                    <a:pt x="888" y="2375"/>
                  </a:lnTo>
                  <a:lnTo>
                    <a:pt x="1139" y="2394"/>
                  </a:lnTo>
                  <a:lnTo>
                    <a:pt x="1660" y="2394"/>
                  </a:lnTo>
                  <a:lnTo>
                    <a:pt x="1931" y="2336"/>
                  </a:lnTo>
                  <a:lnTo>
                    <a:pt x="1988" y="2317"/>
                  </a:lnTo>
                  <a:lnTo>
                    <a:pt x="2027" y="2298"/>
                  </a:lnTo>
                  <a:lnTo>
                    <a:pt x="2104" y="2221"/>
                  </a:lnTo>
                  <a:lnTo>
                    <a:pt x="2124" y="2124"/>
                  </a:lnTo>
                  <a:lnTo>
                    <a:pt x="2124" y="2008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2"/>
            <p:cNvSpPr/>
            <p:nvPr/>
          </p:nvSpPr>
          <p:spPr>
            <a:xfrm>
              <a:off x="3753050" y="2084250"/>
              <a:ext cx="78675" cy="52625"/>
            </a:xfrm>
            <a:custGeom>
              <a:avLst/>
              <a:gdLst/>
              <a:ahLst/>
              <a:cxnLst/>
              <a:rect l="l" t="t" r="r" b="b"/>
              <a:pathLst>
                <a:path w="3147" h="2105" extrusionOk="0">
                  <a:moveTo>
                    <a:pt x="1" y="0"/>
                  </a:moveTo>
                  <a:lnTo>
                    <a:pt x="1352" y="1988"/>
                  </a:lnTo>
                  <a:lnTo>
                    <a:pt x="1390" y="2046"/>
                  </a:lnTo>
                  <a:lnTo>
                    <a:pt x="1467" y="2085"/>
                  </a:lnTo>
                  <a:lnTo>
                    <a:pt x="1525" y="2104"/>
                  </a:lnTo>
                  <a:lnTo>
                    <a:pt x="1602" y="2104"/>
                  </a:lnTo>
                  <a:lnTo>
                    <a:pt x="1892" y="2046"/>
                  </a:lnTo>
                  <a:lnTo>
                    <a:pt x="2066" y="1988"/>
                  </a:lnTo>
                  <a:lnTo>
                    <a:pt x="2259" y="1930"/>
                  </a:lnTo>
                  <a:lnTo>
                    <a:pt x="2471" y="1834"/>
                  </a:lnTo>
                  <a:lnTo>
                    <a:pt x="2683" y="1737"/>
                  </a:lnTo>
                  <a:lnTo>
                    <a:pt x="2876" y="1602"/>
                  </a:lnTo>
                  <a:lnTo>
                    <a:pt x="3069" y="1448"/>
                  </a:lnTo>
                  <a:lnTo>
                    <a:pt x="3108" y="1390"/>
                  </a:lnTo>
                  <a:lnTo>
                    <a:pt x="3127" y="1332"/>
                  </a:lnTo>
                  <a:lnTo>
                    <a:pt x="3147" y="1274"/>
                  </a:lnTo>
                  <a:lnTo>
                    <a:pt x="3147" y="1216"/>
                  </a:lnTo>
                  <a:lnTo>
                    <a:pt x="3127" y="1158"/>
                  </a:lnTo>
                  <a:lnTo>
                    <a:pt x="3089" y="1100"/>
                  </a:lnTo>
                  <a:lnTo>
                    <a:pt x="3031" y="1062"/>
                  </a:lnTo>
                  <a:lnTo>
                    <a:pt x="2973" y="10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2"/>
            <p:cNvSpPr/>
            <p:nvPr/>
          </p:nvSpPr>
          <p:spPr>
            <a:xfrm>
              <a:off x="3759325" y="2063975"/>
              <a:ext cx="83025" cy="33800"/>
            </a:xfrm>
            <a:custGeom>
              <a:avLst/>
              <a:gdLst/>
              <a:ahLst/>
              <a:cxnLst/>
              <a:rect l="l" t="t" r="r" b="b"/>
              <a:pathLst>
                <a:path w="3321" h="1352" extrusionOk="0">
                  <a:moveTo>
                    <a:pt x="3089" y="1"/>
                  </a:moveTo>
                  <a:lnTo>
                    <a:pt x="3031" y="20"/>
                  </a:lnTo>
                  <a:lnTo>
                    <a:pt x="0" y="695"/>
                  </a:lnTo>
                  <a:lnTo>
                    <a:pt x="2857" y="1352"/>
                  </a:lnTo>
                  <a:lnTo>
                    <a:pt x="2915" y="1352"/>
                  </a:lnTo>
                  <a:lnTo>
                    <a:pt x="2992" y="1332"/>
                  </a:lnTo>
                  <a:lnTo>
                    <a:pt x="3050" y="1294"/>
                  </a:lnTo>
                  <a:lnTo>
                    <a:pt x="3108" y="1236"/>
                  </a:lnTo>
                  <a:lnTo>
                    <a:pt x="3166" y="1082"/>
                  </a:lnTo>
                  <a:lnTo>
                    <a:pt x="3243" y="869"/>
                  </a:lnTo>
                  <a:lnTo>
                    <a:pt x="3301" y="599"/>
                  </a:lnTo>
                  <a:lnTo>
                    <a:pt x="3320" y="271"/>
                  </a:lnTo>
                  <a:lnTo>
                    <a:pt x="3320" y="213"/>
                  </a:lnTo>
                  <a:lnTo>
                    <a:pt x="3301" y="155"/>
                  </a:lnTo>
                  <a:lnTo>
                    <a:pt x="3262" y="97"/>
                  </a:lnTo>
                  <a:lnTo>
                    <a:pt x="3224" y="59"/>
                  </a:lnTo>
                  <a:lnTo>
                    <a:pt x="3185" y="39"/>
                  </a:lnTo>
                  <a:lnTo>
                    <a:pt x="3146" y="20"/>
                  </a:lnTo>
                  <a:lnTo>
                    <a:pt x="30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2"/>
            <p:cNvSpPr/>
            <p:nvPr/>
          </p:nvSpPr>
          <p:spPr>
            <a:xfrm>
              <a:off x="3759800" y="2026825"/>
              <a:ext cx="67575" cy="48275"/>
            </a:xfrm>
            <a:custGeom>
              <a:avLst/>
              <a:gdLst/>
              <a:ahLst/>
              <a:cxnLst/>
              <a:rect l="l" t="t" r="r" b="b"/>
              <a:pathLst>
                <a:path w="2703" h="1931" extrusionOk="0">
                  <a:moveTo>
                    <a:pt x="1120" y="0"/>
                  </a:moveTo>
                  <a:lnTo>
                    <a:pt x="1043" y="20"/>
                  </a:lnTo>
                  <a:lnTo>
                    <a:pt x="966" y="78"/>
                  </a:lnTo>
                  <a:lnTo>
                    <a:pt x="927" y="136"/>
                  </a:lnTo>
                  <a:lnTo>
                    <a:pt x="1" y="1931"/>
                  </a:lnTo>
                  <a:lnTo>
                    <a:pt x="2510" y="1023"/>
                  </a:lnTo>
                  <a:lnTo>
                    <a:pt x="2568" y="985"/>
                  </a:lnTo>
                  <a:lnTo>
                    <a:pt x="2626" y="946"/>
                  </a:lnTo>
                  <a:lnTo>
                    <a:pt x="2664" y="888"/>
                  </a:lnTo>
                  <a:lnTo>
                    <a:pt x="2684" y="811"/>
                  </a:lnTo>
                  <a:lnTo>
                    <a:pt x="2703" y="753"/>
                  </a:lnTo>
                  <a:lnTo>
                    <a:pt x="2684" y="695"/>
                  </a:lnTo>
                  <a:lnTo>
                    <a:pt x="2664" y="618"/>
                  </a:lnTo>
                  <a:lnTo>
                    <a:pt x="2606" y="560"/>
                  </a:lnTo>
                  <a:lnTo>
                    <a:pt x="2452" y="444"/>
                  </a:lnTo>
                  <a:lnTo>
                    <a:pt x="2278" y="329"/>
                  </a:lnTo>
                  <a:lnTo>
                    <a:pt x="2085" y="232"/>
                  </a:lnTo>
                  <a:lnTo>
                    <a:pt x="1892" y="155"/>
                  </a:lnTo>
                  <a:lnTo>
                    <a:pt x="1506" y="58"/>
                  </a:lnTo>
                  <a:lnTo>
                    <a:pt x="1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2"/>
            <p:cNvSpPr/>
            <p:nvPr/>
          </p:nvSpPr>
          <p:spPr>
            <a:xfrm>
              <a:off x="3319250" y="2381950"/>
              <a:ext cx="359025" cy="224900"/>
            </a:xfrm>
            <a:custGeom>
              <a:avLst/>
              <a:gdLst/>
              <a:ahLst/>
              <a:cxnLst/>
              <a:rect l="l" t="t" r="r" b="b"/>
              <a:pathLst>
                <a:path w="14361" h="8996" extrusionOk="0">
                  <a:moveTo>
                    <a:pt x="4247" y="1"/>
                  </a:moveTo>
                  <a:lnTo>
                    <a:pt x="3630" y="59"/>
                  </a:lnTo>
                  <a:lnTo>
                    <a:pt x="3051" y="155"/>
                  </a:lnTo>
                  <a:lnTo>
                    <a:pt x="2761" y="213"/>
                  </a:lnTo>
                  <a:lnTo>
                    <a:pt x="2510" y="290"/>
                  </a:lnTo>
                  <a:lnTo>
                    <a:pt x="2240" y="368"/>
                  </a:lnTo>
                  <a:lnTo>
                    <a:pt x="2008" y="464"/>
                  </a:lnTo>
                  <a:lnTo>
                    <a:pt x="1777" y="561"/>
                  </a:lnTo>
                  <a:lnTo>
                    <a:pt x="1545" y="676"/>
                  </a:lnTo>
                  <a:lnTo>
                    <a:pt x="1333" y="792"/>
                  </a:lnTo>
                  <a:lnTo>
                    <a:pt x="1140" y="927"/>
                  </a:lnTo>
                  <a:lnTo>
                    <a:pt x="966" y="1063"/>
                  </a:lnTo>
                  <a:lnTo>
                    <a:pt x="792" y="1217"/>
                  </a:lnTo>
                  <a:lnTo>
                    <a:pt x="638" y="1371"/>
                  </a:lnTo>
                  <a:lnTo>
                    <a:pt x="503" y="1526"/>
                  </a:lnTo>
                  <a:lnTo>
                    <a:pt x="368" y="1699"/>
                  </a:lnTo>
                  <a:lnTo>
                    <a:pt x="271" y="1892"/>
                  </a:lnTo>
                  <a:lnTo>
                    <a:pt x="175" y="2085"/>
                  </a:lnTo>
                  <a:lnTo>
                    <a:pt x="97" y="2278"/>
                  </a:lnTo>
                  <a:lnTo>
                    <a:pt x="59" y="2491"/>
                  </a:lnTo>
                  <a:lnTo>
                    <a:pt x="20" y="2684"/>
                  </a:lnTo>
                  <a:lnTo>
                    <a:pt x="1" y="2896"/>
                  </a:lnTo>
                  <a:lnTo>
                    <a:pt x="1" y="3108"/>
                  </a:lnTo>
                  <a:lnTo>
                    <a:pt x="20" y="3321"/>
                  </a:lnTo>
                  <a:lnTo>
                    <a:pt x="59" y="3552"/>
                  </a:lnTo>
                  <a:lnTo>
                    <a:pt x="117" y="3765"/>
                  </a:lnTo>
                  <a:lnTo>
                    <a:pt x="194" y="3977"/>
                  </a:lnTo>
                  <a:lnTo>
                    <a:pt x="271" y="4189"/>
                  </a:lnTo>
                  <a:lnTo>
                    <a:pt x="368" y="4421"/>
                  </a:lnTo>
                  <a:lnTo>
                    <a:pt x="503" y="4633"/>
                  </a:lnTo>
                  <a:lnTo>
                    <a:pt x="638" y="4845"/>
                  </a:lnTo>
                  <a:lnTo>
                    <a:pt x="773" y="5058"/>
                  </a:lnTo>
                  <a:lnTo>
                    <a:pt x="947" y="5270"/>
                  </a:lnTo>
                  <a:lnTo>
                    <a:pt x="1120" y="5482"/>
                  </a:lnTo>
                  <a:lnTo>
                    <a:pt x="1313" y="5695"/>
                  </a:lnTo>
                  <a:lnTo>
                    <a:pt x="1738" y="6100"/>
                  </a:lnTo>
                  <a:lnTo>
                    <a:pt x="2201" y="6505"/>
                  </a:lnTo>
                  <a:lnTo>
                    <a:pt x="2722" y="6891"/>
                  </a:lnTo>
                  <a:lnTo>
                    <a:pt x="3301" y="7239"/>
                  </a:lnTo>
                  <a:lnTo>
                    <a:pt x="3900" y="7586"/>
                  </a:lnTo>
                  <a:lnTo>
                    <a:pt x="4556" y="7895"/>
                  </a:lnTo>
                  <a:lnTo>
                    <a:pt x="5232" y="8165"/>
                  </a:lnTo>
                  <a:lnTo>
                    <a:pt x="5965" y="8416"/>
                  </a:lnTo>
                  <a:lnTo>
                    <a:pt x="6679" y="8628"/>
                  </a:lnTo>
                  <a:lnTo>
                    <a:pt x="7413" y="8783"/>
                  </a:lnTo>
                  <a:lnTo>
                    <a:pt x="8127" y="8899"/>
                  </a:lnTo>
                  <a:lnTo>
                    <a:pt x="8802" y="8976"/>
                  </a:lnTo>
                  <a:lnTo>
                    <a:pt x="9478" y="8995"/>
                  </a:lnTo>
                  <a:lnTo>
                    <a:pt x="10115" y="8976"/>
                  </a:lnTo>
                  <a:lnTo>
                    <a:pt x="10732" y="8937"/>
                  </a:lnTo>
                  <a:lnTo>
                    <a:pt x="11331" y="8841"/>
                  </a:lnTo>
                  <a:lnTo>
                    <a:pt x="11601" y="8764"/>
                  </a:lnTo>
                  <a:lnTo>
                    <a:pt x="11871" y="8706"/>
                  </a:lnTo>
                  <a:lnTo>
                    <a:pt x="12122" y="8609"/>
                  </a:lnTo>
                  <a:lnTo>
                    <a:pt x="12373" y="8532"/>
                  </a:lnTo>
                  <a:lnTo>
                    <a:pt x="12604" y="8416"/>
                  </a:lnTo>
                  <a:lnTo>
                    <a:pt x="12817" y="8320"/>
                  </a:lnTo>
                  <a:lnTo>
                    <a:pt x="13029" y="8185"/>
                  </a:lnTo>
                  <a:lnTo>
                    <a:pt x="13222" y="8069"/>
                  </a:lnTo>
                  <a:lnTo>
                    <a:pt x="13415" y="7914"/>
                  </a:lnTo>
                  <a:lnTo>
                    <a:pt x="13570" y="7779"/>
                  </a:lnTo>
                  <a:lnTo>
                    <a:pt x="13724" y="7625"/>
                  </a:lnTo>
                  <a:lnTo>
                    <a:pt x="13878" y="7451"/>
                  </a:lnTo>
                  <a:lnTo>
                    <a:pt x="13994" y="7277"/>
                  </a:lnTo>
                  <a:lnTo>
                    <a:pt x="14091" y="7104"/>
                  </a:lnTo>
                  <a:lnTo>
                    <a:pt x="14187" y="6911"/>
                  </a:lnTo>
                  <a:lnTo>
                    <a:pt x="14264" y="6718"/>
                  </a:lnTo>
                  <a:lnTo>
                    <a:pt x="14322" y="6505"/>
                  </a:lnTo>
                  <a:lnTo>
                    <a:pt x="14342" y="6293"/>
                  </a:lnTo>
                  <a:lnTo>
                    <a:pt x="14361" y="6081"/>
                  </a:lnTo>
                  <a:lnTo>
                    <a:pt x="14361" y="5868"/>
                  </a:lnTo>
                  <a:lnTo>
                    <a:pt x="14342" y="5656"/>
                  </a:lnTo>
                  <a:lnTo>
                    <a:pt x="14303" y="5444"/>
                  </a:lnTo>
                  <a:lnTo>
                    <a:pt x="14245" y="5232"/>
                  </a:lnTo>
                  <a:lnTo>
                    <a:pt x="14187" y="5019"/>
                  </a:lnTo>
                  <a:lnTo>
                    <a:pt x="14091" y="4788"/>
                  </a:lnTo>
                  <a:lnTo>
                    <a:pt x="13994" y="4575"/>
                  </a:lnTo>
                  <a:lnTo>
                    <a:pt x="13878" y="4363"/>
                  </a:lnTo>
                  <a:lnTo>
                    <a:pt x="13743" y="4131"/>
                  </a:lnTo>
                  <a:lnTo>
                    <a:pt x="13589" y="3919"/>
                  </a:lnTo>
                  <a:lnTo>
                    <a:pt x="13434" y="3707"/>
                  </a:lnTo>
                  <a:lnTo>
                    <a:pt x="13241" y="3494"/>
                  </a:lnTo>
                  <a:lnTo>
                    <a:pt x="13048" y="3282"/>
                  </a:lnTo>
                  <a:lnTo>
                    <a:pt x="12624" y="2877"/>
                  </a:lnTo>
                  <a:lnTo>
                    <a:pt x="12161" y="2491"/>
                  </a:lnTo>
                  <a:lnTo>
                    <a:pt x="11639" y="2105"/>
                  </a:lnTo>
                  <a:lnTo>
                    <a:pt x="11060" y="1738"/>
                  </a:lnTo>
                  <a:lnTo>
                    <a:pt x="10462" y="1410"/>
                  </a:lnTo>
                  <a:lnTo>
                    <a:pt x="9806" y="1101"/>
                  </a:lnTo>
                  <a:lnTo>
                    <a:pt x="9130" y="831"/>
                  </a:lnTo>
                  <a:lnTo>
                    <a:pt x="8416" y="580"/>
                  </a:lnTo>
                  <a:lnTo>
                    <a:pt x="7683" y="368"/>
                  </a:lnTo>
                  <a:lnTo>
                    <a:pt x="6969" y="213"/>
                  </a:lnTo>
                  <a:lnTo>
                    <a:pt x="6254" y="97"/>
                  </a:lnTo>
                  <a:lnTo>
                    <a:pt x="5560" y="20"/>
                  </a:lnTo>
                  <a:lnTo>
                    <a:pt x="4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2"/>
            <p:cNvSpPr/>
            <p:nvPr/>
          </p:nvSpPr>
          <p:spPr>
            <a:xfrm>
              <a:off x="3328900" y="2367475"/>
              <a:ext cx="359025" cy="224900"/>
            </a:xfrm>
            <a:custGeom>
              <a:avLst/>
              <a:gdLst/>
              <a:ahLst/>
              <a:cxnLst/>
              <a:rect l="l" t="t" r="r" b="b"/>
              <a:pathLst>
                <a:path w="14361" h="8996" extrusionOk="0">
                  <a:moveTo>
                    <a:pt x="4479" y="1"/>
                  </a:moveTo>
                  <a:lnTo>
                    <a:pt x="3861" y="40"/>
                  </a:lnTo>
                  <a:lnTo>
                    <a:pt x="3745" y="40"/>
                  </a:lnTo>
                  <a:lnTo>
                    <a:pt x="3224" y="117"/>
                  </a:lnTo>
                  <a:lnTo>
                    <a:pt x="2742" y="233"/>
                  </a:lnTo>
                  <a:lnTo>
                    <a:pt x="2452" y="310"/>
                  </a:lnTo>
                  <a:lnTo>
                    <a:pt x="2028" y="464"/>
                  </a:lnTo>
                  <a:lnTo>
                    <a:pt x="1622" y="638"/>
                  </a:lnTo>
                  <a:lnTo>
                    <a:pt x="1256" y="850"/>
                  </a:lnTo>
                  <a:lnTo>
                    <a:pt x="947" y="1082"/>
                  </a:lnTo>
                  <a:lnTo>
                    <a:pt x="792" y="1198"/>
                  </a:lnTo>
                  <a:lnTo>
                    <a:pt x="657" y="1333"/>
                  </a:lnTo>
                  <a:lnTo>
                    <a:pt x="541" y="1487"/>
                  </a:lnTo>
                  <a:lnTo>
                    <a:pt x="426" y="1622"/>
                  </a:lnTo>
                  <a:lnTo>
                    <a:pt x="329" y="1777"/>
                  </a:lnTo>
                  <a:lnTo>
                    <a:pt x="252" y="1950"/>
                  </a:lnTo>
                  <a:lnTo>
                    <a:pt x="175" y="2105"/>
                  </a:lnTo>
                  <a:lnTo>
                    <a:pt x="98" y="2278"/>
                  </a:lnTo>
                  <a:lnTo>
                    <a:pt x="40" y="2587"/>
                  </a:lnTo>
                  <a:lnTo>
                    <a:pt x="1" y="2896"/>
                  </a:lnTo>
                  <a:lnTo>
                    <a:pt x="1" y="3224"/>
                  </a:lnTo>
                  <a:lnTo>
                    <a:pt x="59" y="3533"/>
                  </a:lnTo>
                  <a:lnTo>
                    <a:pt x="98" y="3707"/>
                  </a:lnTo>
                  <a:lnTo>
                    <a:pt x="194" y="3977"/>
                  </a:lnTo>
                  <a:lnTo>
                    <a:pt x="291" y="4247"/>
                  </a:lnTo>
                  <a:lnTo>
                    <a:pt x="426" y="4517"/>
                  </a:lnTo>
                  <a:lnTo>
                    <a:pt x="599" y="4788"/>
                  </a:lnTo>
                  <a:lnTo>
                    <a:pt x="677" y="4903"/>
                  </a:lnTo>
                  <a:lnTo>
                    <a:pt x="831" y="5116"/>
                  </a:lnTo>
                  <a:lnTo>
                    <a:pt x="985" y="5347"/>
                  </a:lnTo>
                  <a:lnTo>
                    <a:pt x="1178" y="5540"/>
                  </a:lnTo>
                  <a:lnTo>
                    <a:pt x="1371" y="5753"/>
                  </a:lnTo>
                  <a:lnTo>
                    <a:pt x="1468" y="5849"/>
                  </a:lnTo>
                  <a:lnTo>
                    <a:pt x="1777" y="6139"/>
                  </a:lnTo>
                  <a:lnTo>
                    <a:pt x="2124" y="6428"/>
                  </a:lnTo>
                  <a:lnTo>
                    <a:pt x="2221" y="6505"/>
                  </a:lnTo>
                  <a:lnTo>
                    <a:pt x="2491" y="6718"/>
                  </a:lnTo>
                  <a:lnTo>
                    <a:pt x="2780" y="6911"/>
                  </a:lnTo>
                  <a:lnTo>
                    <a:pt x="3070" y="7104"/>
                  </a:lnTo>
                  <a:lnTo>
                    <a:pt x="3379" y="7297"/>
                  </a:lnTo>
                  <a:lnTo>
                    <a:pt x="3494" y="7355"/>
                  </a:lnTo>
                  <a:lnTo>
                    <a:pt x="4054" y="7663"/>
                  </a:lnTo>
                  <a:lnTo>
                    <a:pt x="4653" y="7934"/>
                  </a:lnTo>
                  <a:lnTo>
                    <a:pt x="5289" y="8185"/>
                  </a:lnTo>
                  <a:lnTo>
                    <a:pt x="5965" y="8416"/>
                  </a:lnTo>
                  <a:lnTo>
                    <a:pt x="6081" y="8455"/>
                  </a:lnTo>
                  <a:lnTo>
                    <a:pt x="6197" y="8474"/>
                  </a:lnTo>
                  <a:lnTo>
                    <a:pt x="6737" y="8628"/>
                  </a:lnTo>
                  <a:lnTo>
                    <a:pt x="7297" y="8764"/>
                  </a:lnTo>
                  <a:lnTo>
                    <a:pt x="7413" y="8783"/>
                  </a:lnTo>
                  <a:lnTo>
                    <a:pt x="7914" y="8860"/>
                  </a:lnTo>
                  <a:lnTo>
                    <a:pt x="8397" y="8937"/>
                  </a:lnTo>
                  <a:lnTo>
                    <a:pt x="8860" y="8976"/>
                  </a:lnTo>
                  <a:lnTo>
                    <a:pt x="9323" y="8995"/>
                  </a:lnTo>
                  <a:lnTo>
                    <a:pt x="9767" y="8995"/>
                  </a:lnTo>
                  <a:lnTo>
                    <a:pt x="10211" y="8976"/>
                  </a:lnTo>
                  <a:lnTo>
                    <a:pt x="10636" y="8937"/>
                  </a:lnTo>
                  <a:lnTo>
                    <a:pt x="11041" y="8879"/>
                  </a:lnTo>
                  <a:lnTo>
                    <a:pt x="11196" y="8860"/>
                  </a:lnTo>
                  <a:lnTo>
                    <a:pt x="11659" y="8744"/>
                  </a:lnTo>
                  <a:lnTo>
                    <a:pt x="12083" y="8628"/>
                  </a:lnTo>
                  <a:lnTo>
                    <a:pt x="12296" y="8551"/>
                  </a:lnTo>
                  <a:lnTo>
                    <a:pt x="12643" y="8397"/>
                  </a:lnTo>
                  <a:lnTo>
                    <a:pt x="12991" y="8223"/>
                  </a:lnTo>
                  <a:lnTo>
                    <a:pt x="13280" y="8030"/>
                  </a:lnTo>
                  <a:lnTo>
                    <a:pt x="13550" y="7798"/>
                  </a:lnTo>
                  <a:lnTo>
                    <a:pt x="13782" y="7567"/>
                  </a:lnTo>
                  <a:lnTo>
                    <a:pt x="13994" y="7297"/>
                  </a:lnTo>
                  <a:lnTo>
                    <a:pt x="14149" y="7007"/>
                  </a:lnTo>
                  <a:lnTo>
                    <a:pt x="14264" y="6718"/>
                  </a:lnTo>
                  <a:lnTo>
                    <a:pt x="14322" y="6428"/>
                  </a:lnTo>
                  <a:lnTo>
                    <a:pt x="14361" y="6158"/>
                  </a:lnTo>
                  <a:lnTo>
                    <a:pt x="14361" y="5868"/>
                  </a:lnTo>
                  <a:lnTo>
                    <a:pt x="14342" y="5579"/>
                  </a:lnTo>
                  <a:lnTo>
                    <a:pt x="14264" y="5270"/>
                  </a:lnTo>
                  <a:lnTo>
                    <a:pt x="14168" y="4981"/>
                  </a:lnTo>
                  <a:lnTo>
                    <a:pt x="14052" y="4691"/>
                  </a:lnTo>
                  <a:lnTo>
                    <a:pt x="13898" y="4402"/>
                  </a:lnTo>
                  <a:lnTo>
                    <a:pt x="13820" y="4266"/>
                  </a:lnTo>
                  <a:lnTo>
                    <a:pt x="13550" y="3880"/>
                  </a:lnTo>
                  <a:lnTo>
                    <a:pt x="13261" y="3494"/>
                  </a:lnTo>
                  <a:lnTo>
                    <a:pt x="12913" y="3128"/>
                  </a:lnTo>
                  <a:lnTo>
                    <a:pt x="12508" y="2780"/>
                  </a:lnTo>
                  <a:lnTo>
                    <a:pt x="12411" y="2684"/>
                  </a:lnTo>
                  <a:lnTo>
                    <a:pt x="11910" y="2298"/>
                  </a:lnTo>
                  <a:lnTo>
                    <a:pt x="11350" y="1912"/>
                  </a:lnTo>
                  <a:lnTo>
                    <a:pt x="11253" y="1854"/>
                  </a:lnTo>
                  <a:lnTo>
                    <a:pt x="10732" y="1564"/>
                  </a:lnTo>
                  <a:lnTo>
                    <a:pt x="10192" y="1275"/>
                  </a:lnTo>
                  <a:lnTo>
                    <a:pt x="9632" y="1024"/>
                  </a:lnTo>
                  <a:lnTo>
                    <a:pt x="9034" y="792"/>
                  </a:lnTo>
                  <a:lnTo>
                    <a:pt x="8918" y="734"/>
                  </a:lnTo>
                  <a:lnTo>
                    <a:pt x="8416" y="580"/>
                  </a:lnTo>
                  <a:lnTo>
                    <a:pt x="7992" y="445"/>
                  </a:lnTo>
                  <a:lnTo>
                    <a:pt x="7567" y="348"/>
                  </a:lnTo>
                  <a:lnTo>
                    <a:pt x="7451" y="310"/>
                  </a:lnTo>
                  <a:lnTo>
                    <a:pt x="7046" y="213"/>
                  </a:lnTo>
                  <a:lnTo>
                    <a:pt x="6641" y="155"/>
                  </a:lnTo>
                  <a:lnTo>
                    <a:pt x="6235" y="78"/>
                  </a:lnTo>
                  <a:lnTo>
                    <a:pt x="5830" y="40"/>
                  </a:lnTo>
                  <a:lnTo>
                    <a:pt x="5695" y="40"/>
                  </a:lnTo>
                  <a:lnTo>
                    <a:pt x="53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2"/>
            <p:cNvSpPr/>
            <p:nvPr/>
          </p:nvSpPr>
          <p:spPr>
            <a:xfrm>
              <a:off x="3330350" y="2373275"/>
              <a:ext cx="67100" cy="86875"/>
            </a:xfrm>
            <a:custGeom>
              <a:avLst/>
              <a:gdLst/>
              <a:ahLst/>
              <a:cxnLst/>
              <a:rect l="l" t="t" r="r" b="b"/>
              <a:pathLst>
                <a:path w="2684" h="3475" extrusionOk="0">
                  <a:moveTo>
                    <a:pt x="2684" y="1"/>
                  </a:moveTo>
                  <a:lnTo>
                    <a:pt x="2394" y="78"/>
                  </a:lnTo>
                  <a:lnTo>
                    <a:pt x="2027" y="425"/>
                  </a:lnTo>
                  <a:lnTo>
                    <a:pt x="1680" y="811"/>
                  </a:lnTo>
                  <a:lnTo>
                    <a:pt x="1313" y="1236"/>
                  </a:lnTo>
                  <a:lnTo>
                    <a:pt x="966" y="1718"/>
                  </a:lnTo>
                  <a:lnTo>
                    <a:pt x="715" y="2104"/>
                  </a:lnTo>
                  <a:lnTo>
                    <a:pt x="464" y="2510"/>
                  </a:lnTo>
                  <a:lnTo>
                    <a:pt x="1" y="3301"/>
                  </a:lnTo>
                  <a:lnTo>
                    <a:pt x="40" y="3475"/>
                  </a:lnTo>
                  <a:lnTo>
                    <a:pt x="97" y="3397"/>
                  </a:lnTo>
                  <a:lnTo>
                    <a:pt x="561" y="2587"/>
                  </a:lnTo>
                  <a:lnTo>
                    <a:pt x="812" y="2182"/>
                  </a:lnTo>
                  <a:lnTo>
                    <a:pt x="1062" y="1776"/>
                  </a:lnTo>
                  <a:lnTo>
                    <a:pt x="1468" y="1255"/>
                  </a:lnTo>
                  <a:lnTo>
                    <a:pt x="1854" y="773"/>
                  </a:lnTo>
                  <a:lnTo>
                    <a:pt x="2066" y="560"/>
                  </a:lnTo>
                  <a:lnTo>
                    <a:pt x="2259" y="348"/>
                  </a:lnTo>
                  <a:lnTo>
                    <a:pt x="2471" y="174"/>
                  </a:lnTo>
                  <a:lnTo>
                    <a:pt x="2684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2"/>
            <p:cNvSpPr/>
            <p:nvPr/>
          </p:nvSpPr>
          <p:spPr>
            <a:xfrm>
              <a:off x="3343875" y="2368450"/>
              <a:ext cx="81575" cy="121625"/>
            </a:xfrm>
            <a:custGeom>
              <a:avLst/>
              <a:gdLst/>
              <a:ahLst/>
              <a:cxnLst/>
              <a:rect l="l" t="t" r="r" b="b"/>
              <a:pathLst>
                <a:path w="3263" h="4865" extrusionOk="0">
                  <a:moveTo>
                    <a:pt x="3146" y="1"/>
                  </a:moveTo>
                  <a:lnTo>
                    <a:pt x="3088" y="136"/>
                  </a:lnTo>
                  <a:lnTo>
                    <a:pt x="3031" y="251"/>
                  </a:lnTo>
                  <a:lnTo>
                    <a:pt x="2876" y="464"/>
                  </a:lnTo>
                  <a:lnTo>
                    <a:pt x="2374" y="1120"/>
                  </a:lnTo>
                  <a:lnTo>
                    <a:pt x="1757" y="1911"/>
                  </a:lnTo>
                  <a:lnTo>
                    <a:pt x="1448" y="2317"/>
                  </a:lnTo>
                  <a:lnTo>
                    <a:pt x="1139" y="2722"/>
                  </a:lnTo>
                  <a:lnTo>
                    <a:pt x="869" y="3147"/>
                  </a:lnTo>
                  <a:lnTo>
                    <a:pt x="599" y="3571"/>
                  </a:lnTo>
                  <a:lnTo>
                    <a:pt x="348" y="4015"/>
                  </a:lnTo>
                  <a:lnTo>
                    <a:pt x="116" y="4459"/>
                  </a:lnTo>
                  <a:lnTo>
                    <a:pt x="0" y="4749"/>
                  </a:lnTo>
                  <a:lnTo>
                    <a:pt x="78" y="4864"/>
                  </a:lnTo>
                  <a:lnTo>
                    <a:pt x="213" y="4517"/>
                  </a:lnTo>
                  <a:lnTo>
                    <a:pt x="444" y="4073"/>
                  </a:lnTo>
                  <a:lnTo>
                    <a:pt x="695" y="3629"/>
                  </a:lnTo>
                  <a:lnTo>
                    <a:pt x="965" y="3204"/>
                  </a:lnTo>
                  <a:lnTo>
                    <a:pt x="1255" y="2780"/>
                  </a:lnTo>
                  <a:lnTo>
                    <a:pt x="1544" y="2375"/>
                  </a:lnTo>
                  <a:lnTo>
                    <a:pt x="1853" y="1969"/>
                  </a:lnTo>
                  <a:lnTo>
                    <a:pt x="2471" y="1178"/>
                  </a:lnTo>
                  <a:lnTo>
                    <a:pt x="2973" y="541"/>
                  </a:lnTo>
                  <a:lnTo>
                    <a:pt x="3069" y="406"/>
                  </a:lnTo>
                  <a:lnTo>
                    <a:pt x="3146" y="271"/>
                  </a:lnTo>
                  <a:lnTo>
                    <a:pt x="3224" y="136"/>
                  </a:lnTo>
                  <a:lnTo>
                    <a:pt x="3262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2"/>
            <p:cNvSpPr/>
            <p:nvPr/>
          </p:nvSpPr>
          <p:spPr>
            <a:xfrm>
              <a:off x="3363175" y="2367475"/>
              <a:ext cx="98450" cy="146250"/>
            </a:xfrm>
            <a:custGeom>
              <a:avLst/>
              <a:gdLst/>
              <a:ahLst/>
              <a:cxnLst/>
              <a:rect l="l" t="t" r="r" b="b"/>
              <a:pathLst>
                <a:path w="3938" h="5850" extrusionOk="0">
                  <a:moveTo>
                    <a:pt x="3745" y="1"/>
                  </a:moveTo>
                  <a:lnTo>
                    <a:pt x="3648" y="97"/>
                  </a:lnTo>
                  <a:lnTo>
                    <a:pt x="3339" y="464"/>
                  </a:lnTo>
                  <a:lnTo>
                    <a:pt x="3050" y="812"/>
                  </a:lnTo>
                  <a:lnTo>
                    <a:pt x="2548" y="1506"/>
                  </a:lnTo>
                  <a:lnTo>
                    <a:pt x="1892" y="2491"/>
                  </a:lnTo>
                  <a:lnTo>
                    <a:pt x="1274" y="3494"/>
                  </a:lnTo>
                  <a:lnTo>
                    <a:pt x="676" y="4517"/>
                  </a:lnTo>
                  <a:lnTo>
                    <a:pt x="116" y="5560"/>
                  </a:lnTo>
                  <a:lnTo>
                    <a:pt x="0" y="5753"/>
                  </a:lnTo>
                  <a:lnTo>
                    <a:pt x="97" y="5849"/>
                  </a:lnTo>
                  <a:lnTo>
                    <a:pt x="213" y="5617"/>
                  </a:lnTo>
                  <a:lnTo>
                    <a:pt x="772" y="4575"/>
                  </a:lnTo>
                  <a:lnTo>
                    <a:pt x="1371" y="3552"/>
                  </a:lnTo>
                  <a:lnTo>
                    <a:pt x="1988" y="2549"/>
                  </a:lnTo>
                  <a:lnTo>
                    <a:pt x="2645" y="1584"/>
                  </a:lnTo>
                  <a:lnTo>
                    <a:pt x="3146" y="889"/>
                  </a:lnTo>
                  <a:lnTo>
                    <a:pt x="3436" y="541"/>
                  </a:lnTo>
                  <a:lnTo>
                    <a:pt x="3725" y="194"/>
                  </a:lnTo>
                  <a:lnTo>
                    <a:pt x="3841" y="78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2"/>
            <p:cNvSpPr/>
            <p:nvPr/>
          </p:nvSpPr>
          <p:spPr>
            <a:xfrm>
              <a:off x="3382000" y="2368450"/>
              <a:ext cx="93625" cy="161675"/>
            </a:xfrm>
            <a:custGeom>
              <a:avLst/>
              <a:gdLst/>
              <a:ahLst/>
              <a:cxnLst/>
              <a:rect l="l" t="t" r="r" b="b"/>
              <a:pathLst>
                <a:path w="3745" h="6467" extrusionOk="0">
                  <a:moveTo>
                    <a:pt x="3571" y="1"/>
                  </a:moveTo>
                  <a:lnTo>
                    <a:pt x="3590" y="39"/>
                  </a:lnTo>
                  <a:lnTo>
                    <a:pt x="3629" y="97"/>
                  </a:lnTo>
                  <a:lnTo>
                    <a:pt x="3629" y="174"/>
                  </a:lnTo>
                  <a:lnTo>
                    <a:pt x="3629" y="329"/>
                  </a:lnTo>
                  <a:lnTo>
                    <a:pt x="3590" y="502"/>
                  </a:lnTo>
                  <a:lnTo>
                    <a:pt x="3532" y="637"/>
                  </a:lnTo>
                  <a:lnTo>
                    <a:pt x="3358" y="985"/>
                  </a:lnTo>
                  <a:lnTo>
                    <a:pt x="3165" y="1313"/>
                  </a:lnTo>
                  <a:lnTo>
                    <a:pt x="2972" y="1641"/>
                  </a:lnTo>
                  <a:lnTo>
                    <a:pt x="2779" y="1969"/>
                  </a:lnTo>
                  <a:lnTo>
                    <a:pt x="2336" y="2587"/>
                  </a:lnTo>
                  <a:lnTo>
                    <a:pt x="1892" y="3204"/>
                  </a:lnTo>
                  <a:lnTo>
                    <a:pt x="1390" y="3899"/>
                  </a:lnTo>
                  <a:lnTo>
                    <a:pt x="888" y="4613"/>
                  </a:lnTo>
                  <a:lnTo>
                    <a:pt x="656" y="4999"/>
                  </a:lnTo>
                  <a:lnTo>
                    <a:pt x="444" y="5366"/>
                  </a:lnTo>
                  <a:lnTo>
                    <a:pt x="251" y="5752"/>
                  </a:lnTo>
                  <a:lnTo>
                    <a:pt x="77" y="6158"/>
                  </a:lnTo>
                  <a:lnTo>
                    <a:pt x="0" y="6389"/>
                  </a:lnTo>
                  <a:lnTo>
                    <a:pt x="97" y="6466"/>
                  </a:lnTo>
                  <a:lnTo>
                    <a:pt x="193" y="6196"/>
                  </a:lnTo>
                  <a:lnTo>
                    <a:pt x="367" y="5810"/>
                  </a:lnTo>
                  <a:lnTo>
                    <a:pt x="560" y="5424"/>
                  </a:lnTo>
                  <a:lnTo>
                    <a:pt x="772" y="5057"/>
                  </a:lnTo>
                  <a:lnTo>
                    <a:pt x="1004" y="4671"/>
                  </a:lnTo>
                  <a:lnTo>
                    <a:pt x="1486" y="3957"/>
                  </a:lnTo>
                  <a:lnTo>
                    <a:pt x="1988" y="3262"/>
                  </a:lnTo>
                  <a:lnTo>
                    <a:pt x="2432" y="2645"/>
                  </a:lnTo>
                  <a:lnTo>
                    <a:pt x="2876" y="2027"/>
                  </a:lnTo>
                  <a:lnTo>
                    <a:pt x="3088" y="1699"/>
                  </a:lnTo>
                  <a:lnTo>
                    <a:pt x="3281" y="1371"/>
                  </a:lnTo>
                  <a:lnTo>
                    <a:pt x="3455" y="1043"/>
                  </a:lnTo>
                  <a:lnTo>
                    <a:pt x="3629" y="695"/>
                  </a:lnTo>
                  <a:lnTo>
                    <a:pt x="3706" y="541"/>
                  </a:lnTo>
                  <a:lnTo>
                    <a:pt x="3744" y="348"/>
                  </a:lnTo>
                  <a:lnTo>
                    <a:pt x="3744" y="174"/>
                  </a:lnTo>
                  <a:lnTo>
                    <a:pt x="3744" y="78"/>
                  </a:lnTo>
                  <a:lnTo>
                    <a:pt x="3706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2"/>
            <p:cNvSpPr/>
            <p:nvPr/>
          </p:nvSpPr>
          <p:spPr>
            <a:xfrm>
              <a:off x="3413350" y="2375200"/>
              <a:ext cx="104725" cy="176150"/>
            </a:xfrm>
            <a:custGeom>
              <a:avLst/>
              <a:gdLst/>
              <a:ahLst/>
              <a:cxnLst/>
              <a:rect l="l" t="t" r="r" b="b"/>
              <a:pathLst>
                <a:path w="4189" h="7046" extrusionOk="0">
                  <a:moveTo>
                    <a:pt x="4073" y="1"/>
                  </a:moveTo>
                  <a:lnTo>
                    <a:pt x="3880" y="290"/>
                  </a:lnTo>
                  <a:lnTo>
                    <a:pt x="3706" y="599"/>
                  </a:lnTo>
                  <a:lnTo>
                    <a:pt x="3263" y="1429"/>
                  </a:lnTo>
                  <a:lnTo>
                    <a:pt x="2857" y="2278"/>
                  </a:lnTo>
                  <a:lnTo>
                    <a:pt x="2220" y="3494"/>
                  </a:lnTo>
                  <a:lnTo>
                    <a:pt x="1911" y="4112"/>
                  </a:lnTo>
                  <a:lnTo>
                    <a:pt x="1564" y="4710"/>
                  </a:lnTo>
                  <a:lnTo>
                    <a:pt x="1217" y="5308"/>
                  </a:lnTo>
                  <a:lnTo>
                    <a:pt x="831" y="5888"/>
                  </a:lnTo>
                  <a:lnTo>
                    <a:pt x="445" y="6447"/>
                  </a:lnTo>
                  <a:lnTo>
                    <a:pt x="1" y="6988"/>
                  </a:lnTo>
                  <a:lnTo>
                    <a:pt x="116" y="7046"/>
                  </a:lnTo>
                  <a:lnTo>
                    <a:pt x="541" y="6505"/>
                  </a:lnTo>
                  <a:lnTo>
                    <a:pt x="946" y="5945"/>
                  </a:lnTo>
                  <a:lnTo>
                    <a:pt x="1313" y="5366"/>
                  </a:lnTo>
                  <a:lnTo>
                    <a:pt x="1680" y="4768"/>
                  </a:lnTo>
                  <a:lnTo>
                    <a:pt x="2008" y="4170"/>
                  </a:lnTo>
                  <a:lnTo>
                    <a:pt x="2336" y="3552"/>
                  </a:lnTo>
                  <a:lnTo>
                    <a:pt x="2954" y="2336"/>
                  </a:lnTo>
                  <a:lnTo>
                    <a:pt x="3378" y="1487"/>
                  </a:lnTo>
                  <a:lnTo>
                    <a:pt x="3822" y="657"/>
                  </a:lnTo>
                  <a:lnTo>
                    <a:pt x="3996" y="329"/>
                  </a:lnTo>
                  <a:lnTo>
                    <a:pt x="4189" y="39"/>
                  </a:lnTo>
                  <a:lnTo>
                    <a:pt x="4073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32"/>
            <p:cNvSpPr/>
            <p:nvPr/>
          </p:nvSpPr>
          <p:spPr>
            <a:xfrm>
              <a:off x="3480900" y="2385825"/>
              <a:ext cx="73850" cy="193525"/>
            </a:xfrm>
            <a:custGeom>
              <a:avLst/>
              <a:gdLst/>
              <a:ahLst/>
              <a:cxnLst/>
              <a:rect l="l" t="t" r="r" b="b"/>
              <a:pathLst>
                <a:path w="2954" h="7741" extrusionOk="0">
                  <a:moveTo>
                    <a:pt x="2838" y="0"/>
                  </a:moveTo>
                  <a:lnTo>
                    <a:pt x="2819" y="367"/>
                  </a:lnTo>
                  <a:lnTo>
                    <a:pt x="2780" y="695"/>
                  </a:lnTo>
                  <a:lnTo>
                    <a:pt x="2722" y="1023"/>
                  </a:lnTo>
                  <a:lnTo>
                    <a:pt x="2645" y="1313"/>
                  </a:lnTo>
                  <a:lnTo>
                    <a:pt x="2491" y="1892"/>
                  </a:lnTo>
                  <a:lnTo>
                    <a:pt x="2298" y="2471"/>
                  </a:lnTo>
                  <a:lnTo>
                    <a:pt x="2085" y="3050"/>
                  </a:lnTo>
                  <a:lnTo>
                    <a:pt x="1873" y="3610"/>
                  </a:lnTo>
                  <a:lnTo>
                    <a:pt x="1622" y="4169"/>
                  </a:lnTo>
                  <a:lnTo>
                    <a:pt x="1371" y="4729"/>
                  </a:lnTo>
                  <a:lnTo>
                    <a:pt x="869" y="5829"/>
                  </a:lnTo>
                  <a:lnTo>
                    <a:pt x="483" y="6640"/>
                  </a:lnTo>
                  <a:lnTo>
                    <a:pt x="97" y="7470"/>
                  </a:lnTo>
                  <a:lnTo>
                    <a:pt x="1" y="7721"/>
                  </a:lnTo>
                  <a:lnTo>
                    <a:pt x="117" y="7740"/>
                  </a:lnTo>
                  <a:lnTo>
                    <a:pt x="213" y="7508"/>
                  </a:lnTo>
                  <a:lnTo>
                    <a:pt x="580" y="6698"/>
                  </a:lnTo>
                  <a:lnTo>
                    <a:pt x="966" y="5868"/>
                  </a:lnTo>
                  <a:lnTo>
                    <a:pt x="1487" y="4768"/>
                  </a:lnTo>
                  <a:lnTo>
                    <a:pt x="1738" y="4227"/>
                  </a:lnTo>
                  <a:lnTo>
                    <a:pt x="1969" y="3648"/>
                  </a:lnTo>
                  <a:lnTo>
                    <a:pt x="2201" y="3089"/>
                  </a:lnTo>
                  <a:lnTo>
                    <a:pt x="2413" y="2509"/>
                  </a:lnTo>
                  <a:lnTo>
                    <a:pt x="2606" y="1930"/>
                  </a:lnTo>
                  <a:lnTo>
                    <a:pt x="2761" y="1332"/>
                  </a:lnTo>
                  <a:lnTo>
                    <a:pt x="2819" y="1043"/>
                  </a:lnTo>
                  <a:lnTo>
                    <a:pt x="2896" y="734"/>
                  </a:lnTo>
                  <a:lnTo>
                    <a:pt x="2935" y="406"/>
                  </a:lnTo>
                  <a:lnTo>
                    <a:pt x="2954" y="58"/>
                  </a:lnTo>
                  <a:lnTo>
                    <a:pt x="2838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32"/>
            <p:cNvSpPr/>
            <p:nvPr/>
          </p:nvSpPr>
          <p:spPr>
            <a:xfrm>
              <a:off x="3511300" y="2413800"/>
              <a:ext cx="101350" cy="173250"/>
            </a:xfrm>
            <a:custGeom>
              <a:avLst/>
              <a:gdLst/>
              <a:ahLst/>
              <a:cxnLst/>
              <a:rect l="l" t="t" r="r" b="b"/>
              <a:pathLst>
                <a:path w="4054" h="6930" extrusionOk="0">
                  <a:moveTo>
                    <a:pt x="3957" y="1"/>
                  </a:moveTo>
                  <a:lnTo>
                    <a:pt x="3436" y="831"/>
                  </a:lnTo>
                  <a:lnTo>
                    <a:pt x="2954" y="1680"/>
                  </a:lnTo>
                  <a:lnTo>
                    <a:pt x="2471" y="2529"/>
                  </a:lnTo>
                  <a:lnTo>
                    <a:pt x="2027" y="3378"/>
                  </a:lnTo>
                  <a:lnTo>
                    <a:pt x="1545" y="4266"/>
                  </a:lnTo>
                  <a:lnTo>
                    <a:pt x="1062" y="5154"/>
                  </a:lnTo>
                  <a:lnTo>
                    <a:pt x="541" y="6042"/>
                  </a:lnTo>
                  <a:lnTo>
                    <a:pt x="271" y="6486"/>
                  </a:lnTo>
                  <a:lnTo>
                    <a:pt x="1" y="6911"/>
                  </a:lnTo>
                  <a:lnTo>
                    <a:pt x="117" y="6930"/>
                  </a:lnTo>
                  <a:lnTo>
                    <a:pt x="406" y="6505"/>
                  </a:lnTo>
                  <a:lnTo>
                    <a:pt x="657" y="6081"/>
                  </a:lnTo>
                  <a:lnTo>
                    <a:pt x="1178" y="5193"/>
                  </a:lnTo>
                  <a:lnTo>
                    <a:pt x="1661" y="4324"/>
                  </a:lnTo>
                  <a:lnTo>
                    <a:pt x="2124" y="3436"/>
                  </a:lnTo>
                  <a:lnTo>
                    <a:pt x="2587" y="2587"/>
                  </a:lnTo>
                  <a:lnTo>
                    <a:pt x="3050" y="1738"/>
                  </a:lnTo>
                  <a:lnTo>
                    <a:pt x="3533" y="889"/>
                  </a:lnTo>
                  <a:lnTo>
                    <a:pt x="4054" y="59"/>
                  </a:lnTo>
                  <a:lnTo>
                    <a:pt x="3957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32"/>
            <p:cNvSpPr/>
            <p:nvPr/>
          </p:nvSpPr>
          <p:spPr>
            <a:xfrm>
              <a:off x="3595275" y="2434550"/>
              <a:ext cx="46325" cy="154925"/>
            </a:xfrm>
            <a:custGeom>
              <a:avLst/>
              <a:gdLst/>
              <a:ahLst/>
              <a:cxnLst/>
              <a:rect l="l" t="t" r="r" b="b"/>
              <a:pathLst>
                <a:path w="1853" h="6197" extrusionOk="0">
                  <a:moveTo>
                    <a:pt x="1756" y="1"/>
                  </a:moveTo>
                  <a:lnTo>
                    <a:pt x="1602" y="560"/>
                  </a:lnTo>
                  <a:lnTo>
                    <a:pt x="1428" y="1120"/>
                  </a:lnTo>
                  <a:lnTo>
                    <a:pt x="1062" y="2220"/>
                  </a:lnTo>
                  <a:lnTo>
                    <a:pt x="676" y="3263"/>
                  </a:lnTo>
                  <a:lnTo>
                    <a:pt x="290" y="4228"/>
                  </a:lnTo>
                  <a:lnTo>
                    <a:pt x="174" y="4536"/>
                  </a:lnTo>
                  <a:lnTo>
                    <a:pt x="77" y="4865"/>
                  </a:lnTo>
                  <a:lnTo>
                    <a:pt x="39" y="5019"/>
                  </a:lnTo>
                  <a:lnTo>
                    <a:pt x="19" y="5193"/>
                  </a:lnTo>
                  <a:lnTo>
                    <a:pt x="0" y="5347"/>
                  </a:lnTo>
                  <a:lnTo>
                    <a:pt x="19" y="5521"/>
                  </a:lnTo>
                  <a:lnTo>
                    <a:pt x="58" y="5714"/>
                  </a:lnTo>
                  <a:lnTo>
                    <a:pt x="135" y="5888"/>
                  </a:lnTo>
                  <a:lnTo>
                    <a:pt x="251" y="6061"/>
                  </a:lnTo>
                  <a:lnTo>
                    <a:pt x="386" y="6196"/>
                  </a:lnTo>
                  <a:lnTo>
                    <a:pt x="541" y="6177"/>
                  </a:lnTo>
                  <a:lnTo>
                    <a:pt x="463" y="6119"/>
                  </a:lnTo>
                  <a:lnTo>
                    <a:pt x="386" y="6042"/>
                  </a:lnTo>
                  <a:lnTo>
                    <a:pt x="270" y="5888"/>
                  </a:lnTo>
                  <a:lnTo>
                    <a:pt x="193" y="5695"/>
                  </a:lnTo>
                  <a:lnTo>
                    <a:pt x="135" y="5502"/>
                  </a:lnTo>
                  <a:lnTo>
                    <a:pt x="135" y="5347"/>
                  </a:lnTo>
                  <a:lnTo>
                    <a:pt x="135" y="5193"/>
                  </a:lnTo>
                  <a:lnTo>
                    <a:pt x="155" y="5038"/>
                  </a:lnTo>
                  <a:lnTo>
                    <a:pt x="193" y="4884"/>
                  </a:lnTo>
                  <a:lnTo>
                    <a:pt x="290" y="4575"/>
                  </a:lnTo>
                  <a:lnTo>
                    <a:pt x="405" y="4266"/>
                  </a:lnTo>
                  <a:lnTo>
                    <a:pt x="791" y="3301"/>
                  </a:lnTo>
                  <a:lnTo>
                    <a:pt x="1177" y="2278"/>
                  </a:lnTo>
                  <a:lnTo>
                    <a:pt x="1544" y="1197"/>
                  </a:lnTo>
                  <a:lnTo>
                    <a:pt x="1699" y="657"/>
                  </a:lnTo>
                  <a:lnTo>
                    <a:pt x="1853" y="97"/>
                  </a:lnTo>
                  <a:lnTo>
                    <a:pt x="1756" y="1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32"/>
            <p:cNvSpPr/>
            <p:nvPr/>
          </p:nvSpPr>
          <p:spPr>
            <a:xfrm>
              <a:off x="3630975" y="2474125"/>
              <a:ext cx="45375" cy="109075"/>
            </a:xfrm>
            <a:custGeom>
              <a:avLst/>
              <a:gdLst/>
              <a:ahLst/>
              <a:cxnLst/>
              <a:rect l="l" t="t" r="r" b="b"/>
              <a:pathLst>
                <a:path w="1815" h="4363" extrusionOk="0">
                  <a:moveTo>
                    <a:pt x="1737" y="0"/>
                  </a:moveTo>
                  <a:lnTo>
                    <a:pt x="1429" y="965"/>
                  </a:lnTo>
                  <a:lnTo>
                    <a:pt x="1081" y="1931"/>
                  </a:lnTo>
                  <a:lnTo>
                    <a:pt x="715" y="2896"/>
                  </a:lnTo>
                  <a:lnTo>
                    <a:pt x="309" y="3841"/>
                  </a:lnTo>
                  <a:lnTo>
                    <a:pt x="174" y="4112"/>
                  </a:lnTo>
                  <a:lnTo>
                    <a:pt x="97" y="4227"/>
                  </a:lnTo>
                  <a:lnTo>
                    <a:pt x="0" y="4362"/>
                  </a:lnTo>
                  <a:lnTo>
                    <a:pt x="0" y="4362"/>
                  </a:lnTo>
                  <a:lnTo>
                    <a:pt x="213" y="4285"/>
                  </a:lnTo>
                  <a:lnTo>
                    <a:pt x="328" y="4092"/>
                  </a:lnTo>
                  <a:lnTo>
                    <a:pt x="425" y="3880"/>
                  </a:lnTo>
                  <a:lnTo>
                    <a:pt x="811" y="2953"/>
                  </a:lnTo>
                  <a:lnTo>
                    <a:pt x="1178" y="2027"/>
                  </a:lnTo>
                  <a:lnTo>
                    <a:pt x="1506" y="1081"/>
                  </a:lnTo>
                  <a:lnTo>
                    <a:pt x="1815" y="136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FFE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32"/>
            <p:cNvSpPr/>
            <p:nvPr/>
          </p:nvSpPr>
          <p:spPr>
            <a:xfrm>
              <a:off x="3338075" y="1768200"/>
              <a:ext cx="193525" cy="194000"/>
            </a:xfrm>
            <a:custGeom>
              <a:avLst/>
              <a:gdLst/>
              <a:ahLst/>
              <a:cxnLst/>
              <a:rect l="l" t="t" r="r" b="b"/>
              <a:pathLst>
                <a:path w="7741" h="7760" extrusionOk="0">
                  <a:moveTo>
                    <a:pt x="2278" y="0"/>
                  </a:moveTo>
                  <a:lnTo>
                    <a:pt x="2394" y="2394"/>
                  </a:lnTo>
                  <a:lnTo>
                    <a:pt x="2394" y="2394"/>
                  </a:lnTo>
                  <a:lnTo>
                    <a:pt x="1" y="2278"/>
                  </a:lnTo>
                  <a:lnTo>
                    <a:pt x="1776" y="3880"/>
                  </a:lnTo>
                  <a:lnTo>
                    <a:pt x="1" y="5482"/>
                  </a:lnTo>
                  <a:lnTo>
                    <a:pt x="1" y="5482"/>
                  </a:lnTo>
                  <a:lnTo>
                    <a:pt x="2394" y="5366"/>
                  </a:lnTo>
                  <a:lnTo>
                    <a:pt x="2278" y="7759"/>
                  </a:lnTo>
                  <a:lnTo>
                    <a:pt x="3880" y="5983"/>
                  </a:lnTo>
                  <a:lnTo>
                    <a:pt x="5482" y="7759"/>
                  </a:lnTo>
                  <a:lnTo>
                    <a:pt x="5366" y="5366"/>
                  </a:lnTo>
                  <a:lnTo>
                    <a:pt x="7740" y="5482"/>
                  </a:lnTo>
                  <a:lnTo>
                    <a:pt x="5965" y="3880"/>
                  </a:lnTo>
                  <a:lnTo>
                    <a:pt x="7740" y="2278"/>
                  </a:lnTo>
                  <a:lnTo>
                    <a:pt x="7740" y="2278"/>
                  </a:lnTo>
                  <a:lnTo>
                    <a:pt x="5366" y="2394"/>
                  </a:lnTo>
                  <a:lnTo>
                    <a:pt x="5366" y="2394"/>
                  </a:lnTo>
                  <a:lnTo>
                    <a:pt x="5482" y="0"/>
                  </a:lnTo>
                  <a:lnTo>
                    <a:pt x="3880" y="1776"/>
                  </a:lnTo>
                  <a:lnTo>
                    <a:pt x="22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32"/>
            <p:cNvSpPr/>
            <p:nvPr/>
          </p:nvSpPr>
          <p:spPr>
            <a:xfrm>
              <a:off x="3906500" y="2466875"/>
              <a:ext cx="193500" cy="194000"/>
            </a:xfrm>
            <a:custGeom>
              <a:avLst/>
              <a:gdLst/>
              <a:ahLst/>
              <a:cxnLst/>
              <a:rect l="l" t="t" r="r" b="b"/>
              <a:pathLst>
                <a:path w="7740" h="7760" extrusionOk="0">
                  <a:moveTo>
                    <a:pt x="2278" y="1"/>
                  </a:moveTo>
                  <a:lnTo>
                    <a:pt x="2394" y="2394"/>
                  </a:lnTo>
                  <a:lnTo>
                    <a:pt x="2394" y="2394"/>
                  </a:lnTo>
                  <a:lnTo>
                    <a:pt x="0" y="2278"/>
                  </a:lnTo>
                  <a:lnTo>
                    <a:pt x="1776" y="3880"/>
                  </a:lnTo>
                  <a:lnTo>
                    <a:pt x="0" y="5482"/>
                  </a:lnTo>
                  <a:lnTo>
                    <a:pt x="2394" y="5367"/>
                  </a:lnTo>
                  <a:lnTo>
                    <a:pt x="2278" y="7760"/>
                  </a:lnTo>
                  <a:lnTo>
                    <a:pt x="3880" y="5984"/>
                  </a:lnTo>
                  <a:lnTo>
                    <a:pt x="5482" y="7760"/>
                  </a:lnTo>
                  <a:lnTo>
                    <a:pt x="5347" y="5367"/>
                  </a:lnTo>
                  <a:lnTo>
                    <a:pt x="5347" y="5367"/>
                  </a:lnTo>
                  <a:lnTo>
                    <a:pt x="7740" y="5482"/>
                  </a:lnTo>
                  <a:lnTo>
                    <a:pt x="5964" y="3880"/>
                  </a:lnTo>
                  <a:lnTo>
                    <a:pt x="7740" y="2278"/>
                  </a:lnTo>
                  <a:lnTo>
                    <a:pt x="5347" y="2394"/>
                  </a:lnTo>
                  <a:lnTo>
                    <a:pt x="5347" y="2394"/>
                  </a:lnTo>
                  <a:lnTo>
                    <a:pt x="5482" y="1"/>
                  </a:lnTo>
                  <a:lnTo>
                    <a:pt x="3880" y="1777"/>
                  </a:lnTo>
                  <a:lnTo>
                    <a:pt x="22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32"/>
            <p:cNvSpPr/>
            <p:nvPr/>
          </p:nvSpPr>
          <p:spPr>
            <a:xfrm>
              <a:off x="3773325" y="1731050"/>
              <a:ext cx="197850" cy="178075"/>
            </a:xfrm>
            <a:custGeom>
              <a:avLst/>
              <a:gdLst/>
              <a:ahLst/>
              <a:cxnLst/>
              <a:rect l="l" t="t" r="r" b="b"/>
              <a:pathLst>
                <a:path w="7914" h="7123" extrusionOk="0">
                  <a:moveTo>
                    <a:pt x="0" y="0"/>
                  </a:moveTo>
                  <a:lnTo>
                    <a:pt x="212" y="483"/>
                  </a:lnTo>
                  <a:lnTo>
                    <a:pt x="405" y="1004"/>
                  </a:lnTo>
                  <a:lnTo>
                    <a:pt x="425" y="1081"/>
                  </a:lnTo>
                  <a:lnTo>
                    <a:pt x="734" y="1949"/>
                  </a:lnTo>
                  <a:lnTo>
                    <a:pt x="907" y="2374"/>
                  </a:lnTo>
                  <a:lnTo>
                    <a:pt x="1081" y="2779"/>
                  </a:lnTo>
                  <a:lnTo>
                    <a:pt x="1293" y="3185"/>
                  </a:lnTo>
                  <a:lnTo>
                    <a:pt x="1332" y="3281"/>
                  </a:lnTo>
                  <a:lnTo>
                    <a:pt x="1544" y="3667"/>
                  </a:lnTo>
                  <a:lnTo>
                    <a:pt x="1757" y="4053"/>
                  </a:lnTo>
                  <a:lnTo>
                    <a:pt x="1988" y="4420"/>
                  </a:lnTo>
                  <a:lnTo>
                    <a:pt x="2258" y="4787"/>
                  </a:lnTo>
                  <a:lnTo>
                    <a:pt x="2586" y="5153"/>
                  </a:lnTo>
                  <a:lnTo>
                    <a:pt x="2953" y="5501"/>
                  </a:lnTo>
                  <a:lnTo>
                    <a:pt x="3358" y="5810"/>
                  </a:lnTo>
                  <a:lnTo>
                    <a:pt x="3783" y="6099"/>
                  </a:lnTo>
                  <a:lnTo>
                    <a:pt x="3918" y="6196"/>
                  </a:lnTo>
                  <a:lnTo>
                    <a:pt x="4343" y="6427"/>
                  </a:lnTo>
                  <a:lnTo>
                    <a:pt x="4787" y="6620"/>
                  </a:lnTo>
                  <a:lnTo>
                    <a:pt x="5250" y="6794"/>
                  </a:lnTo>
                  <a:lnTo>
                    <a:pt x="5733" y="6929"/>
                  </a:lnTo>
                  <a:lnTo>
                    <a:pt x="6215" y="7026"/>
                  </a:lnTo>
                  <a:lnTo>
                    <a:pt x="6717" y="7103"/>
                  </a:lnTo>
                  <a:lnTo>
                    <a:pt x="7219" y="7122"/>
                  </a:lnTo>
                  <a:lnTo>
                    <a:pt x="7817" y="7122"/>
                  </a:lnTo>
                  <a:lnTo>
                    <a:pt x="7875" y="6852"/>
                  </a:lnTo>
                  <a:lnTo>
                    <a:pt x="7894" y="6601"/>
                  </a:lnTo>
                  <a:lnTo>
                    <a:pt x="7914" y="6350"/>
                  </a:lnTo>
                  <a:lnTo>
                    <a:pt x="7914" y="6099"/>
                  </a:lnTo>
                  <a:lnTo>
                    <a:pt x="7914" y="5848"/>
                  </a:lnTo>
                  <a:lnTo>
                    <a:pt x="7894" y="5597"/>
                  </a:lnTo>
                  <a:lnTo>
                    <a:pt x="7856" y="5346"/>
                  </a:lnTo>
                  <a:lnTo>
                    <a:pt x="7798" y="5095"/>
                  </a:lnTo>
                  <a:lnTo>
                    <a:pt x="7721" y="4845"/>
                  </a:lnTo>
                  <a:lnTo>
                    <a:pt x="7643" y="4594"/>
                  </a:lnTo>
                  <a:lnTo>
                    <a:pt x="7566" y="4343"/>
                  </a:lnTo>
                  <a:lnTo>
                    <a:pt x="7450" y="4111"/>
                  </a:lnTo>
                  <a:lnTo>
                    <a:pt x="7354" y="3880"/>
                  </a:lnTo>
                  <a:lnTo>
                    <a:pt x="7219" y="3648"/>
                  </a:lnTo>
                  <a:lnTo>
                    <a:pt x="7084" y="3416"/>
                  </a:lnTo>
                  <a:lnTo>
                    <a:pt x="6929" y="3185"/>
                  </a:lnTo>
                  <a:lnTo>
                    <a:pt x="6852" y="3088"/>
                  </a:lnTo>
                  <a:lnTo>
                    <a:pt x="6640" y="2818"/>
                  </a:lnTo>
                  <a:lnTo>
                    <a:pt x="6408" y="2548"/>
                  </a:lnTo>
                  <a:lnTo>
                    <a:pt x="6157" y="2297"/>
                  </a:lnTo>
                  <a:lnTo>
                    <a:pt x="5887" y="2046"/>
                  </a:lnTo>
                  <a:lnTo>
                    <a:pt x="5482" y="1718"/>
                  </a:lnTo>
                  <a:lnTo>
                    <a:pt x="5038" y="1428"/>
                  </a:lnTo>
                  <a:lnTo>
                    <a:pt x="4574" y="1158"/>
                  </a:lnTo>
                  <a:lnTo>
                    <a:pt x="4092" y="907"/>
                  </a:lnTo>
                  <a:lnTo>
                    <a:pt x="3957" y="849"/>
                  </a:lnTo>
                  <a:lnTo>
                    <a:pt x="3552" y="676"/>
                  </a:lnTo>
                  <a:lnTo>
                    <a:pt x="3127" y="521"/>
                  </a:lnTo>
                  <a:lnTo>
                    <a:pt x="2702" y="405"/>
                  </a:lnTo>
                  <a:lnTo>
                    <a:pt x="2258" y="290"/>
                  </a:lnTo>
                  <a:lnTo>
                    <a:pt x="1795" y="193"/>
                  </a:lnTo>
                  <a:lnTo>
                    <a:pt x="1351" y="116"/>
                  </a:lnTo>
                  <a:lnTo>
                    <a:pt x="888" y="58"/>
                  </a:lnTo>
                  <a:lnTo>
                    <a:pt x="425" y="19"/>
                  </a:lnTo>
                  <a:lnTo>
                    <a:pt x="21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32"/>
            <p:cNvSpPr/>
            <p:nvPr/>
          </p:nvSpPr>
          <p:spPr>
            <a:xfrm>
              <a:off x="3778150" y="1729600"/>
              <a:ext cx="191575" cy="181925"/>
            </a:xfrm>
            <a:custGeom>
              <a:avLst/>
              <a:gdLst/>
              <a:ahLst/>
              <a:cxnLst/>
              <a:rect l="l" t="t" r="r" b="b"/>
              <a:pathLst>
                <a:path w="7663" h="7277" extrusionOk="0">
                  <a:moveTo>
                    <a:pt x="19" y="0"/>
                  </a:moveTo>
                  <a:lnTo>
                    <a:pt x="0" y="19"/>
                  </a:lnTo>
                  <a:lnTo>
                    <a:pt x="0" y="39"/>
                  </a:lnTo>
                  <a:lnTo>
                    <a:pt x="19" y="77"/>
                  </a:lnTo>
                  <a:lnTo>
                    <a:pt x="618" y="348"/>
                  </a:lnTo>
                  <a:lnTo>
                    <a:pt x="1216" y="656"/>
                  </a:lnTo>
                  <a:lnTo>
                    <a:pt x="1795" y="984"/>
                  </a:lnTo>
                  <a:lnTo>
                    <a:pt x="2355" y="1351"/>
                  </a:lnTo>
                  <a:lnTo>
                    <a:pt x="2915" y="1718"/>
                  </a:lnTo>
                  <a:lnTo>
                    <a:pt x="3436" y="2123"/>
                  </a:lnTo>
                  <a:lnTo>
                    <a:pt x="3957" y="2567"/>
                  </a:lnTo>
                  <a:lnTo>
                    <a:pt x="4439" y="3011"/>
                  </a:lnTo>
                  <a:lnTo>
                    <a:pt x="4922" y="3474"/>
                  </a:lnTo>
                  <a:lnTo>
                    <a:pt x="5366" y="3976"/>
                  </a:lnTo>
                  <a:lnTo>
                    <a:pt x="5810" y="4478"/>
                  </a:lnTo>
                  <a:lnTo>
                    <a:pt x="6215" y="4999"/>
                  </a:lnTo>
                  <a:lnTo>
                    <a:pt x="6601" y="5539"/>
                  </a:lnTo>
                  <a:lnTo>
                    <a:pt x="6948" y="6099"/>
                  </a:lnTo>
                  <a:lnTo>
                    <a:pt x="7277" y="6678"/>
                  </a:lnTo>
                  <a:lnTo>
                    <a:pt x="7585" y="7257"/>
                  </a:lnTo>
                  <a:lnTo>
                    <a:pt x="7605" y="7277"/>
                  </a:lnTo>
                  <a:lnTo>
                    <a:pt x="7643" y="7277"/>
                  </a:lnTo>
                  <a:lnTo>
                    <a:pt x="7663" y="7257"/>
                  </a:lnTo>
                  <a:lnTo>
                    <a:pt x="7663" y="7219"/>
                  </a:lnTo>
                  <a:lnTo>
                    <a:pt x="7354" y="6640"/>
                  </a:lnTo>
                  <a:lnTo>
                    <a:pt x="7026" y="6061"/>
                  </a:lnTo>
                  <a:lnTo>
                    <a:pt x="6659" y="5501"/>
                  </a:lnTo>
                  <a:lnTo>
                    <a:pt x="6273" y="4960"/>
                  </a:lnTo>
                  <a:lnTo>
                    <a:pt x="5868" y="4420"/>
                  </a:lnTo>
                  <a:lnTo>
                    <a:pt x="5443" y="3918"/>
                  </a:lnTo>
                  <a:lnTo>
                    <a:pt x="4980" y="3416"/>
                  </a:lnTo>
                  <a:lnTo>
                    <a:pt x="4497" y="2953"/>
                  </a:lnTo>
                  <a:lnTo>
                    <a:pt x="4015" y="2490"/>
                  </a:lnTo>
                  <a:lnTo>
                    <a:pt x="3494" y="2065"/>
                  </a:lnTo>
                  <a:lnTo>
                    <a:pt x="2953" y="1660"/>
                  </a:lnTo>
                  <a:lnTo>
                    <a:pt x="2413" y="1274"/>
                  </a:lnTo>
                  <a:lnTo>
                    <a:pt x="1834" y="907"/>
                  </a:lnTo>
                  <a:lnTo>
                    <a:pt x="1255" y="579"/>
                  </a:lnTo>
                  <a:lnTo>
                    <a:pt x="656" y="27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32"/>
            <p:cNvSpPr/>
            <p:nvPr/>
          </p:nvSpPr>
          <p:spPr>
            <a:xfrm>
              <a:off x="3872225" y="1752275"/>
              <a:ext cx="11625" cy="45375"/>
            </a:xfrm>
            <a:custGeom>
              <a:avLst/>
              <a:gdLst/>
              <a:ahLst/>
              <a:cxnLst/>
              <a:rect l="l" t="t" r="r" b="b"/>
              <a:pathLst>
                <a:path w="465" h="1815" extrusionOk="0">
                  <a:moveTo>
                    <a:pt x="1" y="0"/>
                  </a:moveTo>
                  <a:lnTo>
                    <a:pt x="97" y="193"/>
                  </a:lnTo>
                  <a:lnTo>
                    <a:pt x="194" y="406"/>
                  </a:lnTo>
                  <a:lnTo>
                    <a:pt x="252" y="618"/>
                  </a:lnTo>
                  <a:lnTo>
                    <a:pt x="310" y="830"/>
                  </a:lnTo>
                  <a:lnTo>
                    <a:pt x="348" y="1043"/>
                  </a:lnTo>
                  <a:lnTo>
                    <a:pt x="368" y="1255"/>
                  </a:lnTo>
                  <a:lnTo>
                    <a:pt x="368" y="1486"/>
                  </a:lnTo>
                  <a:lnTo>
                    <a:pt x="368" y="1699"/>
                  </a:lnTo>
                  <a:lnTo>
                    <a:pt x="368" y="1776"/>
                  </a:lnTo>
                  <a:lnTo>
                    <a:pt x="368" y="1795"/>
                  </a:lnTo>
                  <a:lnTo>
                    <a:pt x="406" y="1815"/>
                  </a:lnTo>
                  <a:lnTo>
                    <a:pt x="425" y="1795"/>
                  </a:lnTo>
                  <a:lnTo>
                    <a:pt x="445" y="1776"/>
                  </a:lnTo>
                  <a:lnTo>
                    <a:pt x="464" y="1544"/>
                  </a:lnTo>
                  <a:lnTo>
                    <a:pt x="464" y="1332"/>
                  </a:lnTo>
                  <a:lnTo>
                    <a:pt x="445" y="1120"/>
                  </a:lnTo>
                  <a:lnTo>
                    <a:pt x="406" y="888"/>
                  </a:lnTo>
                  <a:lnTo>
                    <a:pt x="368" y="676"/>
                  </a:lnTo>
                  <a:lnTo>
                    <a:pt x="290" y="463"/>
                  </a:lnTo>
                  <a:lnTo>
                    <a:pt x="232" y="251"/>
                  </a:lnTo>
                  <a:lnTo>
                    <a:pt x="136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32"/>
            <p:cNvSpPr/>
            <p:nvPr/>
          </p:nvSpPr>
          <p:spPr>
            <a:xfrm>
              <a:off x="3805650" y="1810650"/>
              <a:ext cx="99425" cy="9200"/>
            </a:xfrm>
            <a:custGeom>
              <a:avLst/>
              <a:gdLst/>
              <a:ahLst/>
              <a:cxnLst/>
              <a:rect l="l" t="t" r="r" b="b"/>
              <a:pathLst>
                <a:path w="3977" h="368" extrusionOk="0">
                  <a:moveTo>
                    <a:pt x="0" y="1"/>
                  </a:moveTo>
                  <a:lnTo>
                    <a:pt x="39" y="97"/>
                  </a:lnTo>
                  <a:lnTo>
                    <a:pt x="444" y="174"/>
                  </a:lnTo>
                  <a:lnTo>
                    <a:pt x="830" y="232"/>
                  </a:lnTo>
                  <a:lnTo>
                    <a:pt x="1236" y="290"/>
                  </a:lnTo>
                  <a:lnTo>
                    <a:pt x="1641" y="329"/>
                  </a:lnTo>
                  <a:lnTo>
                    <a:pt x="2027" y="348"/>
                  </a:lnTo>
                  <a:lnTo>
                    <a:pt x="2432" y="367"/>
                  </a:lnTo>
                  <a:lnTo>
                    <a:pt x="3243" y="367"/>
                  </a:lnTo>
                  <a:lnTo>
                    <a:pt x="3899" y="309"/>
                  </a:lnTo>
                  <a:lnTo>
                    <a:pt x="3957" y="309"/>
                  </a:lnTo>
                  <a:lnTo>
                    <a:pt x="3976" y="271"/>
                  </a:lnTo>
                  <a:lnTo>
                    <a:pt x="3957" y="252"/>
                  </a:lnTo>
                  <a:lnTo>
                    <a:pt x="3938" y="232"/>
                  </a:lnTo>
                  <a:lnTo>
                    <a:pt x="3822" y="232"/>
                  </a:lnTo>
                  <a:lnTo>
                    <a:pt x="3339" y="271"/>
                  </a:lnTo>
                  <a:lnTo>
                    <a:pt x="2857" y="290"/>
                  </a:lnTo>
                  <a:lnTo>
                    <a:pt x="2374" y="290"/>
                  </a:lnTo>
                  <a:lnTo>
                    <a:pt x="1892" y="252"/>
                  </a:lnTo>
                  <a:lnTo>
                    <a:pt x="1409" y="232"/>
                  </a:lnTo>
                  <a:lnTo>
                    <a:pt x="946" y="174"/>
                  </a:lnTo>
                  <a:lnTo>
                    <a:pt x="464" y="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32"/>
            <p:cNvSpPr/>
            <p:nvPr/>
          </p:nvSpPr>
          <p:spPr>
            <a:xfrm>
              <a:off x="3783450" y="1756125"/>
              <a:ext cx="50200" cy="4375"/>
            </a:xfrm>
            <a:custGeom>
              <a:avLst/>
              <a:gdLst/>
              <a:ahLst/>
              <a:cxnLst/>
              <a:rect l="l" t="t" r="r" b="b"/>
              <a:pathLst>
                <a:path w="2008" h="175" extrusionOk="0">
                  <a:moveTo>
                    <a:pt x="0" y="1"/>
                  </a:moveTo>
                  <a:lnTo>
                    <a:pt x="20" y="78"/>
                  </a:lnTo>
                  <a:lnTo>
                    <a:pt x="425" y="136"/>
                  </a:lnTo>
                  <a:lnTo>
                    <a:pt x="830" y="155"/>
                  </a:lnTo>
                  <a:lnTo>
                    <a:pt x="1236" y="174"/>
                  </a:lnTo>
                  <a:lnTo>
                    <a:pt x="1622" y="174"/>
                  </a:lnTo>
                  <a:lnTo>
                    <a:pt x="1950" y="155"/>
                  </a:lnTo>
                  <a:lnTo>
                    <a:pt x="1969" y="155"/>
                  </a:lnTo>
                  <a:lnTo>
                    <a:pt x="2008" y="136"/>
                  </a:lnTo>
                  <a:lnTo>
                    <a:pt x="2008" y="116"/>
                  </a:lnTo>
                  <a:lnTo>
                    <a:pt x="2008" y="97"/>
                  </a:lnTo>
                  <a:lnTo>
                    <a:pt x="1988" y="78"/>
                  </a:lnTo>
                  <a:lnTo>
                    <a:pt x="1834" y="78"/>
                  </a:lnTo>
                  <a:lnTo>
                    <a:pt x="1371" y="97"/>
                  </a:lnTo>
                  <a:lnTo>
                    <a:pt x="908" y="78"/>
                  </a:lnTo>
                  <a:lnTo>
                    <a:pt x="444" y="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32"/>
            <p:cNvSpPr/>
            <p:nvPr/>
          </p:nvSpPr>
          <p:spPr>
            <a:xfrm>
              <a:off x="3934950" y="1808250"/>
              <a:ext cx="11625" cy="49225"/>
            </a:xfrm>
            <a:custGeom>
              <a:avLst/>
              <a:gdLst/>
              <a:ahLst/>
              <a:cxnLst/>
              <a:rect l="l" t="t" r="r" b="b"/>
              <a:pathLst>
                <a:path w="465" h="1969" extrusionOk="0">
                  <a:moveTo>
                    <a:pt x="387" y="0"/>
                  </a:moveTo>
                  <a:lnTo>
                    <a:pt x="348" y="463"/>
                  </a:lnTo>
                  <a:lnTo>
                    <a:pt x="271" y="927"/>
                  </a:lnTo>
                  <a:lnTo>
                    <a:pt x="155" y="1390"/>
                  </a:lnTo>
                  <a:lnTo>
                    <a:pt x="20" y="1834"/>
                  </a:lnTo>
                  <a:lnTo>
                    <a:pt x="1" y="1911"/>
                  </a:lnTo>
                  <a:lnTo>
                    <a:pt x="1" y="1950"/>
                  </a:lnTo>
                  <a:lnTo>
                    <a:pt x="20" y="1969"/>
                  </a:lnTo>
                  <a:lnTo>
                    <a:pt x="40" y="1969"/>
                  </a:lnTo>
                  <a:lnTo>
                    <a:pt x="59" y="1950"/>
                  </a:lnTo>
                  <a:lnTo>
                    <a:pt x="78" y="1930"/>
                  </a:lnTo>
                  <a:lnTo>
                    <a:pt x="213" y="1467"/>
                  </a:lnTo>
                  <a:lnTo>
                    <a:pt x="329" y="1023"/>
                  </a:lnTo>
                  <a:lnTo>
                    <a:pt x="406" y="560"/>
                  </a:lnTo>
                  <a:lnTo>
                    <a:pt x="464" y="97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32"/>
            <p:cNvSpPr/>
            <p:nvPr/>
          </p:nvSpPr>
          <p:spPr>
            <a:xfrm>
              <a:off x="3867900" y="1878700"/>
              <a:ext cx="83975" cy="7725"/>
            </a:xfrm>
            <a:custGeom>
              <a:avLst/>
              <a:gdLst/>
              <a:ahLst/>
              <a:cxnLst/>
              <a:rect l="l" t="t" r="r" b="b"/>
              <a:pathLst>
                <a:path w="3359" h="309" extrusionOk="0">
                  <a:moveTo>
                    <a:pt x="3281" y="0"/>
                  </a:moveTo>
                  <a:lnTo>
                    <a:pt x="2876" y="77"/>
                  </a:lnTo>
                  <a:lnTo>
                    <a:pt x="2471" y="135"/>
                  </a:lnTo>
                  <a:lnTo>
                    <a:pt x="2046" y="193"/>
                  </a:lnTo>
                  <a:lnTo>
                    <a:pt x="1641" y="212"/>
                  </a:lnTo>
                  <a:lnTo>
                    <a:pt x="1235" y="232"/>
                  </a:lnTo>
                  <a:lnTo>
                    <a:pt x="405" y="232"/>
                  </a:lnTo>
                  <a:lnTo>
                    <a:pt x="0" y="193"/>
                  </a:lnTo>
                  <a:lnTo>
                    <a:pt x="135" y="290"/>
                  </a:lnTo>
                  <a:lnTo>
                    <a:pt x="772" y="309"/>
                  </a:lnTo>
                  <a:lnTo>
                    <a:pt x="1409" y="309"/>
                  </a:lnTo>
                  <a:lnTo>
                    <a:pt x="1892" y="290"/>
                  </a:lnTo>
                  <a:lnTo>
                    <a:pt x="2374" y="232"/>
                  </a:lnTo>
                  <a:lnTo>
                    <a:pt x="2857" y="174"/>
                  </a:lnTo>
                  <a:lnTo>
                    <a:pt x="3320" y="77"/>
                  </a:lnTo>
                  <a:lnTo>
                    <a:pt x="3339" y="77"/>
                  </a:lnTo>
                  <a:lnTo>
                    <a:pt x="3358" y="58"/>
                  </a:lnTo>
                  <a:lnTo>
                    <a:pt x="3358" y="19"/>
                  </a:lnTo>
                  <a:lnTo>
                    <a:pt x="333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32"/>
            <p:cNvSpPr/>
            <p:nvPr/>
          </p:nvSpPr>
          <p:spPr>
            <a:xfrm>
              <a:off x="3226625" y="2570625"/>
              <a:ext cx="247075" cy="126925"/>
            </a:xfrm>
            <a:custGeom>
              <a:avLst/>
              <a:gdLst/>
              <a:ahLst/>
              <a:cxnLst/>
              <a:rect l="l" t="t" r="r" b="b"/>
              <a:pathLst>
                <a:path w="9883" h="5077" extrusionOk="0">
                  <a:moveTo>
                    <a:pt x="2837" y="1"/>
                  </a:moveTo>
                  <a:lnTo>
                    <a:pt x="2587" y="20"/>
                  </a:lnTo>
                  <a:lnTo>
                    <a:pt x="2316" y="59"/>
                  </a:lnTo>
                  <a:lnTo>
                    <a:pt x="2065" y="97"/>
                  </a:lnTo>
                  <a:lnTo>
                    <a:pt x="1814" y="155"/>
                  </a:lnTo>
                  <a:lnTo>
                    <a:pt x="1564" y="213"/>
                  </a:lnTo>
                  <a:lnTo>
                    <a:pt x="1332" y="290"/>
                  </a:lnTo>
                  <a:lnTo>
                    <a:pt x="1100" y="387"/>
                  </a:lnTo>
                  <a:lnTo>
                    <a:pt x="869" y="502"/>
                  </a:lnTo>
                  <a:lnTo>
                    <a:pt x="637" y="618"/>
                  </a:lnTo>
                  <a:lnTo>
                    <a:pt x="425" y="734"/>
                  </a:lnTo>
                  <a:lnTo>
                    <a:pt x="213" y="888"/>
                  </a:lnTo>
                  <a:lnTo>
                    <a:pt x="0" y="1043"/>
                  </a:lnTo>
                  <a:lnTo>
                    <a:pt x="39" y="1120"/>
                  </a:lnTo>
                  <a:lnTo>
                    <a:pt x="270" y="1583"/>
                  </a:lnTo>
                  <a:lnTo>
                    <a:pt x="521" y="2008"/>
                  </a:lnTo>
                  <a:lnTo>
                    <a:pt x="811" y="2433"/>
                  </a:lnTo>
                  <a:lnTo>
                    <a:pt x="1120" y="2819"/>
                  </a:lnTo>
                  <a:lnTo>
                    <a:pt x="1467" y="3185"/>
                  </a:lnTo>
                  <a:lnTo>
                    <a:pt x="1814" y="3513"/>
                  </a:lnTo>
                  <a:lnTo>
                    <a:pt x="2201" y="3822"/>
                  </a:lnTo>
                  <a:lnTo>
                    <a:pt x="2587" y="4092"/>
                  </a:lnTo>
                  <a:lnTo>
                    <a:pt x="2741" y="4189"/>
                  </a:lnTo>
                  <a:lnTo>
                    <a:pt x="3185" y="4440"/>
                  </a:lnTo>
                  <a:lnTo>
                    <a:pt x="3648" y="4652"/>
                  </a:lnTo>
                  <a:lnTo>
                    <a:pt x="4131" y="4826"/>
                  </a:lnTo>
                  <a:lnTo>
                    <a:pt x="4613" y="4942"/>
                  </a:lnTo>
                  <a:lnTo>
                    <a:pt x="5038" y="5019"/>
                  </a:lnTo>
                  <a:lnTo>
                    <a:pt x="5482" y="5057"/>
                  </a:lnTo>
                  <a:lnTo>
                    <a:pt x="5926" y="5077"/>
                  </a:lnTo>
                  <a:lnTo>
                    <a:pt x="6929" y="5077"/>
                  </a:lnTo>
                  <a:lnTo>
                    <a:pt x="7373" y="5057"/>
                  </a:lnTo>
                  <a:lnTo>
                    <a:pt x="7817" y="5000"/>
                  </a:lnTo>
                  <a:lnTo>
                    <a:pt x="8724" y="4884"/>
                  </a:lnTo>
                  <a:lnTo>
                    <a:pt x="8821" y="4884"/>
                  </a:lnTo>
                  <a:lnTo>
                    <a:pt x="9361" y="4826"/>
                  </a:lnTo>
                  <a:lnTo>
                    <a:pt x="9882" y="4787"/>
                  </a:lnTo>
                  <a:lnTo>
                    <a:pt x="9786" y="4594"/>
                  </a:lnTo>
                  <a:lnTo>
                    <a:pt x="9689" y="4401"/>
                  </a:lnTo>
                  <a:lnTo>
                    <a:pt x="9438" y="4015"/>
                  </a:lnTo>
                  <a:lnTo>
                    <a:pt x="9187" y="3629"/>
                  </a:lnTo>
                  <a:lnTo>
                    <a:pt x="8898" y="3262"/>
                  </a:lnTo>
                  <a:lnTo>
                    <a:pt x="8628" y="2915"/>
                  </a:lnTo>
                  <a:lnTo>
                    <a:pt x="8319" y="2568"/>
                  </a:lnTo>
                  <a:lnTo>
                    <a:pt x="8010" y="2240"/>
                  </a:lnTo>
                  <a:lnTo>
                    <a:pt x="7682" y="1931"/>
                  </a:lnTo>
                  <a:lnTo>
                    <a:pt x="7335" y="1641"/>
                  </a:lnTo>
                  <a:lnTo>
                    <a:pt x="7219" y="1545"/>
                  </a:lnTo>
                  <a:lnTo>
                    <a:pt x="6794" y="1236"/>
                  </a:lnTo>
                  <a:lnTo>
                    <a:pt x="6331" y="946"/>
                  </a:lnTo>
                  <a:lnTo>
                    <a:pt x="5868" y="676"/>
                  </a:lnTo>
                  <a:lnTo>
                    <a:pt x="5385" y="464"/>
                  </a:lnTo>
                  <a:lnTo>
                    <a:pt x="5057" y="329"/>
                  </a:lnTo>
                  <a:lnTo>
                    <a:pt x="4710" y="232"/>
                  </a:lnTo>
                  <a:lnTo>
                    <a:pt x="4362" y="136"/>
                  </a:lnTo>
                  <a:lnTo>
                    <a:pt x="4034" y="78"/>
                  </a:lnTo>
                  <a:lnTo>
                    <a:pt x="4015" y="78"/>
                  </a:lnTo>
                  <a:lnTo>
                    <a:pt x="3899" y="59"/>
                  </a:lnTo>
                  <a:lnTo>
                    <a:pt x="3629" y="20"/>
                  </a:lnTo>
                  <a:lnTo>
                    <a:pt x="33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32"/>
            <p:cNvSpPr/>
            <p:nvPr/>
          </p:nvSpPr>
          <p:spPr>
            <a:xfrm>
              <a:off x="3224200" y="2596675"/>
              <a:ext cx="248525" cy="89300"/>
            </a:xfrm>
            <a:custGeom>
              <a:avLst/>
              <a:gdLst/>
              <a:ahLst/>
              <a:cxnLst/>
              <a:rect l="l" t="t" r="r" b="b"/>
              <a:pathLst>
                <a:path w="9941" h="3572" extrusionOk="0">
                  <a:moveTo>
                    <a:pt x="39" y="1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59"/>
                  </a:lnTo>
                  <a:lnTo>
                    <a:pt x="20" y="78"/>
                  </a:lnTo>
                  <a:lnTo>
                    <a:pt x="696" y="78"/>
                  </a:lnTo>
                  <a:lnTo>
                    <a:pt x="1352" y="117"/>
                  </a:lnTo>
                  <a:lnTo>
                    <a:pt x="2027" y="194"/>
                  </a:lnTo>
                  <a:lnTo>
                    <a:pt x="2684" y="290"/>
                  </a:lnTo>
                  <a:lnTo>
                    <a:pt x="3340" y="406"/>
                  </a:lnTo>
                  <a:lnTo>
                    <a:pt x="3977" y="561"/>
                  </a:lnTo>
                  <a:lnTo>
                    <a:pt x="4614" y="734"/>
                  </a:lnTo>
                  <a:lnTo>
                    <a:pt x="5251" y="947"/>
                  </a:lnTo>
                  <a:lnTo>
                    <a:pt x="5887" y="1178"/>
                  </a:lnTo>
                  <a:lnTo>
                    <a:pt x="6486" y="1448"/>
                  </a:lnTo>
                  <a:lnTo>
                    <a:pt x="7103" y="1738"/>
                  </a:lnTo>
                  <a:lnTo>
                    <a:pt x="7682" y="2047"/>
                  </a:lnTo>
                  <a:lnTo>
                    <a:pt x="8261" y="2394"/>
                  </a:lnTo>
                  <a:lnTo>
                    <a:pt x="8821" y="2761"/>
                  </a:lnTo>
                  <a:lnTo>
                    <a:pt x="9362" y="3147"/>
                  </a:lnTo>
                  <a:lnTo>
                    <a:pt x="9883" y="3552"/>
                  </a:lnTo>
                  <a:lnTo>
                    <a:pt x="9902" y="3572"/>
                  </a:lnTo>
                  <a:lnTo>
                    <a:pt x="9941" y="3552"/>
                  </a:lnTo>
                  <a:lnTo>
                    <a:pt x="9941" y="3514"/>
                  </a:lnTo>
                  <a:lnTo>
                    <a:pt x="9941" y="3494"/>
                  </a:lnTo>
                  <a:lnTo>
                    <a:pt x="9400" y="3070"/>
                  </a:lnTo>
                  <a:lnTo>
                    <a:pt x="8860" y="2684"/>
                  </a:lnTo>
                  <a:lnTo>
                    <a:pt x="8300" y="2317"/>
                  </a:lnTo>
                  <a:lnTo>
                    <a:pt x="7721" y="1970"/>
                  </a:lnTo>
                  <a:lnTo>
                    <a:pt x="7123" y="1661"/>
                  </a:lnTo>
                  <a:lnTo>
                    <a:pt x="6524" y="1371"/>
                  </a:lnTo>
                  <a:lnTo>
                    <a:pt x="5907" y="1101"/>
                  </a:lnTo>
                  <a:lnTo>
                    <a:pt x="5289" y="869"/>
                  </a:lnTo>
                  <a:lnTo>
                    <a:pt x="4652" y="657"/>
                  </a:lnTo>
                  <a:lnTo>
                    <a:pt x="3996" y="483"/>
                  </a:lnTo>
                  <a:lnTo>
                    <a:pt x="3340" y="329"/>
                  </a:lnTo>
                  <a:lnTo>
                    <a:pt x="2684" y="194"/>
                  </a:lnTo>
                  <a:lnTo>
                    <a:pt x="2027" y="97"/>
                  </a:lnTo>
                  <a:lnTo>
                    <a:pt x="1371" y="39"/>
                  </a:lnTo>
                  <a:lnTo>
                    <a:pt x="696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32"/>
            <p:cNvSpPr/>
            <p:nvPr/>
          </p:nvSpPr>
          <p:spPr>
            <a:xfrm>
              <a:off x="3365100" y="2609225"/>
              <a:ext cx="44900" cy="14500"/>
            </a:xfrm>
            <a:custGeom>
              <a:avLst/>
              <a:gdLst/>
              <a:ahLst/>
              <a:cxnLst/>
              <a:rect l="l" t="t" r="r" b="b"/>
              <a:pathLst>
                <a:path w="1796" h="580" extrusionOk="0">
                  <a:moveTo>
                    <a:pt x="1680" y="1"/>
                  </a:moveTo>
                  <a:lnTo>
                    <a:pt x="1467" y="20"/>
                  </a:lnTo>
                  <a:lnTo>
                    <a:pt x="1255" y="39"/>
                  </a:lnTo>
                  <a:lnTo>
                    <a:pt x="1024" y="97"/>
                  </a:lnTo>
                  <a:lnTo>
                    <a:pt x="811" y="155"/>
                  </a:lnTo>
                  <a:lnTo>
                    <a:pt x="618" y="213"/>
                  </a:lnTo>
                  <a:lnTo>
                    <a:pt x="406" y="290"/>
                  </a:lnTo>
                  <a:lnTo>
                    <a:pt x="213" y="406"/>
                  </a:lnTo>
                  <a:lnTo>
                    <a:pt x="20" y="503"/>
                  </a:lnTo>
                  <a:lnTo>
                    <a:pt x="1" y="541"/>
                  </a:lnTo>
                  <a:lnTo>
                    <a:pt x="1" y="560"/>
                  </a:lnTo>
                  <a:lnTo>
                    <a:pt x="39" y="580"/>
                  </a:lnTo>
                  <a:lnTo>
                    <a:pt x="58" y="580"/>
                  </a:lnTo>
                  <a:lnTo>
                    <a:pt x="116" y="541"/>
                  </a:lnTo>
                  <a:lnTo>
                    <a:pt x="309" y="445"/>
                  </a:lnTo>
                  <a:lnTo>
                    <a:pt x="502" y="348"/>
                  </a:lnTo>
                  <a:lnTo>
                    <a:pt x="715" y="271"/>
                  </a:lnTo>
                  <a:lnTo>
                    <a:pt x="927" y="194"/>
                  </a:lnTo>
                  <a:lnTo>
                    <a:pt x="1139" y="155"/>
                  </a:lnTo>
                  <a:lnTo>
                    <a:pt x="1352" y="116"/>
                  </a:lnTo>
                  <a:lnTo>
                    <a:pt x="1583" y="97"/>
                  </a:lnTo>
                  <a:lnTo>
                    <a:pt x="1796" y="97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32"/>
            <p:cNvSpPr/>
            <p:nvPr/>
          </p:nvSpPr>
          <p:spPr>
            <a:xfrm>
              <a:off x="3336625" y="2612125"/>
              <a:ext cx="51650" cy="85425"/>
            </a:xfrm>
            <a:custGeom>
              <a:avLst/>
              <a:gdLst/>
              <a:ahLst/>
              <a:cxnLst/>
              <a:rect l="l" t="t" r="r" b="b"/>
              <a:pathLst>
                <a:path w="2066" h="3417" extrusionOk="0">
                  <a:moveTo>
                    <a:pt x="20" y="0"/>
                  </a:moveTo>
                  <a:lnTo>
                    <a:pt x="1" y="20"/>
                  </a:lnTo>
                  <a:lnTo>
                    <a:pt x="1" y="58"/>
                  </a:lnTo>
                  <a:lnTo>
                    <a:pt x="20" y="97"/>
                  </a:lnTo>
                  <a:lnTo>
                    <a:pt x="271" y="695"/>
                  </a:lnTo>
                  <a:lnTo>
                    <a:pt x="445" y="1062"/>
                  </a:lnTo>
                  <a:lnTo>
                    <a:pt x="638" y="1409"/>
                  </a:lnTo>
                  <a:lnTo>
                    <a:pt x="831" y="1757"/>
                  </a:lnTo>
                  <a:lnTo>
                    <a:pt x="1043" y="2104"/>
                  </a:lnTo>
                  <a:lnTo>
                    <a:pt x="1255" y="2452"/>
                  </a:lnTo>
                  <a:lnTo>
                    <a:pt x="1487" y="2780"/>
                  </a:lnTo>
                  <a:lnTo>
                    <a:pt x="1719" y="3108"/>
                  </a:lnTo>
                  <a:lnTo>
                    <a:pt x="1970" y="3417"/>
                  </a:lnTo>
                  <a:lnTo>
                    <a:pt x="2066" y="3417"/>
                  </a:lnTo>
                  <a:lnTo>
                    <a:pt x="1776" y="3050"/>
                  </a:lnTo>
                  <a:lnTo>
                    <a:pt x="1487" y="2664"/>
                  </a:lnTo>
                  <a:lnTo>
                    <a:pt x="1217" y="2259"/>
                  </a:lnTo>
                  <a:lnTo>
                    <a:pt x="966" y="1853"/>
                  </a:lnTo>
                  <a:lnTo>
                    <a:pt x="734" y="1429"/>
                  </a:lnTo>
                  <a:lnTo>
                    <a:pt x="522" y="1004"/>
                  </a:lnTo>
                  <a:lnTo>
                    <a:pt x="310" y="560"/>
                  </a:lnTo>
                  <a:lnTo>
                    <a:pt x="117" y="116"/>
                  </a:lnTo>
                  <a:lnTo>
                    <a:pt x="78" y="2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32"/>
            <p:cNvSpPr/>
            <p:nvPr/>
          </p:nvSpPr>
          <p:spPr>
            <a:xfrm>
              <a:off x="3421075" y="2648800"/>
              <a:ext cx="26075" cy="43925"/>
            </a:xfrm>
            <a:custGeom>
              <a:avLst/>
              <a:gdLst/>
              <a:ahLst/>
              <a:cxnLst/>
              <a:rect l="l" t="t" r="r" b="b"/>
              <a:pathLst>
                <a:path w="1043" h="1757" extrusionOk="0">
                  <a:moveTo>
                    <a:pt x="20" y="0"/>
                  </a:moveTo>
                  <a:lnTo>
                    <a:pt x="0" y="39"/>
                  </a:lnTo>
                  <a:lnTo>
                    <a:pt x="0" y="58"/>
                  </a:lnTo>
                  <a:lnTo>
                    <a:pt x="20" y="78"/>
                  </a:lnTo>
                  <a:lnTo>
                    <a:pt x="136" y="367"/>
                  </a:lnTo>
                  <a:lnTo>
                    <a:pt x="329" y="734"/>
                  </a:lnTo>
                  <a:lnTo>
                    <a:pt x="522" y="1081"/>
                  </a:lnTo>
                  <a:lnTo>
                    <a:pt x="734" y="1429"/>
                  </a:lnTo>
                  <a:lnTo>
                    <a:pt x="946" y="1757"/>
                  </a:lnTo>
                  <a:lnTo>
                    <a:pt x="1043" y="1757"/>
                  </a:lnTo>
                  <a:lnTo>
                    <a:pt x="792" y="1371"/>
                  </a:lnTo>
                  <a:lnTo>
                    <a:pt x="541" y="985"/>
                  </a:lnTo>
                  <a:lnTo>
                    <a:pt x="329" y="579"/>
                  </a:lnTo>
                  <a:lnTo>
                    <a:pt x="136" y="155"/>
                  </a:lnTo>
                  <a:lnTo>
                    <a:pt x="78" y="39"/>
                  </a:lnTo>
                  <a:lnTo>
                    <a:pt x="78" y="2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2"/>
            <p:cNvSpPr/>
            <p:nvPr/>
          </p:nvSpPr>
          <p:spPr>
            <a:xfrm>
              <a:off x="3287425" y="2572075"/>
              <a:ext cx="39575" cy="31400"/>
            </a:xfrm>
            <a:custGeom>
              <a:avLst/>
              <a:gdLst/>
              <a:ahLst/>
              <a:cxnLst/>
              <a:rect l="l" t="t" r="r" b="b"/>
              <a:pathLst>
                <a:path w="1583" h="1256" extrusionOk="0">
                  <a:moveTo>
                    <a:pt x="1467" y="1"/>
                  </a:moveTo>
                  <a:lnTo>
                    <a:pt x="1081" y="251"/>
                  </a:lnTo>
                  <a:lnTo>
                    <a:pt x="714" y="541"/>
                  </a:lnTo>
                  <a:lnTo>
                    <a:pt x="367" y="850"/>
                  </a:lnTo>
                  <a:lnTo>
                    <a:pt x="19" y="1159"/>
                  </a:lnTo>
                  <a:lnTo>
                    <a:pt x="19" y="1178"/>
                  </a:lnTo>
                  <a:lnTo>
                    <a:pt x="0" y="1197"/>
                  </a:lnTo>
                  <a:lnTo>
                    <a:pt x="0" y="1216"/>
                  </a:lnTo>
                  <a:lnTo>
                    <a:pt x="19" y="1236"/>
                  </a:lnTo>
                  <a:lnTo>
                    <a:pt x="39" y="1255"/>
                  </a:lnTo>
                  <a:lnTo>
                    <a:pt x="77" y="1236"/>
                  </a:lnTo>
                  <a:lnTo>
                    <a:pt x="116" y="1178"/>
                  </a:lnTo>
                  <a:lnTo>
                    <a:pt x="463" y="850"/>
                  </a:lnTo>
                  <a:lnTo>
                    <a:pt x="830" y="560"/>
                  </a:lnTo>
                  <a:lnTo>
                    <a:pt x="1197" y="271"/>
                  </a:lnTo>
                  <a:lnTo>
                    <a:pt x="1583" y="20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32"/>
            <p:cNvSpPr/>
            <p:nvPr/>
          </p:nvSpPr>
          <p:spPr>
            <a:xfrm>
              <a:off x="3259900" y="2598125"/>
              <a:ext cx="35250" cy="77225"/>
            </a:xfrm>
            <a:custGeom>
              <a:avLst/>
              <a:gdLst/>
              <a:ahLst/>
              <a:cxnLst/>
              <a:rect l="l" t="t" r="r" b="b"/>
              <a:pathLst>
                <a:path w="1410" h="3089" extrusionOk="0">
                  <a:moveTo>
                    <a:pt x="20" y="1"/>
                  </a:moveTo>
                  <a:lnTo>
                    <a:pt x="1" y="20"/>
                  </a:lnTo>
                  <a:lnTo>
                    <a:pt x="1" y="59"/>
                  </a:lnTo>
                  <a:lnTo>
                    <a:pt x="1" y="78"/>
                  </a:lnTo>
                  <a:lnTo>
                    <a:pt x="136" y="541"/>
                  </a:lnTo>
                  <a:lnTo>
                    <a:pt x="290" y="985"/>
                  </a:lnTo>
                  <a:lnTo>
                    <a:pt x="464" y="1429"/>
                  </a:lnTo>
                  <a:lnTo>
                    <a:pt x="657" y="1873"/>
                  </a:lnTo>
                  <a:lnTo>
                    <a:pt x="947" y="2452"/>
                  </a:lnTo>
                  <a:lnTo>
                    <a:pt x="1256" y="2992"/>
                  </a:lnTo>
                  <a:lnTo>
                    <a:pt x="1410" y="3089"/>
                  </a:lnTo>
                  <a:lnTo>
                    <a:pt x="1410" y="3089"/>
                  </a:lnTo>
                  <a:lnTo>
                    <a:pt x="1198" y="2741"/>
                  </a:lnTo>
                  <a:lnTo>
                    <a:pt x="1005" y="2375"/>
                  </a:lnTo>
                  <a:lnTo>
                    <a:pt x="812" y="2008"/>
                  </a:lnTo>
                  <a:lnTo>
                    <a:pt x="638" y="1622"/>
                  </a:lnTo>
                  <a:lnTo>
                    <a:pt x="483" y="1255"/>
                  </a:lnTo>
                  <a:lnTo>
                    <a:pt x="329" y="869"/>
                  </a:lnTo>
                  <a:lnTo>
                    <a:pt x="213" y="483"/>
                  </a:lnTo>
                  <a:lnTo>
                    <a:pt x="78" y="78"/>
                  </a:lnTo>
                  <a:lnTo>
                    <a:pt x="78" y="39"/>
                  </a:lnTo>
                  <a:lnTo>
                    <a:pt x="59" y="2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370E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32"/>
            <p:cNvSpPr/>
            <p:nvPr/>
          </p:nvSpPr>
          <p:spPr>
            <a:xfrm>
              <a:off x="3601050" y="1695825"/>
              <a:ext cx="100875" cy="100850"/>
            </a:xfrm>
            <a:custGeom>
              <a:avLst/>
              <a:gdLst/>
              <a:ahLst/>
              <a:cxnLst/>
              <a:rect l="l" t="t" r="r" b="b"/>
              <a:pathLst>
                <a:path w="4035" h="4034" extrusionOk="0">
                  <a:moveTo>
                    <a:pt x="2027" y="0"/>
                  </a:moveTo>
                  <a:lnTo>
                    <a:pt x="1969" y="19"/>
                  </a:lnTo>
                  <a:lnTo>
                    <a:pt x="1912" y="58"/>
                  </a:lnTo>
                  <a:lnTo>
                    <a:pt x="1873" y="135"/>
                  </a:lnTo>
                  <a:lnTo>
                    <a:pt x="1854" y="232"/>
                  </a:lnTo>
                  <a:lnTo>
                    <a:pt x="1815" y="463"/>
                  </a:lnTo>
                  <a:lnTo>
                    <a:pt x="1796" y="753"/>
                  </a:lnTo>
                  <a:lnTo>
                    <a:pt x="1796" y="1042"/>
                  </a:lnTo>
                  <a:lnTo>
                    <a:pt x="1776" y="1313"/>
                  </a:lnTo>
                  <a:lnTo>
                    <a:pt x="1738" y="1525"/>
                  </a:lnTo>
                  <a:lnTo>
                    <a:pt x="1699" y="1621"/>
                  </a:lnTo>
                  <a:lnTo>
                    <a:pt x="1661" y="1679"/>
                  </a:lnTo>
                  <a:lnTo>
                    <a:pt x="1622" y="1718"/>
                  </a:lnTo>
                  <a:lnTo>
                    <a:pt x="1525" y="1737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3" y="1795"/>
                  </a:lnTo>
                  <a:lnTo>
                    <a:pt x="464" y="1814"/>
                  </a:lnTo>
                  <a:lnTo>
                    <a:pt x="232" y="1853"/>
                  </a:lnTo>
                  <a:lnTo>
                    <a:pt x="136" y="1872"/>
                  </a:lnTo>
                  <a:lnTo>
                    <a:pt x="59" y="1911"/>
                  </a:lnTo>
                  <a:lnTo>
                    <a:pt x="20" y="1969"/>
                  </a:lnTo>
                  <a:lnTo>
                    <a:pt x="1" y="2027"/>
                  </a:lnTo>
                  <a:lnTo>
                    <a:pt x="20" y="2085"/>
                  </a:lnTo>
                  <a:lnTo>
                    <a:pt x="59" y="2123"/>
                  </a:lnTo>
                  <a:lnTo>
                    <a:pt x="136" y="2162"/>
                  </a:lnTo>
                  <a:lnTo>
                    <a:pt x="232" y="2200"/>
                  </a:lnTo>
                  <a:lnTo>
                    <a:pt x="464" y="2220"/>
                  </a:lnTo>
                  <a:lnTo>
                    <a:pt x="753" y="2239"/>
                  </a:lnTo>
                  <a:lnTo>
                    <a:pt x="1043" y="2258"/>
                  </a:lnTo>
                  <a:lnTo>
                    <a:pt x="1313" y="2278"/>
                  </a:lnTo>
                  <a:lnTo>
                    <a:pt x="1525" y="2297"/>
                  </a:lnTo>
                  <a:lnTo>
                    <a:pt x="1622" y="2335"/>
                  </a:lnTo>
                  <a:lnTo>
                    <a:pt x="1661" y="2374"/>
                  </a:lnTo>
                  <a:lnTo>
                    <a:pt x="1699" y="2432"/>
                  </a:lnTo>
                  <a:lnTo>
                    <a:pt x="1738" y="2509"/>
                  </a:lnTo>
                  <a:lnTo>
                    <a:pt x="1776" y="2721"/>
                  </a:lnTo>
                  <a:lnTo>
                    <a:pt x="1796" y="2992"/>
                  </a:lnTo>
                  <a:lnTo>
                    <a:pt x="1796" y="3301"/>
                  </a:lnTo>
                  <a:lnTo>
                    <a:pt x="1815" y="3571"/>
                  </a:lnTo>
                  <a:lnTo>
                    <a:pt x="1854" y="3822"/>
                  </a:lnTo>
                  <a:lnTo>
                    <a:pt x="1873" y="3899"/>
                  </a:lnTo>
                  <a:lnTo>
                    <a:pt x="1912" y="3976"/>
                  </a:lnTo>
                  <a:lnTo>
                    <a:pt x="1969" y="4034"/>
                  </a:lnTo>
                  <a:lnTo>
                    <a:pt x="2085" y="4034"/>
                  </a:lnTo>
                  <a:lnTo>
                    <a:pt x="2124" y="3976"/>
                  </a:lnTo>
                  <a:lnTo>
                    <a:pt x="2162" y="3899"/>
                  </a:lnTo>
                  <a:lnTo>
                    <a:pt x="2182" y="3822"/>
                  </a:lnTo>
                  <a:lnTo>
                    <a:pt x="2220" y="3571"/>
                  </a:lnTo>
                  <a:lnTo>
                    <a:pt x="2240" y="3301"/>
                  </a:lnTo>
                  <a:lnTo>
                    <a:pt x="2259" y="2992"/>
                  </a:lnTo>
                  <a:lnTo>
                    <a:pt x="2259" y="2721"/>
                  </a:lnTo>
                  <a:lnTo>
                    <a:pt x="2298" y="2509"/>
                  </a:lnTo>
                  <a:lnTo>
                    <a:pt x="2336" y="2432"/>
                  </a:lnTo>
                  <a:lnTo>
                    <a:pt x="2375" y="2374"/>
                  </a:lnTo>
                  <a:lnTo>
                    <a:pt x="2433" y="2335"/>
                  </a:lnTo>
                  <a:lnTo>
                    <a:pt x="2510" y="2297"/>
                  </a:lnTo>
                  <a:lnTo>
                    <a:pt x="2722" y="2278"/>
                  </a:lnTo>
                  <a:lnTo>
                    <a:pt x="2992" y="2258"/>
                  </a:lnTo>
                  <a:lnTo>
                    <a:pt x="3282" y="2239"/>
                  </a:lnTo>
                  <a:lnTo>
                    <a:pt x="3571" y="2220"/>
                  </a:lnTo>
                  <a:lnTo>
                    <a:pt x="3803" y="2200"/>
                  </a:lnTo>
                  <a:lnTo>
                    <a:pt x="3899" y="2162"/>
                  </a:lnTo>
                  <a:lnTo>
                    <a:pt x="3977" y="2123"/>
                  </a:lnTo>
                  <a:lnTo>
                    <a:pt x="4015" y="2085"/>
                  </a:lnTo>
                  <a:lnTo>
                    <a:pt x="4035" y="2027"/>
                  </a:lnTo>
                  <a:lnTo>
                    <a:pt x="4015" y="1969"/>
                  </a:lnTo>
                  <a:lnTo>
                    <a:pt x="3977" y="1911"/>
                  </a:lnTo>
                  <a:lnTo>
                    <a:pt x="3899" y="1872"/>
                  </a:lnTo>
                  <a:lnTo>
                    <a:pt x="3803" y="1853"/>
                  </a:lnTo>
                  <a:lnTo>
                    <a:pt x="3571" y="1814"/>
                  </a:lnTo>
                  <a:lnTo>
                    <a:pt x="3282" y="1795"/>
                  </a:lnTo>
                  <a:lnTo>
                    <a:pt x="2992" y="1795"/>
                  </a:lnTo>
                  <a:lnTo>
                    <a:pt x="2722" y="1776"/>
                  </a:lnTo>
                  <a:lnTo>
                    <a:pt x="2510" y="1737"/>
                  </a:lnTo>
                  <a:lnTo>
                    <a:pt x="2433" y="1718"/>
                  </a:lnTo>
                  <a:lnTo>
                    <a:pt x="2375" y="1679"/>
                  </a:lnTo>
                  <a:lnTo>
                    <a:pt x="2336" y="1621"/>
                  </a:lnTo>
                  <a:lnTo>
                    <a:pt x="2298" y="1525"/>
                  </a:lnTo>
                  <a:lnTo>
                    <a:pt x="2259" y="1313"/>
                  </a:lnTo>
                  <a:lnTo>
                    <a:pt x="2259" y="1042"/>
                  </a:lnTo>
                  <a:lnTo>
                    <a:pt x="2240" y="753"/>
                  </a:lnTo>
                  <a:lnTo>
                    <a:pt x="2220" y="463"/>
                  </a:lnTo>
                  <a:lnTo>
                    <a:pt x="2182" y="232"/>
                  </a:lnTo>
                  <a:lnTo>
                    <a:pt x="2162" y="135"/>
                  </a:lnTo>
                  <a:lnTo>
                    <a:pt x="2124" y="58"/>
                  </a:lnTo>
                  <a:lnTo>
                    <a:pt x="2085" y="19"/>
                  </a:lnTo>
                  <a:lnTo>
                    <a:pt x="20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2"/>
            <p:cNvSpPr/>
            <p:nvPr/>
          </p:nvSpPr>
          <p:spPr>
            <a:xfrm>
              <a:off x="3731325" y="2599100"/>
              <a:ext cx="100875" cy="101350"/>
            </a:xfrm>
            <a:custGeom>
              <a:avLst/>
              <a:gdLst/>
              <a:ahLst/>
              <a:cxnLst/>
              <a:rect l="l" t="t" r="r" b="b"/>
              <a:pathLst>
                <a:path w="4035" h="4054" extrusionOk="0">
                  <a:moveTo>
                    <a:pt x="2028" y="0"/>
                  </a:moveTo>
                  <a:lnTo>
                    <a:pt x="1970" y="20"/>
                  </a:lnTo>
                  <a:lnTo>
                    <a:pt x="1912" y="78"/>
                  </a:lnTo>
                  <a:lnTo>
                    <a:pt x="1873" y="135"/>
                  </a:lnTo>
                  <a:lnTo>
                    <a:pt x="1854" y="232"/>
                  </a:lnTo>
                  <a:lnTo>
                    <a:pt x="1815" y="483"/>
                  </a:lnTo>
                  <a:lnTo>
                    <a:pt x="1796" y="753"/>
                  </a:lnTo>
                  <a:lnTo>
                    <a:pt x="1796" y="1043"/>
                  </a:lnTo>
                  <a:lnTo>
                    <a:pt x="1777" y="1313"/>
                  </a:lnTo>
                  <a:lnTo>
                    <a:pt x="1738" y="1544"/>
                  </a:lnTo>
                  <a:lnTo>
                    <a:pt x="1719" y="1622"/>
                  </a:lnTo>
                  <a:lnTo>
                    <a:pt x="1680" y="1680"/>
                  </a:lnTo>
                  <a:lnTo>
                    <a:pt x="1622" y="1718"/>
                  </a:lnTo>
                  <a:lnTo>
                    <a:pt x="1526" y="1737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4" y="1815"/>
                  </a:lnTo>
                  <a:lnTo>
                    <a:pt x="464" y="1834"/>
                  </a:lnTo>
                  <a:lnTo>
                    <a:pt x="233" y="1853"/>
                  </a:lnTo>
                  <a:lnTo>
                    <a:pt x="136" y="1892"/>
                  </a:lnTo>
                  <a:lnTo>
                    <a:pt x="59" y="1930"/>
                  </a:lnTo>
                  <a:lnTo>
                    <a:pt x="20" y="1969"/>
                  </a:lnTo>
                  <a:lnTo>
                    <a:pt x="1" y="2027"/>
                  </a:lnTo>
                  <a:lnTo>
                    <a:pt x="20" y="2085"/>
                  </a:lnTo>
                  <a:lnTo>
                    <a:pt x="59" y="2143"/>
                  </a:lnTo>
                  <a:lnTo>
                    <a:pt x="136" y="2162"/>
                  </a:lnTo>
                  <a:lnTo>
                    <a:pt x="233" y="2201"/>
                  </a:lnTo>
                  <a:lnTo>
                    <a:pt x="464" y="2239"/>
                  </a:lnTo>
                  <a:lnTo>
                    <a:pt x="754" y="2259"/>
                  </a:lnTo>
                  <a:lnTo>
                    <a:pt x="1043" y="2259"/>
                  </a:lnTo>
                  <a:lnTo>
                    <a:pt x="1313" y="2278"/>
                  </a:lnTo>
                  <a:lnTo>
                    <a:pt x="1526" y="2316"/>
                  </a:lnTo>
                  <a:lnTo>
                    <a:pt x="1622" y="2336"/>
                  </a:lnTo>
                  <a:lnTo>
                    <a:pt x="1680" y="2374"/>
                  </a:lnTo>
                  <a:lnTo>
                    <a:pt x="1719" y="2432"/>
                  </a:lnTo>
                  <a:lnTo>
                    <a:pt x="1738" y="2509"/>
                  </a:lnTo>
                  <a:lnTo>
                    <a:pt x="1777" y="2741"/>
                  </a:lnTo>
                  <a:lnTo>
                    <a:pt x="1796" y="3011"/>
                  </a:lnTo>
                  <a:lnTo>
                    <a:pt x="1796" y="3301"/>
                  </a:lnTo>
                  <a:lnTo>
                    <a:pt x="1815" y="3590"/>
                  </a:lnTo>
                  <a:lnTo>
                    <a:pt x="1854" y="3822"/>
                  </a:lnTo>
                  <a:lnTo>
                    <a:pt x="1873" y="3918"/>
                  </a:lnTo>
                  <a:lnTo>
                    <a:pt x="1912" y="3996"/>
                  </a:lnTo>
                  <a:lnTo>
                    <a:pt x="1970" y="4034"/>
                  </a:lnTo>
                  <a:lnTo>
                    <a:pt x="2028" y="4054"/>
                  </a:lnTo>
                  <a:lnTo>
                    <a:pt x="2085" y="4034"/>
                  </a:lnTo>
                  <a:lnTo>
                    <a:pt x="2124" y="3996"/>
                  </a:lnTo>
                  <a:lnTo>
                    <a:pt x="2163" y="3918"/>
                  </a:lnTo>
                  <a:lnTo>
                    <a:pt x="2201" y="3822"/>
                  </a:lnTo>
                  <a:lnTo>
                    <a:pt x="2221" y="3590"/>
                  </a:lnTo>
                  <a:lnTo>
                    <a:pt x="2240" y="3301"/>
                  </a:lnTo>
                  <a:lnTo>
                    <a:pt x="2259" y="3011"/>
                  </a:lnTo>
                  <a:lnTo>
                    <a:pt x="2278" y="2741"/>
                  </a:lnTo>
                  <a:lnTo>
                    <a:pt x="2298" y="2509"/>
                  </a:lnTo>
                  <a:lnTo>
                    <a:pt x="2336" y="2432"/>
                  </a:lnTo>
                  <a:lnTo>
                    <a:pt x="2375" y="2374"/>
                  </a:lnTo>
                  <a:lnTo>
                    <a:pt x="2433" y="2336"/>
                  </a:lnTo>
                  <a:lnTo>
                    <a:pt x="2510" y="2316"/>
                  </a:lnTo>
                  <a:lnTo>
                    <a:pt x="2722" y="2278"/>
                  </a:lnTo>
                  <a:lnTo>
                    <a:pt x="2993" y="2259"/>
                  </a:lnTo>
                  <a:lnTo>
                    <a:pt x="3301" y="2259"/>
                  </a:lnTo>
                  <a:lnTo>
                    <a:pt x="3572" y="2239"/>
                  </a:lnTo>
                  <a:lnTo>
                    <a:pt x="3823" y="2201"/>
                  </a:lnTo>
                  <a:lnTo>
                    <a:pt x="3900" y="2162"/>
                  </a:lnTo>
                  <a:lnTo>
                    <a:pt x="3977" y="2143"/>
                  </a:lnTo>
                  <a:lnTo>
                    <a:pt x="4035" y="2085"/>
                  </a:lnTo>
                  <a:lnTo>
                    <a:pt x="4035" y="2027"/>
                  </a:lnTo>
                  <a:lnTo>
                    <a:pt x="4035" y="1969"/>
                  </a:lnTo>
                  <a:lnTo>
                    <a:pt x="3977" y="1930"/>
                  </a:lnTo>
                  <a:lnTo>
                    <a:pt x="3900" y="1892"/>
                  </a:lnTo>
                  <a:lnTo>
                    <a:pt x="3823" y="1853"/>
                  </a:lnTo>
                  <a:lnTo>
                    <a:pt x="3572" y="1834"/>
                  </a:lnTo>
                  <a:lnTo>
                    <a:pt x="3301" y="1815"/>
                  </a:lnTo>
                  <a:lnTo>
                    <a:pt x="2993" y="1795"/>
                  </a:lnTo>
                  <a:lnTo>
                    <a:pt x="2722" y="1776"/>
                  </a:lnTo>
                  <a:lnTo>
                    <a:pt x="2510" y="1737"/>
                  </a:lnTo>
                  <a:lnTo>
                    <a:pt x="2433" y="1718"/>
                  </a:lnTo>
                  <a:lnTo>
                    <a:pt x="2375" y="1680"/>
                  </a:lnTo>
                  <a:lnTo>
                    <a:pt x="2336" y="1622"/>
                  </a:lnTo>
                  <a:lnTo>
                    <a:pt x="2298" y="1544"/>
                  </a:lnTo>
                  <a:lnTo>
                    <a:pt x="2278" y="1313"/>
                  </a:lnTo>
                  <a:lnTo>
                    <a:pt x="2259" y="1043"/>
                  </a:lnTo>
                  <a:lnTo>
                    <a:pt x="2240" y="753"/>
                  </a:lnTo>
                  <a:lnTo>
                    <a:pt x="2221" y="483"/>
                  </a:lnTo>
                  <a:lnTo>
                    <a:pt x="2201" y="232"/>
                  </a:lnTo>
                  <a:lnTo>
                    <a:pt x="2163" y="135"/>
                  </a:lnTo>
                  <a:lnTo>
                    <a:pt x="2124" y="78"/>
                  </a:lnTo>
                  <a:lnTo>
                    <a:pt x="2085" y="20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2"/>
            <p:cNvSpPr/>
            <p:nvPr/>
          </p:nvSpPr>
          <p:spPr>
            <a:xfrm>
              <a:off x="4003000" y="1948175"/>
              <a:ext cx="100875" cy="101350"/>
            </a:xfrm>
            <a:custGeom>
              <a:avLst/>
              <a:gdLst/>
              <a:ahLst/>
              <a:cxnLst/>
              <a:rect l="l" t="t" r="r" b="b"/>
              <a:pathLst>
                <a:path w="4035" h="4054" extrusionOk="0">
                  <a:moveTo>
                    <a:pt x="2027" y="0"/>
                  </a:moveTo>
                  <a:lnTo>
                    <a:pt x="1969" y="20"/>
                  </a:lnTo>
                  <a:lnTo>
                    <a:pt x="1911" y="58"/>
                  </a:lnTo>
                  <a:lnTo>
                    <a:pt x="1873" y="136"/>
                  </a:lnTo>
                  <a:lnTo>
                    <a:pt x="1853" y="232"/>
                  </a:lnTo>
                  <a:lnTo>
                    <a:pt x="1815" y="464"/>
                  </a:lnTo>
                  <a:lnTo>
                    <a:pt x="1795" y="753"/>
                  </a:lnTo>
                  <a:lnTo>
                    <a:pt x="1795" y="1043"/>
                  </a:lnTo>
                  <a:lnTo>
                    <a:pt x="1776" y="1313"/>
                  </a:lnTo>
                  <a:lnTo>
                    <a:pt x="1737" y="1545"/>
                  </a:lnTo>
                  <a:lnTo>
                    <a:pt x="1699" y="1622"/>
                  </a:lnTo>
                  <a:lnTo>
                    <a:pt x="1680" y="1680"/>
                  </a:lnTo>
                  <a:lnTo>
                    <a:pt x="1622" y="1718"/>
                  </a:lnTo>
                  <a:lnTo>
                    <a:pt x="1525" y="1738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3" y="1795"/>
                  </a:lnTo>
                  <a:lnTo>
                    <a:pt x="464" y="1815"/>
                  </a:lnTo>
                  <a:lnTo>
                    <a:pt x="232" y="1853"/>
                  </a:lnTo>
                  <a:lnTo>
                    <a:pt x="135" y="1892"/>
                  </a:lnTo>
                  <a:lnTo>
                    <a:pt x="58" y="1911"/>
                  </a:lnTo>
                  <a:lnTo>
                    <a:pt x="20" y="1969"/>
                  </a:lnTo>
                  <a:lnTo>
                    <a:pt x="0" y="2027"/>
                  </a:lnTo>
                  <a:lnTo>
                    <a:pt x="20" y="2085"/>
                  </a:lnTo>
                  <a:lnTo>
                    <a:pt x="58" y="2124"/>
                  </a:lnTo>
                  <a:lnTo>
                    <a:pt x="135" y="2162"/>
                  </a:lnTo>
                  <a:lnTo>
                    <a:pt x="232" y="2201"/>
                  </a:lnTo>
                  <a:lnTo>
                    <a:pt x="464" y="2220"/>
                  </a:lnTo>
                  <a:lnTo>
                    <a:pt x="753" y="2239"/>
                  </a:lnTo>
                  <a:lnTo>
                    <a:pt x="1043" y="2259"/>
                  </a:lnTo>
                  <a:lnTo>
                    <a:pt x="1313" y="2278"/>
                  </a:lnTo>
                  <a:lnTo>
                    <a:pt x="1525" y="2317"/>
                  </a:lnTo>
                  <a:lnTo>
                    <a:pt x="1622" y="2336"/>
                  </a:lnTo>
                  <a:lnTo>
                    <a:pt x="1680" y="2374"/>
                  </a:lnTo>
                  <a:lnTo>
                    <a:pt x="1699" y="2432"/>
                  </a:lnTo>
                  <a:lnTo>
                    <a:pt x="1737" y="2510"/>
                  </a:lnTo>
                  <a:lnTo>
                    <a:pt x="1776" y="2741"/>
                  </a:lnTo>
                  <a:lnTo>
                    <a:pt x="1795" y="3011"/>
                  </a:lnTo>
                  <a:lnTo>
                    <a:pt x="1795" y="3301"/>
                  </a:lnTo>
                  <a:lnTo>
                    <a:pt x="1815" y="3571"/>
                  </a:lnTo>
                  <a:lnTo>
                    <a:pt x="1853" y="3822"/>
                  </a:lnTo>
                  <a:lnTo>
                    <a:pt x="1873" y="3919"/>
                  </a:lnTo>
                  <a:lnTo>
                    <a:pt x="1911" y="3976"/>
                  </a:lnTo>
                  <a:lnTo>
                    <a:pt x="1969" y="4034"/>
                  </a:lnTo>
                  <a:lnTo>
                    <a:pt x="2027" y="4054"/>
                  </a:lnTo>
                  <a:lnTo>
                    <a:pt x="2085" y="4034"/>
                  </a:lnTo>
                  <a:lnTo>
                    <a:pt x="2123" y="3976"/>
                  </a:lnTo>
                  <a:lnTo>
                    <a:pt x="2162" y="3919"/>
                  </a:lnTo>
                  <a:lnTo>
                    <a:pt x="2181" y="3822"/>
                  </a:lnTo>
                  <a:lnTo>
                    <a:pt x="2220" y="3571"/>
                  </a:lnTo>
                  <a:lnTo>
                    <a:pt x="2239" y="3301"/>
                  </a:lnTo>
                  <a:lnTo>
                    <a:pt x="2259" y="3011"/>
                  </a:lnTo>
                  <a:lnTo>
                    <a:pt x="2278" y="2741"/>
                  </a:lnTo>
                  <a:lnTo>
                    <a:pt x="2297" y="2510"/>
                  </a:lnTo>
                  <a:lnTo>
                    <a:pt x="2336" y="2432"/>
                  </a:lnTo>
                  <a:lnTo>
                    <a:pt x="2374" y="2374"/>
                  </a:lnTo>
                  <a:lnTo>
                    <a:pt x="2432" y="2336"/>
                  </a:lnTo>
                  <a:lnTo>
                    <a:pt x="2509" y="2317"/>
                  </a:lnTo>
                  <a:lnTo>
                    <a:pt x="2722" y="2278"/>
                  </a:lnTo>
                  <a:lnTo>
                    <a:pt x="2992" y="2259"/>
                  </a:lnTo>
                  <a:lnTo>
                    <a:pt x="3301" y="2239"/>
                  </a:lnTo>
                  <a:lnTo>
                    <a:pt x="3571" y="2220"/>
                  </a:lnTo>
                  <a:lnTo>
                    <a:pt x="3822" y="2201"/>
                  </a:lnTo>
                  <a:lnTo>
                    <a:pt x="3899" y="2162"/>
                  </a:lnTo>
                  <a:lnTo>
                    <a:pt x="3976" y="2124"/>
                  </a:lnTo>
                  <a:lnTo>
                    <a:pt x="4034" y="2085"/>
                  </a:lnTo>
                  <a:lnTo>
                    <a:pt x="4034" y="2027"/>
                  </a:lnTo>
                  <a:lnTo>
                    <a:pt x="4034" y="1969"/>
                  </a:lnTo>
                  <a:lnTo>
                    <a:pt x="3976" y="1911"/>
                  </a:lnTo>
                  <a:lnTo>
                    <a:pt x="3899" y="1892"/>
                  </a:lnTo>
                  <a:lnTo>
                    <a:pt x="3822" y="1853"/>
                  </a:lnTo>
                  <a:lnTo>
                    <a:pt x="3571" y="1815"/>
                  </a:lnTo>
                  <a:lnTo>
                    <a:pt x="3301" y="1795"/>
                  </a:lnTo>
                  <a:lnTo>
                    <a:pt x="2992" y="1795"/>
                  </a:lnTo>
                  <a:lnTo>
                    <a:pt x="2722" y="1776"/>
                  </a:lnTo>
                  <a:lnTo>
                    <a:pt x="2509" y="1738"/>
                  </a:lnTo>
                  <a:lnTo>
                    <a:pt x="2432" y="1718"/>
                  </a:lnTo>
                  <a:lnTo>
                    <a:pt x="2374" y="1680"/>
                  </a:lnTo>
                  <a:lnTo>
                    <a:pt x="2336" y="1622"/>
                  </a:lnTo>
                  <a:lnTo>
                    <a:pt x="2297" y="1545"/>
                  </a:lnTo>
                  <a:lnTo>
                    <a:pt x="2278" y="1313"/>
                  </a:lnTo>
                  <a:lnTo>
                    <a:pt x="2259" y="1043"/>
                  </a:lnTo>
                  <a:lnTo>
                    <a:pt x="2239" y="753"/>
                  </a:lnTo>
                  <a:lnTo>
                    <a:pt x="2220" y="464"/>
                  </a:lnTo>
                  <a:lnTo>
                    <a:pt x="2181" y="232"/>
                  </a:lnTo>
                  <a:lnTo>
                    <a:pt x="2162" y="136"/>
                  </a:lnTo>
                  <a:lnTo>
                    <a:pt x="2123" y="58"/>
                  </a:lnTo>
                  <a:lnTo>
                    <a:pt x="2085" y="20"/>
                  </a:lnTo>
                  <a:lnTo>
                    <a:pt x="20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32"/>
            <p:cNvSpPr/>
            <p:nvPr/>
          </p:nvSpPr>
          <p:spPr>
            <a:xfrm>
              <a:off x="3201050" y="2106450"/>
              <a:ext cx="100875" cy="101350"/>
            </a:xfrm>
            <a:custGeom>
              <a:avLst/>
              <a:gdLst/>
              <a:ahLst/>
              <a:cxnLst/>
              <a:rect l="l" t="t" r="r" b="b"/>
              <a:pathLst>
                <a:path w="4035" h="4054" extrusionOk="0">
                  <a:moveTo>
                    <a:pt x="2008" y="0"/>
                  </a:moveTo>
                  <a:lnTo>
                    <a:pt x="1950" y="19"/>
                  </a:lnTo>
                  <a:lnTo>
                    <a:pt x="1911" y="58"/>
                  </a:lnTo>
                  <a:lnTo>
                    <a:pt x="1872" y="135"/>
                  </a:lnTo>
                  <a:lnTo>
                    <a:pt x="1853" y="232"/>
                  </a:lnTo>
                  <a:lnTo>
                    <a:pt x="1815" y="483"/>
                  </a:lnTo>
                  <a:lnTo>
                    <a:pt x="1795" y="753"/>
                  </a:lnTo>
                  <a:lnTo>
                    <a:pt x="1776" y="1042"/>
                  </a:lnTo>
                  <a:lnTo>
                    <a:pt x="1757" y="1313"/>
                  </a:lnTo>
                  <a:lnTo>
                    <a:pt x="1737" y="1544"/>
                  </a:lnTo>
                  <a:lnTo>
                    <a:pt x="1699" y="1621"/>
                  </a:lnTo>
                  <a:lnTo>
                    <a:pt x="1660" y="1679"/>
                  </a:lnTo>
                  <a:lnTo>
                    <a:pt x="1602" y="1718"/>
                  </a:lnTo>
                  <a:lnTo>
                    <a:pt x="1525" y="1737"/>
                  </a:lnTo>
                  <a:lnTo>
                    <a:pt x="1313" y="1776"/>
                  </a:lnTo>
                  <a:lnTo>
                    <a:pt x="1043" y="1795"/>
                  </a:lnTo>
                  <a:lnTo>
                    <a:pt x="753" y="1814"/>
                  </a:lnTo>
                  <a:lnTo>
                    <a:pt x="463" y="1814"/>
                  </a:lnTo>
                  <a:lnTo>
                    <a:pt x="232" y="1853"/>
                  </a:lnTo>
                  <a:lnTo>
                    <a:pt x="135" y="1892"/>
                  </a:lnTo>
                  <a:lnTo>
                    <a:pt x="58" y="1911"/>
                  </a:lnTo>
                  <a:lnTo>
                    <a:pt x="20" y="1969"/>
                  </a:lnTo>
                  <a:lnTo>
                    <a:pt x="0" y="2027"/>
                  </a:lnTo>
                  <a:lnTo>
                    <a:pt x="20" y="2085"/>
                  </a:lnTo>
                  <a:lnTo>
                    <a:pt x="58" y="2123"/>
                  </a:lnTo>
                  <a:lnTo>
                    <a:pt x="135" y="2162"/>
                  </a:lnTo>
                  <a:lnTo>
                    <a:pt x="232" y="2200"/>
                  </a:lnTo>
                  <a:lnTo>
                    <a:pt x="463" y="2220"/>
                  </a:lnTo>
                  <a:lnTo>
                    <a:pt x="753" y="2239"/>
                  </a:lnTo>
                  <a:lnTo>
                    <a:pt x="1043" y="2258"/>
                  </a:lnTo>
                  <a:lnTo>
                    <a:pt x="1313" y="2278"/>
                  </a:lnTo>
                  <a:lnTo>
                    <a:pt x="1525" y="2316"/>
                  </a:lnTo>
                  <a:lnTo>
                    <a:pt x="1602" y="2336"/>
                  </a:lnTo>
                  <a:lnTo>
                    <a:pt x="1660" y="2374"/>
                  </a:lnTo>
                  <a:lnTo>
                    <a:pt x="1699" y="2432"/>
                  </a:lnTo>
                  <a:lnTo>
                    <a:pt x="1737" y="2509"/>
                  </a:lnTo>
                  <a:lnTo>
                    <a:pt x="1757" y="2741"/>
                  </a:lnTo>
                  <a:lnTo>
                    <a:pt x="1776" y="3011"/>
                  </a:lnTo>
                  <a:lnTo>
                    <a:pt x="1795" y="3301"/>
                  </a:lnTo>
                  <a:lnTo>
                    <a:pt x="1815" y="3571"/>
                  </a:lnTo>
                  <a:lnTo>
                    <a:pt x="1853" y="3822"/>
                  </a:lnTo>
                  <a:lnTo>
                    <a:pt x="1872" y="3918"/>
                  </a:lnTo>
                  <a:lnTo>
                    <a:pt x="1911" y="3976"/>
                  </a:lnTo>
                  <a:lnTo>
                    <a:pt x="1950" y="4034"/>
                  </a:lnTo>
                  <a:lnTo>
                    <a:pt x="2008" y="4053"/>
                  </a:lnTo>
                  <a:lnTo>
                    <a:pt x="2065" y="4034"/>
                  </a:lnTo>
                  <a:lnTo>
                    <a:pt x="2123" y="3976"/>
                  </a:lnTo>
                  <a:lnTo>
                    <a:pt x="2162" y="3918"/>
                  </a:lnTo>
                  <a:lnTo>
                    <a:pt x="2181" y="3822"/>
                  </a:lnTo>
                  <a:lnTo>
                    <a:pt x="2220" y="3571"/>
                  </a:lnTo>
                  <a:lnTo>
                    <a:pt x="2239" y="3301"/>
                  </a:lnTo>
                  <a:lnTo>
                    <a:pt x="2239" y="3011"/>
                  </a:lnTo>
                  <a:lnTo>
                    <a:pt x="2258" y="2741"/>
                  </a:lnTo>
                  <a:lnTo>
                    <a:pt x="2297" y="2509"/>
                  </a:lnTo>
                  <a:lnTo>
                    <a:pt x="2336" y="2432"/>
                  </a:lnTo>
                  <a:lnTo>
                    <a:pt x="2374" y="2374"/>
                  </a:lnTo>
                  <a:lnTo>
                    <a:pt x="2413" y="2336"/>
                  </a:lnTo>
                  <a:lnTo>
                    <a:pt x="2509" y="2316"/>
                  </a:lnTo>
                  <a:lnTo>
                    <a:pt x="2722" y="2278"/>
                  </a:lnTo>
                  <a:lnTo>
                    <a:pt x="2992" y="2258"/>
                  </a:lnTo>
                  <a:lnTo>
                    <a:pt x="3281" y="2239"/>
                  </a:lnTo>
                  <a:lnTo>
                    <a:pt x="3571" y="2220"/>
                  </a:lnTo>
                  <a:lnTo>
                    <a:pt x="3803" y="2200"/>
                  </a:lnTo>
                  <a:lnTo>
                    <a:pt x="3899" y="2162"/>
                  </a:lnTo>
                  <a:lnTo>
                    <a:pt x="3976" y="2123"/>
                  </a:lnTo>
                  <a:lnTo>
                    <a:pt x="4015" y="2085"/>
                  </a:lnTo>
                  <a:lnTo>
                    <a:pt x="4034" y="2027"/>
                  </a:lnTo>
                  <a:lnTo>
                    <a:pt x="4015" y="1969"/>
                  </a:lnTo>
                  <a:lnTo>
                    <a:pt x="3976" y="1911"/>
                  </a:lnTo>
                  <a:lnTo>
                    <a:pt x="3899" y="1892"/>
                  </a:lnTo>
                  <a:lnTo>
                    <a:pt x="3803" y="1853"/>
                  </a:lnTo>
                  <a:lnTo>
                    <a:pt x="3571" y="1814"/>
                  </a:lnTo>
                  <a:lnTo>
                    <a:pt x="3281" y="1814"/>
                  </a:lnTo>
                  <a:lnTo>
                    <a:pt x="2992" y="1795"/>
                  </a:lnTo>
                  <a:lnTo>
                    <a:pt x="2722" y="1776"/>
                  </a:lnTo>
                  <a:lnTo>
                    <a:pt x="2509" y="1737"/>
                  </a:lnTo>
                  <a:lnTo>
                    <a:pt x="2413" y="1718"/>
                  </a:lnTo>
                  <a:lnTo>
                    <a:pt x="2374" y="1679"/>
                  </a:lnTo>
                  <a:lnTo>
                    <a:pt x="2336" y="1621"/>
                  </a:lnTo>
                  <a:lnTo>
                    <a:pt x="2297" y="1544"/>
                  </a:lnTo>
                  <a:lnTo>
                    <a:pt x="2258" y="1313"/>
                  </a:lnTo>
                  <a:lnTo>
                    <a:pt x="2239" y="1042"/>
                  </a:lnTo>
                  <a:lnTo>
                    <a:pt x="2239" y="753"/>
                  </a:lnTo>
                  <a:lnTo>
                    <a:pt x="2220" y="483"/>
                  </a:lnTo>
                  <a:lnTo>
                    <a:pt x="2181" y="232"/>
                  </a:lnTo>
                  <a:lnTo>
                    <a:pt x="2162" y="135"/>
                  </a:lnTo>
                  <a:lnTo>
                    <a:pt x="2123" y="58"/>
                  </a:lnTo>
                  <a:lnTo>
                    <a:pt x="2065" y="19"/>
                  </a:lnTo>
                  <a:lnTo>
                    <a:pt x="2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2" name="Google Shape;2992;p32"/>
          <p:cNvGrpSpPr/>
          <p:nvPr/>
        </p:nvGrpSpPr>
        <p:grpSpPr>
          <a:xfrm>
            <a:off x="24698" y="2700926"/>
            <a:ext cx="692640" cy="657279"/>
            <a:chOff x="-3009275" y="-1482550"/>
            <a:chExt cx="1248225" cy="1184500"/>
          </a:xfrm>
        </p:grpSpPr>
        <p:sp>
          <p:nvSpPr>
            <p:cNvPr id="2993" name="Google Shape;2993;p32"/>
            <p:cNvSpPr/>
            <p:nvPr/>
          </p:nvSpPr>
          <p:spPr>
            <a:xfrm>
              <a:off x="-3009275" y="-1482550"/>
              <a:ext cx="479675" cy="1032050"/>
            </a:xfrm>
            <a:custGeom>
              <a:avLst/>
              <a:gdLst/>
              <a:ahLst/>
              <a:cxnLst/>
              <a:rect l="l" t="t" r="r" b="b"/>
              <a:pathLst>
                <a:path w="19187" h="41282" extrusionOk="0">
                  <a:moveTo>
                    <a:pt x="12409" y="1"/>
                  </a:moveTo>
                  <a:lnTo>
                    <a:pt x="11856" y="447"/>
                  </a:lnTo>
                  <a:lnTo>
                    <a:pt x="11304" y="914"/>
                  </a:lnTo>
                  <a:lnTo>
                    <a:pt x="10773" y="1403"/>
                  </a:lnTo>
                  <a:lnTo>
                    <a:pt x="10263" y="1892"/>
                  </a:lnTo>
                  <a:lnTo>
                    <a:pt x="9774" y="2423"/>
                  </a:lnTo>
                  <a:lnTo>
                    <a:pt x="9307" y="2954"/>
                  </a:lnTo>
                  <a:lnTo>
                    <a:pt x="8861" y="3528"/>
                  </a:lnTo>
                  <a:lnTo>
                    <a:pt x="8436" y="4101"/>
                  </a:lnTo>
                  <a:lnTo>
                    <a:pt x="8032" y="4675"/>
                  </a:lnTo>
                  <a:lnTo>
                    <a:pt x="7649" y="5291"/>
                  </a:lnTo>
                  <a:lnTo>
                    <a:pt x="7288" y="5907"/>
                  </a:lnTo>
                  <a:lnTo>
                    <a:pt x="6948" y="6523"/>
                  </a:lnTo>
                  <a:lnTo>
                    <a:pt x="6630" y="7182"/>
                  </a:lnTo>
                  <a:lnTo>
                    <a:pt x="6353" y="7819"/>
                  </a:lnTo>
                  <a:lnTo>
                    <a:pt x="6077" y="8499"/>
                  </a:lnTo>
                  <a:lnTo>
                    <a:pt x="5844" y="9179"/>
                  </a:lnTo>
                  <a:lnTo>
                    <a:pt x="5206" y="7755"/>
                  </a:lnTo>
                  <a:lnTo>
                    <a:pt x="4888" y="8350"/>
                  </a:lnTo>
                  <a:lnTo>
                    <a:pt x="4569" y="8945"/>
                  </a:lnTo>
                  <a:lnTo>
                    <a:pt x="4271" y="9540"/>
                  </a:lnTo>
                  <a:lnTo>
                    <a:pt x="3995" y="10156"/>
                  </a:lnTo>
                  <a:lnTo>
                    <a:pt x="3719" y="10772"/>
                  </a:lnTo>
                  <a:lnTo>
                    <a:pt x="3464" y="11410"/>
                  </a:lnTo>
                  <a:lnTo>
                    <a:pt x="3230" y="12026"/>
                  </a:lnTo>
                  <a:lnTo>
                    <a:pt x="2997" y="12663"/>
                  </a:lnTo>
                  <a:lnTo>
                    <a:pt x="2784" y="13301"/>
                  </a:lnTo>
                  <a:lnTo>
                    <a:pt x="2614" y="13959"/>
                  </a:lnTo>
                  <a:lnTo>
                    <a:pt x="2423" y="14597"/>
                  </a:lnTo>
                  <a:lnTo>
                    <a:pt x="2274" y="15255"/>
                  </a:lnTo>
                  <a:lnTo>
                    <a:pt x="2126" y="15914"/>
                  </a:lnTo>
                  <a:lnTo>
                    <a:pt x="1998" y="16573"/>
                  </a:lnTo>
                  <a:lnTo>
                    <a:pt x="1892" y="17252"/>
                  </a:lnTo>
                  <a:lnTo>
                    <a:pt x="1807" y="17911"/>
                  </a:lnTo>
                  <a:lnTo>
                    <a:pt x="1594" y="17550"/>
                  </a:lnTo>
                  <a:lnTo>
                    <a:pt x="1339" y="17210"/>
                  </a:lnTo>
                  <a:lnTo>
                    <a:pt x="1042" y="16891"/>
                  </a:lnTo>
                  <a:lnTo>
                    <a:pt x="723" y="16615"/>
                  </a:lnTo>
                  <a:lnTo>
                    <a:pt x="660" y="17422"/>
                  </a:lnTo>
                  <a:lnTo>
                    <a:pt x="617" y="18230"/>
                  </a:lnTo>
                  <a:lnTo>
                    <a:pt x="575" y="19016"/>
                  </a:lnTo>
                  <a:lnTo>
                    <a:pt x="553" y="19823"/>
                  </a:lnTo>
                  <a:lnTo>
                    <a:pt x="575" y="20631"/>
                  </a:lnTo>
                  <a:lnTo>
                    <a:pt x="596" y="21417"/>
                  </a:lnTo>
                  <a:lnTo>
                    <a:pt x="638" y="22224"/>
                  </a:lnTo>
                  <a:lnTo>
                    <a:pt x="702" y="23031"/>
                  </a:lnTo>
                  <a:lnTo>
                    <a:pt x="787" y="23818"/>
                  </a:lnTo>
                  <a:lnTo>
                    <a:pt x="872" y="24625"/>
                  </a:lnTo>
                  <a:lnTo>
                    <a:pt x="999" y="25411"/>
                  </a:lnTo>
                  <a:lnTo>
                    <a:pt x="1127" y="26197"/>
                  </a:lnTo>
                  <a:lnTo>
                    <a:pt x="1297" y="26983"/>
                  </a:lnTo>
                  <a:lnTo>
                    <a:pt x="1467" y="27769"/>
                  </a:lnTo>
                  <a:lnTo>
                    <a:pt x="1658" y="28534"/>
                  </a:lnTo>
                  <a:lnTo>
                    <a:pt x="1871" y="29320"/>
                  </a:lnTo>
                  <a:lnTo>
                    <a:pt x="1701" y="29108"/>
                  </a:lnTo>
                  <a:lnTo>
                    <a:pt x="1488" y="28895"/>
                  </a:lnTo>
                  <a:lnTo>
                    <a:pt x="1276" y="28725"/>
                  </a:lnTo>
                  <a:lnTo>
                    <a:pt x="1042" y="28555"/>
                  </a:lnTo>
                  <a:lnTo>
                    <a:pt x="787" y="28428"/>
                  </a:lnTo>
                  <a:lnTo>
                    <a:pt x="532" y="28300"/>
                  </a:lnTo>
                  <a:lnTo>
                    <a:pt x="277" y="28215"/>
                  </a:lnTo>
                  <a:lnTo>
                    <a:pt x="1" y="28152"/>
                  </a:lnTo>
                  <a:lnTo>
                    <a:pt x="1" y="28152"/>
                  </a:lnTo>
                  <a:lnTo>
                    <a:pt x="235" y="28853"/>
                  </a:lnTo>
                  <a:lnTo>
                    <a:pt x="490" y="29533"/>
                  </a:lnTo>
                  <a:lnTo>
                    <a:pt x="766" y="30234"/>
                  </a:lnTo>
                  <a:lnTo>
                    <a:pt x="1063" y="30914"/>
                  </a:lnTo>
                  <a:lnTo>
                    <a:pt x="1403" y="31572"/>
                  </a:lnTo>
                  <a:lnTo>
                    <a:pt x="1743" y="32210"/>
                  </a:lnTo>
                  <a:lnTo>
                    <a:pt x="2126" y="32868"/>
                  </a:lnTo>
                  <a:lnTo>
                    <a:pt x="2508" y="33484"/>
                  </a:lnTo>
                  <a:lnTo>
                    <a:pt x="2933" y="34101"/>
                  </a:lnTo>
                  <a:lnTo>
                    <a:pt x="3358" y="34695"/>
                  </a:lnTo>
                  <a:lnTo>
                    <a:pt x="3825" y="35269"/>
                  </a:lnTo>
                  <a:lnTo>
                    <a:pt x="4314" y="35843"/>
                  </a:lnTo>
                  <a:lnTo>
                    <a:pt x="4803" y="36395"/>
                  </a:lnTo>
                  <a:lnTo>
                    <a:pt x="5312" y="36905"/>
                  </a:lnTo>
                  <a:lnTo>
                    <a:pt x="5865" y="37415"/>
                  </a:lnTo>
                  <a:lnTo>
                    <a:pt x="6417" y="37925"/>
                  </a:lnTo>
                  <a:lnTo>
                    <a:pt x="6715" y="38201"/>
                  </a:lnTo>
                  <a:lnTo>
                    <a:pt x="7182" y="38626"/>
                  </a:lnTo>
                  <a:lnTo>
                    <a:pt x="8308" y="39773"/>
                  </a:lnTo>
                  <a:lnTo>
                    <a:pt x="9817" y="41282"/>
                  </a:lnTo>
                  <a:lnTo>
                    <a:pt x="10072" y="40857"/>
                  </a:lnTo>
                  <a:lnTo>
                    <a:pt x="10348" y="40453"/>
                  </a:lnTo>
                  <a:lnTo>
                    <a:pt x="10645" y="40071"/>
                  </a:lnTo>
                  <a:lnTo>
                    <a:pt x="10943" y="39688"/>
                  </a:lnTo>
                  <a:lnTo>
                    <a:pt x="11261" y="39306"/>
                  </a:lnTo>
                  <a:lnTo>
                    <a:pt x="11601" y="38966"/>
                  </a:lnTo>
                  <a:lnTo>
                    <a:pt x="12302" y="38265"/>
                  </a:lnTo>
                  <a:lnTo>
                    <a:pt x="13025" y="37585"/>
                  </a:lnTo>
                  <a:lnTo>
                    <a:pt x="13747" y="36905"/>
                  </a:lnTo>
                  <a:lnTo>
                    <a:pt x="14469" y="36246"/>
                  </a:lnTo>
                  <a:lnTo>
                    <a:pt x="15192" y="35545"/>
                  </a:lnTo>
                  <a:lnTo>
                    <a:pt x="15914" y="34802"/>
                  </a:lnTo>
                  <a:lnTo>
                    <a:pt x="16658" y="33973"/>
                  </a:lnTo>
                  <a:lnTo>
                    <a:pt x="17019" y="33548"/>
                  </a:lnTo>
                  <a:lnTo>
                    <a:pt x="17380" y="33081"/>
                  </a:lnTo>
                  <a:lnTo>
                    <a:pt x="17720" y="32613"/>
                  </a:lnTo>
                  <a:lnTo>
                    <a:pt x="18039" y="32146"/>
                  </a:lnTo>
                  <a:lnTo>
                    <a:pt x="18336" y="31657"/>
                  </a:lnTo>
                  <a:lnTo>
                    <a:pt x="18591" y="31169"/>
                  </a:lnTo>
                  <a:lnTo>
                    <a:pt x="18825" y="30680"/>
                  </a:lnTo>
                  <a:lnTo>
                    <a:pt x="18995" y="30191"/>
                  </a:lnTo>
                  <a:lnTo>
                    <a:pt x="19059" y="29936"/>
                  </a:lnTo>
                  <a:lnTo>
                    <a:pt x="19101" y="29703"/>
                  </a:lnTo>
                  <a:lnTo>
                    <a:pt x="19144" y="29448"/>
                  </a:lnTo>
                  <a:lnTo>
                    <a:pt x="19165" y="29193"/>
                  </a:lnTo>
                  <a:lnTo>
                    <a:pt x="19186" y="28959"/>
                  </a:lnTo>
                  <a:lnTo>
                    <a:pt x="19165" y="28704"/>
                  </a:lnTo>
                  <a:lnTo>
                    <a:pt x="19144" y="28470"/>
                  </a:lnTo>
                  <a:lnTo>
                    <a:pt x="19101" y="28237"/>
                  </a:lnTo>
                  <a:lnTo>
                    <a:pt x="18740" y="28364"/>
                  </a:lnTo>
                  <a:lnTo>
                    <a:pt x="18251" y="28534"/>
                  </a:lnTo>
                  <a:lnTo>
                    <a:pt x="17763" y="28704"/>
                  </a:lnTo>
                  <a:lnTo>
                    <a:pt x="17423" y="28853"/>
                  </a:lnTo>
                  <a:lnTo>
                    <a:pt x="17423" y="28853"/>
                  </a:lnTo>
                  <a:lnTo>
                    <a:pt x="17826" y="27536"/>
                  </a:lnTo>
                  <a:lnTo>
                    <a:pt x="18187" y="26197"/>
                  </a:lnTo>
                  <a:lnTo>
                    <a:pt x="18357" y="25517"/>
                  </a:lnTo>
                  <a:lnTo>
                    <a:pt x="18506" y="24859"/>
                  </a:lnTo>
                  <a:lnTo>
                    <a:pt x="18655" y="24179"/>
                  </a:lnTo>
                  <a:lnTo>
                    <a:pt x="18782" y="23499"/>
                  </a:lnTo>
                  <a:lnTo>
                    <a:pt x="18889" y="22798"/>
                  </a:lnTo>
                  <a:lnTo>
                    <a:pt x="18974" y="22118"/>
                  </a:lnTo>
                  <a:lnTo>
                    <a:pt x="19037" y="21438"/>
                  </a:lnTo>
                  <a:lnTo>
                    <a:pt x="19080" y="20758"/>
                  </a:lnTo>
                  <a:lnTo>
                    <a:pt x="19101" y="20057"/>
                  </a:lnTo>
                  <a:lnTo>
                    <a:pt x="19101" y="19377"/>
                  </a:lnTo>
                  <a:lnTo>
                    <a:pt x="19080" y="18676"/>
                  </a:lnTo>
                  <a:lnTo>
                    <a:pt x="19037" y="17996"/>
                  </a:lnTo>
                  <a:lnTo>
                    <a:pt x="18697" y="18294"/>
                  </a:lnTo>
                  <a:lnTo>
                    <a:pt x="18357" y="18527"/>
                  </a:lnTo>
                  <a:lnTo>
                    <a:pt x="17996" y="18740"/>
                  </a:lnTo>
                  <a:lnTo>
                    <a:pt x="17571" y="18931"/>
                  </a:lnTo>
                  <a:lnTo>
                    <a:pt x="17720" y="18230"/>
                  </a:lnTo>
                  <a:lnTo>
                    <a:pt x="17826" y="17529"/>
                  </a:lnTo>
                  <a:lnTo>
                    <a:pt x="17911" y="16870"/>
                  </a:lnTo>
                  <a:lnTo>
                    <a:pt x="17933" y="16233"/>
                  </a:lnTo>
                  <a:lnTo>
                    <a:pt x="17954" y="15595"/>
                  </a:lnTo>
                  <a:lnTo>
                    <a:pt x="17933" y="14979"/>
                  </a:lnTo>
                  <a:lnTo>
                    <a:pt x="17890" y="14363"/>
                  </a:lnTo>
                  <a:lnTo>
                    <a:pt x="17826" y="13747"/>
                  </a:lnTo>
                  <a:lnTo>
                    <a:pt x="17678" y="12536"/>
                  </a:lnTo>
                  <a:lnTo>
                    <a:pt x="17508" y="11261"/>
                  </a:lnTo>
                  <a:lnTo>
                    <a:pt x="17423" y="10602"/>
                  </a:lnTo>
                  <a:lnTo>
                    <a:pt x="17359" y="9923"/>
                  </a:lnTo>
                  <a:lnTo>
                    <a:pt x="17316" y="9221"/>
                  </a:lnTo>
                  <a:lnTo>
                    <a:pt x="17274" y="8499"/>
                  </a:lnTo>
                  <a:lnTo>
                    <a:pt x="16700" y="8818"/>
                  </a:lnTo>
                  <a:lnTo>
                    <a:pt x="16403" y="8988"/>
                  </a:lnTo>
                  <a:lnTo>
                    <a:pt x="16169" y="9136"/>
                  </a:lnTo>
                  <a:lnTo>
                    <a:pt x="15808" y="9328"/>
                  </a:lnTo>
                  <a:lnTo>
                    <a:pt x="15723" y="8712"/>
                  </a:lnTo>
                  <a:lnTo>
                    <a:pt x="15617" y="8095"/>
                  </a:lnTo>
                  <a:lnTo>
                    <a:pt x="15489" y="7501"/>
                  </a:lnTo>
                  <a:lnTo>
                    <a:pt x="15319" y="6884"/>
                  </a:lnTo>
                  <a:lnTo>
                    <a:pt x="15149" y="6289"/>
                  </a:lnTo>
                  <a:lnTo>
                    <a:pt x="14958" y="5716"/>
                  </a:lnTo>
                  <a:lnTo>
                    <a:pt x="14746" y="5121"/>
                  </a:lnTo>
                  <a:lnTo>
                    <a:pt x="14533" y="4547"/>
                  </a:lnTo>
                  <a:lnTo>
                    <a:pt x="14045" y="3400"/>
                  </a:lnTo>
                  <a:lnTo>
                    <a:pt x="13513" y="2253"/>
                  </a:lnTo>
                  <a:lnTo>
                    <a:pt x="12982" y="1127"/>
                  </a:lnTo>
                  <a:lnTo>
                    <a:pt x="12409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32"/>
            <p:cNvSpPr/>
            <p:nvPr/>
          </p:nvSpPr>
          <p:spPr>
            <a:xfrm>
              <a:off x="-2850450" y="-1316825"/>
              <a:ext cx="146625" cy="815875"/>
            </a:xfrm>
            <a:custGeom>
              <a:avLst/>
              <a:gdLst/>
              <a:ahLst/>
              <a:cxnLst/>
              <a:rect l="l" t="t" r="r" b="b"/>
              <a:pathLst>
                <a:path w="5865" h="32635" extrusionOk="0">
                  <a:moveTo>
                    <a:pt x="5864" y="0"/>
                  </a:moveTo>
                  <a:lnTo>
                    <a:pt x="5206" y="957"/>
                  </a:lnTo>
                  <a:lnTo>
                    <a:pt x="4611" y="1934"/>
                  </a:lnTo>
                  <a:lnTo>
                    <a:pt x="4037" y="2911"/>
                  </a:lnTo>
                  <a:lnTo>
                    <a:pt x="3527" y="3910"/>
                  </a:lnTo>
                  <a:lnTo>
                    <a:pt x="3039" y="4930"/>
                  </a:lnTo>
                  <a:lnTo>
                    <a:pt x="2592" y="5949"/>
                  </a:lnTo>
                  <a:lnTo>
                    <a:pt x="2189" y="6969"/>
                  </a:lnTo>
                  <a:lnTo>
                    <a:pt x="1828" y="7989"/>
                  </a:lnTo>
                  <a:lnTo>
                    <a:pt x="1509" y="9009"/>
                  </a:lnTo>
                  <a:lnTo>
                    <a:pt x="1211" y="10029"/>
                  </a:lnTo>
                  <a:lnTo>
                    <a:pt x="957" y="11048"/>
                  </a:lnTo>
                  <a:lnTo>
                    <a:pt x="723" y="12047"/>
                  </a:lnTo>
                  <a:lnTo>
                    <a:pt x="532" y="13046"/>
                  </a:lnTo>
                  <a:lnTo>
                    <a:pt x="383" y="14044"/>
                  </a:lnTo>
                  <a:lnTo>
                    <a:pt x="234" y="15000"/>
                  </a:lnTo>
                  <a:lnTo>
                    <a:pt x="149" y="15956"/>
                  </a:lnTo>
                  <a:lnTo>
                    <a:pt x="64" y="16891"/>
                  </a:lnTo>
                  <a:lnTo>
                    <a:pt x="22" y="17805"/>
                  </a:lnTo>
                  <a:lnTo>
                    <a:pt x="0" y="18697"/>
                  </a:lnTo>
                  <a:lnTo>
                    <a:pt x="0" y="19568"/>
                  </a:lnTo>
                  <a:lnTo>
                    <a:pt x="22" y="20397"/>
                  </a:lnTo>
                  <a:lnTo>
                    <a:pt x="64" y="21204"/>
                  </a:lnTo>
                  <a:lnTo>
                    <a:pt x="128" y="21969"/>
                  </a:lnTo>
                  <a:lnTo>
                    <a:pt x="213" y="22691"/>
                  </a:lnTo>
                  <a:lnTo>
                    <a:pt x="319" y="23392"/>
                  </a:lnTo>
                  <a:lnTo>
                    <a:pt x="447" y="24051"/>
                  </a:lnTo>
                  <a:lnTo>
                    <a:pt x="595" y="24646"/>
                  </a:lnTo>
                  <a:lnTo>
                    <a:pt x="744" y="25220"/>
                  </a:lnTo>
                  <a:lnTo>
                    <a:pt x="914" y="25729"/>
                  </a:lnTo>
                  <a:lnTo>
                    <a:pt x="1105" y="26197"/>
                  </a:lnTo>
                  <a:lnTo>
                    <a:pt x="1296" y="26601"/>
                  </a:lnTo>
                  <a:lnTo>
                    <a:pt x="1509" y="26962"/>
                  </a:lnTo>
                  <a:lnTo>
                    <a:pt x="1913" y="27599"/>
                  </a:lnTo>
                  <a:lnTo>
                    <a:pt x="2231" y="28215"/>
                  </a:lnTo>
                  <a:lnTo>
                    <a:pt x="2508" y="28789"/>
                  </a:lnTo>
                  <a:lnTo>
                    <a:pt x="2741" y="29320"/>
                  </a:lnTo>
                  <a:lnTo>
                    <a:pt x="2911" y="29830"/>
                  </a:lnTo>
                  <a:lnTo>
                    <a:pt x="3039" y="30297"/>
                  </a:lnTo>
                  <a:lnTo>
                    <a:pt x="3124" y="30722"/>
                  </a:lnTo>
                  <a:lnTo>
                    <a:pt x="3187" y="31126"/>
                  </a:lnTo>
                  <a:lnTo>
                    <a:pt x="3230" y="31466"/>
                  </a:lnTo>
                  <a:lnTo>
                    <a:pt x="3230" y="31763"/>
                  </a:lnTo>
                  <a:lnTo>
                    <a:pt x="3230" y="32040"/>
                  </a:lnTo>
                  <a:lnTo>
                    <a:pt x="3209" y="32252"/>
                  </a:lnTo>
                  <a:lnTo>
                    <a:pt x="3166" y="32549"/>
                  </a:lnTo>
                  <a:lnTo>
                    <a:pt x="3145" y="32634"/>
                  </a:lnTo>
                  <a:lnTo>
                    <a:pt x="3187" y="32528"/>
                  </a:lnTo>
                  <a:lnTo>
                    <a:pt x="3272" y="32231"/>
                  </a:lnTo>
                  <a:lnTo>
                    <a:pt x="3336" y="31997"/>
                  </a:lnTo>
                  <a:lnTo>
                    <a:pt x="3379" y="31700"/>
                  </a:lnTo>
                  <a:lnTo>
                    <a:pt x="3421" y="31360"/>
                  </a:lnTo>
                  <a:lnTo>
                    <a:pt x="3421" y="30977"/>
                  </a:lnTo>
                  <a:lnTo>
                    <a:pt x="3421" y="30552"/>
                  </a:lnTo>
                  <a:lnTo>
                    <a:pt x="3400" y="30064"/>
                  </a:lnTo>
                  <a:lnTo>
                    <a:pt x="3336" y="29554"/>
                  </a:lnTo>
                  <a:lnTo>
                    <a:pt x="3230" y="28980"/>
                  </a:lnTo>
                  <a:lnTo>
                    <a:pt x="3081" y="28364"/>
                  </a:lnTo>
                  <a:lnTo>
                    <a:pt x="2890" y="27684"/>
                  </a:lnTo>
                  <a:lnTo>
                    <a:pt x="2635" y="26983"/>
                  </a:lnTo>
                  <a:lnTo>
                    <a:pt x="2338" y="26239"/>
                  </a:lnTo>
                  <a:lnTo>
                    <a:pt x="2125" y="25751"/>
                  </a:lnTo>
                  <a:lnTo>
                    <a:pt x="1934" y="25262"/>
                  </a:lnTo>
                  <a:lnTo>
                    <a:pt x="1785" y="24773"/>
                  </a:lnTo>
                  <a:lnTo>
                    <a:pt x="1615" y="24263"/>
                  </a:lnTo>
                  <a:lnTo>
                    <a:pt x="1488" y="23754"/>
                  </a:lnTo>
                  <a:lnTo>
                    <a:pt x="1381" y="23244"/>
                  </a:lnTo>
                  <a:lnTo>
                    <a:pt x="1275" y="22712"/>
                  </a:lnTo>
                  <a:lnTo>
                    <a:pt x="1190" y="22181"/>
                  </a:lnTo>
                  <a:lnTo>
                    <a:pt x="1105" y="21650"/>
                  </a:lnTo>
                  <a:lnTo>
                    <a:pt x="1063" y="21119"/>
                  </a:lnTo>
                  <a:lnTo>
                    <a:pt x="999" y="20588"/>
                  </a:lnTo>
                  <a:lnTo>
                    <a:pt x="978" y="20035"/>
                  </a:lnTo>
                  <a:lnTo>
                    <a:pt x="957" y="18952"/>
                  </a:lnTo>
                  <a:lnTo>
                    <a:pt x="978" y="17847"/>
                  </a:lnTo>
                  <a:lnTo>
                    <a:pt x="1042" y="16742"/>
                  </a:lnTo>
                  <a:lnTo>
                    <a:pt x="1148" y="15659"/>
                  </a:lnTo>
                  <a:lnTo>
                    <a:pt x="1296" y="14554"/>
                  </a:lnTo>
                  <a:lnTo>
                    <a:pt x="1466" y="13470"/>
                  </a:lnTo>
                  <a:lnTo>
                    <a:pt x="1658" y="12408"/>
                  </a:lnTo>
                  <a:lnTo>
                    <a:pt x="1891" y="11346"/>
                  </a:lnTo>
                  <a:lnTo>
                    <a:pt x="2146" y="10305"/>
                  </a:lnTo>
                  <a:lnTo>
                    <a:pt x="2401" y="9306"/>
                  </a:lnTo>
                  <a:lnTo>
                    <a:pt x="2677" y="8329"/>
                  </a:lnTo>
                  <a:lnTo>
                    <a:pt x="2975" y="7394"/>
                  </a:lnTo>
                  <a:lnTo>
                    <a:pt x="3251" y="6480"/>
                  </a:lnTo>
                  <a:lnTo>
                    <a:pt x="3549" y="5609"/>
                  </a:lnTo>
                  <a:lnTo>
                    <a:pt x="4143" y="4037"/>
                  </a:lnTo>
                  <a:lnTo>
                    <a:pt x="4675" y="2656"/>
                  </a:lnTo>
                  <a:lnTo>
                    <a:pt x="5142" y="1551"/>
                  </a:lnTo>
                  <a:lnTo>
                    <a:pt x="5524" y="702"/>
                  </a:lnTo>
                  <a:lnTo>
                    <a:pt x="5864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32"/>
            <p:cNvSpPr/>
            <p:nvPr/>
          </p:nvSpPr>
          <p:spPr>
            <a:xfrm>
              <a:off x="-2820700" y="-85207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97" y="553"/>
                  </a:lnTo>
                  <a:lnTo>
                    <a:pt x="5227" y="829"/>
                  </a:lnTo>
                  <a:lnTo>
                    <a:pt x="5057" y="1084"/>
                  </a:lnTo>
                  <a:lnTo>
                    <a:pt x="4674" y="1615"/>
                  </a:lnTo>
                  <a:lnTo>
                    <a:pt x="4249" y="2147"/>
                  </a:lnTo>
                  <a:lnTo>
                    <a:pt x="3782" y="2635"/>
                  </a:lnTo>
                  <a:lnTo>
                    <a:pt x="3315" y="3103"/>
                  </a:lnTo>
                  <a:lnTo>
                    <a:pt x="2847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66" y="4696"/>
                  </a:lnTo>
                  <a:lnTo>
                    <a:pt x="723" y="5249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5"/>
                  </a:lnTo>
                  <a:lnTo>
                    <a:pt x="2359" y="5142"/>
                  </a:lnTo>
                  <a:lnTo>
                    <a:pt x="3017" y="4484"/>
                  </a:lnTo>
                  <a:lnTo>
                    <a:pt x="3570" y="3846"/>
                  </a:lnTo>
                  <a:lnTo>
                    <a:pt x="4058" y="3273"/>
                  </a:lnTo>
                  <a:lnTo>
                    <a:pt x="4462" y="2720"/>
                  </a:lnTo>
                  <a:lnTo>
                    <a:pt x="4781" y="2232"/>
                  </a:lnTo>
                  <a:lnTo>
                    <a:pt x="5036" y="1764"/>
                  </a:lnTo>
                  <a:lnTo>
                    <a:pt x="5248" y="1360"/>
                  </a:lnTo>
                  <a:lnTo>
                    <a:pt x="5397" y="1021"/>
                  </a:lnTo>
                  <a:lnTo>
                    <a:pt x="5503" y="702"/>
                  </a:lnTo>
                  <a:lnTo>
                    <a:pt x="5588" y="447"/>
                  </a:lnTo>
                  <a:lnTo>
                    <a:pt x="5630" y="256"/>
                  </a:lnTo>
                  <a:lnTo>
                    <a:pt x="5652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32"/>
            <p:cNvSpPr/>
            <p:nvPr/>
          </p:nvSpPr>
          <p:spPr>
            <a:xfrm>
              <a:off x="-2936500" y="-914225"/>
              <a:ext cx="117950" cy="182225"/>
            </a:xfrm>
            <a:custGeom>
              <a:avLst/>
              <a:gdLst/>
              <a:ahLst/>
              <a:cxnLst/>
              <a:rect l="l" t="t" r="r" b="b"/>
              <a:pathLst>
                <a:path w="4718" h="7289" extrusionOk="0">
                  <a:moveTo>
                    <a:pt x="1" y="1"/>
                  </a:moveTo>
                  <a:lnTo>
                    <a:pt x="1" y="107"/>
                  </a:lnTo>
                  <a:lnTo>
                    <a:pt x="1" y="256"/>
                  </a:lnTo>
                  <a:lnTo>
                    <a:pt x="22" y="468"/>
                  </a:lnTo>
                  <a:lnTo>
                    <a:pt x="43" y="723"/>
                  </a:lnTo>
                  <a:lnTo>
                    <a:pt x="107" y="1042"/>
                  </a:lnTo>
                  <a:lnTo>
                    <a:pt x="213" y="1403"/>
                  </a:lnTo>
                  <a:lnTo>
                    <a:pt x="341" y="1849"/>
                  </a:lnTo>
                  <a:lnTo>
                    <a:pt x="532" y="2338"/>
                  </a:lnTo>
                  <a:lnTo>
                    <a:pt x="787" y="2869"/>
                  </a:lnTo>
                  <a:lnTo>
                    <a:pt x="1105" y="3464"/>
                  </a:lnTo>
                  <a:lnTo>
                    <a:pt x="1488" y="4123"/>
                  </a:lnTo>
                  <a:lnTo>
                    <a:pt x="1934" y="4824"/>
                  </a:lnTo>
                  <a:lnTo>
                    <a:pt x="2486" y="5589"/>
                  </a:lnTo>
                  <a:lnTo>
                    <a:pt x="3124" y="6417"/>
                  </a:lnTo>
                  <a:lnTo>
                    <a:pt x="3867" y="7288"/>
                  </a:lnTo>
                  <a:lnTo>
                    <a:pt x="4717" y="6524"/>
                  </a:lnTo>
                  <a:lnTo>
                    <a:pt x="4547" y="6375"/>
                  </a:lnTo>
                  <a:lnTo>
                    <a:pt x="4101" y="5950"/>
                  </a:lnTo>
                  <a:lnTo>
                    <a:pt x="3442" y="5291"/>
                  </a:lnTo>
                  <a:lnTo>
                    <a:pt x="3060" y="4888"/>
                  </a:lnTo>
                  <a:lnTo>
                    <a:pt x="2656" y="4420"/>
                  </a:lnTo>
                  <a:lnTo>
                    <a:pt x="2253" y="3953"/>
                  </a:lnTo>
                  <a:lnTo>
                    <a:pt x="1849" y="3422"/>
                  </a:lnTo>
                  <a:lnTo>
                    <a:pt x="1445" y="2890"/>
                  </a:lnTo>
                  <a:lnTo>
                    <a:pt x="1084" y="2338"/>
                  </a:lnTo>
                  <a:lnTo>
                    <a:pt x="744" y="1764"/>
                  </a:lnTo>
                  <a:lnTo>
                    <a:pt x="426" y="1169"/>
                  </a:lnTo>
                  <a:lnTo>
                    <a:pt x="298" y="872"/>
                  </a:lnTo>
                  <a:lnTo>
                    <a:pt x="192" y="575"/>
                  </a:lnTo>
                  <a:lnTo>
                    <a:pt x="86" y="2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32"/>
            <p:cNvSpPr/>
            <p:nvPr/>
          </p:nvSpPr>
          <p:spPr>
            <a:xfrm>
              <a:off x="-2894000" y="-1110750"/>
              <a:ext cx="72775" cy="201875"/>
            </a:xfrm>
            <a:custGeom>
              <a:avLst/>
              <a:gdLst/>
              <a:ahLst/>
              <a:cxnLst/>
              <a:rect l="l" t="t" r="r" b="b"/>
              <a:pathLst>
                <a:path w="2911" h="8075" extrusionOk="0">
                  <a:moveTo>
                    <a:pt x="213" y="1"/>
                  </a:moveTo>
                  <a:lnTo>
                    <a:pt x="170" y="107"/>
                  </a:lnTo>
                  <a:lnTo>
                    <a:pt x="128" y="256"/>
                  </a:lnTo>
                  <a:lnTo>
                    <a:pt x="85" y="447"/>
                  </a:lnTo>
                  <a:lnTo>
                    <a:pt x="43" y="702"/>
                  </a:lnTo>
                  <a:lnTo>
                    <a:pt x="22" y="1042"/>
                  </a:lnTo>
                  <a:lnTo>
                    <a:pt x="0" y="1424"/>
                  </a:lnTo>
                  <a:lnTo>
                    <a:pt x="22" y="1871"/>
                  </a:lnTo>
                  <a:lnTo>
                    <a:pt x="64" y="2380"/>
                  </a:lnTo>
                  <a:lnTo>
                    <a:pt x="149" y="2975"/>
                  </a:lnTo>
                  <a:lnTo>
                    <a:pt x="298" y="3634"/>
                  </a:lnTo>
                  <a:lnTo>
                    <a:pt x="468" y="4378"/>
                  </a:lnTo>
                  <a:lnTo>
                    <a:pt x="723" y="5185"/>
                  </a:lnTo>
                  <a:lnTo>
                    <a:pt x="1041" y="6056"/>
                  </a:lnTo>
                  <a:lnTo>
                    <a:pt x="1424" y="7033"/>
                  </a:lnTo>
                  <a:lnTo>
                    <a:pt x="1912" y="8074"/>
                  </a:lnTo>
                  <a:lnTo>
                    <a:pt x="2911" y="7586"/>
                  </a:lnTo>
                  <a:lnTo>
                    <a:pt x="2805" y="7395"/>
                  </a:lnTo>
                  <a:lnTo>
                    <a:pt x="2486" y="6863"/>
                  </a:lnTo>
                  <a:lnTo>
                    <a:pt x="2040" y="6035"/>
                  </a:lnTo>
                  <a:lnTo>
                    <a:pt x="1785" y="5546"/>
                  </a:lnTo>
                  <a:lnTo>
                    <a:pt x="1530" y="4994"/>
                  </a:lnTo>
                  <a:lnTo>
                    <a:pt x="1275" y="4420"/>
                  </a:lnTo>
                  <a:lnTo>
                    <a:pt x="1020" y="3804"/>
                  </a:lnTo>
                  <a:lnTo>
                    <a:pt x="786" y="3188"/>
                  </a:lnTo>
                  <a:lnTo>
                    <a:pt x="595" y="2529"/>
                  </a:lnTo>
                  <a:lnTo>
                    <a:pt x="425" y="1892"/>
                  </a:lnTo>
                  <a:lnTo>
                    <a:pt x="298" y="1254"/>
                  </a:lnTo>
                  <a:lnTo>
                    <a:pt x="255" y="936"/>
                  </a:lnTo>
                  <a:lnTo>
                    <a:pt x="213" y="617"/>
                  </a:lnTo>
                  <a:lnTo>
                    <a:pt x="213" y="29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32"/>
            <p:cNvSpPr/>
            <p:nvPr/>
          </p:nvSpPr>
          <p:spPr>
            <a:xfrm>
              <a:off x="-2845675" y="-1007175"/>
              <a:ext cx="141325" cy="165225"/>
            </a:xfrm>
            <a:custGeom>
              <a:avLst/>
              <a:gdLst/>
              <a:ahLst/>
              <a:cxnLst/>
              <a:rect l="l" t="t" r="r" b="b"/>
              <a:pathLst>
                <a:path w="5653" h="6609" extrusionOk="0">
                  <a:moveTo>
                    <a:pt x="5652" y="1"/>
                  </a:moveTo>
                  <a:lnTo>
                    <a:pt x="5525" y="277"/>
                  </a:lnTo>
                  <a:lnTo>
                    <a:pt x="5376" y="553"/>
                  </a:lnTo>
                  <a:lnTo>
                    <a:pt x="5206" y="829"/>
                  </a:lnTo>
                  <a:lnTo>
                    <a:pt x="5036" y="1106"/>
                  </a:lnTo>
                  <a:lnTo>
                    <a:pt x="4654" y="1637"/>
                  </a:lnTo>
                  <a:lnTo>
                    <a:pt x="4229" y="2147"/>
                  </a:lnTo>
                  <a:lnTo>
                    <a:pt x="3782" y="2657"/>
                  </a:lnTo>
                  <a:lnTo>
                    <a:pt x="3294" y="3124"/>
                  </a:lnTo>
                  <a:lnTo>
                    <a:pt x="2826" y="3570"/>
                  </a:lnTo>
                  <a:lnTo>
                    <a:pt x="2338" y="3995"/>
                  </a:lnTo>
                  <a:lnTo>
                    <a:pt x="1892" y="4378"/>
                  </a:lnTo>
                  <a:lnTo>
                    <a:pt x="1445" y="4718"/>
                  </a:lnTo>
                  <a:lnTo>
                    <a:pt x="702" y="5270"/>
                  </a:lnTo>
                  <a:lnTo>
                    <a:pt x="192" y="5631"/>
                  </a:lnTo>
                  <a:lnTo>
                    <a:pt x="1" y="5759"/>
                  </a:lnTo>
                  <a:lnTo>
                    <a:pt x="702" y="6608"/>
                  </a:lnTo>
                  <a:lnTo>
                    <a:pt x="1573" y="5865"/>
                  </a:lnTo>
                  <a:lnTo>
                    <a:pt x="2338" y="5164"/>
                  </a:lnTo>
                  <a:lnTo>
                    <a:pt x="2996" y="4484"/>
                  </a:lnTo>
                  <a:lnTo>
                    <a:pt x="3549" y="3868"/>
                  </a:lnTo>
                  <a:lnTo>
                    <a:pt x="4037" y="3273"/>
                  </a:lnTo>
                  <a:lnTo>
                    <a:pt x="4441" y="2720"/>
                  </a:lnTo>
                  <a:lnTo>
                    <a:pt x="4760" y="2232"/>
                  </a:lnTo>
                  <a:lnTo>
                    <a:pt x="5015" y="1786"/>
                  </a:lnTo>
                  <a:lnTo>
                    <a:pt x="5227" y="1382"/>
                  </a:lnTo>
                  <a:lnTo>
                    <a:pt x="5376" y="1021"/>
                  </a:lnTo>
                  <a:lnTo>
                    <a:pt x="5482" y="723"/>
                  </a:lnTo>
                  <a:lnTo>
                    <a:pt x="5567" y="468"/>
                  </a:lnTo>
                  <a:lnTo>
                    <a:pt x="5610" y="277"/>
                  </a:lnTo>
                  <a:lnTo>
                    <a:pt x="5631" y="128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32"/>
            <p:cNvSpPr/>
            <p:nvPr/>
          </p:nvSpPr>
          <p:spPr>
            <a:xfrm>
              <a:off x="-2822825" y="-1195725"/>
              <a:ext cx="141300" cy="165225"/>
            </a:xfrm>
            <a:custGeom>
              <a:avLst/>
              <a:gdLst/>
              <a:ahLst/>
              <a:cxnLst/>
              <a:rect l="l" t="t" r="r" b="b"/>
              <a:pathLst>
                <a:path w="5652" h="6609" extrusionOk="0">
                  <a:moveTo>
                    <a:pt x="5652" y="1"/>
                  </a:moveTo>
                  <a:lnTo>
                    <a:pt x="5524" y="277"/>
                  </a:lnTo>
                  <a:lnTo>
                    <a:pt x="5376" y="553"/>
                  </a:lnTo>
                  <a:lnTo>
                    <a:pt x="5227" y="829"/>
                  </a:lnTo>
                  <a:lnTo>
                    <a:pt x="5036" y="1084"/>
                  </a:lnTo>
                  <a:lnTo>
                    <a:pt x="4653" y="1615"/>
                  </a:lnTo>
                  <a:lnTo>
                    <a:pt x="4228" y="2146"/>
                  </a:lnTo>
                  <a:lnTo>
                    <a:pt x="3782" y="2635"/>
                  </a:lnTo>
                  <a:lnTo>
                    <a:pt x="3315" y="3102"/>
                  </a:lnTo>
                  <a:lnTo>
                    <a:pt x="2826" y="3549"/>
                  </a:lnTo>
                  <a:lnTo>
                    <a:pt x="2359" y="3974"/>
                  </a:lnTo>
                  <a:lnTo>
                    <a:pt x="1891" y="4356"/>
                  </a:lnTo>
                  <a:lnTo>
                    <a:pt x="1445" y="4696"/>
                  </a:lnTo>
                  <a:lnTo>
                    <a:pt x="701" y="5248"/>
                  </a:lnTo>
                  <a:lnTo>
                    <a:pt x="191" y="5610"/>
                  </a:lnTo>
                  <a:lnTo>
                    <a:pt x="0" y="5737"/>
                  </a:lnTo>
                  <a:lnTo>
                    <a:pt x="723" y="6608"/>
                  </a:lnTo>
                  <a:lnTo>
                    <a:pt x="1594" y="5864"/>
                  </a:lnTo>
                  <a:lnTo>
                    <a:pt x="2337" y="5142"/>
                  </a:lnTo>
                  <a:lnTo>
                    <a:pt x="2996" y="4483"/>
                  </a:lnTo>
                  <a:lnTo>
                    <a:pt x="3570" y="3846"/>
                  </a:lnTo>
                  <a:lnTo>
                    <a:pt x="4037" y="3272"/>
                  </a:lnTo>
                  <a:lnTo>
                    <a:pt x="4441" y="2720"/>
                  </a:lnTo>
                  <a:lnTo>
                    <a:pt x="4781" y="2231"/>
                  </a:lnTo>
                  <a:lnTo>
                    <a:pt x="5036" y="1764"/>
                  </a:lnTo>
                  <a:lnTo>
                    <a:pt x="5227" y="1360"/>
                  </a:lnTo>
                  <a:lnTo>
                    <a:pt x="5397" y="1020"/>
                  </a:lnTo>
                  <a:lnTo>
                    <a:pt x="5503" y="702"/>
                  </a:lnTo>
                  <a:lnTo>
                    <a:pt x="5567" y="447"/>
                  </a:lnTo>
                  <a:lnTo>
                    <a:pt x="5609" y="255"/>
                  </a:lnTo>
                  <a:lnTo>
                    <a:pt x="5630" y="107"/>
                  </a:lnTo>
                  <a:lnTo>
                    <a:pt x="5652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32"/>
            <p:cNvSpPr/>
            <p:nvPr/>
          </p:nvSpPr>
          <p:spPr>
            <a:xfrm>
              <a:off x="-2678350" y="-897750"/>
              <a:ext cx="917300" cy="589075"/>
            </a:xfrm>
            <a:custGeom>
              <a:avLst/>
              <a:gdLst/>
              <a:ahLst/>
              <a:cxnLst/>
              <a:rect l="l" t="t" r="r" b="b"/>
              <a:pathLst>
                <a:path w="36692" h="23563" extrusionOk="0">
                  <a:moveTo>
                    <a:pt x="26324" y="1"/>
                  </a:moveTo>
                  <a:lnTo>
                    <a:pt x="25665" y="22"/>
                  </a:lnTo>
                  <a:lnTo>
                    <a:pt x="24985" y="43"/>
                  </a:lnTo>
                  <a:lnTo>
                    <a:pt x="24327" y="107"/>
                  </a:lnTo>
                  <a:lnTo>
                    <a:pt x="23647" y="171"/>
                  </a:lnTo>
                  <a:lnTo>
                    <a:pt x="22988" y="256"/>
                  </a:lnTo>
                  <a:lnTo>
                    <a:pt x="22308" y="362"/>
                  </a:lnTo>
                  <a:lnTo>
                    <a:pt x="21650" y="489"/>
                  </a:lnTo>
                  <a:lnTo>
                    <a:pt x="20991" y="617"/>
                  </a:lnTo>
                  <a:lnTo>
                    <a:pt x="20333" y="765"/>
                  </a:lnTo>
                  <a:lnTo>
                    <a:pt x="19695" y="935"/>
                  </a:lnTo>
                  <a:lnTo>
                    <a:pt x="19037" y="1127"/>
                  </a:lnTo>
                  <a:lnTo>
                    <a:pt x="18399" y="1339"/>
                  </a:lnTo>
                  <a:lnTo>
                    <a:pt x="17762" y="1552"/>
                  </a:lnTo>
                  <a:lnTo>
                    <a:pt x="17124" y="1785"/>
                  </a:lnTo>
                  <a:lnTo>
                    <a:pt x="16508" y="2040"/>
                  </a:lnTo>
                  <a:lnTo>
                    <a:pt x="15892" y="2295"/>
                  </a:lnTo>
                  <a:lnTo>
                    <a:pt x="16083" y="1934"/>
                  </a:lnTo>
                  <a:lnTo>
                    <a:pt x="16253" y="1530"/>
                  </a:lnTo>
                  <a:lnTo>
                    <a:pt x="16360" y="1127"/>
                  </a:lnTo>
                  <a:lnTo>
                    <a:pt x="16423" y="702"/>
                  </a:lnTo>
                  <a:lnTo>
                    <a:pt x="16423" y="702"/>
                  </a:lnTo>
                  <a:lnTo>
                    <a:pt x="15722" y="1063"/>
                  </a:lnTo>
                  <a:lnTo>
                    <a:pt x="15000" y="1424"/>
                  </a:lnTo>
                  <a:lnTo>
                    <a:pt x="14299" y="1807"/>
                  </a:lnTo>
                  <a:lnTo>
                    <a:pt x="13598" y="2210"/>
                  </a:lnTo>
                  <a:lnTo>
                    <a:pt x="12918" y="2635"/>
                  </a:lnTo>
                  <a:lnTo>
                    <a:pt x="12238" y="3060"/>
                  </a:lnTo>
                  <a:lnTo>
                    <a:pt x="11579" y="3527"/>
                  </a:lnTo>
                  <a:lnTo>
                    <a:pt x="10921" y="3995"/>
                  </a:lnTo>
                  <a:lnTo>
                    <a:pt x="10283" y="4462"/>
                  </a:lnTo>
                  <a:lnTo>
                    <a:pt x="9667" y="4951"/>
                  </a:lnTo>
                  <a:lnTo>
                    <a:pt x="9051" y="5482"/>
                  </a:lnTo>
                  <a:lnTo>
                    <a:pt x="8435" y="5992"/>
                  </a:lnTo>
                  <a:lnTo>
                    <a:pt x="7840" y="6544"/>
                  </a:lnTo>
                  <a:lnTo>
                    <a:pt x="7266" y="7097"/>
                  </a:lnTo>
                  <a:lnTo>
                    <a:pt x="6693" y="7649"/>
                  </a:lnTo>
                  <a:lnTo>
                    <a:pt x="6140" y="8244"/>
                  </a:lnTo>
                  <a:lnTo>
                    <a:pt x="6225" y="7968"/>
                  </a:lnTo>
                  <a:lnTo>
                    <a:pt x="6289" y="7692"/>
                  </a:lnTo>
                  <a:lnTo>
                    <a:pt x="6331" y="7415"/>
                  </a:lnTo>
                  <a:lnTo>
                    <a:pt x="6353" y="7139"/>
                  </a:lnTo>
                  <a:lnTo>
                    <a:pt x="6353" y="6863"/>
                  </a:lnTo>
                  <a:lnTo>
                    <a:pt x="6310" y="6566"/>
                  </a:lnTo>
                  <a:lnTo>
                    <a:pt x="6268" y="6289"/>
                  </a:lnTo>
                  <a:lnTo>
                    <a:pt x="6183" y="6034"/>
                  </a:lnTo>
                  <a:lnTo>
                    <a:pt x="5694" y="6587"/>
                  </a:lnTo>
                  <a:lnTo>
                    <a:pt x="5227" y="7161"/>
                  </a:lnTo>
                  <a:lnTo>
                    <a:pt x="4781" y="7755"/>
                  </a:lnTo>
                  <a:lnTo>
                    <a:pt x="4377" y="8372"/>
                  </a:lnTo>
                  <a:lnTo>
                    <a:pt x="3973" y="8988"/>
                  </a:lnTo>
                  <a:lnTo>
                    <a:pt x="3591" y="9625"/>
                  </a:lnTo>
                  <a:lnTo>
                    <a:pt x="3230" y="10262"/>
                  </a:lnTo>
                  <a:lnTo>
                    <a:pt x="2911" y="10921"/>
                  </a:lnTo>
                  <a:lnTo>
                    <a:pt x="2592" y="11601"/>
                  </a:lnTo>
                  <a:lnTo>
                    <a:pt x="2295" y="12281"/>
                  </a:lnTo>
                  <a:lnTo>
                    <a:pt x="2040" y="12982"/>
                  </a:lnTo>
                  <a:lnTo>
                    <a:pt x="1806" y="13683"/>
                  </a:lnTo>
                  <a:lnTo>
                    <a:pt x="1594" y="14384"/>
                  </a:lnTo>
                  <a:lnTo>
                    <a:pt x="1402" y="15107"/>
                  </a:lnTo>
                  <a:lnTo>
                    <a:pt x="1254" y="15829"/>
                  </a:lnTo>
                  <a:lnTo>
                    <a:pt x="1105" y="16551"/>
                  </a:lnTo>
                  <a:lnTo>
                    <a:pt x="1041" y="16955"/>
                  </a:lnTo>
                  <a:lnTo>
                    <a:pt x="893" y="17571"/>
                  </a:lnTo>
                  <a:lnTo>
                    <a:pt x="510" y="19143"/>
                  </a:lnTo>
                  <a:lnTo>
                    <a:pt x="0" y="21204"/>
                  </a:lnTo>
                  <a:lnTo>
                    <a:pt x="489" y="21204"/>
                  </a:lnTo>
                  <a:lnTo>
                    <a:pt x="977" y="21247"/>
                  </a:lnTo>
                  <a:lnTo>
                    <a:pt x="1445" y="21289"/>
                  </a:lnTo>
                  <a:lnTo>
                    <a:pt x="1934" y="21353"/>
                  </a:lnTo>
                  <a:lnTo>
                    <a:pt x="2422" y="21438"/>
                  </a:lnTo>
                  <a:lnTo>
                    <a:pt x="2890" y="21544"/>
                  </a:lnTo>
                  <a:lnTo>
                    <a:pt x="3846" y="21778"/>
                  </a:lnTo>
                  <a:lnTo>
                    <a:pt x="4802" y="22054"/>
                  </a:lnTo>
                  <a:lnTo>
                    <a:pt x="5758" y="22330"/>
                  </a:lnTo>
                  <a:lnTo>
                    <a:pt x="6714" y="22606"/>
                  </a:lnTo>
                  <a:lnTo>
                    <a:pt x="7670" y="22861"/>
                  </a:lnTo>
                  <a:lnTo>
                    <a:pt x="8669" y="23095"/>
                  </a:lnTo>
                  <a:lnTo>
                    <a:pt x="9773" y="23308"/>
                  </a:lnTo>
                  <a:lnTo>
                    <a:pt x="10326" y="23393"/>
                  </a:lnTo>
                  <a:lnTo>
                    <a:pt x="10899" y="23477"/>
                  </a:lnTo>
                  <a:lnTo>
                    <a:pt x="11473" y="23520"/>
                  </a:lnTo>
                  <a:lnTo>
                    <a:pt x="12047" y="23562"/>
                  </a:lnTo>
                  <a:lnTo>
                    <a:pt x="12620" y="23562"/>
                  </a:lnTo>
                  <a:lnTo>
                    <a:pt x="13173" y="23520"/>
                  </a:lnTo>
                  <a:lnTo>
                    <a:pt x="13704" y="23456"/>
                  </a:lnTo>
                  <a:lnTo>
                    <a:pt x="14214" y="23350"/>
                  </a:lnTo>
                  <a:lnTo>
                    <a:pt x="14469" y="23286"/>
                  </a:lnTo>
                  <a:lnTo>
                    <a:pt x="14702" y="23201"/>
                  </a:lnTo>
                  <a:lnTo>
                    <a:pt x="14936" y="23116"/>
                  </a:lnTo>
                  <a:lnTo>
                    <a:pt x="15170" y="23010"/>
                  </a:lnTo>
                  <a:lnTo>
                    <a:pt x="15382" y="22883"/>
                  </a:lnTo>
                  <a:lnTo>
                    <a:pt x="15573" y="22755"/>
                  </a:lnTo>
                  <a:lnTo>
                    <a:pt x="15765" y="22606"/>
                  </a:lnTo>
                  <a:lnTo>
                    <a:pt x="15956" y="22436"/>
                  </a:lnTo>
                  <a:lnTo>
                    <a:pt x="15658" y="22203"/>
                  </a:lnTo>
                  <a:lnTo>
                    <a:pt x="15255" y="21884"/>
                  </a:lnTo>
                  <a:lnTo>
                    <a:pt x="14851" y="21544"/>
                  </a:lnTo>
                  <a:lnTo>
                    <a:pt x="14554" y="21310"/>
                  </a:lnTo>
                  <a:lnTo>
                    <a:pt x="15892" y="20992"/>
                  </a:lnTo>
                  <a:lnTo>
                    <a:pt x="17231" y="20609"/>
                  </a:lnTo>
                  <a:lnTo>
                    <a:pt x="17889" y="20418"/>
                  </a:lnTo>
                  <a:lnTo>
                    <a:pt x="18548" y="20184"/>
                  </a:lnTo>
                  <a:lnTo>
                    <a:pt x="19207" y="19972"/>
                  </a:lnTo>
                  <a:lnTo>
                    <a:pt x="19844" y="19717"/>
                  </a:lnTo>
                  <a:lnTo>
                    <a:pt x="20481" y="19462"/>
                  </a:lnTo>
                  <a:lnTo>
                    <a:pt x="21119" y="19186"/>
                  </a:lnTo>
                  <a:lnTo>
                    <a:pt x="21735" y="18888"/>
                  </a:lnTo>
                  <a:lnTo>
                    <a:pt x="22351" y="18570"/>
                  </a:lnTo>
                  <a:lnTo>
                    <a:pt x="22946" y="18230"/>
                  </a:lnTo>
                  <a:lnTo>
                    <a:pt x="23541" y="17890"/>
                  </a:lnTo>
                  <a:lnTo>
                    <a:pt x="24136" y="17507"/>
                  </a:lnTo>
                  <a:lnTo>
                    <a:pt x="24688" y="17125"/>
                  </a:lnTo>
                  <a:lnTo>
                    <a:pt x="24263" y="16955"/>
                  </a:lnTo>
                  <a:lnTo>
                    <a:pt x="23881" y="16806"/>
                  </a:lnTo>
                  <a:lnTo>
                    <a:pt x="23498" y="16594"/>
                  </a:lnTo>
                  <a:lnTo>
                    <a:pt x="23137" y="16339"/>
                  </a:lnTo>
                  <a:lnTo>
                    <a:pt x="23817" y="16105"/>
                  </a:lnTo>
                  <a:lnTo>
                    <a:pt x="24454" y="15850"/>
                  </a:lnTo>
                  <a:lnTo>
                    <a:pt x="25070" y="15553"/>
                  </a:lnTo>
                  <a:lnTo>
                    <a:pt x="25644" y="15255"/>
                  </a:lnTo>
                  <a:lnTo>
                    <a:pt x="26175" y="14937"/>
                  </a:lnTo>
                  <a:lnTo>
                    <a:pt x="26706" y="14597"/>
                  </a:lnTo>
                  <a:lnTo>
                    <a:pt x="27195" y="14257"/>
                  </a:lnTo>
                  <a:lnTo>
                    <a:pt x="27705" y="13896"/>
                  </a:lnTo>
                  <a:lnTo>
                    <a:pt x="28682" y="13131"/>
                  </a:lnTo>
                  <a:lnTo>
                    <a:pt x="29681" y="12323"/>
                  </a:lnTo>
                  <a:lnTo>
                    <a:pt x="30191" y="11920"/>
                  </a:lnTo>
                  <a:lnTo>
                    <a:pt x="30743" y="11516"/>
                  </a:lnTo>
                  <a:lnTo>
                    <a:pt x="31317" y="11112"/>
                  </a:lnTo>
                  <a:lnTo>
                    <a:pt x="31933" y="10709"/>
                  </a:lnTo>
                  <a:lnTo>
                    <a:pt x="31359" y="10369"/>
                  </a:lnTo>
                  <a:lnTo>
                    <a:pt x="31041" y="10199"/>
                  </a:lnTo>
                  <a:lnTo>
                    <a:pt x="30807" y="10071"/>
                  </a:lnTo>
                  <a:lnTo>
                    <a:pt x="30446" y="9880"/>
                  </a:lnTo>
                  <a:lnTo>
                    <a:pt x="30934" y="9498"/>
                  </a:lnTo>
                  <a:lnTo>
                    <a:pt x="31402" y="9073"/>
                  </a:lnTo>
                  <a:lnTo>
                    <a:pt x="31869" y="8648"/>
                  </a:lnTo>
                  <a:lnTo>
                    <a:pt x="32294" y="8202"/>
                  </a:lnTo>
                  <a:lnTo>
                    <a:pt x="32719" y="7755"/>
                  </a:lnTo>
                  <a:lnTo>
                    <a:pt x="33123" y="7288"/>
                  </a:lnTo>
                  <a:lnTo>
                    <a:pt x="33505" y="6799"/>
                  </a:lnTo>
                  <a:lnTo>
                    <a:pt x="33888" y="6311"/>
                  </a:lnTo>
                  <a:lnTo>
                    <a:pt x="34631" y="5312"/>
                  </a:lnTo>
                  <a:lnTo>
                    <a:pt x="35332" y="4271"/>
                  </a:lnTo>
                  <a:lnTo>
                    <a:pt x="36012" y="3230"/>
                  </a:lnTo>
                  <a:lnTo>
                    <a:pt x="36692" y="2168"/>
                  </a:lnTo>
                  <a:lnTo>
                    <a:pt x="36033" y="1913"/>
                  </a:lnTo>
                  <a:lnTo>
                    <a:pt x="35354" y="1679"/>
                  </a:lnTo>
                  <a:lnTo>
                    <a:pt x="34652" y="1467"/>
                  </a:lnTo>
                  <a:lnTo>
                    <a:pt x="33973" y="1297"/>
                  </a:lnTo>
                  <a:lnTo>
                    <a:pt x="33271" y="1148"/>
                  </a:lnTo>
                  <a:lnTo>
                    <a:pt x="32570" y="1020"/>
                  </a:lnTo>
                  <a:lnTo>
                    <a:pt x="31848" y="935"/>
                  </a:lnTo>
                  <a:lnTo>
                    <a:pt x="31147" y="872"/>
                  </a:lnTo>
                  <a:lnTo>
                    <a:pt x="30424" y="808"/>
                  </a:lnTo>
                  <a:lnTo>
                    <a:pt x="29001" y="808"/>
                  </a:lnTo>
                  <a:lnTo>
                    <a:pt x="28279" y="850"/>
                  </a:lnTo>
                  <a:lnTo>
                    <a:pt x="27577" y="914"/>
                  </a:lnTo>
                  <a:lnTo>
                    <a:pt x="26855" y="999"/>
                  </a:lnTo>
                  <a:lnTo>
                    <a:pt x="26154" y="1105"/>
                  </a:lnTo>
                  <a:lnTo>
                    <a:pt x="25453" y="1254"/>
                  </a:lnTo>
                  <a:lnTo>
                    <a:pt x="25453" y="1254"/>
                  </a:lnTo>
                  <a:lnTo>
                    <a:pt x="26324" y="1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32"/>
            <p:cNvSpPr/>
            <p:nvPr/>
          </p:nvSpPr>
          <p:spPr>
            <a:xfrm>
              <a:off x="-2639575" y="-764950"/>
              <a:ext cx="734600" cy="364925"/>
            </a:xfrm>
            <a:custGeom>
              <a:avLst/>
              <a:gdLst/>
              <a:ahLst/>
              <a:cxnLst/>
              <a:rect l="l" t="t" r="r" b="b"/>
              <a:pathLst>
                <a:path w="29384" h="14597" extrusionOk="0">
                  <a:moveTo>
                    <a:pt x="27068" y="0"/>
                  </a:moveTo>
                  <a:lnTo>
                    <a:pt x="25920" y="43"/>
                  </a:lnTo>
                  <a:lnTo>
                    <a:pt x="24794" y="106"/>
                  </a:lnTo>
                  <a:lnTo>
                    <a:pt x="23689" y="213"/>
                  </a:lnTo>
                  <a:lnTo>
                    <a:pt x="22585" y="361"/>
                  </a:lnTo>
                  <a:lnTo>
                    <a:pt x="21501" y="531"/>
                  </a:lnTo>
                  <a:lnTo>
                    <a:pt x="20439" y="765"/>
                  </a:lnTo>
                  <a:lnTo>
                    <a:pt x="19398" y="999"/>
                  </a:lnTo>
                  <a:lnTo>
                    <a:pt x="18378" y="1275"/>
                  </a:lnTo>
                  <a:lnTo>
                    <a:pt x="17379" y="1572"/>
                  </a:lnTo>
                  <a:lnTo>
                    <a:pt x="16381" y="1912"/>
                  </a:lnTo>
                  <a:lnTo>
                    <a:pt x="15446" y="2252"/>
                  </a:lnTo>
                  <a:lnTo>
                    <a:pt x="14511" y="2635"/>
                  </a:lnTo>
                  <a:lnTo>
                    <a:pt x="13598" y="3017"/>
                  </a:lnTo>
                  <a:lnTo>
                    <a:pt x="12726" y="3421"/>
                  </a:lnTo>
                  <a:lnTo>
                    <a:pt x="11898" y="3824"/>
                  </a:lnTo>
                  <a:lnTo>
                    <a:pt x="11091" y="4271"/>
                  </a:lnTo>
                  <a:lnTo>
                    <a:pt x="10326" y="4695"/>
                  </a:lnTo>
                  <a:lnTo>
                    <a:pt x="9582" y="5142"/>
                  </a:lnTo>
                  <a:lnTo>
                    <a:pt x="8881" y="5588"/>
                  </a:lnTo>
                  <a:lnTo>
                    <a:pt x="8222" y="6055"/>
                  </a:lnTo>
                  <a:lnTo>
                    <a:pt x="7585" y="6501"/>
                  </a:lnTo>
                  <a:lnTo>
                    <a:pt x="7011" y="6948"/>
                  </a:lnTo>
                  <a:lnTo>
                    <a:pt x="6480" y="7415"/>
                  </a:lnTo>
                  <a:lnTo>
                    <a:pt x="5970" y="7840"/>
                  </a:lnTo>
                  <a:lnTo>
                    <a:pt x="5524" y="8286"/>
                  </a:lnTo>
                  <a:lnTo>
                    <a:pt x="5120" y="8711"/>
                  </a:lnTo>
                  <a:lnTo>
                    <a:pt x="4780" y="9115"/>
                  </a:lnTo>
                  <a:lnTo>
                    <a:pt x="4462" y="9518"/>
                  </a:lnTo>
                  <a:lnTo>
                    <a:pt x="4207" y="9901"/>
                  </a:lnTo>
                  <a:lnTo>
                    <a:pt x="4016" y="10262"/>
                  </a:lnTo>
                  <a:lnTo>
                    <a:pt x="3676" y="10942"/>
                  </a:lnTo>
                  <a:lnTo>
                    <a:pt x="3315" y="11537"/>
                  </a:lnTo>
                  <a:lnTo>
                    <a:pt x="2975" y="12068"/>
                  </a:lnTo>
                  <a:lnTo>
                    <a:pt x="2613" y="12535"/>
                  </a:lnTo>
                  <a:lnTo>
                    <a:pt x="2273" y="12939"/>
                  </a:lnTo>
                  <a:lnTo>
                    <a:pt x="1934" y="13279"/>
                  </a:lnTo>
                  <a:lnTo>
                    <a:pt x="1615" y="13598"/>
                  </a:lnTo>
                  <a:lnTo>
                    <a:pt x="1317" y="13831"/>
                  </a:lnTo>
                  <a:lnTo>
                    <a:pt x="1041" y="14044"/>
                  </a:lnTo>
                  <a:lnTo>
                    <a:pt x="786" y="14214"/>
                  </a:lnTo>
                  <a:lnTo>
                    <a:pt x="553" y="14341"/>
                  </a:lnTo>
                  <a:lnTo>
                    <a:pt x="361" y="14447"/>
                  </a:lnTo>
                  <a:lnTo>
                    <a:pt x="85" y="14575"/>
                  </a:lnTo>
                  <a:lnTo>
                    <a:pt x="0" y="14596"/>
                  </a:lnTo>
                  <a:lnTo>
                    <a:pt x="106" y="14575"/>
                  </a:lnTo>
                  <a:lnTo>
                    <a:pt x="425" y="14490"/>
                  </a:lnTo>
                  <a:lnTo>
                    <a:pt x="659" y="14405"/>
                  </a:lnTo>
                  <a:lnTo>
                    <a:pt x="914" y="14299"/>
                  </a:lnTo>
                  <a:lnTo>
                    <a:pt x="1211" y="14150"/>
                  </a:lnTo>
                  <a:lnTo>
                    <a:pt x="1551" y="13980"/>
                  </a:lnTo>
                  <a:lnTo>
                    <a:pt x="1934" y="13746"/>
                  </a:lnTo>
                  <a:lnTo>
                    <a:pt x="2316" y="13491"/>
                  </a:lnTo>
                  <a:lnTo>
                    <a:pt x="2741" y="13151"/>
                  </a:lnTo>
                  <a:lnTo>
                    <a:pt x="3187" y="12769"/>
                  </a:lnTo>
                  <a:lnTo>
                    <a:pt x="3633" y="12323"/>
                  </a:lnTo>
                  <a:lnTo>
                    <a:pt x="4101" y="11813"/>
                  </a:lnTo>
                  <a:lnTo>
                    <a:pt x="4589" y="11239"/>
                  </a:lnTo>
                  <a:lnTo>
                    <a:pt x="5057" y="10581"/>
                  </a:lnTo>
                  <a:lnTo>
                    <a:pt x="5375" y="10156"/>
                  </a:lnTo>
                  <a:lnTo>
                    <a:pt x="5694" y="9752"/>
                  </a:lnTo>
                  <a:lnTo>
                    <a:pt x="6034" y="9348"/>
                  </a:lnTo>
                  <a:lnTo>
                    <a:pt x="6395" y="8966"/>
                  </a:lnTo>
                  <a:lnTo>
                    <a:pt x="6756" y="8584"/>
                  </a:lnTo>
                  <a:lnTo>
                    <a:pt x="7139" y="8222"/>
                  </a:lnTo>
                  <a:lnTo>
                    <a:pt x="7521" y="7861"/>
                  </a:lnTo>
                  <a:lnTo>
                    <a:pt x="7946" y="7521"/>
                  </a:lnTo>
                  <a:lnTo>
                    <a:pt x="8350" y="7181"/>
                  </a:lnTo>
                  <a:lnTo>
                    <a:pt x="8775" y="6863"/>
                  </a:lnTo>
                  <a:lnTo>
                    <a:pt x="9221" y="6544"/>
                  </a:lnTo>
                  <a:lnTo>
                    <a:pt x="9667" y="6246"/>
                  </a:lnTo>
                  <a:lnTo>
                    <a:pt x="10602" y="5652"/>
                  </a:lnTo>
                  <a:lnTo>
                    <a:pt x="11558" y="5099"/>
                  </a:lnTo>
                  <a:lnTo>
                    <a:pt x="12535" y="4589"/>
                  </a:lnTo>
                  <a:lnTo>
                    <a:pt x="13513" y="4122"/>
                  </a:lnTo>
                  <a:lnTo>
                    <a:pt x="14532" y="3676"/>
                  </a:lnTo>
                  <a:lnTo>
                    <a:pt x="15552" y="3272"/>
                  </a:lnTo>
                  <a:lnTo>
                    <a:pt x="16572" y="2890"/>
                  </a:lnTo>
                  <a:lnTo>
                    <a:pt x="17592" y="2528"/>
                  </a:lnTo>
                  <a:lnTo>
                    <a:pt x="18612" y="2210"/>
                  </a:lnTo>
                  <a:lnTo>
                    <a:pt x="19610" y="1933"/>
                  </a:lnTo>
                  <a:lnTo>
                    <a:pt x="20588" y="1657"/>
                  </a:lnTo>
                  <a:lnTo>
                    <a:pt x="21544" y="1424"/>
                  </a:lnTo>
                  <a:lnTo>
                    <a:pt x="22478" y="1211"/>
                  </a:lnTo>
                  <a:lnTo>
                    <a:pt x="23371" y="1020"/>
                  </a:lnTo>
                  <a:lnTo>
                    <a:pt x="25028" y="701"/>
                  </a:lnTo>
                  <a:lnTo>
                    <a:pt x="26473" y="446"/>
                  </a:lnTo>
                  <a:lnTo>
                    <a:pt x="27684" y="276"/>
                  </a:lnTo>
                  <a:lnTo>
                    <a:pt x="28597" y="170"/>
                  </a:lnTo>
                  <a:lnTo>
                    <a:pt x="29383" y="85"/>
                  </a:lnTo>
                  <a:lnTo>
                    <a:pt x="28215" y="21"/>
                  </a:lnTo>
                  <a:lnTo>
                    <a:pt x="2706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32"/>
            <p:cNvSpPr/>
            <p:nvPr/>
          </p:nvSpPr>
          <p:spPr>
            <a:xfrm>
              <a:off x="-2496175" y="-548775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3"/>
                  </a:lnTo>
                  <a:lnTo>
                    <a:pt x="1084" y="1402"/>
                  </a:lnTo>
                  <a:lnTo>
                    <a:pt x="2083" y="1700"/>
                  </a:lnTo>
                  <a:lnTo>
                    <a:pt x="2996" y="1912"/>
                  </a:lnTo>
                  <a:lnTo>
                    <a:pt x="3846" y="2082"/>
                  </a:lnTo>
                  <a:lnTo>
                    <a:pt x="4590" y="2189"/>
                  </a:lnTo>
                  <a:lnTo>
                    <a:pt x="5248" y="2252"/>
                  </a:lnTo>
                  <a:lnTo>
                    <a:pt x="5843" y="2274"/>
                  </a:lnTo>
                  <a:lnTo>
                    <a:pt x="6374" y="2252"/>
                  </a:lnTo>
                  <a:lnTo>
                    <a:pt x="6821" y="2231"/>
                  </a:lnTo>
                  <a:lnTo>
                    <a:pt x="7203" y="2167"/>
                  </a:lnTo>
                  <a:lnTo>
                    <a:pt x="7522" y="2104"/>
                  </a:lnTo>
                  <a:lnTo>
                    <a:pt x="7777" y="2040"/>
                  </a:lnTo>
                  <a:lnTo>
                    <a:pt x="7968" y="1976"/>
                  </a:lnTo>
                  <a:lnTo>
                    <a:pt x="8095" y="1934"/>
                  </a:lnTo>
                  <a:lnTo>
                    <a:pt x="8202" y="1870"/>
                  </a:lnTo>
                  <a:lnTo>
                    <a:pt x="7904" y="1912"/>
                  </a:lnTo>
                  <a:lnTo>
                    <a:pt x="7607" y="1934"/>
                  </a:lnTo>
                  <a:lnTo>
                    <a:pt x="7288" y="1934"/>
                  </a:lnTo>
                  <a:lnTo>
                    <a:pt x="6969" y="1912"/>
                  </a:lnTo>
                  <a:lnTo>
                    <a:pt x="6311" y="1870"/>
                  </a:lnTo>
                  <a:lnTo>
                    <a:pt x="5652" y="1764"/>
                  </a:lnTo>
                  <a:lnTo>
                    <a:pt x="4993" y="1636"/>
                  </a:lnTo>
                  <a:lnTo>
                    <a:pt x="4335" y="1466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893"/>
                  </a:lnTo>
                  <a:lnTo>
                    <a:pt x="2019" y="701"/>
                  </a:lnTo>
                  <a:lnTo>
                    <a:pt x="1148" y="340"/>
                  </a:lnTo>
                  <a:lnTo>
                    <a:pt x="574" y="8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32"/>
            <p:cNvSpPr/>
            <p:nvPr/>
          </p:nvSpPr>
          <p:spPr>
            <a:xfrm>
              <a:off x="-2476525" y="-754325"/>
              <a:ext cx="106250" cy="184850"/>
            </a:xfrm>
            <a:custGeom>
              <a:avLst/>
              <a:gdLst/>
              <a:ahLst/>
              <a:cxnLst/>
              <a:rect l="l" t="t" r="r" b="b"/>
              <a:pathLst>
                <a:path w="4250" h="7394" extrusionOk="0">
                  <a:moveTo>
                    <a:pt x="4250" y="0"/>
                  </a:moveTo>
                  <a:lnTo>
                    <a:pt x="4144" y="43"/>
                  </a:lnTo>
                  <a:lnTo>
                    <a:pt x="4016" y="128"/>
                  </a:lnTo>
                  <a:lnTo>
                    <a:pt x="3846" y="234"/>
                  </a:lnTo>
                  <a:lnTo>
                    <a:pt x="3655" y="404"/>
                  </a:lnTo>
                  <a:lnTo>
                    <a:pt x="3421" y="616"/>
                  </a:lnTo>
                  <a:lnTo>
                    <a:pt x="3145" y="892"/>
                  </a:lnTo>
                  <a:lnTo>
                    <a:pt x="2848" y="1232"/>
                  </a:lnTo>
                  <a:lnTo>
                    <a:pt x="2529" y="1657"/>
                  </a:lnTo>
                  <a:lnTo>
                    <a:pt x="2189" y="2146"/>
                  </a:lnTo>
                  <a:lnTo>
                    <a:pt x="1849" y="2720"/>
                  </a:lnTo>
                  <a:lnTo>
                    <a:pt x="1488" y="3378"/>
                  </a:lnTo>
                  <a:lnTo>
                    <a:pt x="1105" y="4143"/>
                  </a:lnTo>
                  <a:lnTo>
                    <a:pt x="744" y="5014"/>
                  </a:lnTo>
                  <a:lnTo>
                    <a:pt x="362" y="5991"/>
                  </a:lnTo>
                  <a:lnTo>
                    <a:pt x="1" y="7075"/>
                  </a:lnTo>
                  <a:lnTo>
                    <a:pt x="1084" y="7394"/>
                  </a:lnTo>
                  <a:lnTo>
                    <a:pt x="1127" y="7181"/>
                  </a:lnTo>
                  <a:lnTo>
                    <a:pt x="1254" y="6565"/>
                  </a:lnTo>
                  <a:lnTo>
                    <a:pt x="1488" y="5673"/>
                  </a:lnTo>
                  <a:lnTo>
                    <a:pt x="1637" y="5120"/>
                  </a:lnTo>
                  <a:lnTo>
                    <a:pt x="1828" y="4568"/>
                  </a:lnTo>
                  <a:lnTo>
                    <a:pt x="2019" y="3952"/>
                  </a:lnTo>
                  <a:lnTo>
                    <a:pt x="2253" y="3336"/>
                  </a:lnTo>
                  <a:lnTo>
                    <a:pt x="2529" y="2720"/>
                  </a:lnTo>
                  <a:lnTo>
                    <a:pt x="2805" y="2125"/>
                  </a:lnTo>
                  <a:lnTo>
                    <a:pt x="3124" y="1530"/>
                  </a:lnTo>
                  <a:lnTo>
                    <a:pt x="3464" y="977"/>
                  </a:lnTo>
                  <a:lnTo>
                    <a:pt x="3655" y="701"/>
                  </a:lnTo>
                  <a:lnTo>
                    <a:pt x="3846" y="467"/>
                  </a:lnTo>
                  <a:lnTo>
                    <a:pt x="4037" y="212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32"/>
            <p:cNvSpPr/>
            <p:nvPr/>
          </p:nvSpPr>
          <p:spPr>
            <a:xfrm>
              <a:off x="-2328325" y="-814900"/>
              <a:ext cx="150875" cy="155675"/>
            </a:xfrm>
            <a:custGeom>
              <a:avLst/>
              <a:gdLst/>
              <a:ahLst/>
              <a:cxnLst/>
              <a:rect l="l" t="t" r="r" b="b"/>
              <a:pathLst>
                <a:path w="6035" h="6227" extrusionOk="0">
                  <a:moveTo>
                    <a:pt x="6034" y="1"/>
                  </a:moveTo>
                  <a:lnTo>
                    <a:pt x="5928" y="22"/>
                  </a:lnTo>
                  <a:lnTo>
                    <a:pt x="5779" y="65"/>
                  </a:lnTo>
                  <a:lnTo>
                    <a:pt x="5588" y="128"/>
                  </a:lnTo>
                  <a:lnTo>
                    <a:pt x="5354" y="235"/>
                  </a:lnTo>
                  <a:lnTo>
                    <a:pt x="5057" y="362"/>
                  </a:lnTo>
                  <a:lnTo>
                    <a:pt x="4717" y="553"/>
                  </a:lnTo>
                  <a:lnTo>
                    <a:pt x="4334" y="808"/>
                  </a:lnTo>
                  <a:lnTo>
                    <a:pt x="3931" y="1106"/>
                  </a:lnTo>
                  <a:lnTo>
                    <a:pt x="3463" y="1488"/>
                  </a:lnTo>
                  <a:lnTo>
                    <a:pt x="2953" y="1956"/>
                  </a:lnTo>
                  <a:lnTo>
                    <a:pt x="2422" y="2487"/>
                  </a:lnTo>
                  <a:lnTo>
                    <a:pt x="1870" y="3103"/>
                  </a:lnTo>
                  <a:lnTo>
                    <a:pt x="1275" y="3847"/>
                  </a:lnTo>
                  <a:lnTo>
                    <a:pt x="638" y="4675"/>
                  </a:lnTo>
                  <a:lnTo>
                    <a:pt x="0" y="5610"/>
                  </a:lnTo>
                  <a:lnTo>
                    <a:pt x="935" y="6226"/>
                  </a:lnTo>
                  <a:lnTo>
                    <a:pt x="1041" y="6035"/>
                  </a:lnTo>
                  <a:lnTo>
                    <a:pt x="1339" y="5482"/>
                  </a:lnTo>
                  <a:lnTo>
                    <a:pt x="1806" y="4675"/>
                  </a:lnTo>
                  <a:lnTo>
                    <a:pt x="2104" y="4208"/>
                  </a:lnTo>
                  <a:lnTo>
                    <a:pt x="2444" y="3698"/>
                  </a:lnTo>
                  <a:lnTo>
                    <a:pt x="2805" y="3188"/>
                  </a:lnTo>
                  <a:lnTo>
                    <a:pt x="3187" y="2657"/>
                  </a:lnTo>
                  <a:lnTo>
                    <a:pt x="3612" y="2147"/>
                  </a:lnTo>
                  <a:lnTo>
                    <a:pt x="4058" y="1637"/>
                  </a:lnTo>
                  <a:lnTo>
                    <a:pt x="4526" y="1148"/>
                  </a:lnTo>
                  <a:lnTo>
                    <a:pt x="5014" y="723"/>
                  </a:lnTo>
                  <a:lnTo>
                    <a:pt x="5269" y="511"/>
                  </a:lnTo>
                  <a:lnTo>
                    <a:pt x="5524" y="320"/>
                  </a:lnTo>
                  <a:lnTo>
                    <a:pt x="5779" y="150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32"/>
            <p:cNvSpPr/>
            <p:nvPr/>
          </p:nvSpPr>
          <p:spPr>
            <a:xfrm>
              <a:off x="-2376675" y="-65075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1" y="1062"/>
                  </a:lnTo>
                  <a:lnTo>
                    <a:pt x="1084" y="1423"/>
                  </a:lnTo>
                  <a:lnTo>
                    <a:pt x="2104" y="1721"/>
                  </a:lnTo>
                  <a:lnTo>
                    <a:pt x="3018" y="1933"/>
                  </a:lnTo>
                  <a:lnTo>
                    <a:pt x="3846" y="2082"/>
                  </a:lnTo>
                  <a:lnTo>
                    <a:pt x="4590" y="2188"/>
                  </a:lnTo>
                  <a:lnTo>
                    <a:pt x="5249" y="2252"/>
                  </a:lnTo>
                  <a:lnTo>
                    <a:pt x="5844" y="2273"/>
                  </a:lnTo>
                  <a:lnTo>
                    <a:pt x="6375" y="2273"/>
                  </a:lnTo>
                  <a:lnTo>
                    <a:pt x="6821" y="2231"/>
                  </a:lnTo>
                  <a:lnTo>
                    <a:pt x="7203" y="2188"/>
                  </a:lnTo>
                  <a:lnTo>
                    <a:pt x="7522" y="2125"/>
                  </a:lnTo>
                  <a:lnTo>
                    <a:pt x="7777" y="2061"/>
                  </a:lnTo>
                  <a:lnTo>
                    <a:pt x="7968" y="1997"/>
                  </a:lnTo>
                  <a:lnTo>
                    <a:pt x="8096" y="1933"/>
                  </a:lnTo>
                  <a:lnTo>
                    <a:pt x="8202" y="1891"/>
                  </a:lnTo>
                  <a:lnTo>
                    <a:pt x="7904" y="1912"/>
                  </a:lnTo>
                  <a:lnTo>
                    <a:pt x="7607" y="1933"/>
                  </a:lnTo>
                  <a:lnTo>
                    <a:pt x="7288" y="1955"/>
                  </a:lnTo>
                  <a:lnTo>
                    <a:pt x="6970" y="1933"/>
                  </a:lnTo>
                  <a:lnTo>
                    <a:pt x="6311" y="1870"/>
                  </a:lnTo>
                  <a:lnTo>
                    <a:pt x="5652" y="1785"/>
                  </a:lnTo>
                  <a:lnTo>
                    <a:pt x="4994" y="1657"/>
                  </a:lnTo>
                  <a:lnTo>
                    <a:pt x="4335" y="1487"/>
                  </a:lnTo>
                  <a:lnTo>
                    <a:pt x="3698" y="1296"/>
                  </a:lnTo>
                  <a:lnTo>
                    <a:pt x="3103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5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32"/>
            <p:cNvSpPr/>
            <p:nvPr/>
          </p:nvSpPr>
          <p:spPr>
            <a:xfrm>
              <a:off x="-2202975" y="-728300"/>
              <a:ext cx="205050" cy="56850"/>
            </a:xfrm>
            <a:custGeom>
              <a:avLst/>
              <a:gdLst/>
              <a:ahLst/>
              <a:cxnLst/>
              <a:rect l="l" t="t" r="r" b="b"/>
              <a:pathLst>
                <a:path w="8202" h="2274" extrusionOk="0">
                  <a:moveTo>
                    <a:pt x="383" y="0"/>
                  </a:moveTo>
                  <a:lnTo>
                    <a:pt x="0" y="1062"/>
                  </a:lnTo>
                  <a:lnTo>
                    <a:pt x="1084" y="1424"/>
                  </a:lnTo>
                  <a:lnTo>
                    <a:pt x="2104" y="1700"/>
                  </a:lnTo>
                  <a:lnTo>
                    <a:pt x="3017" y="1933"/>
                  </a:lnTo>
                  <a:lnTo>
                    <a:pt x="3846" y="2082"/>
                  </a:lnTo>
                  <a:lnTo>
                    <a:pt x="4589" y="2188"/>
                  </a:lnTo>
                  <a:lnTo>
                    <a:pt x="5248" y="2252"/>
                  </a:lnTo>
                  <a:lnTo>
                    <a:pt x="5843" y="2273"/>
                  </a:lnTo>
                  <a:lnTo>
                    <a:pt x="6374" y="2273"/>
                  </a:lnTo>
                  <a:lnTo>
                    <a:pt x="6820" y="2231"/>
                  </a:lnTo>
                  <a:lnTo>
                    <a:pt x="7203" y="2188"/>
                  </a:lnTo>
                  <a:lnTo>
                    <a:pt x="7521" y="2125"/>
                  </a:lnTo>
                  <a:lnTo>
                    <a:pt x="7776" y="2061"/>
                  </a:lnTo>
                  <a:lnTo>
                    <a:pt x="7968" y="1997"/>
                  </a:lnTo>
                  <a:lnTo>
                    <a:pt x="8095" y="1933"/>
                  </a:lnTo>
                  <a:lnTo>
                    <a:pt x="8201" y="1891"/>
                  </a:lnTo>
                  <a:lnTo>
                    <a:pt x="7904" y="1912"/>
                  </a:lnTo>
                  <a:lnTo>
                    <a:pt x="7606" y="1933"/>
                  </a:lnTo>
                  <a:lnTo>
                    <a:pt x="6969" y="1933"/>
                  </a:lnTo>
                  <a:lnTo>
                    <a:pt x="6310" y="1870"/>
                  </a:lnTo>
                  <a:lnTo>
                    <a:pt x="5652" y="1785"/>
                  </a:lnTo>
                  <a:lnTo>
                    <a:pt x="4993" y="1636"/>
                  </a:lnTo>
                  <a:lnTo>
                    <a:pt x="4335" y="1487"/>
                  </a:lnTo>
                  <a:lnTo>
                    <a:pt x="3697" y="1296"/>
                  </a:lnTo>
                  <a:lnTo>
                    <a:pt x="3102" y="1105"/>
                  </a:lnTo>
                  <a:lnTo>
                    <a:pt x="2529" y="914"/>
                  </a:lnTo>
                  <a:lnTo>
                    <a:pt x="2019" y="722"/>
                  </a:lnTo>
                  <a:lnTo>
                    <a:pt x="1148" y="361"/>
                  </a:lnTo>
                  <a:lnTo>
                    <a:pt x="574" y="106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32"/>
            <p:cNvSpPr/>
            <p:nvPr/>
          </p:nvSpPr>
          <p:spPr>
            <a:xfrm>
              <a:off x="-2930125" y="-599250"/>
              <a:ext cx="348450" cy="301200"/>
            </a:xfrm>
            <a:custGeom>
              <a:avLst/>
              <a:gdLst/>
              <a:ahLst/>
              <a:cxnLst/>
              <a:rect l="l" t="t" r="r" b="b"/>
              <a:pathLst>
                <a:path w="13938" h="12048" extrusionOk="0">
                  <a:moveTo>
                    <a:pt x="4165" y="1"/>
                  </a:moveTo>
                  <a:lnTo>
                    <a:pt x="3867" y="22"/>
                  </a:lnTo>
                  <a:lnTo>
                    <a:pt x="3570" y="43"/>
                  </a:lnTo>
                  <a:lnTo>
                    <a:pt x="3272" y="86"/>
                  </a:lnTo>
                  <a:lnTo>
                    <a:pt x="2996" y="150"/>
                  </a:lnTo>
                  <a:lnTo>
                    <a:pt x="2720" y="213"/>
                  </a:lnTo>
                  <a:lnTo>
                    <a:pt x="2465" y="298"/>
                  </a:lnTo>
                  <a:lnTo>
                    <a:pt x="2210" y="405"/>
                  </a:lnTo>
                  <a:lnTo>
                    <a:pt x="1955" y="511"/>
                  </a:lnTo>
                  <a:lnTo>
                    <a:pt x="1722" y="638"/>
                  </a:lnTo>
                  <a:lnTo>
                    <a:pt x="1509" y="787"/>
                  </a:lnTo>
                  <a:lnTo>
                    <a:pt x="1297" y="936"/>
                  </a:lnTo>
                  <a:lnTo>
                    <a:pt x="1105" y="1106"/>
                  </a:lnTo>
                  <a:lnTo>
                    <a:pt x="914" y="1297"/>
                  </a:lnTo>
                  <a:lnTo>
                    <a:pt x="744" y="1488"/>
                  </a:lnTo>
                  <a:lnTo>
                    <a:pt x="595" y="1701"/>
                  </a:lnTo>
                  <a:lnTo>
                    <a:pt x="468" y="1913"/>
                  </a:lnTo>
                  <a:lnTo>
                    <a:pt x="341" y="2147"/>
                  </a:lnTo>
                  <a:lnTo>
                    <a:pt x="234" y="2380"/>
                  </a:lnTo>
                  <a:lnTo>
                    <a:pt x="149" y="2614"/>
                  </a:lnTo>
                  <a:lnTo>
                    <a:pt x="86" y="2869"/>
                  </a:lnTo>
                  <a:lnTo>
                    <a:pt x="43" y="3124"/>
                  </a:lnTo>
                  <a:lnTo>
                    <a:pt x="1" y="3400"/>
                  </a:lnTo>
                  <a:lnTo>
                    <a:pt x="1" y="3655"/>
                  </a:lnTo>
                  <a:lnTo>
                    <a:pt x="1" y="3931"/>
                  </a:lnTo>
                  <a:lnTo>
                    <a:pt x="22" y="4208"/>
                  </a:lnTo>
                  <a:lnTo>
                    <a:pt x="43" y="4484"/>
                  </a:lnTo>
                  <a:lnTo>
                    <a:pt x="86" y="4760"/>
                  </a:lnTo>
                  <a:lnTo>
                    <a:pt x="171" y="5057"/>
                  </a:lnTo>
                  <a:lnTo>
                    <a:pt x="234" y="5334"/>
                  </a:lnTo>
                  <a:lnTo>
                    <a:pt x="341" y="5631"/>
                  </a:lnTo>
                  <a:lnTo>
                    <a:pt x="447" y="5907"/>
                  </a:lnTo>
                  <a:lnTo>
                    <a:pt x="574" y="6205"/>
                  </a:lnTo>
                  <a:lnTo>
                    <a:pt x="723" y="6481"/>
                  </a:lnTo>
                  <a:lnTo>
                    <a:pt x="872" y="6778"/>
                  </a:lnTo>
                  <a:lnTo>
                    <a:pt x="1042" y="7055"/>
                  </a:lnTo>
                  <a:lnTo>
                    <a:pt x="1233" y="7352"/>
                  </a:lnTo>
                  <a:lnTo>
                    <a:pt x="1424" y="7628"/>
                  </a:lnTo>
                  <a:lnTo>
                    <a:pt x="1870" y="8181"/>
                  </a:lnTo>
                  <a:lnTo>
                    <a:pt x="2359" y="8733"/>
                  </a:lnTo>
                  <a:lnTo>
                    <a:pt x="2614" y="8988"/>
                  </a:lnTo>
                  <a:lnTo>
                    <a:pt x="2890" y="9243"/>
                  </a:lnTo>
                  <a:lnTo>
                    <a:pt x="3187" y="9498"/>
                  </a:lnTo>
                  <a:lnTo>
                    <a:pt x="3485" y="9732"/>
                  </a:lnTo>
                  <a:lnTo>
                    <a:pt x="3804" y="9965"/>
                  </a:lnTo>
                  <a:lnTo>
                    <a:pt x="4122" y="10199"/>
                  </a:lnTo>
                  <a:lnTo>
                    <a:pt x="4441" y="10411"/>
                  </a:lnTo>
                  <a:lnTo>
                    <a:pt x="4781" y="10624"/>
                  </a:lnTo>
                  <a:lnTo>
                    <a:pt x="5121" y="10815"/>
                  </a:lnTo>
                  <a:lnTo>
                    <a:pt x="5461" y="10985"/>
                  </a:lnTo>
                  <a:lnTo>
                    <a:pt x="5801" y="11155"/>
                  </a:lnTo>
                  <a:lnTo>
                    <a:pt x="6141" y="11304"/>
                  </a:lnTo>
                  <a:lnTo>
                    <a:pt x="6821" y="11559"/>
                  </a:lnTo>
                  <a:lnTo>
                    <a:pt x="7500" y="11771"/>
                  </a:lnTo>
                  <a:lnTo>
                    <a:pt x="7840" y="11835"/>
                  </a:lnTo>
                  <a:lnTo>
                    <a:pt x="8159" y="11920"/>
                  </a:lnTo>
                  <a:lnTo>
                    <a:pt x="8499" y="11962"/>
                  </a:lnTo>
                  <a:lnTo>
                    <a:pt x="8818" y="12005"/>
                  </a:lnTo>
                  <a:lnTo>
                    <a:pt x="9136" y="12026"/>
                  </a:lnTo>
                  <a:lnTo>
                    <a:pt x="9455" y="12047"/>
                  </a:lnTo>
                  <a:lnTo>
                    <a:pt x="9752" y="12047"/>
                  </a:lnTo>
                  <a:lnTo>
                    <a:pt x="10071" y="12026"/>
                  </a:lnTo>
                  <a:lnTo>
                    <a:pt x="10369" y="12005"/>
                  </a:lnTo>
                  <a:lnTo>
                    <a:pt x="10645" y="11941"/>
                  </a:lnTo>
                  <a:lnTo>
                    <a:pt x="10921" y="11899"/>
                  </a:lnTo>
                  <a:lnTo>
                    <a:pt x="11197" y="11814"/>
                  </a:lnTo>
                  <a:lnTo>
                    <a:pt x="11473" y="11750"/>
                  </a:lnTo>
                  <a:lnTo>
                    <a:pt x="11728" y="11644"/>
                  </a:lnTo>
                  <a:lnTo>
                    <a:pt x="11962" y="11537"/>
                  </a:lnTo>
                  <a:lnTo>
                    <a:pt x="12196" y="11410"/>
                  </a:lnTo>
                  <a:lnTo>
                    <a:pt x="12408" y="11261"/>
                  </a:lnTo>
                  <a:lnTo>
                    <a:pt x="12621" y="11113"/>
                  </a:lnTo>
                  <a:lnTo>
                    <a:pt x="12812" y="10943"/>
                  </a:lnTo>
                  <a:lnTo>
                    <a:pt x="13003" y="10751"/>
                  </a:lnTo>
                  <a:lnTo>
                    <a:pt x="13173" y="10560"/>
                  </a:lnTo>
                  <a:lnTo>
                    <a:pt x="13322" y="10348"/>
                  </a:lnTo>
                  <a:lnTo>
                    <a:pt x="13471" y="10135"/>
                  </a:lnTo>
                  <a:lnTo>
                    <a:pt x="13577" y="9902"/>
                  </a:lnTo>
                  <a:lnTo>
                    <a:pt x="13683" y="9668"/>
                  </a:lnTo>
                  <a:lnTo>
                    <a:pt x="13768" y="9434"/>
                  </a:lnTo>
                  <a:lnTo>
                    <a:pt x="13832" y="9179"/>
                  </a:lnTo>
                  <a:lnTo>
                    <a:pt x="13895" y="8924"/>
                  </a:lnTo>
                  <a:lnTo>
                    <a:pt x="13917" y="8648"/>
                  </a:lnTo>
                  <a:lnTo>
                    <a:pt x="13938" y="8393"/>
                  </a:lnTo>
                  <a:lnTo>
                    <a:pt x="13938" y="8117"/>
                  </a:lnTo>
                  <a:lnTo>
                    <a:pt x="13917" y="7841"/>
                  </a:lnTo>
                  <a:lnTo>
                    <a:pt x="13874" y="7564"/>
                  </a:lnTo>
                  <a:lnTo>
                    <a:pt x="13832" y="7288"/>
                  </a:lnTo>
                  <a:lnTo>
                    <a:pt x="13768" y="6991"/>
                  </a:lnTo>
                  <a:lnTo>
                    <a:pt x="13683" y="6715"/>
                  </a:lnTo>
                  <a:lnTo>
                    <a:pt x="13577" y="6417"/>
                  </a:lnTo>
                  <a:lnTo>
                    <a:pt x="13471" y="6141"/>
                  </a:lnTo>
                  <a:lnTo>
                    <a:pt x="13343" y="5844"/>
                  </a:lnTo>
                  <a:lnTo>
                    <a:pt x="13194" y="5546"/>
                  </a:lnTo>
                  <a:lnTo>
                    <a:pt x="13046" y="5270"/>
                  </a:lnTo>
                  <a:lnTo>
                    <a:pt x="12876" y="4972"/>
                  </a:lnTo>
                  <a:lnTo>
                    <a:pt x="12684" y="4696"/>
                  </a:lnTo>
                  <a:lnTo>
                    <a:pt x="12493" y="4420"/>
                  </a:lnTo>
                  <a:lnTo>
                    <a:pt x="12068" y="3868"/>
                  </a:lnTo>
                  <a:lnTo>
                    <a:pt x="11580" y="3315"/>
                  </a:lnTo>
                  <a:lnTo>
                    <a:pt x="11303" y="3060"/>
                  </a:lnTo>
                  <a:lnTo>
                    <a:pt x="11027" y="2805"/>
                  </a:lnTo>
                  <a:lnTo>
                    <a:pt x="10751" y="2550"/>
                  </a:lnTo>
                  <a:lnTo>
                    <a:pt x="10432" y="2317"/>
                  </a:lnTo>
                  <a:lnTo>
                    <a:pt x="10135" y="2083"/>
                  </a:lnTo>
                  <a:lnTo>
                    <a:pt x="9816" y="1849"/>
                  </a:lnTo>
                  <a:lnTo>
                    <a:pt x="9476" y="1637"/>
                  </a:lnTo>
                  <a:lnTo>
                    <a:pt x="9136" y="1424"/>
                  </a:lnTo>
                  <a:lnTo>
                    <a:pt x="8796" y="1233"/>
                  </a:lnTo>
                  <a:lnTo>
                    <a:pt x="8456" y="1063"/>
                  </a:lnTo>
                  <a:lnTo>
                    <a:pt x="8117" y="893"/>
                  </a:lnTo>
                  <a:lnTo>
                    <a:pt x="7777" y="744"/>
                  </a:lnTo>
                  <a:lnTo>
                    <a:pt x="7097" y="490"/>
                  </a:lnTo>
                  <a:lnTo>
                    <a:pt x="6438" y="277"/>
                  </a:lnTo>
                  <a:lnTo>
                    <a:pt x="6098" y="213"/>
                  </a:lnTo>
                  <a:lnTo>
                    <a:pt x="5758" y="128"/>
                  </a:lnTo>
                  <a:lnTo>
                    <a:pt x="5440" y="86"/>
                  </a:lnTo>
                  <a:lnTo>
                    <a:pt x="5100" y="43"/>
                  </a:lnTo>
                  <a:lnTo>
                    <a:pt x="4781" y="22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rgbClr val="BE9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32"/>
            <p:cNvSpPr/>
            <p:nvPr/>
          </p:nvSpPr>
          <p:spPr>
            <a:xfrm>
              <a:off x="-2906225" y="-570550"/>
              <a:ext cx="317125" cy="217250"/>
            </a:xfrm>
            <a:custGeom>
              <a:avLst/>
              <a:gdLst/>
              <a:ahLst/>
              <a:cxnLst/>
              <a:rect l="l" t="t" r="r" b="b"/>
              <a:pathLst>
                <a:path w="12685" h="8690" extrusionOk="0">
                  <a:moveTo>
                    <a:pt x="43" y="0"/>
                  </a:moveTo>
                  <a:lnTo>
                    <a:pt x="1" y="21"/>
                  </a:lnTo>
                  <a:lnTo>
                    <a:pt x="22" y="276"/>
                  </a:lnTo>
                  <a:lnTo>
                    <a:pt x="86" y="595"/>
                  </a:lnTo>
                  <a:lnTo>
                    <a:pt x="192" y="999"/>
                  </a:lnTo>
                  <a:lnTo>
                    <a:pt x="319" y="1445"/>
                  </a:lnTo>
                  <a:lnTo>
                    <a:pt x="489" y="1934"/>
                  </a:lnTo>
                  <a:lnTo>
                    <a:pt x="702" y="2465"/>
                  </a:lnTo>
                  <a:lnTo>
                    <a:pt x="978" y="2996"/>
                  </a:lnTo>
                  <a:lnTo>
                    <a:pt x="1127" y="3251"/>
                  </a:lnTo>
                  <a:lnTo>
                    <a:pt x="1297" y="3527"/>
                  </a:lnTo>
                  <a:lnTo>
                    <a:pt x="1488" y="3782"/>
                  </a:lnTo>
                  <a:lnTo>
                    <a:pt x="1679" y="4037"/>
                  </a:lnTo>
                  <a:lnTo>
                    <a:pt x="1913" y="4292"/>
                  </a:lnTo>
                  <a:lnTo>
                    <a:pt x="2146" y="4526"/>
                  </a:lnTo>
                  <a:lnTo>
                    <a:pt x="2401" y="4738"/>
                  </a:lnTo>
                  <a:lnTo>
                    <a:pt x="2678" y="4972"/>
                  </a:lnTo>
                  <a:lnTo>
                    <a:pt x="2975" y="5163"/>
                  </a:lnTo>
                  <a:lnTo>
                    <a:pt x="3294" y="5354"/>
                  </a:lnTo>
                  <a:lnTo>
                    <a:pt x="3634" y="5524"/>
                  </a:lnTo>
                  <a:lnTo>
                    <a:pt x="3995" y="5673"/>
                  </a:lnTo>
                  <a:lnTo>
                    <a:pt x="4377" y="5800"/>
                  </a:lnTo>
                  <a:lnTo>
                    <a:pt x="4781" y="5907"/>
                  </a:lnTo>
                  <a:lnTo>
                    <a:pt x="5227" y="5992"/>
                  </a:lnTo>
                  <a:lnTo>
                    <a:pt x="5673" y="6034"/>
                  </a:lnTo>
                  <a:lnTo>
                    <a:pt x="6162" y="6055"/>
                  </a:lnTo>
                  <a:lnTo>
                    <a:pt x="7543" y="6055"/>
                  </a:lnTo>
                  <a:lnTo>
                    <a:pt x="8350" y="6077"/>
                  </a:lnTo>
                  <a:lnTo>
                    <a:pt x="9051" y="6140"/>
                  </a:lnTo>
                  <a:lnTo>
                    <a:pt x="9689" y="6247"/>
                  </a:lnTo>
                  <a:lnTo>
                    <a:pt x="10241" y="6395"/>
                  </a:lnTo>
                  <a:lnTo>
                    <a:pt x="10730" y="6544"/>
                  </a:lnTo>
                  <a:lnTo>
                    <a:pt x="11134" y="6735"/>
                  </a:lnTo>
                  <a:lnTo>
                    <a:pt x="11495" y="6948"/>
                  </a:lnTo>
                  <a:lnTo>
                    <a:pt x="11792" y="7160"/>
                  </a:lnTo>
                  <a:lnTo>
                    <a:pt x="12026" y="7373"/>
                  </a:lnTo>
                  <a:lnTo>
                    <a:pt x="12238" y="7606"/>
                  </a:lnTo>
                  <a:lnTo>
                    <a:pt x="12387" y="7840"/>
                  </a:lnTo>
                  <a:lnTo>
                    <a:pt x="12493" y="8074"/>
                  </a:lnTo>
                  <a:lnTo>
                    <a:pt x="12578" y="8286"/>
                  </a:lnTo>
                  <a:lnTo>
                    <a:pt x="12642" y="8499"/>
                  </a:lnTo>
                  <a:lnTo>
                    <a:pt x="12685" y="8690"/>
                  </a:lnTo>
                  <a:lnTo>
                    <a:pt x="12685" y="8669"/>
                  </a:lnTo>
                  <a:lnTo>
                    <a:pt x="12663" y="8414"/>
                  </a:lnTo>
                  <a:lnTo>
                    <a:pt x="12621" y="8116"/>
                  </a:lnTo>
                  <a:lnTo>
                    <a:pt x="12557" y="7797"/>
                  </a:lnTo>
                  <a:lnTo>
                    <a:pt x="12451" y="7479"/>
                  </a:lnTo>
                  <a:lnTo>
                    <a:pt x="12302" y="7139"/>
                  </a:lnTo>
                  <a:lnTo>
                    <a:pt x="12132" y="6799"/>
                  </a:lnTo>
                  <a:lnTo>
                    <a:pt x="11898" y="6459"/>
                  </a:lnTo>
                  <a:lnTo>
                    <a:pt x="11750" y="6289"/>
                  </a:lnTo>
                  <a:lnTo>
                    <a:pt x="11601" y="6140"/>
                  </a:lnTo>
                  <a:lnTo>
                    <a:pt x="11431" y="5992"/>
                  </a:lnTo>
                  <a:lnTo>
                    <a:pt x="11240" y="5843"/>
                  </a:lnTo>
                  <a:lnTo>
                    <a:pt x="11049" y="5694"/>
                  </a:lnTo>
                  <a:lnTo>
                    <a:pt x="10836" y="5545"/>
                  </a:lnTo>
                  <a:lnTo>
                    <a:pt x="10602" y="5439"/>
                  </a:lnTo>
                  <a:lnTo>
                    <a:pt x="10347" y="5312"/>
                  </a:lnTo>
                  <a:lnTo>
                    <a:pt x="10071" y="5205"/>
                  </a:lnTo>
                  <a:lnTo>
                    <a:pt x="9774" y="5099"/>
                  </a:lnTo>
                  <a:lnTo>
                    <a:pt x="9455" y="5014"/>
                  </a:lnTo>
                  <a:lnTo>
                    <a:pt x="9115" y="4951"/>
                  </a:lnTo>
                  <a:lnTo>
                    <a:pt x="8754" y="4887"/>
                  </a:lnTo>
                  <a:lnTo>
                    <a:pt x="8372" y="4844"/>
                  </a:lnTo>
                  <a:lnTo>
                    <a:pt x="7968" y="4823"/>
                  </a:lnTo>
                  <a:lnTo>
                    <a:pt x="7097" y="4823"/>
                  </a:lnTo>
                  <a:lnTo>
                    <a:pt x="6608" y="4844"/>
                  </a:lnTo>
                  <a:lnTo>
                    <a:pt x="6226" y="4866"/>
                  </a:lnTo>
                  <a:lnTo>
                    <a:pt x="5865" y="4844"/>
                  </a:lnTo>
                  <a:lnTo>
                    <a:pt x="5503" y="4802"/>
                  </a:lnTo>
                  <a:lnTo>
                    <a:pt x="5163" y="4759"/>
                  </a:lnTo>
                  <a:lnTo>
                    <a:pt x="4823" y="4674"/>
                  </a:lnTo>
                  <a:lnTo>
                    <a:pt x="4505" y="4568"/>
                  </a:lnTo>
                  <a:lnTo>
                    <a:pt x="4207" y="4462"/>
                  </a:lnTo>
                  <a:lnTo>
                    <a:pt x="3910" y="4313"/>
                  </a:lnTo>
                  <a:lnTo>
                    <a:pt x="3612" y="4186"/>
                  </a:lnTo>
                  <a:lnTo>
                    <a:pt x="3336" y="4016"/>
                  </a:lnTo>
                  <a:lnTo>
                    <a:pt x="3081" y="3846"/>
                  </a:lnTo>
                  <a:lnTo>
                    <a:pt x="2826" y="3654"/>
                  </a:lnTo>
                  <a:lnTo>
                    <a:pt x="2593" y="3463"/>
                  </a:lnTo>
                  <a:lnTo>
                    <a:pt x="2359" y="3272"/>
                  </a:lnTo>
                  <a:lnTo>
                    <a:pt x="1934" y="2847"/>
                  </a:lnTo>
                  <a:lnTo>
                    <a:pt x="1552" y="2422"/>
                  </a:lnTo>
                  <a:lnTo>
                    <a:pt x="1212" y="1976"/>
                  </a:lnTo>
                  <a:lnTo>
                    <a:pt x="914" y="1551"/>
                  </a:lnTo>
                  <a:lnTo>
                    <a:pt x="659" y="1147"/>
                  </a:lnTo>
                  <a:lnTo>
                    <a:pt x="426" y="786"/>
                  </a:lnTo>
                  <a:lnTo>
                    <a:pt x="256" y="46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9" name="Google Shape;3009;p32"/>
          <p:cNvGrpSpPr/>
          <p:nvPr/>
        </p:nvGrpSpPr>
        <p:grpSpPr>
          <a:xfrm>
            <a:off x="8430780" y="2271601"/>
            <a:ext cx="692648" cy="600283"/>
            <a:chOff x="-3340700" y="1114250"/>
            <a:chExt cx="1318325" cy="1142525"/>
          </a:xfrm>
        </p:grpSpPr>
        <p:sp>
          <p:nvSpPr>
            <p:cNvPr id="3010" name="Google Shape;3010;p32"/>
            <p:cNvSpPr/>
            <p:nvPr/>
          </p:nvSpPr>
          <p:spPr>
            <a:xfrm>
              <a:off x="-2888700" y="1205625"/>
              <a:ext cx="866325" cy="622525"/>
            </a:xfrm>
            <a:custGeom>
              <a:avLst/>
              <a:gdLst/>
              <a:ahLst/>
              <a:cxnLst/>
              <a:rect l="l" t="t" r="r" b="b"/>
              <a:pathLst>
                <a:path w="34653" h="24901" extrusionOk="0">
                  <a:moveTo>
                    <a:pt x="11091" y="0"/>
                  </a:moveTo>
                  <a:lnTo>
                    <a:pt x="10518" y="21"/>
                  </a:lnTo>
                  <a:lnTo>
                    <a:pt x="9944" y="64"/>
                  </a:lnTo>
                  <a:lnTo>
                    <a:pt x="8839" y="170"/>
                  </a:lnTo>
                  <a:lnTo>
                    <a:pt x="7798" y="297"/>
                  </a:lnTo>
                  <a:lnTo>
                    <a:pt x="6842" y="446"/>
                  </a:lnTo>
                  <a:lnTo>
                    <a:pt x="5865" y="616"/>
                  </a:lnTo>
                  <a:lnTo>
                    <a:pt x="4887" y="807"/>
                  </a:lnTo>
                  <a:lnTo>
                    <a:pt x="3910" y="977"/>
                  </a:lnTo>
                  <a:lnTo>
                    <a:pt x="2933" y="1126"/>
                  </a:lnTo>
                  <a:lnTo>
                    <a:pt x="2444" y="1190"/>
                  </a:lnTo>
                  <a:lnTo>
                    <a:pt x="1955" y="1211"/>
                  </a:lnTo>
                  <a:lnTo>
                    <a:pt x="1467" y="1232"/>
                  </a:lnTo>
                  <a:lnTo>
                    <a:pt x="978" y="1232"/>
                  </a:lnTo>
                  <a:lnTo>
                    <a:pt x="489" y="1211"/>
                  </a:lnTo>
                  <a:lnTo>
                    <a:pt x="1" y="1169"/>
                  </a:lnTo>
                  <a:lnTo>
                    <a:pt x="319" y="3272"/>
                  </a:lnTo>
                  <a:lnTo>
                    <a:pt x="553" y="4865"/>
                  </a:lnTo>
                  <a:lnTo>
                    <a:pt x="638" y="5503"/>
                  </a:lnTo>
                  <a:lnTo>
                    <a:pt x="659" y="5906"/>
                  </a:lnTo>
                  <a:lnTo>
                    <a:pt x="723" y="6650"/>
                  </a:lnTo>
                  <a:lnTo>
                    <a:pt x="829" y="7394"/>
                  </a:lnTo>
                  <a:lnTo>
                    <a:pt x="936" y="8116"/>
                  </a:lnTo>
                  <a:lnTo>
                    <a:pt x="1084" y="8838"/>
                  </a:lnTo>
                  <a:lnTo>
                    <a:pt x="1233" y="9561"/>
                  </a:lnTo>
                  <a:lnTo>
                    <a:pt x="1424" y="10283"/>
                  </a:lnTo>
                  <a:lnTo>
                    <a:pt x="1658" y="10984"/>
                  </a:lnTo>
                  <a:lnTo>
                    <a:pt x="1892" y="11685"/>
                  </a:lnTo>
                  <a:lnTo>
                    <a:pt x="2147" y="12386"/>
                  </a:lnTo>
                  <a:lnTo>
                    <a:pt x="2444" y="13066"/>
                  </a:lnTo>
                  <a:lnTo>
                    <a:pt x="2763" y="13725"/>
                  </a:lnTo>
                  <a:lnTo>
                    <a:pt x="3103" y="14384"/>
                  </a:lnTo>
                  <a:lnTo>
                    <a:pt x="3464" y="15042"/>
                  </a:lnTo>
                  <a:lnTo>
                    <a:pt x="3846" y="15680"/>
                  </a:lnTo>
                  <a:lnTo>
                    <a:pt x="4250" y="16296"/>
                  </a:lnTo>
                  <a:lnTo>
                    <a:pt x="4675" y="16891"/>
                  </a:lnTo>
                  <a:lnTo>
                    <a:pt x="4781" y="16636"/>
                  </a:lnTo>
                  <a:lnTo>
                    <a:pt x="4866" y="16360"/>
                  </a:lnTo>
                  <a:lnTo>
                    <a:pt x="4909" y="16083"/>
                  </a:lnTo>
                  <a:lnTo>
                    <a:pt x="4951" y="15807"/>
                  </a:lnTo>
                  <a:lnTo>
                    <a:pt x="4972" y="15531"/>
                  </a:lnTo>
                  <a:lnTo>
                    <a:pt x="4951" y="15255"/>
                  </a:lnTo>
                  <a:lnTo>
                    <a:pt x="4909" y="14957"/>
                  </a:lnTo>
                  <a:lnTo>
                    <a:pt x="4845" y="14681"/>
                  </a:lnTo>
                  <a:lnTo>
                    <a:pt x="5334" y="15318"/>
                  </a:lnTo>
                  <a:lnTo>
                    <a:pt x="5843" y="15935"/>
                  </a:lnTo>
                  <a:lnTo>
                    <a:pt x="6375" y="16551"/>
                  </a:lnTo>
                  <a:lnTo>
                    <a:pt x="6906" y="17146"/>
                  </a:lnTo>
                  <a:lnTo>
                    <a:pt x="7458" y="17719"/>
                  </a:lnTo>
                  <a:lnTo>
                    <a:pt x="8032" y="18293"/>
                  </a:lnTo>
                  <a:lnTo>
                    <a:pt x="8605" y="18845"/>
                  </a:lnTo>
                  <a:lnTo>
                    <a:pt x="9200" y="19398"/>
                  </a:lnTo>
                  <a:lnTo>
                    <a:pt x="9795" y="19929"/>
                  </a:lnTo>
                  <a:lnTo>
                    <a:pt x="10411" y="20439"/>
                  </a:lnTo>
                  <a:lnTo>
                    <a:pt x="11049" y="20927"/>
                  </a:lnTo>
                  <a:lnTo>
                    <a:pt x="11686" y="21416"/>
                  </a:lnTo>
                  <a:lnTo>
                    <a:pt x="12323" y="21883"/>
                  </a:lnTo>
                  <a:lnTo>
                    <a:pt x="12982" y="22330"/>
                  </a:lnTo>
                  <a:lnTo>
                    <a:pt x="13662" y="22776"/>
                  </a:lnTo>
                  <a:lnTo>
                    <a:pt x="14342" y="23201"/>
                  </a:lnTo>
                  <a:lnTo>
                    <a:pt x="14321" y="22776"/>
                  </a:lnTo>
                  <a:lnTo>
                    <a:pt x="14236" y="22351"/>
                  </a:lnTo>
                  <a:lnTo>
                    <a:pt x="14129" y="21947"/>
                  </a:lnTo>
                  <a:lnTo>
                    <a:pt x="13959" y="21565"/>
                  </a:lnTo>
                  <a:lnTo>
                    <a:pt x="14554" y="21883"/>
                  </a:lnTo>
                  <a:lnTo>
                    <a:pt x="15149" y="22202"/>
                  </a:lnTo>
                  <a:lnTo>
                    <a:pt x="15744" y="22500"/>
                  </a:lnTo>
                  <a:lnTo>
                    <a:pt x="16360" y="22776"/>
                  </a:lnTo>
                  <a:lnTo>
                    <a:pt x="16976" y="23031"/>
                  </a:lnTo>
                  <a:lnTo>
                    <a:pt x="17592" y="23286"/>
                  </a:lnTo>
                  <a:lnTo>
                    <a:pt x="18230" y="23519"/>
                  </a:lnTo>
                  <a:lnTo>
                    <a:pt x="18867" y="23732"/>
                  </a:lnTo>
                  <a:lnTo>
                    <a:pt x="19505" y="23944"/>
                  </a:lnTo>
                  <a:lnTo>
                    <a:pt x="20163" y="24136"/>
                  </a:lnTo>
                  <a:lnTo>
                    <a:pt x="20822" y="24306"/>
                  </a:lnTo>
                  <a:lnTo>
                    <a:pt x="21459" y="24454"/>
                  </a:lnTo>
                  <a:lnTo>
                    <a:pt x="22118" y="24582"/>
                  </a:lnTo>
                  <a:lnTo>
                    <a:pt x="22798" y="24709"/>
                  </a:lnTo>
                  <a:lnTo>
                    <a:pt x="23456" y="24815"/>
                  </a:lnTo>
                  <a:lnTo>
                    <a:pt x="24115" y="24900"/>
                  </a:lnTo>
                  <a:lnTo>
                    <a:pt x="23371" y="23541"/>
                  </a:lnTo>
                  <a:lnTo>
                    <a:pt x="23371" y="23541"/>
                  </a:lnTo>
                  <a:lnTo>
                    <a:pt x="24051" y="23753"/>
                  </a:lnTo>
                  <a:lnTo>
                    <a:pt x="24752" y="23944"/>
                  </a:lnTo>
                  <a:lnTo>
                    <a:pt x="25453" y="24114"/>
                  </a:lnTo>
                  <a:lnTo>
                    <a:pt x="26155" y="24242"/>
                  </a:lnTo>
                  <a:lnTo>
                    <a:pt x="26856" y="24348"/>
                  </a:lnTo>
                  <a:lnTo>
                    <a:pt x="27578" y="24433"/>
                  </a:lnTo>
                  <a:lnTo>
                    <a:pt x="28279" y="24476"/>
                  </a:lnTo>
                  <a:lnTo>
                    <a:pt x="29002" y="24497"/>
                  </a:lnTo>
                  <a:lnTo>
                    <a:pt x="29703" y="24497"/>
                  </a:lnTo>
                  <a:lnTo>
                    <a:pt x="30425" y="24476"/>
                  </a:lnTo>
                  <a:lnTo>
                    <a:pt x="31147" y="24433"/>
                  </a:lnTo>
                  <a:lnTo>
                    <a:pt x="31849" y="24348"/>
                  </a:lnTo>
                  <a:lnTo>
                    <a:pt x="32550" y="24242"/>
                  </a:lnTo>
                  <a:lnTo>
                    <a:pt x="33251" y="24114"/>
                  </a:lnTo>
                  <a:lnTo>
                    <a:pt x="33952" y="23944"/>
                  </a:lnTo>
                  <a:lnTo>
                    <a:pt x="34653" y="23774"/>
                  </a:lnTo>
                  <a:lnTo>
                    <a:pt x="34079" y="22648"/>
                  </a:lnTo>
                  <a:lnTo>
                    <a:pt x="33506" y="21522"/>
                  </a:lnTo>
                  <a:lnTo>
                    <a:pt x="32911" y="20418"/>
                  </a:lnTo>
                  <a:lnTo>
                    <a:pt x="32273" y="19355"/>
                  </a:lnTo>
                  <a:lnTo>
                    <a:pt x="31933" y="18824"/>
                  </a:lnTo>
                  <a:lnTo>
                    <a:pt x="31594" y="18314"/>
                  </a:lnTo>
                  <a:lnTo>
                    <a:pt x="31232" y="17804"/>
                  </a:lnTo>
                  <a:lnTo>
                    <a:pt x="30871" y="17316"/>
                  </a:lnTo>
                  <a:lnTo>
                    <a:pt x="30489" y="16827"/>
                  </a:lnTo>
                  <a:lnTo>
                    <a:pt x="30064" y="16360"/>
                  </a:lnTo>
                  <a:lnTo>
                    <a:pt x="29639" y="15892"/>
                  </a:lnTo>
                  <a:lnTo>
                    <a:pt x="29193" y="15467"/>
                  </a:lnTo>
                  <a:lnTo>
                    <a:pt x="29575" y="15297"/>
                  </a:lnTo>
                  <a:lnTo>
                    <a:pt x="29830" y="15191"/>
                  </a:lnTo>
                  <a:lnTo>
                    <a:pt x="30149" y="15063"/>
                  </a:lnTo>
                  <a:lnTo>
                    <a:pt x="30744" y="14787"/>
                  </a:lnTo>
                  <a:lnTo>
                    <a:pt x="30191" y="14320"/>
                  </a:lnTo>
                  <a:lnTo>
                    <a:pt x="29660" y="13852"/>
                  </a:lnTo>
                  <a:lnTo>
                    <a:pt x="29150" y="13406"/>
                  </a:lnTo>
                  <a:lnTo>
                    <a:pt x="28662" y="12939"/>
                  </a:lnTo>
                  <a:lnTo>
                    <a:pt x="27748" y="12068"/>
                  </a:lnTo>
                  <a:lnTo>
                    <a:pt x="26856" y="11197"/>
                  </a:lnTo>
                  <a:lnTo>
                    <a:pt x="26410" y="10793"/>
                  </a:lnTo>
                  <a:lnTo>
                    <a:pt x="25942" y="10389"/>
                  </a:lnTo>
                  <a:lnTo>
                    <a:pt x="25453" y="10007"/>
                  </a:lnTo>
                  <a:lnTo>
                    <a:pt x="24944" y="9625"/>
                  </a:lnTo>
                  <a:lnTo>
                    <a:pt x="24412" y="9285"/>
                  </a:lnTo>
                  <a:lnTo>
                    <a:pt x="23839" y="8945"/>
                  </a:lnTo>
                  <a:lnTo>
                    <a:pt x="23223" y="8626"/>
                  </a:lnTo>
                  <a:lnTo>
                    <a:pt x="22564" y="8307"/>
                  </a:lnTo>
                  <a:lnTo>
                    <a:pt x="22946" y="8095"/>
                  </a:lnTo>
                  <a:lnTo>
                    <a:pt x="23329" y="7925"/>
                  </a:lnTo>
                  <a:lnTo>
                    <a:pt x="23733" y="7797"/>
                  </a:lnTo>
                  <a:lnTo>
                    <a:pt x="24179" y="7691"/>
                  </a:lnTo>
                  <a:lnTo>
                    <a:pt x="23669" y="7245"/>
                  </a:lnTo>
                  <a:lnTo>
                    <a:pt x="23116" y="6820"/>
                  </a:lnTo>
                  <a:lnTo>
                    <a:pt x="22564" y="6416"/>
                  </a:lnTo>
                  <a:lnTo>
                    <a:pt x="22012" y="6013"/>
                  </a:lnTo>
                  <a:lnTo>
                    <a:pt x="21417" y="5651"/>
                  </a:lnTo>
                  <a:lnTo>
                    <a:pt x="20843" y="5290"/>
                  </a:lnTo>
                  <a:lnTo>
                    <a:pt x="20227" y="4950"/>
                  </a:lnTo>
                  <a:lnTo>
                    <a:pt x="19632" y="4632"/>
                  </a:lnTo>
                  <a:lnTo>
                    <a:pt x="18995" y="4313"/>
                  </a:lnTo>
                  <a:lnTo>
                    <a:pt x="18379" y="4016"/>
                  </a:lnTo>
                  <a:lnTo>
                    <a:pt x="17741" y="3739"/>
                  </a:lnTo>
                  <a:lnTo>
                    <a:pt x="17104" y="3463"/>
                  </a:lnTo>
                  <a:lnTo>
                    <a:pt x="15808" y="2974"/>
                  </a:lnTo>
                  <a:lnTo>
                    <a:pt x="14512" y="2507"/>
                  </a:lnTo>
                  <a:lnTo>
                    <a:pt x="14830" y="2316"/>
                  </a:lnTo>
                  <a:lnTo>
                    <a:pt x="15277" y="2018"/>
                  </a:lnTo>
                  <a:lnTo>
                    <a:pt x="15702" y="1721"/>
                  </a:lnTo>
                  <a:lnTo>
                    <a:pt x="16020" y="1530"/>
                  </a:lnTo>
                  <a:lnTo>
                    <a:pt x="15850" y="1339"/>
                  </a:lnTo>
                  <a:lnTo>
                    <a:pt x="15680" y="1190"/>
                  </a:lnTo>
                  <a:lnTo>
                    <a:pt x="15489" y="1020"/>
                  </a:lnTo>
                  <a:lnTo>
                    <a:pt x="15277" y="892"/>
                  </a:lnTo>
                  <a:lnTo>
                    <a:pt x="15064" y="765"/>
                  </a:lnTo>
                  <a:lnTo>
                    <a:pt x="14852" y="637"/>
                  </a:lnTo>
                  <a:lnTo>
                    <a:pt x="14618" y="531"/>
                  </a:lnTo>
                  <a:lnTo>
                    <a:pt x="14384" y="446"/>
                  </a:lnTo>
                  <a:lnTo>
                    <a:pt x="13874" y="297"/>
                  </a:lnTo>
                  <a:lnTo>
                    <a:pt x="13364" y="170"/>
                  </a:lnTo>
                  <a:lnTo>
                    <a:pt x="12812" y="85"/>
                  </a:lnTo>
                  <a:lnTo>
                    <a:pt x="12238" y="21"/>
                  </a:lnTo>
                  <a:lnTo>
                    <a:pt x="11665" y="0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32"/>
            <p:cNvSpPr/>
            <p:nvPr/>
          </p:nvSpPr>
          <p:spPr>
            <a:xfrm>
              <a:off x="-2850450" y="1272000"/>
              <a:ext cx="692650" cy="432925"/>
            </a:xfrm>
            <a:custGeom>
              <a:avLst/>
              <a:gdLst/>
              <a:ahLst/>
              <a:cxnLst/>
              <a:rect l="l" t="t" r="r" b="b"/>
              <a:pathLst>
                <a:path w="27706" h="17317" extrusionOk="0">
                  <a:moveTo>
                    <a:pt x="0" y="1"/>
                  </a:moveTo>
                  <a:lnTo>
                    <a:pt x="255" y="150"/>
                  </a:lnTo>
                  <a:lnTo>
                    <a:pt x="447" y="277"/>
                  </a:lnTo>
                  <a:lnTo>
                    <a:pt x="659" y="426"/>
                  </a:lnTo>
                  <a:lnTo>
                    <a:pt x="893" y="617"/>
                  </a:lnTo>
                  <a:lnTo>
                    <a:pt x="1148" y="851"/>
                  </a:lnTo>
                  <a:lnTo>
                    <a:pt x="1424" y="1127"/>
                  </a:lnTo>
                  <a:lnTo>
                    <a:pt x="1700" y="1467"/>
                  </a:lnTo>
                  <a:lnTo>
                    <a:pt x="1998" y="1849"/>
                  </a:lnTo>
                  <a:lnTo>
                    <a:pt x="2316" y="2274"/>
                  </a:lnTo>
                  <a:lnTo>
                    <a:pt x="2614" y="2784"/>
                  </a:lnTo>
                  <a:lnTo>
                    <a:pt x="2911" y="3336"/>
                  </a:lnTo>
                  <a:lnTo>
                    <a:pt x="3187" y="3974"/>
                  </a:lnTo>
                  <a:lnTo>
                    <a:pt x="3485" y="4675"/>
                  </a:lnTo>
                  <a:lnTo>
                    <a:pt x="3634" y="5057"/>
                  </a:lnTo>
                  <a:lnTo>
                    <a:pt x="3846" y="5461"/>
                  </a:lnTo>
                  <a:lnTo>
                    <a:pt x="4101" y="5886"/>
                  </a:lnTo>
                  <a:lnTo>
                    <a:pt x="4420" y="6332"/>
                  </a:lnTo>
                  <a:lnTo>
                    <a:pt x="4781" y="6800"/>
                  </a:lnTo>
                  <a:lnTo>
                    <a:pt x="5184" y="7267"/>
                  </a:lnTo>
                  <a:lnTo>
                    <a:pt x="5631" y="7756"/>
                  </a:lnTo>
                  <a:lnTo>
                    <a:pt x="6119" y="8266"/>
                  </a:lnTo>
                  <a:lnTo>
                    <a:pt x="6650" y="8775"/>
                  </a:lnTo>
                  <a:lnTo>
                    <a:pt x="7224" y="9285"/>
                  </a:lnTo>
                  <a:lnTo>
                    <a:pt x="7840" y="9795"/>
                  </a:lnTo>
                  <a:lnTo>
                    <a:pt x="8499" y="10326"/>
                  </a:lnTo>
                  <a:lnTo>
                    <a:pt x="9200" y="10836"/>
                  </a:lnTo>
                  <a:lnTo>
                    <a:pt x="9922" y="11346"/>
                  </a:lnTo>
                  <a:lnTo>
                    <a:pt x="10687" y="11856"/>
                  </a:lnTo>
                  <a:lnTo>
                    <a:pt x="11473" y="12345"/>
                  </a:lnTo>
                  <a:lnTo>
                    <a:pt x="12302" y="12833"/>
                  </a:lnTo>
                  <a:lnTo>
                    <a:pt x="13152" y="13322"/>
                  </a:lnTo>
                  <a:lnTo>
                    <a:pt x="14044" y="13768"/>
                  </a:lnTo>
                  <a:lnTo>
                    <a:pt x="14958" y="14214"/>
                  </a:lnTo>
                  <a:lnTo>
                    <a:pt x="15892" y="14639"/>
                  </a:lnTo>
                  <a:lnTo>
                    <a:pt x="16870" y="15043"/>
                  </a:lnTo>
                  <a:lnTo>
                    <a:pt x="17868" y="15404"/>
                  </a:lnTo>
                  <a:lnTo>
                    <a:pt x="18888" y="15765"/>
                  </a:lnTo>
                  <a:lnTo>
                    <a:pt x="19908" y="16084"/>
                  </a:lnTo>
                  <a:lnTo>
                    <a:pt x="20970" y="16360"/>
                  </a:lnTo>
                  <a:lnTo>
                    <a:pt x="22054" y="16615"/>
                  </a:lnTo>
                  <a:lnTo>
                    <a:pt x="23159" y="16849"/>
                  </a:lnTo>
                  <a:lnTo>
                    <a:pt x="24263" y="17019"/>
                  </a:lnTo>
                  <a:lnTo>
                    <a:pt x="25389" y="17168"/>
                  </a:lnTo>
                  <a:lnTo>
                    <a:pt x="26537" y="17253"/>
                  </a:lnTo>
                  <a:lnTo>
                    <a:pt x="27705" y="17316"/>
                  </a:lnTo>
                  <a:lnTo>
                    <a:pt x="26919" y="17146"/>
                  </a:lnTo>
                  <a:lnTo>
                    <a:pt x="26027" y="16955"/>
                  </a:lnTo>
                  <a:lnTo>
                    <a:pt x="24837" y="16658"/>
                  </a:lnTo>
                  <a:lnTo>
                    <a:pt x="23414" y="16275"/>
                  </a:lnTo>
                  <a:lnTo>
                    <a:pt x="21799" y="15808"/>
                  </a:lnTo>
                  <a:lnTo>
                    <a:pt x="20928" y="15510"/>
                  </a:lnTo>
                  <a:lnTo>
                    <a:pt x="20035" y="15213"/>
                  </a:lnTo>
                  <a:lnTo>
                    <a:pt x="19101" y="14873"/>
                  </a:lnTo>
                  <a:lnTo>
                    <a:pt x="18166" y="14512"/>
                  </a:lnTo>
                  <a:lnTo>
                    <a:pt x="17188" y="14129"/>
                  </a:lnTo>
                  <a:lnTo>
                    <a:pt x="16211" y="13705"/>
                  </a:lnTo>
                  <a:lnTo>
                    <a:pt x="15234" y="13258"/>
                  </a:lnTo>
                  <a:lnTo>
                    <a:pt x="14257" y="12791"/>
                  </a:lnTo>
                  <a:lnTo>
                    <a:pt x="13279" y="12281"/>
                  </a:lnTo>
                  <a:lnTo>
                    <a:pt x="12323" y="11729"/>
                  </a:lnTo>
                  <a:lnTo>
                    <a:pt x="11388" y="11155"/>
                  </a:lnTo>
                  <a:lnTo>
                    <a:pt x="10454" y="10560"/>
                  </a:lnTo>
                  <a:lnTo>
                    <a:pt x="9561" y="9923"/>
                  </a:lnTo>
                  <a:lnTo>
                    <a:pt x="8711" y="9243"/>
                  </a:lnTo>
                  <a:lnTo>
                    <a:pt x="8286" y="8903"/>
                  </a:lnTo>
                  <a:lnTo>
                    <a:pt x="7883" y="8542"/>
                  </a:lnTo>
                  <a:lnTo>
                    <a:pt x="7479" y="8159"/>
                  </a:lnTo>
                  <a:lnTo>
                    <a:pt x="7097" y="7798"/>
                  </a:lnTo>
                  <a:lnTo>
                    <a:pt x="6735" y="7416"/>
                  </a:lnTo>
                  <a:lnTo>
                    <a:pt x="6374" y="7012"/>
                  </a:lnTo>
                  <a:lnTo>
                    <a:pt x="6034" y="6608"/>
                  </a:lnTo>
                  <a:lnTo>
                    <a:pt x="5694" y="6205"/>
                  </a:lnTo>
                  <a:lnTo>
                    <a:pt x="5397" y="5780"/>
                  </a:lnTo>
                  <a:lnTo>
                    <a:pt x="5100" y="5355"/>
                  </a:lnTo>
                  <a:lnTo>
                    <a:pt x="4802" y="4909"/>
                  </a:lnTo>
                  <a:lnTo>
                    <a:pt x="4547" y="4462"/>
                  </a:lnTo>
                  <a:lnTo>
                    <a:pt x="4143" y="3761"/>
                  </a:lnTo>
                  <a:lnTo>
                    <a:pt x="3719" y="3124"/>
                  </a:lnTo>
                  <a:lnTo>
                    <a:pt x="3294" y="2572"/>
                  </a:lnTo>
                  <a:lnTo>
                    <a:pt x="2890" y="2104"/>
                  </a:lnTo>
                  <a:lnTo>
                    <a:pt x="2486" y="1679"/>
                  </a:lnTo>
                  <a:lnTo>
                    <a:pt x="2104" y="1297"/>
                  </a:lnTo>
                  <a:lnTo>
                    <a:pt x="1743" y="999"/>
                  </a:lnTo>
                  <a:lnTo>
                    <a:pt x="1403" y="744"/>
                  </a:lnTo>
                  <a:lnTo>
                    <a:pt x="1084" y="511"/>
                  </a:lnTo>
                  <a:lnTo>
                    <a:pt x="787" y="341"/>
                  </a:lnTo>
                  <a:lnTo>
                    <a:pt x="532" y="213"/>
                  </a:lnTo>
                  <a:lnTo>
                    <a:pt x="319" y="10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32"/>
            <p:cNvSpPr/>
            <p:nvPr/>
          </p:nvSpPr>
          <p:spPr>
            <a:xfrm>
              <a:off x="-2721900" y="1390450"/>
              <a:ext cx="206100" cy="44125"/>
            </a:xfrm>
            <a:custGeom>
              <a:avLst/>
              <a:gdLst/>
              <a:ahLst/>
              <a:cxnLst/>
              <a:rect l="l" t="t" r="r" b="b"/>
              <a:pathLst>
                <a:path w="8244" h="1765" extrusionOk="0">
                  <a:moveTo>
                    <a:pt x="4653" y="1"/>
                  </a:moveTo>
                  <a:lnTo>
                    <a:pt x="3909" y="22"/>
                  </a:lnTo>
                  <a:lnTo>
                    <a:pt x="3059" y="107"/>
                  </a:lnTo>
                  <a:lnTo>
                    <a:pt x="2125" y="234"/>
                  </a:lnTo>
                  <a:lnTo>
                    <a:pt x="1105" y="426"/>
                  </a:lnTo>
                  <a:lnTo>
                    <a:pt x="0" y="659"/>
                  </a:lnTo>
                  <a:lnTo>
                    <a:pt x="255" y="1764"/>
                  </a:lnTo>
                  <a:lnTo>
                    <a:pt x="467" y="1679"/>
                  </a:lnTo>
                  <a:lnTo>
                    <a:pt x="1062" y="1488"/>
                  </a:lnTo>
                  <a:lnTo>
                    <a:pt x="1955" y="1212"/>
                  </a:lnTo>
                  <a:lnTo>
                    <a:pt x="2486" y="1063"/>
                  </a:lnTo>
                  <a:lnTo>
                    <a:pt x="3081" y="935"/>
                  </a:lnTo>
                  <a:lnTo>
                    <a:pt x="3697" y="808"/>
                  </a:lnTo>
                  <a:lnTo>
                    <a:pt x="4334" y="681"/>
                  </a:lnTo>
                  <a:lnTo>
                    <a:pt x="5014" y="596"/>
                  </a:lnTo>
                  <a:lnTo>
                    <a:pt x="5673" y="511"/>
                  </a:lnTo>
                  <a:lnTo>
                    <a:pt x="6353" y="489"/>
                  </a:lnTo>
                  <a:lnTo>
                    <a:pt x="6990" y="489"/>
                  </a:lnTo>
                  <a:lnTo>
                    <a:pt x="7309" y="511"/>
                  </a:lnTo>
                  <a:lnTo>
                    <a:pt x="7627" y="553"/>
                  </a:lnTo>
                  <a:lnTo>
                    <a:pt x="7946" y="596"/>
                  </a:lnTo>
                  <a:lnTo>
                    <a:pt x="8243" y="659"/>
                  </a:lnTo>
                  <a:lnTo>
                    <a:pt x="8137" y="596"/>
                  </a:lnTo>
                  <a:lnTo>
                    <a:pt x="8010" y="532"/>
                  </a:lnTo>
                  <a:lnTo>
                    <a:pt x="7819" y="447"/>
                  </a:lnTo>
                  <a:lnTo>
                    <a:pt x="7585" y="362"/>
                  </a:lnTo>
                  <a:lnTo>
                    <a:pt x="7266" y="277"/>
                  </a:lnTo>
                  <a:lnTo>
                    <a:pt x="6884" y="171"/>
                  </a:lnTo>
                  <a:lnTo>
                    <a:pt x="6438" y="107"/>
                  </a:lnTo>
                  <a:lnTo>
                    <a:pt x="5928" y="43"/>
                  </a:lnTo>
                  <a:lnTo>
                    <a:pt x="5333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32"/>
            <p:cNvSpPr/>
            <p:nvPr/>
          </p:nvSpPr>
          <p:spPr>
            <a:xfrm>
              <a:off x="-2708100" y="1458450"/>
              <a:ext cx="88200" cy="191750"/>
            </a:xfrm>
            <a:custGeom>
              <a:avLst/>
              <a:gdLst/>
              <a:ahLst/>
              <a:cxnLst/>
              <a:rect l="l" t="t" r="r" b="b"/>
              <a:pathLst>
                <a:path w="3528" h="7670" extrusionOk="0">
                  <a:moveTo>
                    <a:pt x="1105" y="0"/>
                  </a:moveTo>
                  <a:lnTo>
                    <a:pt x="0" y="213"/>
                  </a:lnTo>
                  <a:lnTo>
                    <a:pt x="255" y="1339"/>
                  </a:lnTo>
                  <a:lnTo>
                    <a:pt x="532" y="2337"/>
                  </a:lnTo>
                  <a:lnTo>
                    <a:pt x="808" y="3230"/>
                  </a:lnTo>
                  <a:lnTo>
                    <a:pt x="1105" y="4037"/>
                  </a:lnTo>
                  <a:lnTo>
                    <a:pt x="1403" y="4738"/>
                  </a:lnTo>
                  <a:lnTo>
                    <a:pt x="1700" y="5333"/>
                  </a:lnTo>
                  <a:lnTo>
                    <a:pt x="1976" y="5864"/>
                  </a:lnTo>
                  <a:lnTo>
                    <a:pt x="2252" y="6310"/>
                  </a:lnTo>
                  <a:lnTo>
                    <a:pt x="2507" y="6671"/>
                  </a:lnTo>
                  <a:lnTo>
                    <a:pt x="2762" y="6969"/>
                  </a:lnTo>
                  <a:lnTo>
                    <a:pt x="2975" y="7203"/>
                  </a:lnTo>
                  <a:lnTo>
                    <a:pt x="3166" y="7394"/>
                  </a:lnTo>
                  <a:lnTo>
                    <a:pt x="3315" y="7521"/>
                  </a:lnTo>
                  <a:lnTo>
                    <a:pt x="3421" y="7606"/>
                  </a:lnTo>
                  <a:lnTo>
                    <a:pt x="3527" y="7670"/>
                  </a:lnTo>
                  <a:lnTo>
                    <a:pt x="3336" y="7436"/>
                  </a:lnTo>
                  <a:lnTo>
                    <a:pt x="3166" y="7181"/>
                  </a:lnTo>
                  <a:lnTo>
                    <a:pt x="2996" y="6905"/>
                  </a:lnTo>
                  <a:lnTo>
                    <a:pt x="2847" y="6629"/>
                  </a:lnTo>
                  <a:lnTo>
                    <a:pt x="2550" y="6034"/>
                  </a:lnTo>
                  <a:lnTo>
                    <a:pt x="2295" y="5418"/>
                  </a:lnTo>
                  <a:lnTo>
                    <a:pt x="2083" y="4781"/>
                  </a:lnTo>
                  <a:lnTo>
                    <a:pt x="1870" y="4143"/>
                  </a:lnTo>
                  <a:lnTo>
                    <a:pt x="1700" y="3527"/>
                  </a:lnTo>
                  <a:lnTo>
                    <a:pt x="1573" y="2911"/>
                  </a:lnTo>
                  <a:lnTo>
                    <a:pt x="1445" y="2316"/>
                  </a:lnTo>
                  <a:lnTo>
                    <a:pt x="1339" y="1764"/>
                  </a:lnTo>
                  <a:lnTo>
                    <a:pt x="1211" y="850"/>
                  </a:lnTo>
                  <a:lnTo>
                    <a:pt x="1126" y="213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32"/>
            <p:cNvSpPr/>
            <p:nvPr/>
          </p:nvSpPr>
          <p:spPr>
            <a:xfrm>
              <a:off x="-2570525" y="1562025"/>
              <a:ext cx="136525" cy="167850"/>
            </a:xfrm>
            <a:custGeom>
              <a:avLst/>
              <a:gdLst/>
              <a:ahLst/>
              <a:cxnLst/>
              <a:rect l="l" t="t" r="r" b="b"/>
              <a:pathLst>
                <a:path w="5461" h="6714" extrusionOk="0">
                  <a:moveTo>
                    <a:pt x="999" y="0"/>
                  </a:moveTo>
                  <a:lnTo>
                    <a:pt x="0" y="531"/>
                  </a:lnTo>
                  <a:lnTo>
                    <a:pt x="553" y="1530"/>
                  </a:lnTo>
                  <a:lnTo>
                    <a:pt x="1105" y="2422"/>
                  </a:lnTo>
                  <a:lnTo>
                    <a:pt x="1615" y="3187"/>
                  </a:lnTo>
                  <a:lnTo>
                    <a:pt x="2125" y="3888"/>
                  </a:lnTo>
                  <a:lnTo>
                    <a:pt x="2592" y="4462"/>
                  </a:lnTo>
                  <a:lnTo>
                    <a:pt x="3038" y="4972"/>
                  </a:lnTo>
                  <a:lnTo>
                    <a:pt x="3463" y="5397"/>
                  </a:lnTo>
                  <a:lnTo>
                    <a:pt x="3846" y="5737"/>
                  </a:lnTo>
                  <a:lnTo>
                    <a:pt x="4207" y="6013"/>
                  </a:lnTo>
                  <a:lnTo>
                    <a:pt x="4526" y="6246"/>
                  </a:lnTo>
                  <a:lnTo>
                    <a:pt x="4802" y="6416"/>
                  </a:lnTo>
                  <a:lnTo>
                    <a:pt x="5035" y="6544"/>
                  </a:lnTo>
                  <a:lnTo>
                    <a:pt x="5205" y="6629"/>
                  </a:lnTo>
                  <a:lnTo>
                    <a:pt x="5354" y="6671"/>
                  </a:lnTo>
                  <a:lnTo>
                    <a:pt x="5460" y="6714"/>
                  </a:lnTo>
                  <a:lnTo>
                    <a:pt x="5205" y="6523"/>
                  </a:lnTo>
                  <a:lnTo>
                    <a:pt x="4972" y="6331"/>
                  </a:lnTo>
                  <a:lnTo>
                    <a:pt x="4738" y="6119"/>
                  </a:lnTo>
                  <a:lnTo>
                    <a:pt x="4504" y="5885"/>
                  </a:lnTo>
                  <a:lnTo>
                    <a:pt x="4079" y="5397"/>
                  </a:lnTo>
                  <a:lnTo>
                    <a:pt x="3654" y="4887"/>
                  </a:lnTo>
                  <a:lnTo>
                    <a:pt x="3251" y="4334"/>
                  </a:lnTo>
                  <a:lnTo>
                    <a:pt x="2890" y="3782"/>
                  </a:lnTo>
                  <a:lnTo>
                    <a:pt x="2550" y="3208"/>
                  </a:lnTo>
                  <a:lnTo>
                    <a:pt x="2252" y="2656"/>
                  </a:lnTo>
                  <a:lnTo>
                    <a:pt x="1976" y="2125"/>
                  </a:lnTo>
                  <a:lnTo>
                    <a:pt x="1721" y="1636"/>
                  </a:lnTo>
                  <a:lnTo>
                    <a:pt x="1339" y="786"/>
                  </a:lnTo>
                  <a:lnTo>
                    <a:pt x="1084" y="213"/>
                  </a:lnTo>
                  <a:lnTo>
                    <a:pt x="99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32"/>
            <p:cNvSpPr/>
            <p:nvPr/>
          </p:nvSpPr>
          <p:spPr>
            <a:xfrm>
              <a:off x="-2613025" y="1503600"/>
              <a:ext cx="206100" cy="44100"/>
            </a:xfrm>
            <a:custGeom>
              <a:avLst/>
              <a:gdLst/>
              <a:ahLst/>
              <a:cxnLst/>
              <a:rect l="l" t="t" r="r" b="b"/>
              <a:pathLst>
                <a:path w="8244" h="1764" extrusionOk="0">
                  <a:moveTo>
                    <a:pt x="4653" y="0"/>
                  </a:moveTo>
                  <a:lnTo>
                    <a:pt x="3910" y="21"/>
                  </a:lnTo>
                  <a:lnTo>
                    <a:pt x="3060" y="106"/>
                  </a:lnTo>
                  <a:lnTo>
                    <a:pt x="2125" y="234"/>
                  </a:lnTo>
                  <a:lnTo>
                    <a:pt x="1105" y="404"/>
                  </a:lnTo>
                  <a:lnTo>
                    <a:pt x="0" y="659"/>
                  </a:lnTo>
                  <a:lnTo>
                    <a:pt x="255" y="1764"/>
                  </a:lnTo>
                  <a:lnTo>
                    <a:pt x="468" y="1679"/>
                  </a:lnTo>
                  <a:lnTo>
                    <a:pt x="1063" y="1466"/>
                  </a:lnTo>
                  <a:lnTo>
                    <a:pt x="1955" y="1211"/>
                  </a:lnTo>
                  <a:lnTo>
                    <a:pt x="2486" y="1062"/>
                  </a:lnTo>
                  <a:lnTo>
                    <a:pt x="3081" y="914"/>
                  </a:lnTo>
                  <a:lnTo>
                    <a:pt x="3697" y="786"/>
                  </a:lnTo>
                  <a:lnTo>
                    <a:pt x="4335" y="680"/>
                  </a:lnTo>
                  <a:lnTo>
                    <a:pt x="5014" y="574"/>
                  </a:lnTo>
                  <a:lnTo>
                    <a:pt x="5673" y="510"/>
                  </a:lnTo>
                  <a:lnTo>
                    <a:pt x="6353" y="467"/>
                  </a:lnTo>
                  <a:lnTo>
                    <a:pt x="6990" y="489"/>
                  </a:lnTo>
                  <a:lnTo>
                    <a:pt x="7330" y="510"/>
                  </a:lnTo>
                  <a:lnTo>
                    <a:pt x="7628" y="552"/>
                  </a:lnTo>
                  <a:lnTo>
                    <a:pt x="7946" y="595"/>
                  </a:lnTo>
                  <a:lnTo>
                    <a:pt x="8244" y="659"/>
                  </a:lnTo>
                  <a:lnTo>
                    <a:pt x="8138" y="595"/>
                  </a:lnTo>
                  <a:lnTo>
                    <a:pt x="8010" y="531"/>
                  </a:lnTo>
                  <a:lnTo>
                    <a:pt x="7819" y="446"/>
                  </a:lnTo>
                  <a:lnTo>
                    <a:pt x="7585" y="361"/>
                  </a:lnTo>
                  <a:lnTo>
                    <a:pt x="7267" y="255"/>
                  </a:lnTo>
                  <a:lnTo>
                    <a:pt x="6884" y="170"/>
                  </a:lnTo>
                  <a:lnTo>
                    <a:pt x="6438" y="85"/>
                  </a:lnTo>
                  <a:lnTo>
                    <a:pt x="5928" y="43"/>
                  </a:lnTo>
                  <a:lnTo>
                    <a:pt x="533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32"/>
            <p:cNvSpPr/>
            <p:nvPr/>
          </p:nvSpPr>
          <p:spPr>
            <a:xfrm>
              <a:off x="-2447850" y="1597600"/>
              <a:ext cx="206125" cy="44125"/>
            </a:xfrm>
            <a:custGeom>
              <a:avLst/>
              <a:gdLst/>
              <a:ahLst/>
              <a:cxnLst/>
              <a:rect l="l" t="t" r="r" b="b"/>
              <a:pathLst>
                <a:path w="8245" h="1765" extrusionOk="0">
                  <a:moveTo>
                    <a:pt x="4654" y="1"/>
                  </a:moveTo>
                  <a:lnTo>
                    <a:pt x="3910" y="43"/>
                  </a:lnTo>
                  <a:lnTo>
                    <a:pt x="3060" y="107"/>
                  </a:lnTo>
                  <a:lnTo>
                    <a:pt x="2126" y="234"/>
                  </a:lnTo>
                  <a:lnTo>
                    <a:pt x="1106" y="426"/>
                  </a:lnTo>
                  <a:lnTo>
                    <a:pt x="1" y="681"/>
                  </a:lnTo>
                  <a:lnTo>
                    <a:pt x="256" y="1764"/>
                  </a:lnTo>
                  <a:lnTo>
                    <a:pt x="468" y="1700"/>
                  </a:lnTo>
                  <a:lnTo>
                    <a:pt x="1063" y="1488"/>
                  </a:lnTo>
                  <a:lnTo>
                    <a:pt x="1956" y="1233"/>
                  </a:lnTo>
                  <a:lnTo>
                    <a:pt x="2487" y="1084"/>
                  </a:lnTo>
                  <a:lnTo>
                    <a:pt x="3082" y="935"/>
                  </a:lnTo>
                  <a:lnTo>
                    <a:pt x="3698" y="808"/>
                  </a:lnTo>
                  <a:lnTo>
                    <a:pt x="4335" y="681"/>
                  </a:lnTo>
                  <a:lnTo>
                    <a:pt x="5015" y="596"/>
                  </a:lnTo>
                  <a:lnTo>
                    <a:pt x="5674" y="532"/>
                  </a:lnTo>
                  <a:lnTo>
                    <a:pt x="6332" y="489"/>
                  </a:lnTo>
                  <a:lnTo>
                    <a:pt x="6991" y="511"/>
                  </a:lnTo>
                  <a:lnTo>
                    <a:pt x="7310" y="532"/>
                  </a:lnTo>
                  <a:lnTo>
                    <a:pt x="7628" y="553"/>
                  </a:lnTo>
                  <a:lnTo>
                    <a:pt x="7947" y="617"/>
                  </a:lnTo>
                  <a:lnTo>
                    <a:pt x="8244" y="681"/>
                  </a:lnTo>
                  <a:lnTo>
                    <a:pt x="8138" y="617"/>
                  </a:lnTo>
                  <a:lnTo>
                    <a:pt x="8011" y="532"/>
                  </a:lnTo>
                  <a:lnTo>
                    <a:pt x="7819" y="468"/>
                  </a:lnTo>
                  <a:lnTo>
                    <a:pt x="7586" y="362"/>
                  </a:lnTo>
                  <a:lnTo>
                    <a:pt x="7267" y="277"/>
                  </a:lnTo>
                  <a:lnTo>
                    <a:pt x="6885" y="192"/>
                  </a:lnTo>
                  <a:lnTo>
                    <a:pt x="6438" y="107"/>
                  </a:lnTo>
                  <a:lnTo>
                    <a:pt x="5929" y="43"/>
                  </a:lnTo>
                  <a:lnTo>
                    <a:pt x="5334" y="22"/>
                  </a:lnTo>
                  <a:lnTo>
                    <a:pt x="4654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32"/>
            <p:cNvSpPr/>
            <p:nvPr/>
          </p:nvSpPr>
          <p:spPr>
            <a:xfrm>
              <a:off x="-2997575" y="1229525"/>
              <a:ext cx="488675" cy="1027250"/>
            </a:xfrm>
            <a:custGeom>
              <a:avLst/>
              <a:gdLst/>
              <a:ahLst/>
              <a:cxnLst/>
              <a:rect l="l" t="t" r="r" b="b"/>
              <a:pathLst>
                <a:path w="19547" h="41090" extrusionOk="0">
                  <a:moveTo>
                    <a:pt x="9136" y="0"/>
                  </a:moveTo>
                  <a:lnTo>
                    <a:pt x="7713" y="1572"/>
                  </a:lnTo>
                  <a:lnTo>
                    <a:pt x="6629" y="2783"/>
                  </a:lnTo>
                  <a:lnTo>
                    <a:pt x="6204" y="3230"/>
                  </a:lnTo>
                  <a:lnTo>
                    <a:pt x="5907" y="3527"/>
                  </a:lnTo>
                  <a:lnTo>
                    <a:pt x="5376" y="4058"/>
                  </a:lnTo>
                  <a:lnTo>
                    <a:pt x="4866" y="4589"/>
                  </a:lnTo>
                  <a:lnTo>
                    <a:pt x="4377" y="5142"/>
                  </a:lnTo>
                  <a:lnTo>
                    <a:pt x="3910" y="5715"/>
                  </a:lnTo>
                  <a:lnTo>
                    <a:pt x="3463" y="6310"/>
                  </a:lnTo>
                  <a:lnTo>
                    <a:pt x="3039" y="6905"/>
                  </a:lnTo>
                  <a:lnTo>
                    <a:pt x="2635" y="7521"/>
                  </a:lnTo>
                  <a:lnTo>
                    <a:pt x="2252" y="8159"/>
                  </a:lnTo>
                  <a:lnTo>
                    <a:pt x="1891" y="8796"/>
                  </a:lnTo>
                  <a:lnTo>
                    <a:pt x="1551" y="9455"/>
                  </a:lnTo>
                  <a:lnTo>
                    <a:pt x="1233" y="10134"/>
                  </a:lnTo>
                  <a:lnTo>
                    <a:pt x="935" y="10814"/>
                  </a:lnTo>
                  <a:lnTo>
                    <a:pt x="659" y="11494"/>
                  </a:lnTo>
                  <a:lnTo>
                    <a:pt x="425" y="12195"/>
                  </a:lnTo>
                  <a:lnTo>
                    <a:pt x="213" y="12896"/>
                  </a:lnTo>
                  <a:lnTo>
                    <a:pt x="0" y="13619"/>
                  </a:lnTo>
                  <a:lnTo>
                    <a:pt x="277" y="13534"/>
                  </a:lnTo>
                  <a:lnTo>
                    <a:pt x="531" y="13428"/>
                  </a:lnTo>
                  <a:lnTo>
                    <a:pt x="786" y="13300"/>
                  </a:lnTo>
                  <a:lnTo>
                    <a:pt x="1020" y="13151"/>
                  </a:lnTo>
                  <a:lnTo>
                    <a:pt x="1254" y="12960"/>
                  </a:lnTo>
                  <a:lnTo>
                    <a:pt x="1466" y="12790"/>
                  </a:lnTo>
                  <a:lnTo>
                    <a:pt x="1658" y="12578"/>
                  </a:lnTo>
                  <a:lnTo>
                    <a:pt x="1827" y="12344"/>
                  </a:lnTo>
                  <a:lnTo>
                    <a:pt x="1658" y="13130"/>
                  </a:lnTo>
                  <a:lnTo>
                    <a:pt x="1488" y="13916"/>
                  </a:lnTo>
                  <a:lnTo>
                    <a:pt x="1360" y="14702"/>
                  </a:lnTo>
                  <a:lnTo>
                    <a:pt x="1233" y="15510"/>
                  </a:lnTo>
                  <a:lnTo>
                    <a:pt x="1148" y="16296"/>
                  </a:lnTo>
                  <a:lnTo>
                    <a:pt x="1063" y="17103"/>
                  </a:lnTo>
                  <a:lnTo>
                    <a:pt x="999" y="17889"/>
                  </a:lnTo>
                  <a:lnTo>
                    <a:pt x="956" y="18697"/>
                  </a:lnTo>
                  <a:lnTo>
                    <a:pt x="935" y="19504"/>
                  </a:lnTo>
                  <a:lnTo>
                    <a:pt x="935" y="20290"/>
                  </a:lnTo>
                  <a:lnTo>
                    <a:pt x="956" y="21097"/>
                  </a:lnTo>
                  <a:lnTo>
                    <a:pt x="999" y="21905"/>
                  </a:lnTo>
                  <a:lnTo>
                    <a:pt x="1041" y="22691"/>
                  </a:lnTo>
                  <a:lnTo>
                    <a:pt x="1126" y="23498"/>
                  </a:lnTo>
                  <a:lnTo>
                    <a:pt x="1211" y="24284"/>
                  </a:lnTo>
                  <a:lnTo>
                    <a:pt x="1318" y="25092"/>
                  </a:lnTo>
                  <a:lnTo>
                    <a:pt x="1636" y="24794"/>
                  </a:lnTo>
                  <a:lnTo>
                    <a:pt x="1912" y="24476"/>
                  </a:lnTo>
                  <a:lnTo>
                    <a:pt x="2146" y="24114"/>
                  </a:lnTo>
                  <a:lnTo>
                    <a:pt x="2337" y="23732"/>
                  </a:lnTo>
                  <a:lnTo>
                    <a:pt x="2465" y="24412"/>
                  </a:lnTo>
                  <a:lnTo>
                    <a:pt x="2614" y="25070"/>
                  </a:lnTo>
                  <a:lnTo>
                    <a:pt x="2762" y="25708"/>
                  </a:lnTo>
                  <a:lnTo>
                    <a:pt x="2932" y="26366"/>
                  </a:lnTo>
                  <a:lnTo>
                    <a:pt x="3123" y="27004"/>
                  </a:lnTo>
                  <a:lnTo>
                    <a:pt x="3336" y="27662"/>
                  </a:lnTo>
                  <a:lnTo>
                    <a:pt x="3548" y="28300"/>
                  </a:lnTo>
                  <a:lnTo>
                    <a:pt x="3803" y="28916"/>
                  </a:lnTo>
                  <a:lnTo>
                    <a:pt x="4058" y="29553"/>
                  </a:lnTo>
                  <a:lnTo>
                    <a:pt x="4313" y="30170"/>
                  </a:lnTo>
                  <a:lnTo>
                    <a:pt x="4611" y="30764"/>
                  </a:lnTo>
                  <a:lnTo>
                    <a:pt x="4908" y="31381"/>
                  </a:lnTo>
                  <a:lnTo>
                    <a:pt x="5227" y="31975"/>
                  </a:lnTo>
                  <a:lnTo>
                    <a:pt x="5546" y="32549"/>
                  </a:lnTo>
                  <a:lnTo>
                    <a:pt x="5907" y="33123"/>
                  </a:lnTo>
                  <a:lnTo>
                    <a:pt x="6268" y="33696"/>
                  </a:lnTo>
                  <a:lnTo>
                    <a:pt x="6820" y="32273"/>
                  </a:lnTo>
                  <a:lnTo>
                    <a:pt x="7096" y="32932"/>
                  </a:lnTo>
                  <a:lnTo>
                    <a:pt x="7394" y="33590"/>
                  </a:lnTo>
                  <a:lnTo>
                    <a:pt x="7713" y="34228"/>
                  </a:lnTo>
                  <a:lnTo>
                    <a:pt x="8053" y="34844"/>
                  </a:lnTo>
                  <a:lnTo>
                    <a:pt x="8414" y="35460"/>
                  </a:lnTo>
                  <a:lnTo>
                    <a:pt x="8817" y="36055"/>
                  </a:lnTo>
                  <a:lnTo>
                    <a:pt x="9221" y="36628"/>
                  </a:lnTo>
                  <a:lnTo>
                    <a:pt x="9667" y="37202"/>
                  </a:lnTo>
                  <a:lnTo>
                    <a:pt x="10113" y="37754"/>
                  </a:lnTo>
                  <a:lnTo>
                    <a:pt x="10602" y="38286"/>
                  </a:lnTo>
                  <a:lnTo>
                    <a:pt x="11091" y="38795"/>
                  </a:lnTo>
                  <a:lnTo>
                    <a:pt x="11601" y="39305"/>
                  </a:lnTo>
                  <a:lnTo>
                    <a:pt x="12132" y="39773"/>
                  </a:lnTo>
                  <a:lnTo>
                    <a:pt x="12684" y="40240"/>
                  </a:lnTo>
                  <a:lnTo>
                    <a:pt x="13258" y="40665"/>
                  </a:lnTo>
                  <a:lnTo>
                    <a:pt x="13831" y="41090"/>
                  </a:lnTo>
                  <a:lnTo>
                    <a:pt x="14341" y="39921"/>
                  </a:lnTo>
                  <a:lnTo>
                    <a:pt x="14830" y="38774"/>
                  </a:lnTo>
                  <a:lnTo>
                    <a:pt x="15297" y="37606"/>
                  </a:lnTo>
                  <a:lnTo>
                    <a:pt x="15722" y="36437"/>
                  </a:lnTo>
                  <a:lnTo>
                    <a:pt x="15914" y="35842"/>
                  </a:lnTo>
                  <a:lnTo>
                    <a:pt x="16105" y="35247"/>
                  </a:lnTo>
                  <a:lnTo>
                    <a:pt x="16254" y="34652"/>
                  </a:lnTo>
                  <a:lnTo>
                    <a:pt x="16402" y="34058"/>
                  </a:lnTo>
                  <a:lnTo>
                    <a:pt x="16530" y="33441"/>
                  </a:lnTo>
                  <a:lnTo>
                    <a:pt x="16636" y="32847"/>
                  </a:lnTo>
                  <a:lnTo>
                    <a:pt x="16700" y="32209"/>
                  </a:lnTo>
                  <a:lnTo>
                    <a:pt x="16763" y="31593"/>
                  </a:lnTo>
                  <a:lnTo>
                    <a:pt x="17125" y="31784"/>
                  </a:lnTo>
                  <a:lnTo>
                    <a:pt x="17358" y="31912"/>
                  </a:lnTo>
                  <a:lnTo>
                    <a:pt x="17677" y="32082"/>
                  </a:lnTo>
                  <a:lnTo>
                    <a:pt x="18272" y="32358"/>
                  </a:lnTo>
                  <a:lnTo>
                    <a:pt x="18272" y="31636"/>
                  </a:lnTo>
                  <a:lnTo>
                    <a:pt x="18272" y="30913"/>
                  </a:lnTo>
                  <a:lnTo>
                    <a:pt x="18314" y="30233"/>
                  </a:lnTo>
                  <a:lnTo>
                    <a:pt x="18357" y="29575"/>
                  </a:lnTo>
                  <a:lnTo>
                    <a:pt x="18463" y="28300"/>
                  </a:lnTo>
                  <a:lnTo>
                    <a:pt x="18548" y="27068"/>
                  </a:lnTo>
                  <a:lnTo>
                    <a:pt x="18569" y="26451"/>
                  </a:lnTo>
                  <a:lnTo>
                    <a:pt x="18591" y="25857"/>
                  </a:lnTo>
                  <a:lnTo>
                    <a:pt x="18569" y="25219"/>
                  </a:lnTo>
                  <a:lnTo>
                    <a:pt x="18527" y="24603"/>
                  </a:lnTo>
                  <a:lnTo>
                    <a:pt x="18463" y="23966"/>
                  </a:lnTo>
                  <a:lnTo>
                    <a:pt x="18357" y="23307"/>
                  </a:lnTo>
                  <a:lnTo>
                    <a:pt x="18208" y="22627"/>
                  </a:lnTo>
                  <a:lnTo>
                    <a:pt x="18017" y="21926"/>
                  </a:lnTo>
                  <a:lnTo>
                    <a:pt x="18442" y="22075"/>
                  </a:lnTo>
                  <a:lnTo>
                    <a:pt x="18824" y="22266"/>
                  </a:lnTo>
                  <a:lnTo>
                    <a:pt x="19185" y="22500"/>
                  </a:lnTo>
                  <a:lnTo>
                    <a:pt x="19547" y="22776"/>
                  </a:lnTo>
                  <a:lnTo>
                    <a:pt x="19547" y="22096"/>
                  </a:lnTo>
                  <a:lnTo>
                    <a:pt x="19547" y="21395"/>
                  </a:lnTo>
                  <a:lnTo>
                    <a:pt x="19504" y="20715"/>
                  </a:lnTo>
                  <a:lnTo>
                    <a:pt x="19440" y="20035"/>
                  </a:lnTo>
                  <a:lnTo>
                    <a:pt x="19355" y="19334"/>
                  </a:lnTo>
                  <a:lnTo>
                    <a:pt x="19249" y="18654"/>
                  </a:lnTo>
                  <a:lnTo>
                    <a:pt x="19143" y="17974"/>
                  </a:lnTo>
                  <a:lnTo>
                    <a:pt x="18994" y="17294"/>
                  </a:lnTo>
                  <a:lnTo>
                    <a:pt x="18846" y="16636"/>
                  </a:lnTo>
                  <a:lnTo>
                    <a:pt x="18676" y="15956"/>
                  </a:lnTo>
                  <a:lnTo>
                    <a:pt x="18484" y="15297"/>
                  </a:lnTo>
                  <a:lnTo>
                    <a:pt x="18272" y="14639"/>
                  </a:lnTo>
                  <a:lnTo>
                    <a:pt x="17847" y="13321"/>
                  </a:lnTo>
                  <a:lnTo>
                    <a:pt x="17358" y="12025"/>
                  </a:lnTo>
                  <a:lnTo>
                    <a:pt x="17719" y="12132"/>
                  </a:lnTo>
                  <a:lnTo>
                    <a:pt x="18229" y="12280"/>
                  </a:lnTo>
                  <a:lnTo>
                    <a:pt x="18718" y="12429"/>
                  </a:lnTo>
                  <a:lnTo>
                    <a:pt x="19079" y="12557"/>
                  </a:lnTo>
                  <a:lnTo>
                    <a:pt x="19122" y="12323"/>
                  </a:lnTo>
                  <a:lnTo>
                    <a:pt x="19122" y="12068"/>
                  </a:lnTo>
                  <a:lnTo>
                    <a:pt x="19122" y="11834"/>
                  </a:lnTo>
                  <a:lnTo>
                    <a:pt x="19100" y="11579"/>
                  </a:lnTo>
                  <a:lnTo>
                    <a:pt x="19058" y="11346"/>
                  </a:lnTo>
                  <a:lnTo>
                    <a:pt x="19015" y="11091"/>
                  </a:lnTo>
                  <a:lnTo>
                    <a:pt x="18952" y="10857"/>
                  </a:lnTo>
                  <a:lnTo>
                    <a:pt x="18867" y="10602"/>
                  </a:lnTo>
                  <a:lnTo>
                    <a:pt x="18676" y="10113"/>
                  </a:lnTo>
                  <a:lnTo>
                    <a:pt x="18421" y="9646"/>
                  </a:lnTo>
                  <a:lnTo>
                    <a:pt x="18144" y="9157"/>
                  </a:lnTo>
                  <a:lnTo>
                    <a:pt x="17826" y="8690"/>
                  </a:lnTo>
                  <a:lnTo>
                    <a:pt x="17486" y="8244"/>
                  </a:lnTo>
                  <a:lnTo>
                    <a:pt x="17125" y="7797"/>
                  </a:lnTo>
                  <a:lnTo>
                    <a:pt x="16742" y="7351"/>
                  </a:lnTo>
                  <a:lnTo>
                    <a:pt x="16339" y="6948"/>
                  </a:lnTo>
                  <a:lnTo>
                    <a:pt x="15552" y="6161"/>
                  </a:lnTo>
                  <a:lnTo>
                    <a:pt x="14788" y="5439"/>
                  </a:lnTo>
                  <a:lnTo>
                    <a:pt x="14065" y="4780"/>
                  </a:lnTo>
                  <a:lnTo>
                    <a:pt x="13300" y="4164"/>
                  </a:lnTo>
                  <a:lnTo>
                    <a:pt x="12535" y="3527"/>
                  </a:lnTo>
                  <a:lnTo>
                    <a:pt x="11771" y="2890"/>
                  </a:lnTo>
                  <a:lnTo>
                    <a:pt x="11048" y="2231"/>
                  </a:lnTo>
                  <a:lnTo>
                    <a:pt x="10687" y="1891"/>
                  </a:lnTo>
                  <a:lnTo>
                    <a:pt x="10347" y="1530"/>
                  </a:lnTo>
                  <a:lnTo>
                    <a:pt x="10028" y="1169"/>
                  </a:lnTo>
                  <a:lnTo>
                    <a:pt x="9710" y="786"/>
                  </a:lnTo>
                  <a:lnTo>
                    <a:pt x="9412" y="404"/>
                  </a:lnTo>
                  <a:lnTo>
                    <a:pt x="9136" y="0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32"/>
            <p:cNvSpPr/>
            <p:nvPr/>
          </p:nvSpPr>
          <p:spPr>
            <a:xfrm>
              <a:off x="-2836650" y="1279975"/>
              <a:ext cx="171600" cy="811625"/>
            </a:xfrm>
            <a:custGeom>
              <a:avLst/>
              <a:gdLst/>
              <a:ahLst/>
              <a:cxnLst/>
              <a:rect l="l" t="t" r="r" b="b"/>
              <a:pathLst>
                <a:path w="6864" h="32465" extrusionOk="0">
                  <a:moveTo>
                    <a:pt x="2487" y="0"/>
                  </a:moveTo>
                  <a:lnTo>
                    <a:pt x="2529" y="107"/>
                  </a:lnTo>
                  <a:lnTo>
                    <a:pt x="2572" y="383"/>
                  </a:lnTo>
                  <a:lnTo>
                    <a:pt x="2614" y="595"/>
                  </a:lnTo>
                  <a:lnTo>
                    <a:pt x="2614" y="872"/>
                  </a:lnTo>
                  <a:lnTo>
                    <a:pt x="2635" y="1169"/>
                  </a:lnTo>
                  <a:lnTo>
                    <a:pt x="2614" y="1530"/>
                  </a:lnTo>
                  <a:lnTo>
                    <a:pt x="2572" y="1913"/>
                  </a:lnTo>
                  <a:lnTo>
                    <a:pt x="2508" y="2338"/>
                  </a:lnTo>
                  <a:lnTo>
                    <a:pt x="2402" y="2826"/>
                  </a:lnTo>
                  <a:lnTo>
                    <a:pt x="2253" y="3336"/>
                  </a:lnTo>
                  <a:lnTo>
                    <a:pt x="2062" y="3889"/>
                  </a:lnTo>
                  <a:lnTo>
                    <a:pt x="1807" y="4462"/>
                  </a:lnTo>
                  <a:lnTo>
                    <a:pt x="1509" y="5100"/>
                  </a:lnTo>
                  <a:lnTo>
                    <a:pt x="1148" y="5758"/>
                  </a:lnTo>
                  <a:lnTo>
                    <a:pt x="957" y="6119"/>
                  </a:lnTo>
                  <a:lnTo>
                    <a:pt x="787" y="6544"/>
                  </a:lnTo>
                  <a:lnTo>
                    <a:pt x="617" y="7012"/>
                  </a:lnTo>
                  <a:lnTo>
                    <a:pt x="468" y="7543"/>
                  </a:lnTo>
                  <a:lnTo>
                    <a:pt x="341" y="8116"/>
                  </a:lnTo>
                  <a:lnTo>
                    <a:pt x="235" y="8733"/>
                  </a:lnTo>
                  <a:lnTo>
                    <a:pt x="150" y="9391"/>
                  </a:lnTo>
                  <a:lnTo>
                    <a:pt x="86" y="10092"/>
                  </a:lnTo>
                  <a:lnTo>
                    <a:pt x="22" y="10815"/>
                  </a:lnTo>
                  <a:lnTo>
                    <a:pt x="1" y="11580"/>
                  </a:lnTo>
                  <a:lnTo>
                    <a:pt x="1" y="12387"/>
                  </a:lnTo>
                  <a:lnTo>
                    <a:pt x="1" y="13216"/>
                  </a:lnTo>
                  <a:lnTo>
                    <a:pt x="43" y="14087"/>
                  </a:lnTo>
                  <a:lnTo>
                    <a:pt x="128" y="14979"/>
                  </a:lnTo>
                  <a:lnTo>
                    <a:pt x="213" y="15893"/>
                  </a:lnTo>
                  <a:lnTo>
                    <a:pt x="341" y="16806"/>
                  </a:lnTo>
                  <a:lnTo>
                    <a:pt x="490" y="17762"/>
                  </a:lnTo>
                  <a:lnTo>
                    <a:pt x="681" y="18718"/>
                  </a:lnTo>
                  <a:lnTo>
                    <a:pt x="893" y="19696"/>
                  </a:lnTo>
                  <a:lnTo>
                    <a:pt x="1127" y="20694"/>
                  </a:lnTo>
                  <a:lnTo>
                    <a:pt x="1403" y="21671"/>
                  </a:lnTo>
                  <a:lnTo>
                    <a:pt x="1722" y="22691"/>
                  </a:lnTo>
                  <a:lnTo>
                    <a:pt x="2062" y="23690"/>
                  </a:lnTo>
                  <a:lnTo>
                    <a:pt x="2444" y="24688"/>
                  </a:lnTo>
                  <a:lnTo>
                    <a:pt x="2848" y="25687"/>
                  </a:lnTo>
                  <a:lnTo>
                    <a:pt x="3315" y="26686"/>
                  </a:lnTo>
                  <a:lnTo>
                    <a:pt x="3804" y="27684"/>
                  </a:lnTo>
                  <a:lnTo>
                    <a:pt x="4335" y="28661"/>
                  </a:lnTo>
                  <a:lnTo>
                    <a:pt x="4909" y="29639"/>
                  </a:lnTo>
                  <a:lnTo>
                    <a:pt x="5525" y="30595"/>
                  </a:lnTo>
                  <a:lnTo>
                    <a:pt x="6162" y="31551"/>
                  </a:lnTo>
                  <a:lnTo>
                    <a:pt x="6863" y="32464"/>
                  </a:lnTo>
                  <a:lnTo>
                    <a:pt x="6502" y="31785"/>
                  </a:lnTo>
                  <a:lnTo>
                    <a:pt x="6077" y="30956"/>
                  </a:lnTo>
                  <a:lnTo>
                    <a:pt x="5546" y="29851"/>
                  </a:lnTo>
                  <a:lnTo>
                    <a:pt x="4930" y="28513"/>
                  </a:lnTo>
                  <a:lnTo>
                    <a:pt x="4271" y="26962"/>
                  </a:lnTo>
                  <a:lnTo>
                    <a:pt x="3931" y="26112"/>
                  </a:lnTo>
                  <a:lnTo>
                    <a:pt x="3591" y="25241"/>
                  </a:lnTo>
                  <a:lnTo>
                    <a:pt x="3273" y="24306"/>
                  </a:lnTo>
                  <a:lnTo>
                    <a:pt x="2933" y="23350"/>
                  </a:lnTo>
                  <a:lnTo>
                    <a:pt x="2614" y="22351"/>
                  </a:lnTo>
                  <a:lnTo>
                    <a:pt x="2317" y="21332"/>
                  </a:lnTo>
                  <a:lnTo>
                    <a:pt x="2040" y="20290"/>
                  </a:lnTo>
                  <a:lnTo>
                    <a:pt x="1786" y="19228"/>
                  </a:lnTo>
                  <a:lnTo>
                    <a:pt x="1552" y="18166"/>
                  </a:lnTo>
                  <a:lnTo>
                    <a:pt x="1361" y="17082"/>
                  </a:lnTo>
                  <a:lnTo>
                    <a:pt x="1191" y="15978"/>
                  </a:lnTo>
                  <a:lnTo>
                    <a:pt x="1084" y="14873"/>
                  </a:lnTo>
                  <a:lnTo>
                    <a:pt x="999" y="13789"/>
                  </a:lnTo>
                  <a:lnTo>
                    <a:pt x="957" y="12684"/>
                  </a:lnTo>
                  <a:lnTo>
                    <a:pt x="978" y="12153"/>
                  </a:lnTo>
                  <a:lnTo>
                    <a:pt x="978" y="11601"/>
                  </a:lnTo>
                  <a:lnTo>
                    <a:pt x="1021" y="11070"/>
                  </a:lnTo>
                  <a:lnTo>
                    <a:pt x="1063" y="10539"/>
                  </a:lnTo>
                  <a:lnTo>
                    <a:pt x="1127" y="10007"/>
                  </a:lnTo>
                  <a:lnTo>
                    <a:pt x="1191" y="9476"/>
                  </a:lnTo>
                  <a:lnTo>
                    <a:pt x="1297" y="8966"/>
                  </a:lnTo>
                  <a:lnTo>
                    <a:pt x="1403" y="8435"/>
                  </a:lnTo>
                  <a:lnTo>
                    <a:pt x="1531" y="7925"/>
                  </a:lnTo>
                  <a:lnTo>
                    <a:pt x="1658" y="7437"/>
                  </a:lnTo>
                  <a:lnTo>
                    <a:pt x="1828" y="6927"/>
                  </a:lnTo>
                  <a:lnTo>
                    <a:pt x="1998" y="6438"/>
                  </a:lnTo>
                  <a:lnTo>
                    <a:pt x="2274" y="5673"/>
                  </a:lnTo>
                  <a:lnTo>
                    <a:pt x="2487" y="4951"/>
                  </a:lnTo>
                  <a:lnTo>
                    <a:pt x="2657" y="4292"/>
                  </a:lnTo>
                  <a:lnTo>
                    <a:pt x="2763" y="3655"/>
                  </a:lnTo>
                  <a:lnTo>
                    <a:pt x="2848" y="3081"/>
                  </a:lnTo>
                  <a:lnTo>
                    <a:pt x="2869" y="2550"/>
                  </a:lnTo>
                  <a:lnTo>
                    <a:pt x="2869" y="2083"/>
                  </a:lnTo>
                  <a:lnTo>
                    <a:pt x="2869" y="1636"/>
                  </a:lnTo>
                  <a:lnTo>
                    <a:pt x="2827" y="1254"/>
                  </a:lnTo>
                  <a:lnTo>
                    <a:pt x="2763" y="935"/>
                  </a:lnTo>
                  <a:lnTo>
                    <a:pt x="2699" y="638"/>
                  </a:lnTo>
                  <a:lnTo>
                    <a:pt x="2657" y="404"/>
                  </a:lnTo>
                  <a:lnTo>
                    <a:pt x="2550" y="107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32"/>
            <p:cNvSpPr/>
            <p:nvPr/>
          </p:nvSpPr>
          <p:spPr>
            <a:xfrm>
              <a:off x="-2812200" y="1467475"/>
              <a:ext cx="148200" cy="158825"/>
            </a:xfrm>
            <a:custGeom>
              <a:avLst/>
              <a:gdLst/>
              <a:ahLst/>
              <a:cxnLst/>
              <a:rect l="l" t="t" r="r" b="b"/>
              <a:pathLst>
                <a:path w="5928" h="6353" extrusionOk="0">
                  <a:moveTo>
                    <a:pt x="659" y="0"/>
                  </a:moveTo>
                  <a:lnTo>
                    <a:pt x="0" y="893"/>
                  </a:lnTo>
                  <a:lnTo>
                    <a:pt x="191" y="1020"/>
                  </a:lnTo>
                  <a:lnTo>
                    <a:pt x="723" y="1339"/>
                  </a:lnTo>
                  <a:lnTo>
                    <a:pt x="1509" y="1870"/>
                  </a:lnTo>
                  <a:lnTo>
                    <a:pt x="1955" y="2189"/>
                  </a:lnTo>
                  <a:lnTo>
                    <a:pt x="2443" y="2550"/>
                  </a:lnTo>
                  <a:lnTo>
                    <a:pt x="2932" y="2932"/>
                  </a:lnTo>
                  <a:lnTo>
                    <a:pt x="3442" y="3357"/>
                  </a:lnTo>
                  <a:lnTo>
                    <a:pt x="3931" y="3803"/>
                  </a:lnTo>
                  <a:lnTo>
                    <a:pt x="4398" y="4271"/>
                  </a:lnTo>
                  <a:lnTo>
                    <a:pt x="4866" y="4781"/>
                  </a:lnTo>
                  <a:lnTo>
                    <a:pt x="5269" y="5291"/>
                  </a:lnTo>
                  <a:lnTo>
                    <a:pt x="5460" y="5546"/>
                  </a:lnTo>
                  <a:lnTo>
                    <a:pt x="5630" y="5801"/>
                  </a:lnTo>
                  <a:lnTo>
                    <a:pt x="5779" y="6077"/>
                  </a:lnTo>
                  <a:lnTo>
                    <a:pt x="5928" y="6353"/>
                  </a:lnTo>
                  <a:lnTo>
                    <a:pt x="5907" y="6225"/>
                  </a:lnTo>
                  <a:lnTo>
                    <a:pt x="5885" y="6098"/>
                  </a:lnTo>
                  <a:lnTo>
                    <a:pt x="5822" y="5886"/>
                  </a:lnTo>
                  <a:lnTo>
                    <a:pt x="5737" y="5652"/>
                  </a:lnTo>
                  <a:lnTo>
                    <a:pt x="5609" y="5354"/>
                  </a:lnTo>
                  <a:lnTo>
                    <a:pt x="5439" y="4993"/>
                  </a:lnTo>
                  <a:lnTo>
                    <a:pt x="5227" y="4611"/>
                  </a:lnTo>
                  <a:lnTo>
                    <a:pt x="4929" y="4165"/>
                  </a:lnTo>
                  <a:lnTo>
                    <a:pt x="4589" y="3697"/>
                  </a:lnTo>
                  <a:lnTo>
                    <a:pt x="4164" y="3166"/>
                  </a:lnTo>
                  <a:lnTo>
                    <a:pt x="3654" y="2614"/>
                  </a:lnTo>
                  <a:lnTo>
                    <a:pt x="3060" y="1997"/>
                  </a:lnTo>
                  <a:lnTo>
                    <a:pt x="2358" y="1381"/>
                  </a:lnTo>
                  <a:lnTo>
                    <a:pt x="1572" y="701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32"/>
            <p:cNvSpPr/>
            <p:nvPr/>
          </p:nvSpPr>
          <p:spPr>
            <a:xfrm>
              <a:off x="-2918450" y="1514750"/>
              <a:ext cx="109975" cy="186450"/>
            </a:xfrm>
            <a:custGeom>
              <a:avLst/>
              <a:gdLst/>
              <a:ahLst/>
              <a:cxnLst/>
              <a:rect l="l" t="t" r="r" b="b"/>
              <a:pathLst>
                <a:path w="4399" h="7458" extrusionOk="0">
                  <a:moveTo>
                    <a:pt x="3528" y="0"/>
                  </a:moveTo>
                  <a:lnTo>
                    <a:pt x="2827" y="914"/>
                  </a:lnTo>
                  <a:lnTo>
                    <a:pt x="2232" y="1742"/>
                  </a:lnTo>
                  <a:lnTo>
                    <a:pt x="1722" y="2550"/>
                  </a:lnTo>
                  <a:lnTo>
                    <a:pt x="1297" y="3272"/>
                  </a:lnTo>
                  <a:lnTo>
                    <a:pt x="936" y="3952"/>
                  </a:lnTo>
                  <a:lnTo>
                    <a:pt x="660" y="4547"/>
                  </a:lnTo>
                  <a:lnTo>
                    <a:pt x="447" y="5121"/>
                  </a:lnTo>
                  <a:lnTo>
                    <a:pt x="277" y="5609"/>
                  </a:lnTo>
                  <a:lnTo>
                    <a:pt x="171" y="6034"/>
                  </a:lnTo>
                  <a:lnTo>
                    <a:pt x="86" y="6417"/>
                  </a:lnTo>
                  <a:lnTo>
                    <a:pt x="43" y="6735"/>
                  </a:lnTo>
                  <a:lnTo>
                    <a:pt x="22" y="6990"/>
                  </a:lnTo>
                  <a:lnTo>
                    <a:pt x="1" y="7203"/>
                  </a:lnTo>
                  <a:lnTo>
                    <a:pt x="22" y="7351"/>
                  </a:lnTo>
                  <a:lnTo>
                    <a:pt x="22" y="7458"/>
                  </a:lnTo>
                  <a:lnTo>
                    <a:pt x="107" y="7160"/>
                  </a:lnTo>
                  <a:lnTo>
                    <a:pt x="192" y="6863"/>
                  </a:lnTo>
                  <a:lnTo>
                    <a:pt x="277" y="6565"/>
                  </a:lnTo>
                  <a:lnTo>
                    <a:pt x="405" y="6268"/>
                  </a:lnTo>
                  <a:lnTo>
                    <a:pt x="681" y="5673"/>
                  </a:lnTo>
                  <a:lnTo>
                    <a:pt x="978" y="5078"/>
                  </a:lnTo>
                  <a:lnTo>
                    <a:pt x="1318" y="4504"/>
                  </a:lnTo>
                  <a:lnTo>
                    <a:pt x="1701" y="3952"/>
                  </a:lnTo>
                  <a:lnTo>
                    <a:pt x="2083" y="3400"/>
                  </a:lnTo>
                  <a:lnTo>
                    <a:pt x="2466" y="2911"/>
                  </a:lnTo>
                  <a:lnTo>
                    <a:pt x="2827" y="2444"/>
                  </a:lnTo>
                  <a:lnTo>
                    <a:pt x="3188" y="2019"/>
                  </a:lnTo>
                  <a:lnTo>
                    <a:pt x="3804" y="1318"/>
                  </a:lnTo>
                  <a:lnTo>
                    <a:pt x="4250" y="850"/>
                  </a:lnTo>
                  <a:lnTo>
                    <a:pt x="4399" y="701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32"/>
            <p:cNvSpPr/>
            <p:nvPr/>
          </p:nvSpPr>
          <p:spPr>
            <a:xfrm>
              <a:off x="-2866925" y="1691625"/>
              <a:ext cx="64825" cy="203450"/>
            </a:xfrm>
            <a:custGeom>
              <a:avLst/>
              <a:gdLst/>
              <a:ahLst/>
              <a:cxnLst/>
              <a:rect l="l" t="t" r="r" b="b"/>
              <a:pathLst>
                <a:path w="2593" h="8138" extrusionOk="0">
                  <a:moveTo>
                    <a:pt x="1552" y="0"/>
                  </a:moveTo>
                  <a:lnTo>
                    <a:pt x="1127" y="1062"/>
                  </a:lnTo>
                  <a:lnTo>
                    <a:pt x="787" y="2040"/>
                  </a:lnTo>
                  <a:lnTo>
                    <a:pt x="532" y="2932"/>
                  </a:lnTo>
                  <a:lnTo>
                    <a:pt x="320" y="3761"/>
                  </a:lnTo>
                  <a:lnTo>
                    <a:pt x="171" y="4504"/>
                  </a:lnTo>
                  <a:lnTo>
                    <a:pt x="65" y="5163"/>
                  </a:lnTo>
                  <a:lnTo>
                    <a:pt x="22" y="5758"/>
                  </a:lnTo>
                  <a:lnTo>
                    <a:pt x="1" y="6289"/>
                  </a:lnTo>
                  <a:lnTo>
                    <a:pt x="1" y="6735"/>
                  </a:lnTo>
                  <a:lnTo>
                    <a:pt x="22" y="7118"/>
                  </a:lnTo>
                  <a:lnTo>
                    <a:pt x="65" y="7436"/>
                  </a:lnTo>
                  <a:lnTo>
                    <a:pt x="128" y="7691"/>
                  </a:lnTo>
                  <a:lnTo>
                    <a:pt x="171" y="7882"/>
                  </a:lnTo>
                  <a:lnTo>
                    <a:pt x="213" y="8031"/>
                  </a:lnTo>
                  <a:lnTo>
                    <a:pt x="277" y="8137"/>
                  </a:lnTo>
                  <a:lnTo>
                    <a:pt x="256" y="7840"/>
                  </a:lnTo>
                  <a:lnTo>
                    <a:pt x="256" y="7521"/>
                  </a:lnTo>
                  <a:lnTo>
                    <a:pt x="256" y="7203"/>
                  </a:lnTo>
                  <a:lnTo>
                    <a:pt x="298" y="6884"/>
                  </a:lnTo>
                  <a:lnTo>
                    <a:pt x="383" y="6247"/>
                  </a:lnTo>
                  <a:lnTo>
                    <a:pt x="532" y="5588"/>
                  </a:lnTo>
                  <a:lnTo>
                    <a:pt x="702" y="4929"/>
                  </a:lnTo>
                  <a:lnTo>
                    <a:pt x="893" y="4292"/>
                  </a:lnTo>
                  <a:lnTo>
                    <a:pt x="1106" y="3676"/>
                  </a:lnTo>
                  <a:lnTo>
                    <a:pt x="1339" y="3081"/>
                  </a:lnTo>
                  <a:lnTo>
                    <a:pt x="1573" y="2528"/>
                  </a:lnTo>
                  <a:lnTo>
                    <a:pt x="1786" y="2019"/>
                  </a:lnTo>
                  <a:lnTo>
                    <a:pt x="2189" y="1190"/>
                  </a:lnTo>
                  <a:lnTo>
                    <a:pt x="2487" y="616"/>
                  </a:lnTo>
                  <a:lnTo>
                    <a:pt x="2593" y="425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32"/>
            <p:cNvSpPr/>
            <p:nvPr/>
          </p:nvSpPr>
          <p:spPr>
            <a:xfrm>
              <a:off x="-2829725" y="1623100"/>
              <a:ext cx="148200" cy="158850"/>
            </a:xfrm>
            <a:custGeom>
              <a:avLst/>
              <a:gdLst/>
              <a:ahLst/>
              <a:cxnLst/>
              <a:rect l="l" t="t" r="r" b="b"/>
              <a:pathLst>
                <a:path w="5928" h="6354" extrusionOk="0">
                  <a:moveTo>
                    <a:pt x="659" y="0"/>
                  </a:moveTo>
                  <a:lnTo>
                    <a:pt x="0" y="914"/>
                  </a:lnTo>
                  <a:lnTo>
                    <a:pt x="191" y="1020"/>
                  </a:lnTo>
                  <a:lnTo>
                    <a:pt x="722" y="1360"/>
                  </a:lnTo>
                  <a:lnTo>
                    <a:pt x="1509" y="1870"/>
                  </a:lnTo>
                  <a:lnTo>
                    <a:pt x="1955" y="2189"/>
                  </a:lnTo>
                  <a:lnTo>
                    <a:pt x="2443" y="2550"/>
                  </a:lnTo>
                  <a:lnTo>
                    <a:pt x="2932" y="2954"/>
                  </a:lnTo>
                  <a:lnTo>
                    <a:pt x="3442" y="3379"/>
                  </a:lnTo>
                  <a:lnTo>
                    <a:pt x="3931" y="3825"/>
                  </a:lnTo>
                  <a:lnTo>
                    <a:pt x="4398" y="4292"/>
                  </a:lnTo>
                  <a:lnTo>
                    <a:pt x="4865" y="4781"/>
                  </a:lnTo>
                  <a:lnTo>
                    <a:pt x="5269" y="5291"/>
                  </a:lnTo>
                  <a:lnTo>
                    <a:pt x="5460" y="5567"/>
                  </a:lnTo>
                  <a:lnTo>
                    <a:pt x="5630" y="5822"/>
                  </a:lnTo>
                  <a:lnTo>
                    <a:pt x="5779" y="6098"/>
                  </a:lnTo>
                  <a:lnTo>
                    <a:pt x="5928" y="6353"/>
                  </a:lnTo>
                  <a:lnTo>
                    <a:pt x="5906" y="6247"/>
                  </a:lnTo>
                  <a:lnTo>
                    <a:pt x="5885" y="6098"/>
                  </a:lnTo>
                  <a:lnTo>
                    <a:pt x="5821" y="5907"/>
                  </a:lnTo>
                  <a:lnTo>
                    <a:pt x="5736" y="5652"/>
                  </a:lnTo>
                  <a:lnTo>
                    <a:pt x="5609" y="5354"/>
                  </a:lnTo>
                  <a:lnTo>
                    <a:pt x="5439" y="5015"/>
                  </a:lnTo>
                  <a:lnTo>
                    <a:pt x="5227" y="4611"/>
                  </a:lnTo>
                  <a:lnTo>
                    <a:pt x="4929" y="4186"/>
                  </a:lnTo>
                  <a:lnTo>
                    <a:pt x="4589" y="3697"/>
                  </a:lnTo>
                  <a:lnTo>
                    <a:pt x="4164" y="3187"/>
                  </a:lnTo>
                  <a:lnTo>
                    <a:pt x="3654" y="2614"/>
                  </a:lnTo>
                  <a:lnTo>
                    <a:pt x="3059" y="2019"/>
                  </a:lnTo>
                  <a:lnTo>
                    <a:pt x="2358" y="1381"/>
                  </a:lnTo>
                  <a:lnTo>
                    <a:pt x="1572" y="723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32"/>
            <p:cNvSpPr/>
            <p:nvPr/>
          </p:nvSpPr>
          <p:spPr>
            <a:xfrm>
              <a:off x="-2797325" y="1810600"/>
              <a:ext cx="148725" cy="158825"/>
            </a:xfrm>
            <a:custGeom>
              <a:avLst/>
              <a:gdLst/>
              <a:ahLst/>
              <a:cxnLst/>
              <a:rect l="l" t="t" r="r" b="b"/>
              <a:pathLst>
                <a:path w="5949" h="6353" extrusionOk="0">
                  <a:moveTo>
                    <a:pt x="680" y="0"/>
                  </a:moveTo>
                  <a:lnTo>
                    <a:pt x="0" y="914"/>
                  </a:lnTo>
                  <a:lnTo>
                    <a:pt x="191" y="1020"/>
                  </a:lnTo>
                  <a:lnTo>
                    <a:pt x="744" y="1360"/>
                  </a:lnTo>
                  <a:lnTo>
                    <a:pt x="1509" y="1870"/>
                  </a:lnTo>
                  <a:lnTo>
                    <a:pt x="1955" y="2189"/>
                  </a:lnTo>
                  <a:lnTo>
                    <a:pt x="2443" y="2550"/>
                  </a:lnTo>
                  <a:lnTo>
                    <a:pt x="2932" y="2954"/>
                  </a:lnTo>
                  <a:lnTo>
                    <a:pt x="3442" y="3357"/>
                  </a:lnTo>
                  <a:lnTo>
                    <a:pt x="3931" y="3825"/>
                  </a:lnTo>
                  <a:lnTo>
                    <a:pt x="4419" y="4292"/>
                  </a:lnTo>
                  <a:lnTo>
                    <a:pt x="4865" y="4781"/>
                  </a:lnTo>
                  <a:lnTo>
                    <a:pt x="5290" y="5291"/>
                  </a:lnTo>
                  <a:lnTo>
                    <a:pt x="5460" y="5546"/>
                  </a:lnTo>
                  <a:lnTo>
                    <a:pt x="5652" y="5822"/>
                  </a:lnTo>
                  <a:lnTo>
                    <a:pt x="5800" y="6077"/>
                  </a:lnTo>
                  <a:lnTo>
                    <a:pt x="5949" y="6353"/>
                  </a:lnTo>
                  <a:lnTo>
                    <a:pt x="5928" y="6247"/>
                  </a:lnTo>
                  <a:lnTo>
                    <a:pt x="5885" y="6098"/>
                  </a:lnTo>
                  <a:lnTo>
                    <a:pt x="5843" y="5907"/>
                  </a:lnTo>
                  <a:lnTo>
                    <a:pt x="5758" y="5652"/>
                  </a:lnTo>
                  <a:lnTo>
                    <a:pt x="5630" y="5354"/>
                  </a:lnTo>
                  <a:lnTo>
                    <a:pt x="5460" y="5014"/>
                  </a:lnTo>
                  <a:lnTo>
                    <a:pt x="5227" y="4611"/>
                  </a:lnTo>
                  <a:lnTo>
                    <a:pt x="4950" y="4186"/>
                  </a:lnTo>
                  <a:lnTo>
                    <a:pt x="4589" y="3697"/>
                  </a:lnTo>
                  <a:lnTo>
                    <a:pt x="4164" y="3187"/>
                  </a:lnTo>
                  <a:lnTo>
                    <a:pt x="3654" y="2614"/>
                  </a:lnTo>
                  <a:lnTo>
                    <a:pt x="3059" y="2019"/>
                  </a:lnTo>
                  <a:lnTo>
                    <a:pt x="2380" y="1381"/>
                  </a:lnTo>
                  <a:lnTo>
                    <a:pt x="1572" y="701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32"/>
            <p:cNvSpPr/>
            <p:nvPr/>
          </p:nvSpPr>
          <p:spPr>
            <a:xfrm>
              <a:off x="-3340700" y="1240675"/>
              <a:ext cx="575800" cy="934850"/>
            </a:xfrm>
            <a:custGeom>
              <a:avLst/>
              <a:gdLst/>
              <a:ahLst/>
              <a:cxnLst/>
              <a:rect l="l" t="t" r="r" b="b"/>
              <a:pathLst>
                <a:path w="23032" h="37394" extrusionOk="0">
                  <a:moveTo>
                    <a:pt x="20205" y="0"/>
                  </a:moveTo>
                  <a:lnTo>
                    <a:pt x="18166" y="595"/>
                  </a:lnTo>
                  <a:lnTo>
                    <a:pt x="16615" y="1041"/>
                  </a:lnTo>
                  <a:lnTo>
                    <a:pt x="15999" y="1190"/>
                  </a:lnTo>
                  <a:lnTo>
                    <a:pt x="15595" y="1296"/>
                  </a:lnTo>
                  <a:lnTo>
                    <a:pt x="14873" y="1466"/>
                  </a:lnTo>
                  <a:lnTo>
                    <a:pt x="14150" y="1636"/>
                  </a:lnTo>
                  <a:lnTo>
                    <a:pt x="13449" y="1849"/>
                  </a:lnTo>
                  <a:lnTo>
                    <a:pt x="12748" y="2104"/>
                  </a:lnTo>
                  <a:lnTo>
                    <a:pt x="12068" y="2359"/>
                  </a:lnTo>
                  <a:lnTo>
                    <a:pt x="11367" y="2656"/>
                  </a:lnTo>
                  <a:lnTo>
                    <a:pt x="10708" y="2953"/>
                  </a:lnTo>
                  <a:lnTo>
                    <a:pt x="10050" y="3293"/>
                  </a:lnTo>
                  <a:lnTo>
                    <a:pt x="9391" y="3655"/>
                  </a:lnTo>
                  <a:lnTo>
                    <a:pt x="8754" y="4037"/>
                  </a:lnTo>
                  <a:lnTo>
                    <a:pt x="8138" y="4441"/>
                  </a:lnTo>
                  <a:lnTo>
                    <a:pt x="7543" y="4866"/>
                  </a:lnTo>
                  <a:lnTo>
                    <a:pt x="6948" y="5312"/>
                  </a:lnTo>
                  <a:lnTo>
                    <a:pt x="6374" y="5779"/>
                  </a:lnTo>
                  <a:lnTo>
                    <a:pt x="5801" y="6247"/>
                  </a:lnTo>
                  <a:lnTo>
                    <a:pt x="5269" y="6757"/>
                  </a:lnTo>
                  <a:lnTo>
                    <a:pt x="5546" y="6842"/>
                  </a:lnTo>
                  <a:lnTo>
                    <a:pt x="5822" y="6884"/>
                  </a:lnTo>
                  <a:lnTo>
                    <a:pt x="6098" y="6905"/>
                  </a:lnTo>
                  <a:lnTo>
                    <a:pt x="6374" y="6884"/>
                  </a:lnTo>
                  <a:lnTo>
                    <a:pt x="6672" y="6863"/>
                  </a:lnTo>
                  <a:lnTo>
                    <a:pt x="6948" y="6820"/>
                  </a:lnTo>
                  <a:lnTo>
                    <a:pt x="7203" y="6735"/>
                  </a:lnTo>
                  <a:lnTo>
                    <a:pt x="7479" y="6629"/>
                  </a:lnTo>
                  <a:lnTo>
                    <a:pt x="6927" y="7203"/>
                  </a:lnTo>
                  <a:lnTo>
                    <a:pt x="6374" y="7798"/>
                  </a:lnTo>
                  <a:lnTo>
                    <a:pt x="5843" y="8392"/>
                  </a:lnTo>
                  <a:lnTo>
                    <a:pt x="5333" y="9009"/>
                  </a:lnTo>
                  <a:lnTo>
                    <a:pt x="4823" y="9646"/>
                  </a:lnTo>
                  <a:lnTo>
                    <a:pt x="4335" y="10283"/>
                  </a:lnTo>
                  <a:lnTo>
                    <a:pt x="3867" y="10921"/>
                  </a:lnTo>
                  <a:lnTo>
                    <a:pt x="3421" y="11579"/>
                  </a:lnTo>
                  <a:lnTo>
                    <a:pt x="2975" y="12259"/>
                  </a:lnTo>
                  <a:lnTo>
                    <a:pt x="2550" y="12939"/>
                  </a:lnTo>
                  <a:lnTo>
                    <a:pt x="2146" y="13619"/>
                  </a:lnTo>
                  <a:lnTo>
                    <a:pt x="1743" y="14320"/>
                  </a:lnTo>
                  <a:lnTo>
                    <a:pt x="1381" y="15021"/>
                  </a:lnTo>
                  <a:lnTo>
                    <a:pt x="1020" y="15744"/>
                  </a:lnTo>
                  <a:lnTo>
                    <a:pt x="680" y="16466"/>
                  </a:lnTo>
                  <a:lnTo>
                    <a:pt x="340" y="17210"/>
                  </a:lnTo>
                  <a:lnTo>
                    <a:pt x="765" y="17125"/>
                  </a:lnTo>
                  <a:lnTo>
                    <a:pt x="1169" y="16997"/>
                  </a:lnTo>
                  <a:lnTo>
                    <a:pt x="1551" y="16806"/>
                  </a:lnTo>
                  <a:lnTo>
                    <a:pt x="1913" y="16593"/>
                  </a:lnTo>
                  <a:lnTo>
                    <a:pt x="1679" y="17231"/>
                  </a:lnTo>
                  <a:lnTo>
                    <a:pt x="1445" y="17868"/>
                  </a:lnTo>
                  <a:lnTo>
                    <a:pt x="1233" y="18506"/>
                  </a:lnTo>
                  <a:lnTo>
                    <a:pt x="1041" y="19143"/>
                  </a:lnTo>
                  <a:lnTo>
                    <a:pt x="872" y="19802"/>
                  </a:lnTo>
                  <a:lnTo>
                    <a:pt x="702" y="20439"/>
                  </a:lnTo>
                  <a:lnTo>
                    <a:pt x="553" y="21098"/>
                  </a:lnTo>
                  <a:lnTo>
                    <a:pt x="425" y="21756"/>
                  </a:lnTo>
                  <a:lnTo>
                    <a:pt x="319" y="22436"/>
                  </a:lnTo>
                  <a:lnTo>
                    <a:pt x="234" y="23095"/>
                  </a:lnTo>
                  <a:lnTo>
                    <a:pt x="149" y="23775"/>
                  </a:lnTo>
                  <a:lnTo>
                    <a:pt x="85" y="24433"/>
                  </a:lnTo>
                  <a:lnTo>
                    <a:pt x="43" y="25113"/>
                  </a:lnTo>
                  <a:lnTo>
                    <a:pt x="22" y="25772"/>
                  </a:lnTo>
                  <a:lnTo>
                    <a:pt x="0" y="26452"/>
                  </a:lnTo>
                  <a:lnTo>
                    <a:pt x="0" y="27132"/>
                  </a:lnTo>
                  <a:lnTo>
                    <a:pt x="1233" y="26197"/>
                  </a:lnTo>
                  <a:lnTo>
                    <a:pt x="1126" y="26919"/>
                  </a:lnTo>
                  <a:lnTo>
                    <a:pt x="1041" y="27620"/>
                  </a:lnTo>
                  <a:lnTo>
                    <a:pt x="978" y="28321"/>
                  </a:lnTo>
                  <a:lnTo>
                    <a:pt x="935" y="29044"/>
                  </a:lnTo>
                  <a:lnTo>
                    <a:pt x="935" y="29766"/>
                  </a:lnTo>
                  <a:lnTo>
                    <a:pt x="935" y="30467"/>
                  </a:lnTo>
                  <a:lnTo>
                    <a:pt x="999" y="31190"/>
                  </a:lnTo>
                  <a:lnTo>
                    <a:pt x="1063" y="31891"/>
                  </a:lnTo>
                  <a:lnTo>
                    <a:pt x="1169" y="32613"/>
                  </a:lnTo>
                  <a:lnTo>
                    <a:pt x="1275" y="33314"/>
                  </a:lnTo>
                  <a:lnTo>
                    <a:pt x="1424" y="34015"/>
                  </a:lnTo>
                  <a:lnTo>
                    <a:pt x="1615" y="34695"/>
                  </a:lnTo>
                  <a:lnTo>
                    <a:pt x="1806" y="35396"/>
                  </a:lnTo>
                  <a:lnTo>
                    <a:pt x="2040" y="36076"/>
                  </a:lnTo>
                  <a:lnTo>
                    <a:pt x="2295" y="36735"/>
                  </a:lnTo>
                  <a:lnTo>
                    <a:pt x="2571" y="37393"/>
                  </a:lnTo>
                  <a:lnTo>
                    <a:pt x="3612" y="36671"/>
                  </a:lnTo>
                  <a:lnTo>
                    <a:pt x="4632" y="35949"/>
                  </a:lnTo>
                  <a:lnTo>
                    <a:pt x="5631" y="35205"/>
                  </a:lnTo>
                  <a:lnTo>
                    <a:pt x="6608" y="34440"/>
                  </a:lnTo>
                  <a:lnTo>
                    <a:pt x="7097" y="34036"/>
                  </a:lnTo>
                  <a:lnTo>
                    <a:pt x="7564" y="33633"/>
                  </a:lnTo>
                  <a:lnTo>
                    <a:pt x="8010" y="33208"/>
                  </a:lnTo>
                  <a:lnTo>
                    <a:pt x="8456" y="32762"/>
                  </a:lnTo>
                  <a:lnTo>
                    <a:pt x="8881" y="32316"/>
                  </a:lnTo>
                  <a:lnTo>
                    <a:pt x="9285" y="31848"/>
                  </a:lnTo>
                  <a:lnTo>
                    <a:pt x="9667" y="31359"/>
                  </a:lnTo>
                  <a:lnTo>
                    <a:pt x="10050" y="30871"/>
                  </a:lnTo>
                  <a:lnTo>
                    <a:pt x="10262" y="31211"/>
                  </a:lnTo>
                  <a:lnTo>
                    <a:pt x="10390" y="31444"/>
                  </a:lnTo>
                  <a:lnTo>
                    <a:pt x="10581" y="31763"/>
                  </a:lnTo>
                  <a:lnTo>
                    <a:pt x="10921" y="32316"/>
                  </a:lnTo>
                  <a:lnTo>
                    <a:pt x="11303" y="31678"/>
                  </a:lnTo>
                  <a:lnTo>
                    <a:pt x="11686" y="31083"/>
                  </a:lnTo>
                  <a:lnTo>
                    <a:pt x="12089" y="30531"/>
                  </a:lnTo>
                  <a:lnTo>
                    <a:pt x="12472" y="30000"/>
                  </a:lnTo>
                  <a:lnTo>
                    <a:pt x="13215" y="28959"/>
                  </a:lnTo>
                  <a:lnTo>
                    <a:pt x="13938" y="27960"/>
                  </a:lnTo>
                  <a:lnTo>
                    <a:pt x="14299" y="27450"/>
                  </a:lnTo>
                  <a:lnTo>
                    <a:pt x="14618" y="26940"/>
                  </a:lnTo>
                  <a:lnTo>
                    <a:pt x="14936" y="26409"/>
                  </a:lnTo>
                  <a:lnTo>
                    <a:pt x="15234" y="25857"/>
                  </a:lnTo>
                  <a:lnTo>
                    <a:pt x="15510" y="25262"/>
                  </a:lnTo>
                  <a:lnTo>
                    <a:pt x="15786" y="24646"/>
                  </a:lnTo>
                  <a:lnTo>
                    <a:pt x="16020" y="24008"/>
                  </a:lnTo>
                  <a:lnTo>
                    <a:pt x="16211" y="23307"/>
                  </a:lnTo>
                  <a:lnTo>
                    <a:pt x="16487" y="23668"/>
                  </a:lnTo>
                  <a:lnTo>
                    <a:pt x="16700" y="24030"/>
                  </a:lnTo>
                  <a:lnTo>
                    <a:pt x="16891" y="24412"/>
                  </a:lnTo>
                  <a:lnTo>
                    <a:pt x="17061" y="24837"/>
                  </a:lnTo>
                  <a:lnTo>
                    <a:pt x="17422" y="24263"/>
                  </a:lnTo>
                  <a:lnTo>
                    <a:pt x="17783" y="23668"/>
                  </a:lnTo>
                  <a:lnTo>
                    <a:pt x="18102" y="23052"/>
                  </a:lnTo>
                  <a:lnTo>
                    <a:pt x="18421" y="22436"/>
                  </a:lnTo>
                  <a:lnTo>
                    <a:pt x="18718" y="21820"/>
                  </a:lnTo>
                  <a:lnTo>
                    <a:pt x="18973" y="21183"/>
                  </a:lnTo>
                  <a:lnTo>
                    <a:pt x="19228" y="20545"/>
                  </a:lnTo>
                  <a:lnTo>
                    <a:pt x="19462" y="19887"/>
                  </a:lnTo>
                  <a:lnTo>
                    <a:pt x="19695" y="19228"/>
                  </a:lnTo>
                  <a:lnTo>
                    <a:pt x="19908" y="18569"/>
                  </a:lnTo>
                  <a:lnTo>
                    <a:pt x="20099" y="17911"/>
                  </a:lnTo>
                  <a:lnTo>
                    <a:pt x="20269" y="17231"/>
                  </a:lnTo>
                  <a:lnTo>
                    <a:pt x="20588" y="15892"/>
                  </a:lnTo>
                  <a:lnTo>
                    <a:pt x="20864" y="14533"/>
                  </a:lnTo>
                  <a:lnTo>
                    <a:pt x="21119" y="14830"/>
                  </a:lnTo>
                  <a:lnTo>
                    <a:pt x="21459" y="15212"/>
                  </a:lnTo>
                  <a:lnTo>
                    <a:pt x="21799" y="15616"/>
                  </a:lnTo>
                  <a:lnTo>
                    <a:pt x="22054" y="15914"/>
                  </a:lnTo>
                  <a:lnTo>
                    <a:pt x="22202" y="15722"/>
                  </a:lnTo>
                  <a:lnTo>
                    <a:pt x="22330" y="15510"/>
                  </a:lnTo>
                  <a:lnTo>
                    <a:pt x="22457" y="15297"/>
                  </a:lnTo>
                  <a:lnTo>
                    <a:pt x="22585" y="15085"/>
                  </a:lnTo>
                  <a:lnTo>
                    <a:pt x="22670" y="14851"/>
                  </a:lnTo>
                  <a:lnTo>
                    <a:pt x="22755" y="14618"/>
                  </a:lnTo>
                  <a:lnTo>
                    <a:pt x="22840" y="14384"/>
                  </a:lnTo>
                  <a:lnTo>
                    <a:pt x="22882" y="14129"/>
                  </a:lnTo>
                  <a:lnTo>
                    <a:pt x="22989" y="13619"/>
                  </a:lnTo>
                  <a:lnTo>
                    <a:pt x="23031" y="13067"/>
                  </a:lnTo>
                  <a:lnTo>
                    <a:pt x="23031" y="12514"/>
                  </a:lnTo>
                  <a:lnTo>
                    <a:pt x="23010" y="11962"/>
                  </a:lnTo>
                  <a:lnTo>
                    <a:pt x="22967" y="11388"/>
                  </a:lnTo>
                  <a:lnTo>
                    <a:pt x="22882" y="10815"/>
                  </a:lnTo>
                  <a:lnTo>
                    <a:pt x="22776" y="10241"/>
                  </a:lnTo>
                  <a:lnTo>
                    <a:pt x="22670" y="9688"/>
                  </a:lnTo>
                  <a:lnTo>
                    <a:pt x="22415" y="8605"/>
                  </a:lnTo>
                  <a:lnTo>
                    <a:pt x="22139" y="7606"/>
                  </a:lnTo>
                  <a:lnTo>
                    <a:pt x="21863" y="6650"/>
                  </a:lnTo>
                  <a:lnTo>
                    <a:pt x="21544" y="5715"/>
                  </a:lnTo>
                  <a:lnTo>
                    <a:pt x="21225" y="4781"/>
                  </a:lnTo>
                  <a:lnTo>
                    <a:pt x="20928" y="3825"/>
                  </a:lnTo>
                  <a:lnTo>
                    <a:pt x="20652" y="2890"/>
                  </a:lnTo>
                  <a:lnTo>
                    <a:pt x="20524" y="2401"/>
                  </a:lnTo>
                  <a:lnTo>
                    <a:pt x="20418" y="1934"/>
                  </a:lnTo>
                  <a:lnTo>
                    <a:pt x="20333" y="1445"/>
                  </a:lnTo>
                  <a:lnTo>
                    <a:pt x="20269" y="978"/>
                  </a:lnTo>
                  <a:lnTo>
                    <a:pt x="20227" y="489"/>
                  </a:lnTo>
                  <a:lnTo>
                    <a:pt x="20205" y="0"/>
                  </a:lnTo>
                  <a:close/>
                </a:path>
              </a:pathLst>
            </a:custGeom>
            <a:solidFill>
              <a:srgbClr val="D1DF9E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32"/>
            <p:cNvSpPr/>
            <p:nvPr/>
          </p:nvSpPr>
          <p:spPr>
            <a:xfrm>
              <a:off x="-3205800" y="1280500"/>
              <a:ext cx="339450" cy="747900"/>
            </a:xfrm>
            <a:custGeom>
              <a:avLst/>
              <a:gdLst/>
              <a:ahLst/>
              <a:cxnLst/>
              <a:rect l="l" t="t" r="r" b="b"/>
              <a:pathLst>
                <a:path w="13578" h="29916" extrusionOk="0">
                  <a:moveTo>
                    <a:pt x="13577" y="1"/>
                  </a:moveTo>
                  <a:lnTo>
                    <a:pt x="13535" y="107"/>
                  </a:lnTo>
                  <a:lnTo>
                    <a:pt x="13428" y="383"/>
                  </a:lnTo>
                  <a:lnTo>
                    <a:pt x="13343" y="574"/>
                  </a:lnTo>
                  <a:lnTo>
                    <a:pt x="13216" y="808"/>
                  </a:lnTo>
                  <a:lnTo>
                    <a:pt x="13067" y="1063"/>
                  </a:lnTo>
                  <a:lnTo>
                    <a:pt x="12855" y="1360"/>
                  </a:lnTo>
                  <a:lnTo>
                    <a:pt x="12621" y="1679"/>
                  </a:lnTo>
                  <a:lnTo>
                    <a:pt x="12345" y="1998"/>
                  </a:lnTo>
                  <a:lnTo>
                    <a:pt x="12005" y="2338"/>
                  </a:lnTo>
                  <a:lnTo>
                    <a:pt x="11601" y="2699"/>
                  </a:lnTo>
                  <a:lnTo>
                    <a:pt x="11155" y="3081"/>
                  </a:lnTo>
                  <a:lnTo>
                    <a:pt x="10624" y="3443"/>
                  </a:lnTo>
                  <a:lnTo>
                    <a:pt x="10050" y="3825"/>
                  </a:lnTo>
                  <a:lnTo>
                    <a:pt x="9392" y="4186"/>
                  </a:lnTo>
                  <a:lnTo>
                    <a:pt x="9030" y="4399"/>
                  </a:lnTo>
                  <a:lnTo>
                    <a:pt x="8669" y="4675"/>
                  </a:lnTo>
                  <a:lnTo>
                    <a:pt x="8287" y="4994"/>
                  </a:lnTo>
                  <a:lnTo>
                    <a:pt x="7883" y="5355"/>
                  </a:lnTo>
                  <a:lnTo>
                    <a:pt x="7479" y="5780"/>
                  </a:lnTo>
                  <a:lnTo>
                    <a:pt x="7055" y="6247"/>
                  </a:lnTo>
                  <a:lnTo>
                    <a:pt x="6630" y="6757"/>
                  </a:lnTo>
                  <a:lnTo>
                    <a:pt x="6205" y="7309"/>
                  </a:lnTo>
                  <a:lnTo>
                    <a:pt x="5780" y="7904"/>
                  </a:lnTo>
                  <a:lnTo>
                    <a:pt x="5334" y="8542"/>
                  </a:lnTo>
                  <a:lnTo>
                    <a:pt x="4909" y="9222"/>
                  </a:lnTo>
                  <a:lnTo>
                    <a:pt x="4484" y="9944"/>
                  </a:lnTo>
                  <a:lnTo>
                    <a:pt x="4080" y="10688"/>
                  </a:lnTo>
                  <a:lnTo>
                    <a:pt x="3676" y="11495"/>
                  </a:lnTo>
                  <a:lnTo>
                    <a:pt x="3273" y="12302"/>
                  </a:lnTo>
                  <a:lnTo>
                    <a:pt x="2890" y="13173"/>
                  </a:lnTo>
                  <a:lnTo>
                    <a:pt x="2508" y="14044"/>
                  </a:lnTo>
                  <a:lnTo>
                    <a:pt x="2168" y="14958"/>
                  </a:lnTo>
                  <a:lnTo>
                    <a:pt x="1828" y="15914"/>
                  </a:lnTo>
                  <a:lnTo>
                    <a:pt x="1509" y="16870"/>
                  </a:lnTo>
                  <a:lnTo>
                    <a:pt x="1233" y="17869"/>
                  </a:lnTo>
                  <a:lnTo>
                    <a:pt x="957" y="18867"/>
                  </a:lnTo>
                  <a:lnTo>
                    <a:pt x="723" y="19908"/>
                  </a:lnTo>
                  <a:lnTo>
                    <a:pt x="511" y="20971"/>
                  </a:lnTo>
                  <a:lnTo>
                    <a:pt x="341" y="22033"/>
                  </a:lnTo>
                  <a:lnTo>
                    <a:pt x="213" y="23138"/>
                  </a:lnTo>
                  <a:lnTo>
                    <a:pt x="107" y="24221"/>
                  </a:lnTo>
                  <a:lnTo>
                    <a:pt x="43" y="25347"/>
                  </a:lnTo>
                  <a:lnTo>
                    <a:pt x="1" y="26473"/>
                  </a:lnTo>
                  <a:lnTo>
                    <a:pt x="22" y="27621"/>
                  </a:lnTo>
                  <a:lnTo>
                    <a:pt x="86" y="28768"/>
                  </a:lnTo>
                  <a:lnTo>
                    <a:pt x="192" y="29915"/>
                  </a:lnTo>
                  <a:lnTo>
                    <a:pt x="235" y="29129"/>
                  </a:lnTo>
                  <a:lnTo>
                    <a:pt x="320" y="28216"/>
                  </a:lnTo>
                  <a:lnTo>
                    <a:pt x="447" y="27004"/>
                  </a:lnTo>
                  <a:lnTo>
                    <a:pt x="638" y="25539"/>
                  </a:lnTo>
                  <a:lnTo>
                    <a:pt x="893" y="23881"/>
                  </a:lnTo>
                  <a:lnTo>
                    <a:pt x="1042" y="22968"/>
                  </a:lnTo>
                  <a:lnTo>
                    <a:pt x="1233" y="22033"/>
                  </a:lnTo>
                  <a:lnTo>
                    <a:pt x="1424" y="21077"/>
                  </a:lnTo>
                  <a:lnTo>
                    <a:pt x="1658" y="20078"/>
                  </a:lnTo>
                  <a:lnTo>
                    <a:pt x="1913" y="19080"/>
                  </a:lnTo>
                  <a:lnTo>
                    <a:pt x="2189" y="18060"/>
                  </a:lnTo>
                  <a:lnTo>
                    <a:pt x="2508" y="17019"/>
                  </a:lnTo>
                  <a:lnTo>
                    <a:pt x="2848" y="15978"/>
                  </a:lnTo>
                  <a:lnTo>
                    <a:pt x="3209" y="14958"/>
                  </a:lnTo>
                  <a:lnTo>
                    <a:pt x="3613" y="13917"/>
                  </a:lnTo>
                  <a:lnTo>
                    <a:pt x="4059" y="12897"/>
                  </a:lnTo>
                  <a:lnTo>
                    <a:pt x="4526" y="11920"/>
                  </a:lnTo>
                  <a:lnTo>
                    <a:pt x="5036" y="10942"/>
                  </a:lnTo>
                  <a:lnTo>
                    <a:pt x="5589" y="9986"/>
                  </a:lnTo>
                  <a:lnTo>
                    <a:pt x="5865" y="9540"/>
                  </a:lnTo>
                  <a:lnTo>
                    <a:pt x="6162" y="9073"/>
                  </a:lnTo>
                  <a:lnTo>
                    <a:pt x="6481" y="8648"/>
                  </a:lnTo>
                  <a:lnTo>
                    <a:pt x="6800" y="8202"/>
                  </a:lnTo>
                  <a:lnTo>
                    <a:pt x="7140" y="7798"/>
                  </a:lnTo>
                  <a:lnTo>
                    <a:pt x="7479" y="7373"/>
                  </a:lnTo>
                  <a:lnTo>
                    <a:pt x="7819" y="6991"/>
                  </a:lnTo>
                  <a:lnTo>
                    <a:pt x="8181" y="6608"/>
                  </a:lnTo>
                  <a:lnTo>
                    <a:pt x="8563" y="6247"/>
                  </a:lnTo>
                  <a:lnTo>
                    <a:pt x="8945" y="5886"/>
                  </a:lnTo>
                  <a:lnTo>
                    <a:pt x="9349" y="5546"/>
                  </a:lnTo>
                  <a:lnTo>
                    <a:pt x="9753" y="5227"/>
                  </a:lnTo>
                  <a:lnTo>
                    <a:pt x="10390" y="4717"/>
                  </a:lnTo>
                  <a:lnTo>
                    <a:pt x="10943" y="4207"/>
                  </a:lnTo>
                  <a:lnTo>
                    <a:pt x="11452" y="3740"/>
                  </a:lnTo>
                  <a:lnTo>
                    <a:pt x="11877" y="3251"/>
                  </a:lnTo>
                  <a:lnTo>
                    <a:pt x="12239" y="2805"/>
                  </a:lnTo>
                  <a:lnTo>
                    <a:pt x="12536" y="2380"/>
                  </a:lnTo>
                  <a:lnTo>
                    <a:pt x="12791" y="1977"/>
                  </a:lnTo>
                  <a:lnTo>
                    <a:pt x="13003" y="1594"/>
                  </a:lnTo>
                  <a:lnTo>
                    <a:pt x="13173" y="1254"/>
                  </a:lnTo>
                  <a:lnTo>
                    <a:pt x="13301" y="936"/>
                  </a:lnTo>
                  <a:lnTo>
                    <a:pt x="13407" y="659"/>
                  </a:lnTo>
                  <a:lnTo>
                    <a:pt x="13471" y="447"/>
                  </a:lnTo>
                  <a:lnTo>
                    <a:pt x="13556" y="107"/>
                  </a:lnTo>
                  <a:lnTo>
                    <a:pt x="1357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2"/>
            <p:cNvSpPr/>
            <p:nvPr/>
          </p:nvSpPr>
          <p:spPr>
            <a:xfrm>
              <a:off x="-3009800" y="1428700"/>
              <a:ext cx="62700" cy="204525"/>
            </a:xfrm>
            <a:custGeom>
              <a:avLst/>
              <a:gdLst/>
              <a:ahLst/>
              <a:cxnLst/>
              <a:rect l="l" t="t" r="r" b="b"/>
              <a:pathLst>
                <a:path w="2508" h="8181" extrusionOk="0">
                  <a:moveTo>
                    <a:pt x="1063" y="0"/>
                  </a:moveTo>
                  <a:lnTo>
                    <a:pt x="1" y="425"/>
                  </a:lnTo>
                  <a:lnTo>
                    <a:pt x="107" y="617"/>
                  </a:lnTo>
                  <a:lnTo>
                    <a:pt x="404" y="1169"/>
                  </a:lnTo>
                  <a:lnTo>
                    <a:pt x="787" y="2019"/>
                  </a:lnTo>
                  <a:lnTo>
                    <a:pt x="999" y="2550"/>
                  </a:lnTo>
                  <a:lnTo>
                    <a:pt x="1212" y="3102"/>
                  </a:lnTo>
                  <a:lnTo>
                    <a:pt x="1424" y="3697"/>
                  </a:lnTo>
                  <a:lnTo>
                    <a:pt x="1637" y="4313"/>
                  </a:lnTo>
                  <a:lnTo>
                    <a:pt x="1828" y="4951"/>
                  </a:lnTo>
                  <a:lnTo>
                    <a:pt x="1977" y="5609"/>
                  </a:lnTo>
                  <a:lnTo>
                    <a:pt x="2104" y="6268"/>
                  </a:lnTo>
                  <a:lnTo>
                    <a:pt x="2189" y="6927"/>
                  </a:lnTo>
                  <a:lnTo>
                    <a:pt x="2210" y="7245"/>
                  </a:lnTo>
                  <a:lnTo>
                    <a:pt x="2210" y="7564"/>
                  </a:lnTo>
                  <a:lnTo>
                    <a:pt x="2210" y="7861"/>
                  </a:lnTo>
                  <a:lnTo>
                    <a:pt x="2189" y="8180"/>
                  </a:lnTo>
                  <a:lnTo>
                    <a:pt x="2232" y="8074"/>
                  </a:lnTo>
                  <a:lnTo>
                    <a:pt x="2295" y="7925"/>
                  </a:lnTo>
                  <a:lnTo>
                    <a:pt x="2338" y="7734"/>
                  </a:lnTo>
                  <a:lnTo>
                    <a:pt x="2401" y="7479"/>
                  </a:lnTo>
                  <a:lnTo>
                    <a:pt x="2444" y="7160"/>
                  </a:lnTo>
                  <a:lnTo>
                    <a:pt x="2486" y="6778"/>
                  </a:lnTo>
                  <a:lnTo>
                    <a:pt x="2508" y="6332"/>
                  </a:lnTo>
                  <a:lnTo>
                    <a:pt x="2486" y="5801"/>
                  </a:lnTo>
                  <a:lnTo>
                    <a:pt x="2444" y="5206"/>
                  </a:lnTo>
                  <a:lnTo>
                    <a:pt x="2359" y="4547"/>
                  </a:lnTo>
                  <a:lnTo>
                    <a:pt x="2232" y="3803"/>
                  </a:lnTo>
                  <a:lnTo>
                    <a:pt x="2040" y="2975"/>
                  </a:lnTo>
                  <a:lnTo>
                    <a:pt x="1785" y="2061"/>
                  </a:lnTo>
                  <a:lnTo>
                    <a:pt x="1445" y="1084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2"/>
            <p:cNvSpPr/>
            <p:nvPr/>
          </p:nvSpPr>
          <p:spPr>
            <a:xfrm>
              <a:off x="-3210575" y="1450475"/>
              <a:ext cx="182225" cy="113150"/>
            </a:xfrm>
            <a:custGeom>
              <a:avLst/>
              <a:gdLst/>
              <a:ahLst/>
              <a:cxnLst/>
              <a:rect l="l" t="t" r="r" b="b"/>
              <a:pathLst>
                <a:path w="7289" h="4526" extrusionOk="0">
                  <a:moveTo>
                    <a:pt x="6906" y="0"/>
                  </a:moveTo>
                  <a:lnTo>
                    <a:pt x="5843" y="404"/>
                  </a:lnTo>
                  <a:lnTo>
                    <a:pt x="4887" y="808"/>
                  </a:lnTo>
                  <a:lnTo>
                    <a:pt x="4037" y="1211"/>
                  </a:lnTo>
                  <a:lnTo>
                    <a:pt x="3294" y="1615"/>
                  </a:lnTo>
                  <a:lnTo>
                    <a:pt x="2635" y="1998"/>
                  </a:lnTo>
                  <a:lnTo>
                    <a:pt x="2083" y="2380"/>
                  </a:lnTo>
                  <a:lnTo>
                    <a:pt x="1594" y="2741"/>
                  </a:lnTo>
                  <a:lnTo>
                    <a:pt x="1190" y="3060"/>
                  </a:lnTo>
                  <a:lnTo>
                    <a:pt x="872" y="3379"/>
                  </a:lnTo>
                  <a:lnTo>
                    <a:pt x="596" y="3655"/>
                  </a:lnTo>
                  <a:lnTo>
                    <a:pt x="404" y="3910"/>
                  </a:lnTo>
                  <a:lnTo>
                    <a:pt x="234" y="4122"/>
                  </a:lnTo>
                  <a:lnTo>
                    <a:pt x="128" y="4292"/>
                  </a:lnTo>
                  <a:lnTo>
                    <a:pt x="64" y="4420"/>
                  </a:lnTo>
                  <a:lnTo>
                    <a:pt x="1" y="4526"/>
                  </a:lnTo>
                  <a:lnTo>
                    <a:pt x="213" y="4292"/>
                  </a:lnTo>
                  <a:lnTo>
                    <a:pt x="447" y="4101"/>
                  </a:lnTo>
                  <a:lnTo>
                    <a:pt x="702" y="3889"/>
                  </a:lnTo>
                  <a:lnTo>
                    <a:pt x="957" y="3697"/>
                  </a:lnTo>
                  <a:lnTo>
                    <a:pt x="1488" y="3336"/>
                  </a:lnTo>
                  <a:lnTo>
                    <a:pt x="2083" y="2996"/>
                  </a:lnTo>
                  <a:lnTo>
                    <a:pt x="2678" y="2677"/>
                  </a:lnTo>
                  <a:lnTo>
                    <a:pt x="3273" y="2401"/>
                  </a:lnTo>
                  <a:lnTo>
                    <a:pt x="3889" y="2146"/>
                  </a:lnTo>
                  <a:lnTo>
                    <a:pt x="4462" y="1913"/>
                  </a:lnTo>
                  <a:lnTo>
                    <a:pt x="5036" y="1721"/>
                  </a:lnTo>
                  <a:lnTo>
                    <a:pt x="5567" y="1551"/>
                  </a:lnTo>
                  <a:lnTo>
                    <a:pt x="6459" y="1275"/>
                  </a:lnTo>
                  <a:lnTo>
                    <a:pt x="7076" y="1127"/>
                  </a:lnTo>
                  <a:lnTo>
                    <a:pt x="7288" y="1063"/>
                  </a:lnTo>
                  <a:lnTo>
                    <a:pt x="6906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2"/>
            <p:cNvSpPr/>
            <p:nvPr/>
          </p:nvSpPr>
          <p:spPr>
            <a:xfrm>
              <a:off x="-3263675" y="1602375"/>
              <a:ext cx="150850" cy="156200"/>
            </a:xfrm>
            <a:custGeom>
              <a:avLst/>
              <a:gdLst/>
              <a:ahLst/>
              <a:cxnLst/>
              <a:rect l="l" t="t" r="r" b="b"/>
              <a:pathLst>
                <a:path w="6034" h="6248" extrusionOk="0">
                  <a:moveTo>
                    <a:pt x="5397" y="1"/>
                  </a:moveTo>
                  <a:lnTo>
                    <a:pt x="4462" y="681"/>
                  </a:lnTo>
                  <a:lnTo>
                    <a:pt x="3654" y="1339"/>
                  </a:lnTo>
                  <a:lnTo>
                    <a:pt x="2953" y="1955"/>
                  </a:lnTo>
                  <a:lnTo>
                    <a:pt x="2358" y="2550"/>
                  </a:lnTo>
                  <a:lnTo>
                    <a:pt x="1827" y="3103"/>
                  </a:lnTo>
                  <a:lnTo>
                    <a:pt x="1402" y="3613"/>
                  </a:lnTo>
                  <a:lnTo>
                    <a:pt x="1041" y="4080"/>
                  </a:lnTo>
                  <a:lnTo>
                    <a:pt x="744" y="4526"/>
                  </a:lnTo>
                  <a:lnTo>
                    <a:pt x="510" y="4909"/>
                  </a:lnTo>
                  <a:lnTo>
                    <a:pt x="340" y="5249"/>
                  </a:lnTo>
                  <a:lnTo>
                    <a:pt x="213" y="5546"/>
                  </a:lnTo>
                  <a:lnTo>
                    <a:pt x="106" y="5780"/>
                  </a:lnTo>
                  <a:lnTo>
                    <a:pt x="64" y="5992"/>
                  </a:lnTo>
                  <a:lnTo>
                    <a:pt x="21" y="6120"/>
                  </a:lnTo>
                  <a:lnTo>
                    <a:pt x="0" y="6247"/>
                  </a:lnTo>
                  <a:lnTo>
                    <a:pt x="149" y="5971"/>
                  </a:lnTo>
                  <a:lnTo>
                    <a:pt x="319" y="5716"/>
                  </a:lnTo>
                  <a:lnTo>
                    <a:pt x="489" y="5440"/>
                  </a:lnTo>
                  <a:lnTo>
                    <a:pt x="680" y="5185"/>
                  </a:lnTo>
                  <a:lnTo>
                    <a:pt x="1105" y="4696"/>
                  </a:lnTo>
                  <a:lnTo>
                    <a:pt x="1572" y="4208"/>
                  </a:lnTo>
                  <a:lnTo>
                    <a:pt x="2061" y="3740"/>
                  </a:lnTo>
                  <a:lnTo>
                    <a:pt x="2550" y="3294"/>
                  </a:lnTo>
                  <a:lnTo>
                    <a:pt x="3060" y="2890"/>
                  </a:lnTo>
                  <a:lnTo>
                    <a:pt x="3569" y="2508"/>
                  </a:lnTo>
                  <a:lnTo>
                    <a:pt x="4058" y="2147"/>
                  </a:lnTo>
                  <a:lnTo>
                    <a:pt x="4525" y="1849"/>
                  </a:lnTo>
                  <a:lnTo>
                    <a:pt x="5312" y="1339"/>
                  </a:lnTo>
                  <a:lnTo>
                    <a:pt x="5843" y="1021"/>
                  </a:lnTo>
                  <a:lnTo>
                    <a:pt x="6034" y="914"/>
                  </a:lnTo>
                  <a:lnTo>
                    <a:pt x="5397" y="1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2"/>
            <p:cNvSpPr/>
            <p:nvPr/>
          </p:nvSpPr>
          <p:spPr>
            <a:xfrm>
              <a:off x="-3106475" y="1551925"/>
              <a:ext cx="62175" cy="204525"/>
            </a:xfrm>
            <a:custGeom>
              <a:avLst/>
              <a:gdLst/>
              <a:ahLst/>
              <a:cxnLst/>
              <a:rect l="l" t="t" r="r" b="b"/>
              <a:pathLst>
                <a:path w="2487" h="8181" extrusionOk="0">
                  <a:moveTo>
                    <a:pt x="1042" y="0"/>
                  </a:moveTo>
                  <a:lnTo>
                    <a:pt x="1" y="425"/>
                  </a:lnTo>
                  <a:lnTo>
                    <a:pt x="107" y="617"/>
                  </a:lnTo>
                  <a:lnTo>
                    <a:pt x="383" y="1190"/>
                  </a:lnTo>
                  <a:lnTo>
                    <a:pt x="766" y="2040"/>
                  </a:lnTo>
                  <a:lnTo>
                    <a:pt x="978" y="2550"/>
                  </a:lnTo>
                  <a:lnTo>
                    <a:pt x="1212" y="3102"/>
                  </a:lnTo>
                  <a:lnTo>
                    <a:pt x="1424" y="3697"/>
                  </a:lnTo>
                  <a:lnTo>
                    <a:pt x="1637" y="4313"/>
                  </a:lnTo>
                  <a:lnTo>
                    <a:pt x="1807" y="4972"/>
                  </a:lnTo>
                  <a:lnTo>
                    <a:pt x="1977" y="5609"/>
                  </a:lnTo>
                  <a:lnTo>
                    <a:pt x="2104" y="6268"/>
                  </a:lnTo>
                  <a:lnTo>
                    <a:pt x="2168" y="6927"/>
                  </a:lnTo>
                  <a:lnTo>
                    <a:pt x="2189" y="7245"/>
                  </a:lnTo>
                  <a:lnTo>
                    <a:pt x="2210" y="7564"/>
                  </a:lnTo>
                  <a:lnTo>
                    <a:pt x="2189" y="7883"/>
                  </a:lnTo>
                  <a:lnTo>
                    <a:pt x="2168" y="8180"/>
                  </a:lnTo>
                  <a:lnTo>
                    <a:pt x="2232" y="8074"/>
                  </a:lnTo>
                  <a:lnTo>
                    <a:pt x="2274" y="7925"/>
                  </a:lnTo>
                  <a:lnTo>
                    <a:pt x="2338" y="7734"/>
                  </a:lnTo>
                  <a:lnTo>
                    <a:pt x="2380" y="7479"/>
                  </a:lnTo>
                  <a:lnTo>
                    <a:pt x="2444" y="7160"/>
                  </a:lnTo>
                  <a:lnTo>
                    <a:pt x="2465" y="6778"/>
                  </a:lnTo>
                  <a:lnTo>
                    <a:pt x="2487" y="6332"/>
                  </a:lnTo>
                  <a:lnTo>
                    <a:pt x="2487" y="5801"/>
                  </a:lnTo>
                  <a:lnTo>
                    <a:pt x="2423" y="5206"/>
                  </a:lnTo>
                  <a:lnTo>
                    <a:pt x="2338" y="4547"/>
                  </a:lnTo>
                  <a:lnTo>
                    <a:pt x="2210" y="3804"/>
                  </a:lnTo>
                  <a:lnTo>
                    <a:pt x="2019" y="2975"/>
                  </a:lnTo>
                  <a:lnTo>
                    <a:pt x="1764" y="2061"/>
                  </a:lnTo>
                  <a:lnTo>
                    <a:pt x="1446" y="1084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2"/>
            <p:cNvSpPr/>
            <p:nvPr/>
          </p:nvSpPr>
          <p:spPr>
            <a:xfrm>
              <a:off x="-3177650" y="1728800"/>
              <a:ext cx="62700" cy="203975"/>
            </a:xfrm>
            <a:custGeom>
              <a:avLst/>
              <a:gdLst/>
              <a:ahLst/>
              <a:cxnLst/>
              <a:rect l="l" t="t" r="r" b="b"/>
              <a:pathLst>
                <a:path w="2508" h="8159" extrusionOk="0">
                  <a:moveTo>
                    <a:pt x="1063" y="0"/>
                  </a:moveTo>
                  <a:lnTo>
                    <a:pt x="1" y="404"/>
                  </a:lnTo>
                  <a:lnTo>
                    <a:pt x="107" y="617"/>
                  </a:lnTo>
                  <a:lnTo>
                    <a:pt x="383" y="1169"/>
                  </a:lnTo>
                  <a:lnTo>
                    <a:pt x="787" y="2019"/>
                  </a:lnTo>
                  <a:lnTo>
                    <a:pt x="1000" y="2529"/>
                  </a:lnTo>
                  <a:lnTo>
                    <a:pt x="1212" y="3081"/>
                  </a:lnTo>
                  <a:lnTo>
                    <a:pt x="1424" y="3676"/>
                  </a:lnTo>
                  <a:lnTo>
                    <a:pt x="1637" y="4313"/>
                  </a:lnTo>
                  <a:lnTo>
                    <a:pt x="1828" y="4951"/>
                  </a:lnTo>
                  <a:lnTo>
                    <a:pt x="1977" y="5609"/>
                  </a:lnTo>
                  <a:lnTo>
                    <a:pt x="2104" y="6268"/>
                  </a:lnTo>
                  <a:lnTo>
                    <a:pt x="2189" y="6905"/>
                  </a:lnTo>
                  <a:lnTo>
                    <a:pt x="2211" y="7224"/>
                  </a:lnTo>
                  <a:lnTo>
                    <a:pt x="2211" y="7543"/>
                  </a:lnTo>
                  <a:lnTo>
                    <a:pt x="2211" y="7861"/>
                  </a:lnTo>
                  <a:lnTo>
                    <a:pt x="2189" y="8159"/>
                  </a:lnTo>
                  <a:lnTo>
                    <a:pt x="2232" y="8053"/>
                  </a:lnTo>
                  <a:lnTo>
                    <a:pt x="2296" y="7925"/>
                  </a:lnTo>
                  <a:lnTo>
                    <a:pt x="2338" y="7734"/>
                  </a:lnTo>
                  <a:lnTo>
                    <a:pt x="2402" y="7458"/>
                  </a:lnTo>
                  <a:lnTo>
                    <a:pt x="2444" y="7139"/>
                  </a:lnTo>
                  <a:lnTo>
                    <a:pt x="2487" y="6757"/>
                  </a:lnTo>
                  <a:lnTo>
                    <a:pt x="2508" y="6310"/>
                  </a:lnTo>
                  <a:lnTo>
                    <a:pt x="2487" y="5801"/>
                  </a:lnTo>
                  <a:lnTo>
                    <a:pt x="2444" y="5206"/>
                  </a:lnTo>
                  <a:lnTo>
                    <a:pt x="2359" y="4526"/>
                  </a:lnTo>
                  <a:lnTo>
                    <a:pt x="2232" y="3782"/>
                  </a:lnTo>
                  <a:lnTo>
                    <a:pt x="2041" y="2954"/>
                  </a:lnTo>
                  <a:lnTo>
                    <a:pt x="1786" y="2061"/>
                  </a:lnTo>
                  <a:lnTo>
                    <a:pt x="1446" y="1063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2"/>
            <p:cNvSpPr/>
            <p:nvPr/>
          </p:nvSpPr>
          <p:spPr>
            <a:xfrm>
              <a:off x="-2967300" y="1114250"/>
              <a:ext cx="228425" cy="256575"/>
            </a:xfrm>
            <a:custGeom>
              <a:avLst/>
              <a:gdLst/>
              <a:ahLst/>
              <a:cxnLst/>
              <a:rect l="l" t="t" r="r" b="b"/>
              <a:pathLst>
                <a:path w="9137" h="10263" extrusionOk="0">
                  <a:moveTo>
                    <a:pt x="6183" y="1"/>
                  </a:moveTo>
                  <a:lnTo>
                    <a:pt x="5779" y="43"/>
                  </a:lnTo>
                  <a:lnTo>
                    <a:pt x="5333" y="149"/>
                  </a:lnTo>
                  <a:lnTo>
                    <a:pt x="4908" y="277"/>
                  </a:lnTo>
                  <a:lnTo>
                    <a:pt x="4462" y="468"/>
                  </a:lnTo>
                  <a:lnTo>
                    <a:pt x="4037" y="702"/>
                  </a:lnTo>
                  <a:lnTo>
                    <a:pt x="3591" y="957"/>
                  </a:lnTo>
                  <a:lnTo>
                    <a:pt x="3166" y="1275"/>
                  </a:lnTo>
                  <a:lnTo>
                    <a:pt x="2741" y="1615"/>
                  </a:lnTo>
                  <a:lnTo>
                    <a:pt x="2337" y="2019"/>
                  </a:lnTo>
                  <a:lnTo>
                    <a:pt x="1955" y="2444"/>
                  </a:lnTo>
                  <a:lnTo>
                    <a:pt x="1594" y="2890"/>
                  </a:lnTo>
                  <a:lnTo>
                    <a:pt x="1254" y="3379"/>
                  </a:lnTo>
                  <a:lnTo>
                    <a:pt x="956" y="3867"/>
                  </a:lnTo>
                  <a:lnTo>
                    <a:pt x="701" y="4377"/>
                  </a:lnTo>
                  <a:lnTo>
                    <a:pt x="468" y="4866"/>
                  </a:lnTo>
                  <a:lnTo>
                    <a:pt x="298" y="5376"/>
                  </a:lnTo>
                  <a:lnTo>
                    <a:pt x="170" y="5865"/>
                  </a:lnTo>
                  <a:lnTo>
                    <a:pt x="64" y="6353"/>
                  </a:lnTo>
                  <a:lnTo>
                    <a:pt x="22" y="6821"/>
                  </a:lnTo>
                  <a:lnTo>
                    <a:pt x="0" y="7267"/>
                  </a:lnTo>
                  <a:lnTo>
                    <a:pt x="43" y="7713"/>
                  </a:lnTo>
                  <a:lnTo>
                    <a:pt x="107" y="8138"/>
                  </a:lnTo>
                  <a:lnTo>
                    <a:pt x="234" y="8520"/>
                  </a:lnTo>
                  <a:lnTo>
                    <a:pt x="298" y="8712"/>
                  </a:lnTo>
                  <a:lnTo>
                    <a:pt x="383" y="8882"/>
                  </a:lnTo>
                  <a:lnTo>
                    <a:pt x="489" y="9052"/>
                  </a:lnTo>
                  <a:lnTo>
                    <a:pt x="595" y="9200"/>
                  </a:lnTo>
                  <a:lnTo>
                    <a:pt x="701" y="9349"/>
                  </a:lnTo>
                  <a:lnTo>
                    <a:pt x="829" y="9498"/>
                  </a:lnTo>
                  <a:lnTo>
                    <a:pt x="978" y="9625"/>
                  </a:lnTo>
                  <a:lnTo>
                    <a:pt x="1126" y="9753"/>
                  </a:lnTo>
                  <a:lnTo>
                    <a:pt x="1275" y="9859"/>
                  </a:lnTo>
                  <a:lnTo>
                    <a:pt x="1445" y="9965"/>
                  </a:lnTo>
                  <a:lnTo>
                    <a:pt x="1615" y="10029"/>
                  </a:lnTo>
                  <a:lnTo>
                    <a:pt x="1785" y="10114"/>
                  </a:lnTo>
                  <a:lnTo>
                    <a:pt x="1976" y="10156"/>
                  </a:lnTo>
                  <a:lnTo>
                    <a:pt x="2167" y="10199"/>
                  </a:lnTo>
                  <a:lnTo>
                    <a:pt x="2359" y="10241"/>
                  </a:lnTo>
                  <a:lnTo>
                    <a:pt x="2550" y="10263"/>
                  </a:lnTo>
                  <a:lnTo>
                    <a:pt x="2954" y="10263"/>
                  </a:lnTo>
                  <a:lnTo>
                    <a:pt x="3378" y="10220"/>
                  </a:lnTo>
                  <a:lnTo>
                    <a:pt x="3803" y="10114"/>
                  </a:lnTo>
                  <a:lnTo>
                    <a:pt x="4250" y="9986"/>
                  </a:lnTo>
                  <a:lnTo>
                    <a:pt x="4674" y="9795"/>
                  </a:lnTo>
                  <a:lnTo>
                    <a:pt x="5121" y="9561"/>
                  </a:lnTo>
                  <a:lnTo>
                    <a:pt x="5546" y="9285"/>
                  </a:lnTo>
                  <a:lnTo>
                    <a:pt x="5970" y="8988"/>
                  </a:lnTo>
                  <a:lnTo>
                    <a:pt x="6395" y="8627"/>
                  </a:lnTo>
                  <a:lnTo>
                    <a:pt x="6799" y="8244"/>
                  </a:lnTo>
                  <a:lnTo>
                    <a:pt x="7182" y="7819"/>
                  </a:lnTo>
                  <a:lnTo>
                    <a:pt x="7564" y="7352"/>
                  </a:lnTo>
                  <a:lnTo>
                    <a:pt x="7904" y="6884"/>
                  </a:lnTo>
                  <a:lnTo>
                    <a:pt x="8201" y="6375"/>
                  </a:lnTo>
                  <a:lnTo>
                    <a:pt x="8456" y="5886"/>
                  </a:lnTo>
                  <a:lnTo>
                    <a:pt x="8669" y="5376"/>
                  </a:lnTo>
                  <a:lnTo>
                    <a:pt x="8839" y="4887"/>
                  </a:lnTo>
                  <a:lnTo>
                    <a:pt x="8987" y="4399"/>
                  </a:lnTo>
                  <a:lnTo>
                    <a:pt x="9072" y="3910"/>
                  </a:lnTo>
                  <a:lnTo>
                    <a:pt x="9136" y="3443"/>
                  </a:lnTo>
                  <a:lnTo>
                    <a:pt x="9136" y="2975"/>
                  </a:lnTo>
                  <a:lnTo>
                    <a:pt x="9115" y="2550"/>
                  </a:lnTo>
                  <a:lnTo>
                    <a:pt x="9030" y="2125"/>
                  </a:lnTo>
                  <a:lnTo>
                    <a:pt x="8924" y="1743"/>
                  </a:lnTo>
                  <a:lnTo>
                    <a:pt x="8839" y="1552"/>
                  </a:lnTo>
                  <a:lnTo>
                    <a:pt x="8754" y="1382"/>
                  </a:lnTo>
                  <a:lnTo>
                    <a:pt x="8669" y="1212"/>
                  </a:lnTo>
                  <a:lnTo>
                    <a:pt x="8562" y="1042"/>
                  </a:lnTo>
                  <a:lnTo>
                    <a:pt x="8435" y="893"/>
                  </a:lnTo>
                  <a:lnTo>
                    <a:pt x="8308" y="766"/>
                  </a:lnTo>
                  <a:lnTo>
                    <a:pt x="8180" y="617"/>
                  </a:lnTo>
                  <a:lnTo>
                    <a:pt x="8031" y="511"/>
                  </a:lnTo>
                  <a:lnTo>
                    <a:pt x="7861" y="404"/>
                  </a:lnTo>
                  <a:lnTo>
                    <a:pt x="7713" y="298"/>
                  </a:lnTo>
                  <a:lnTo>
                    <a:pt x="7543" y="213"/>
                  </a:lnTo>
                  <a:lnTo>
                    <a:pt x="7351" y="149"/>
                  </a:lnTo>
                  <a:lnTo>
                    <a:pt x="7182" y="86"/>
                  </a:lnTo>
                  <a:lnTo>
                    <a:pt x="6990" y="43"/>
                  </a:lnTo>
                  <a:lnTo>
                    <a:pt x="6799" y="22"/>
                  </a:lnTo>
                  <a:lnTo>
                    <a:pt x="6587" y="1"/>
                  </a:lnTo>
                  <a:close/>
                </a:path>
              </a:pathLst>
            </a:custGeom>
            <a:solidFill>
              <a:srgbClr val="BE958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5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2"/>
            <p:cNvSpPr/>
            <p:nvPr/>
          </p:nvSpPr>
          <p:spPr>
            <a:xfrm>
              <a:off x="-2950850" y="1119575"/>
              <a:ext cx="177975" cy="231075"/>
            </a:xfrm>
            <a:custGeom>
              <a:avLst/>
              <a:gdLst/>
              <a:ahLst/>
              <a:cxnLst/>
              <a:rect l="l" t="t" r="r" b="b"/>
              <a:pathLst>
                <a:path w="7119" h="9243" extrusionOk="0">
                  <a:moveTo>
                    <a:pt x="6970" y="0"/>
                  </a:moveTo>
                  <a:lnTo>
                    <a:pt x="6906" y="383"/>
                  </a:lnTo>
                  <a:lnTo>
                    <a:pt x="6800" y="977"/>
                  </a:lnTo>
                  <a:lnTo>
                    <a:pt x="6715" y="1317"/>
                  </a:lnTo>
                  <a:lnTo>
                    <a:pt x="6608" y="1679"/>
                  </a:lnTo>
                  <a:lnTo>
                    <a:pt x="6481" y="2082"/>
                  </a:lnTo>
                  <a:lnTo>
                    <a:pt x="6311" y="2486"/>
                  </a:lnTo>
                  <a:lnTo>
                    <a:pt x="6099" y="2868"/>
                  </a:lnTo>
                  <a:lnTo>
                    <a:pt x="5865" y="3272"/>
                  </a:lnTo>
                  <a:lnTo>
                    <a:pt x="5589" y="3654"/>
                  </a:lnTo>
                  <a:lnTo>
                    <a:pt x="5440" y="3824"/>
                  </a:lnTo>
                  <a:lnTo>
                    <a:pt x="5270" y="4016"/>
                  </a:lnTo>
                  <a:lnTo>
                    <a:pt x="5079" y="4164"/>
                  </a:lnTo>
                  <a:lnTo>
                    <a:pt x="4888" y="4334"/>
                  </a:lnTo>
                  <a:lnTo>
                    <a:pt x="4696" y="4483"/>
                  </a:lnTo>
                  <a:lnTo>
                    <a:pt x="4484" y="4611"/>
                  </a:lnTo>
                  <a:lnTo>
                    <a:pt x="4250" y="4738"/>
                  </a:lnTo>
                  <a:lnTo>
                    <a:pt x="4016" y="4866"/>
                  </a:lnTo>
                  <a:lnTo>
                    <a:pt x="3762" y="4951"/>
                  </a:lnTo>
                  <a:lnTo>
                    <a:pt x="3485" y="5035"/>
                  </a:lnTo>
                  <a:lnTo>
                    <a:pt x="3145" y="5142"/>
                  </a:lnTo>
                  <a:lnTo>
                    <a:pt x="2827" y="5248"/>
                  </a:lnTo>
                  <a:lnTo>
                    <a:pt x="2508" y="5375"/>
                  </a:lnTo>
                  <a:lnTo>
                    <a:pt x="2232" y="5482"/>
                  </a:lnTo>
                  <a:lnTo>
                    <a:pt x="1977" y="5609"/>
                  </a:lnTo>
                  <a:lnTo>
                    <a:pt x="1743" y="5737"/>
                  </a:lnTo>
                  <a:lnTo>
                    <a:pt x="1531" y="5885"/>
                  </a:lnTo>
                  <a:lnTo>
                    <a:pt x="1318" y="6013"/>
                  </a:lnTo>
                  <a:lnTo>
                    <a:pt x="1127" y="6162"/>
                  </a:lnTo>
                  <a:lnTo>
                    <a:pt x="978" y="6289"/>
                  </a:lnTo>
                  <a:lnTo>
                    <a:pt x="681" y="6586"/>
                  </a:lnTo>
                  <a:lnTo>
                    <a:pt x="447" y="6884"/>
                  </a:lnTo>
                  <a:lnTo>
                    <a:pt x="277" y="7181"/>
                  </a:lnTo>
                  <a:lnTo>
                    <a:pt x="150" y="7479"/>
                  </a:lnTo>
                  <a:lnTo>
                    <a:pt x="65" y="7776"/>
                  </a:lnTo>
                  <a:lnTo>
                    <a:pt x="22" y="8074"/>
                  </a:lnTo>
                  <a:lnTo>
                    <a:pt x="1" y="8350"/>
                  </a:lnTo>
                  <a:lnTo>
                    <a:pt x="1" y="8605"/>
                  </a:lnTo>
                  <a:lnTo>
                    <a:pt x="22" y="8839"/>
                  </a:lnTo>
                  <a:lnTo>
                    <a:pt x="65" y="9051"/>
                  </a:lnTo>
                  <a:lnTo>
                    <a:pt x="107" y="9242"/>
                  </a:lnTo>
                  <a:lnTo>
                    <a:pt x="128" y="9242"/>
                  </a:lnTo>
                  <a:lnTo>
                    <a:pt x="107" y="9115"/>
                  </a:lnTo>
                  <a:lnTo>
                    <a:pt x="86" y="8945"/>
                  </a:lnTo>
                  <a:lnTo>
                    <a:pt x="107" y="8775"/>
                  </a:lnTo>
                  <a:lnTo>
                    <a:pt x="128" y="8584"/>
                  </a:lnTo>
                  <a:lnTo>
                    <a:pt x="192" y="8371"/>
                  </a:lnTo>
                  <a:lnTo>
                    <a:pt x="277" y="8159"/>
                  </a:lnTo>
                  <a:lnTo>
                    <a:pt x="383" y="7946"/>
                  </a:lnTo>
                  <a:lnTo>
                    <a:pt x="553" y="7734"/>
                  </a:lnTo>
                  <a:lnTo>
                    <a:pt x="745" y="7500"/>
                  </a:lnTo>
                  <a:lnTo>
                    <a:pt x="1000" y="7266"/>
                  </a:lnTo>
                  <a:lnTo>
                    <a:pt x="1297" y="7033"/>
                  </a:lnTo>
                  <a:lnTo>
                    <a:pt x="1658" y="6799"/>
                  </a:lnTo>
                  <a:lnTo>
                    <a:pt x="2062" y="6565"/>
                  </a:lnTo>
                  <a:lnTo>
                    <a:pt x="2551" y="6353"/>
                  </a:lnTo>
                  <a:lnTo>
                    <a:pt x="3103" y="6119"/>
                  </a:lnTo>
                  <a:lnTo>
                    <a:pt x="3740" y="5907"/>
                  </a:lnTo>
                  <a:lnTo>
                    <a:pt x="4080" y="5779"/>
                  </a:lnTo>
                  <a:lnTo>
                    <a:pt x="4420" y="5652"/>
                  </a:lnTo>
                  <a:lnTo>
                    <a:pt x="4739" y="5503"/>
                  </a:lnTo>
                  <a:lnTo>
                    <a:pt x="5015" y="5333"/>
                  </a:lnTo>
                  <a:lnTo>
                    <a:pt x="5270" y="5163"/>
                  </a:lnTo>
                  <a:lnTo>
                    <a:pt x="5525" y="4972"/>
                  </a:lnTo>
                  <a:lnTo>
                    <a:pt x="5737" y="4781"/>
                  </a:lnTo>
                  <a:lnTo>
                    <a:pt x="5929" y="4568"/>
                  </a:lnTo>
                  <a:lnTo>
                    <a:pt x="6120" y="4377"/>
                  </a:lnTo>
                  <a:lnTo>
                    <a:pt x="6269" y="4143"/>
                  </a:lnTo>
                  <a:lnTo>
                    <a:pt x="6417" y="3931"/>
                  </a:lnTo>
                  <a:lnTo>
                    <a:pt x="6545" y="3718"/>
                  </a:lnTo>
                  <a:lnTo>
                    <a:pt x="6651" y="3485"/>
                  </a:lnTo>
                  <a:lnTo>
                    <a:pt x="6757" y="3251"/>
                  </a:lnTo>
                  <a:lnTo>
                    <a:pt x="6906" y="2783"/>
                  </a:lnTo>
                  <a:lnTo>
                    <a:pt x="7012" y="2337"/>
                  </a:lnTo>
                  <a:lnTo>
                    <a:pt x="7076" y="1891"/>
                  </a:lnTo>
                  <a:lnTo>
                    <a:pt x="7118" y="1487"/>
                  </a:lnTo>
                  <a:lnTo>
                    <a:pt x="7118" y="1084"/>
                  </a:lnTo>
                  <a:lnTo>
                    <a:pt x="7097" y="744"/>
                  </a:lnTo>
                  <a:lnTo>
                    <a:pt x="7076" y="446"/>
                  </a:lnTo>
                  <a:lnTo>
                    <a:pt x="6991" y="21"/>
                  </a:lnTo>
                  <a:lnTo>
                    <a:pt x="6970" y="0"/>
                  </a:lnTo>
                  <a:close/>
                </a:path>
              </a:pathLst>
            </a:custGeom>
            <a:solidFill>
              <a:srgbClr val="F8E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3" name="Google Shape;3033;p32"/>
          <p:cNvGrpSpPr/>
          <p:nvPr/>
        </p:nvGrpSpPr>
        <p:grpSpPr>
          <a:xfrm>
            <a:off x="9" y="-170526"/>
            <a:ext cx="984179" cy="862511"/>
            <a:chOff x="5748659" y="5679224"/>
            <a:chExt cx="984179" cy="862511"/>
          </a:xfrm>
        </p:grpSpPr>
        <p:sp>
          <p:nvSpPr>
            <p:cNvPr id="3034" name="Google Shape;3034;p32"/>
            <p:cNvSpPr/>
            <p:nvPr/>
          </p:nvSpPr>
          <p:spPr>
            <a:xfrm>
              <a:off x="5971616" y="5785079"/>
              <a:ext cx="72117" cy="116062"/>
            </a:xfrm>
            <a:custGeom>
              <a:avLst/>
              <a:gdLst/>
              <a:ahLst/>
              <a:cxnLst/>
              <a:rect l="l" t="t" r="r" b="b"/>
              <a:pathLst>
                <a:path w="1201" h="1933" extrusionOk="0">
                  <a:moveTo>
                    <a:pt x="600" y="1"/>
                  </a:moveTo>
                  <a:lnTo>
                    <a:pt x="469" y="19"/>
                  </a:lnTo>
                  <a:lnTo>
                    <a:pt x="357" y="76"/>
                  </a:lnTo>
                  <a:lnTo>
                    <a:pt x="263" y="169"/>
                  </a:lnTo>
                  <a:lnTo>
                    <a:pt x="169" y="282"/>
                  </a:lnTo>
                  <a:lnTo>
                    <a:pt x="94" y="432"/>
                  </a:lnTo>
                  <a:lnTo>
                    <a:pt x="38" y="582"/>
                  </a:lnTo>
                  <a:lnTo>
                    <a:pt x="0" y="769"/>
                  </a:lnTo>
                  <a:lnTo>
                    <a:pt x="0" y="976"/>
                  </a:lnTo>
                  <a:lnTo>
                    <a:pt x="0" y="1163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51"/>
                  </a:lnTo>
                  <a:lnTo>
                    <a:pt x="263" y="1782"/>
                  </a:lnTo>
                  <a:lnTo>
                    <a:pt x="357" y="1857"/>
                  </a:lnTo>
                  <a:lnTo>
                    <a:pt x="469" y="1913"/>
                  </a:lnTo>
                  <a:lnTo>
                    <a:pt x="600" y="1932"/>
                  </a:lnTo>
                  <a:lnTo>
                    <a:pt x="713" y="1913"/>
                  </a:lnTo>
                  <a:lnTo>
                    <a:pt x="825" y="1857"/>
                  </a:lnTo>
                  <a:lnTo>
                    <a:pt x="938" y="1782"/>
                  </a:lnTo>
                  <a:lnTo>
                    <a:pt x="1013" y="1651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63"/>
                  </a:lnTo>
                  <a:lnTo>
                    <a:pt x="1200" y="976"/>
                  </a:lnTo>
                  <a:lnTo>
                    <a:pt x="1182" y="769"/>
                  </a:lnTo>
                  <a:lnTo>
                    <a:pt x="1144" y="582"/>
                  </a:lnTo>
                  <a:lnTo>
                    <a:pt x="1088" y="432"/>
                  </a:lnTo>
                  <a:lnTo>
                    <a:pt x="1013" y="282"/>
                  </a:lnTo>
                  <a:lnTo>
                    <a:pt x="938" y="169"/>
                  </a:lnTo>
                  <a:lnTo>
                    <a:pt x="825" y="76"/>
                  </a:lnTo>
                  <a:lnTo>
                    <a:pt x="713" y="19"/>
                  </a:lnTo>
                  <a:lnTo>
                    <a:pt x="60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2"/>
            <p:cNvSpPr/>
            <p:nvPr/>
          </p:nvSpPr>
          <p:spPr>
            <a:xfrm>
              <a:off x="619114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1" y="563"/>
                  </a:lnTo>
                  <a:lnTo>
                    <a:pt x="1" y="713"/>
                  </a:lnTo>
                  <a:lnTo>
                    <a:pt x="1" y="844"/>
                  </a:lnTo>
                  <a:lnTo>
                    <a:pt x="38" y="975"/>
                  </a:lnTo>
                  <a:lnTo>
                    <a:pt x="76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20" y="1350"/>
                  </a:lnTo>
                  <a:lnTo>
                    <a:pt x="695" y="1294"/>
                  </a:lnTo>
                  <a:lnTo>
                    <a:pt x="770" y="1200"/>
                  </a:lnTo>
                  <a:lnTo>
                    <a:pt x="826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1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695" y="132"/>
                  </a:lnTo>
                  <a:lnTo>
                    <a:pt x="620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2"/>
            <p:cNvSpPr/>
            <p:nvPr/>
          </p:nvSpPr>
          <p:spPr>
            <a:xfrm>
              <a:off x="5748659" y="596298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63" y="57"/>
                  </a:lnTo>
                  <a:lnTo>
                    <a:pt x="188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19" y="432"/>
                  </a:lnTo>
                  <a:lnTo>
                    <a:pt x="0" y="563"/>
                  </a:lnTo>
                  <a:lnTo>
                    <a:pt x="0" y="713"/>
                  </a:lnTo>
                  <a:lnTo>
                    <a:pt x="0" y="844"/>
                  </a:lnTo>
                  <a:lnTo>
                    <a:pt x="19" y="975"/>
                  </a:lnTo>
                  <a:lnTo>
                    <a:pt x="75" y="1107"/>
                  </a:lnTo>
                  <a:lnTo>
                    <a:pt x="132" y="1200"/>
                  </a:lnTo>
                  <a:lnTo>
                    <a:pt x="188" y="1294"/>
                  </a:lnTo>
                  <a:lnTo>
                    <a:pt x="263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19" y="1350"/>
                  </a:lnTo>
                  <a:lnTo>
                    <a:pt x="694" y="1294"/>
                  </a:lnTo>
                  <a:lnTo>
                    <a:pt x="769" y="1200"/>
                  </a:lnTo>
                  <a:lnTo>
                    <a:pt x="825" y="1107"/>
                  </a:lnTo>
                  <a:lnTo>
                    <a:pt x="863" y="975"/>
                  </a:lnTo>
                  <a:lnTo>
                    <a:pt x="882" y="844"/>
                  </a:lnTo>
                  <a:lnTo>
                    <a:pt x="900" y="713"/>
                  </a:lnTo>
                  <a:lnTo>
                    <a:pt x="882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694" y="132"/>
                  </a:lnTo>
                  <a:lnTo>
                    <a:pt x="619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2"/>
            <p:cNvSpPr/>
            <p:nvPr/>
          </p:nvSpPr>
          <p:spPr>
            <a:xfrm>
              <a:off x="5971616" y="6153260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69" y="19"/>
                  </a:lnTo>
                  <a:lnTo>
                    <a:pt x="357" y="75"/>
                  </a:lnTo>
                  <a:lnTo>
                    <a:pt x="263" y="169"/>
                  </a:lnTo>
                  <a:lnTo>
                    <a:pt x="169" y="300"/>
                  </a:lnTo>
                  <a:lnTo>
                    <a:pt x="94" y="432"/>
                  </a:lnTo>
                  <a:lnTo>
                    <a:pt x="38" y="600"/>
                  </a:lnTo>
                  <a:lnTo>
                    <a:pt x="0" y="788"/>
                  </a:lnTo>
                  <a:lnTo>
                    <a:pt x="0" y="975"/>
                  </a:lnTo>
                  <a:lnTo>
                    <a:pt x="0" y="1182"/>
                  </a:lnTo>
                  <a:lnTo>
                    <a:pt x="38" y="1351"/>
                  </a:lnTo>
                  <a:lnTo>
                    <a:pt x="94" y="1519"/>
                  </a:lnTo>
                  <a:lnTo>
                    <a:pt x="169" y="1669"/>
                  </a:lnTo>
                  <a:lnTo>
                    <a:pt x="263" y="1782"/>
                  </a:lnTo>
                  <a:lnTo>
                    <a:pt x="357" y="1876"/>
                  </a:lnTo>
                  <a:lnTo>
                    <a:pt x="469" y="1932"/>
                  </a:lnTo>
                  <a:lnTo>
                    <a:pt x="600" y="1951"/>
                  </a:lnTo>
                  <a:lnTo>
                    <a:pt x="713" y="1932"/>
                  </a:lnTo>
                  <a:lnTo>
                    <a:pt x="825" y="1876"/>
                  </a:lnTo>
                  <a:lnTo>
                    <a:pt x="938" y="1782"/>
                  </a:lnTo>
                  <a:lnTo>
                    <a:pt x="1013" y="1669"/>
                  </a:lnTo>
                  <a:lnTo>
                    <a:pt x="1088" y="1519"/>
                  </a:lnTo>
                  <a:lnTo>
                    <a:pt x="1144" y="1351"/>
                  </a:lnTo>
                  <a:lnTo>
                    <a:pt x="1182" y="1182"/>
                  </a:lnTo>
                  <a:lnTo>
                    <a:pt x="1200" y="975"/>
                  </a:lnTo>
                  <a:lnTo>
                    <a:pt x="1182" y="788"/>
                  </a:lnTo>
                  <a:lnTo>
                    <a:pt x="1144" y="600"/>
                  </a:lnTo>
                  <a:lnTo>
                    <a:pt x="1088" y="432"/>
                  </a:lnTo>
                  <a:lnTo>
                    <a:pt x="1013" y="300"/>
                  </a:lnTo>
                  <a:lnTo>
                    <a:pt x="938" y="169"/>
                  </a:lnTo>
                  <a:lnTo>
                    <a:pt x="825" y="75"/>
                  </a:lnTo>
                  <a:lnTo>
                    <a:pt x="713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2"/>
            <p:cNvSpPr/>
            <p:nvPr/>
          </p:nvSpPr>
          <p:spPr>
            <a:xfrm>
              <a:off x="6452416" y="5679224"/>
              <a:ext cx="73258" cy="117203"/>
            </a:xfrm>
            <a:custGeom>
              <a:avLst/>
              <a:gdLst/>
              <a:ahLst/>
              <a:cxnLst/>
              <a:rect l="l" t="t" r="r" b="b"/>
              <a:pathLst>
                <a:path w="1220" h="1952" extrusionOk="0">
                  <a:moveTo>
                    <a:pt x="619" y="1"/>
                  </a:moveTo>
                  <a:lnTo>
                    <a:pt x="488" y="20"/>
                  </a:lnTo>
                  <a:lnTo>
                    <a:pt x="375" y="76"/>
                  </a:lnTo>
                  <a:lnTo>
                    <a:pt x="281" y="170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70"/>
                  </a:lnTo>
                  <a:lnTo>
                    <a:pt x="0" y="976"/>
                  </a:lnTo>
                  <a:lnTo>
                    <a:pt x="19" y="1164"/>
                  </a:lnTo>
                  <a:lnTo>
                    <a:pt x="56" y="1351"/>
                  </a:lnTo>
                  <a:lnTo>
                    <a:pt x="113" y="1520"/>
                  </a:lnTo>
                  <a:lnTo>
                    <a:pt x="188" y="1651"/>
                  </a:lnTo>
                  <a:lnTo>
                    <a:pt x="281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19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57" y="1782"/>
                  </a:lnTo>
                  <a:lnTo>
                    <a:pt x="1032" y="1651"/>
                  </a:lnTo>
                  <a:lnTo>
                    <a:pt x="1107" y="1520"/>
                  </a:lnTo>
                  <a:lnTo>
                    <a:pt x="1163" y="1351"/>
                  </a:lnTo>
                  <a:lnTo>
                    <a:pt x="1200" y="1164"/>
                  </a:lnTo>
                  <a:lnTo>
                    <a:pt x="1219" y="976"/>
                  </a:lnTo>
                  <a:lnTo>
                    <a:pt x="1200" y="770"/>
                  </a:lnTo>
                  <a:lnTo>
                    <a:pt x="1163" y="601"/>
                  </a:lnTo>
                  <a:lnTo>
                    <a:pt x="1107" y="432"/>
                  </a:lnTo>
                  <a:lnTo>
                    <a:pt x="1032" y="282"/>
                  </a:lnTo>
                  <a:lnTo>
                    <a:pt x="957" y="170"/>
                  </a:lnTo>
                  <a:lnTo>
                    <a:pt x="844" y="76"/>
                  </a:lnTo>
                  <a:lnTo>
                    <a:pt x="731" y="20"/>
                  </a:lnTo>
                  <a:lnTo>
                    <a:pt x="6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2"/>
            <p:cNvSpPr/>
            <p:nvPr/>
          </p:nvSpPr>
          <p:spPr>
            <a:xfrm>
              <a:off x="6344330" y="6211801"/>
              <a:ext cx="72117" cy="117143"/>
            </a:xfrm>
            <a:custGeom>
              <a:avLst/>
              <a:gdLst/>
              <a:ahLst/>
              <a:cxnLst/>
              <a:rect l="l" t="t" r="r" b="b"/>
              <a:pathLst>
                <a:path w="1201" h="1951" extrusionOk="0">
                  <a:moveTo>
                    <a:pt x="600" y="0"/>
                  </a:moveTo>
                  <a:lnTo>
                    <a:pt x="488" y="19"/>
                  </a:lnTo>
                  <a:lnTo>
                    <a:pt x="375" y="75"/>
                  </a:lnTo>
                  <a:lnTo>
                    <a:pt x="263" y="169"/>
                  </a:lnTo>
                  <a:lnTo>
                    <a:pt x="188" y="282"/>
                  </a:lnTo>
                  <a:lnTo>
                    <a:pt x="113" y="432"/>
                  </a:lnTo>
                  <a:lnTo>
                    <a:pt x="56" y="601"/>
                  </a:lnTo>
                  <a:lnTo>
                    <a:pt x="19" y="788"/>
                  </a:lnTo>
                  <a:lnTo>
                    <a:pt x="0" y="976"/>
                  </a:lnTo>
                  <a:lnTo>
                    <a:pt x="19" y="1182"/>
                  </a:lnTo>
                  <a:lnTo>
                    <a:pt x="56" y="1351"/>
                  </a:lnTo>
                  <a:lnTo>
                    <a:pt x="113" y="1519"/>
                  </a:lnTo>
                  <a:lnTo>
                    <a:pt x="188" y="1669"/>
                  </a:lnTo>
                  <a:lnTo>
                    <a:pt x="263" y="1782"/>
                  </a:lnTo>
                  <a:lnTo>
                    <a:pt x="375" y="1876"/>
                  </a:lnTo>
                  <a:lnTo>
                    <a:pt x="488" y="1932"/>
                  </a:lnTo>
                  <a:lnTo>
                    <a:pt x="600" y="1951"/>
                  </a:lnTo>
                  <a:lnTo>
                    <a:pt x="731" y="1932"/>
                  </a:lnTo>
                  <a:lnTo>
                    <a:pt x="844" y="1876"/>
                  </a:lnTo>
                  <a:lnTo>
                    <a:pt x="938" y="1782"/>
                  </a:lnTo>
                  <a:lnTo>
                    <a:pt x="1031" y="1669"/>
                  </a:lnTo>
                  <a:lnTo>
                    <a:pt x="1106" y="1519"/>
                  </a:lnTo>
                  <a:lnTo>
                    <a:pt x="1163" y="1351"/>
                  </a:lnTo>
                  <a:lnTo>
                    <a:pt x="1200" y="1182"/>
                  </a:lnTo>
                  <a:lnTo>
                    <a:pt x="1200" y="976"/>
                  </a:lnTo>
                  <a:lnTo>
                    <a:pt x="1200" y="788"/>
                  </a:lnTo>
                  <a:lnTo>
                    <a:pt x="1163" y="601"/>
                  </a:lnTo>
                  <a:lnTo>
                    <a:pt x="1106" y="432"/>
                  </a:lnTo>
                  <a:lnTo>
                    <a:pt x="1031" y="282"/>
                  </a:lnTo>
                  <a:lnTo>
                    <a:pt x="938" y="169"/>
                  </a:lnTo>
                  <a:lnTo>
                    <a:pt x="844" y="75"/>
                  </a:lnTo>
                  <a:lnTo>
                    <a:pt x="731" y="19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2"/>
            <p:cNvSpPr/>
            <p:nvPr/>
          </p:nvSpPr>
          <p:spPr>
            <a:xfrm>
              <a:off x="6317249" y="6457255"/>
              <a:ext cx="54163" cy="84480"/>
            </a:xfrm>
            <a:custGeom>
              <a:avLst/>
              <a:gdLst/>
              <a:ahLst/>
              <a:cxnLst/>
              <a:rect l="l" t="t" r="r" b="b"/>
              <a:pathLst>
                <a:path w="902" h="1407" extrusionOk="0">
                  <a:moveTo>
                    <a:pt x="451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6" y="319"/>
                  </a:lnTo>
                  <a:lnTo>
                    <a:pt x="38" y="432"/>
                  </a:lnTo>
                  <a:lnTo>
                    <a:pt x="20" y="563"/>
                  </a:lnTo>
                  <a:lnTo>
                    <a:pt x="1" y="713"/>
                  </a:lnTo>
                  <a:lnTo>
                    <a:pt x="20" y="844"/>
                  </a:lnTo>
                  <a:lnTo>
                    <a:pt x="38" y="975"/>
                  </a:lnTo>
                  <a:lnTo>
                    <a:pt x="76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1" y="1407"/>
                  </a:lnTo>
                  <a:lnTo>
                    <a:pt x="545" y="1388"/>
                  </a:lnTo>
                  <a:lnTo>
                    <a:pt x="639" y="1350"/>
                  </a:lnTo>
                  <a:lnTo>
                    <a:pt x="714" y="1275"/>
                  </a:lnTo>
                  <a:lnTo>
                    <a:pt x="770" y="1200"/>
                  </a:lnTo>
                  <a:lnTo>
                    <a:pt x="826" y="1088"/>
                  </a:lnTo>
                  <a:lnTo>
                    <a:pt x="864" y="975"/>
                  </a:lnTo>
                  <a:lnTo>
                    <a:pt x="901" y="844"/>
                  </a:lnTo>
                  <a:lnTo>
                    <a:pt x="901" y="713"/>
                  </a:lnTo>
                  <a:lnTo>
                    <a:pt x="901" y="563"/>
                  </a:lnTo>
                  <a:lnTo>
                    <a:pt x="864" y="432"/>
                  </a:lnTo>
                  <a:lnTo>
                    <a:pt x="826" y="319"/>
                  </a:lnTo>
                  <a:lnTo>
                    <a:pt x="770" y="207"/>
                  </a:lnTo>
                  <a:lnTo>
                    <a:pt x="714" y="132"/>
                  </a:lnTo>
                  <a:lnTo>
                    <a:pt x="639" y="57"/>
                  </a:lnTo>
                  <a:lnTo>
                    <a:pt x="545" y="19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2"/>
            <p:cNvSpPr/>
            <p:nvPr/>
          </p:nvSpPr>
          <p:spPr>
            <a:xfrm>
              <a:off x="6651714" y="6005735"/>
              <a:ext cx="54103" cy="83399"/>
            </a:xfrm>
            <a:custGeom>
              <a:avLst/>
              <a:gdLst/>
              <a:ahLst/>
              <a:cxnLst/>
              <a:rect l="l" t="t" r="r" b="b"/>
              <a:pathLst>
                <a:path w="901" h="1389" extrusionOk="0">
                  <a:moveTo>
                    <a:pt x="357" y="1"/>
                  </a:moveTo>
                  <a:lnTo>
                    <a:pt x="281" y="57"/>
                  </a:lnTo>
                  <a:lnTo>
                    <a:pt x="206" y="113"/>
                  </a:lnTo>
                  <a:lnTo>
                    <a:pt x="131" y="207"/>
                  </a:lnTo>
                  <a:lnTo>
                    <a:pt x="75" y="301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695"/>
                  </a:lnTo>
                  <a:lnTo>
                    <a:pt x="19" y="845"/>
                  </a:lnTo>
                  <a:lnTo>
                    <a:pt x="38" y="976"/>
                  </a:lnTo>
                  <a:lnTo>
                    <a:pt x="75" y="1089"/>
                  </a:lnTo>
                  <a:lnTo>
                    <a:pt x="131" y="1182"/>
                  </a:lnTo>
                  <a:lnTo>
                    <a:pt x="206" y="1276"/>
                  </a:lnTo>
                  <a:lnTo>
                    <a:pt x="281" y="1332"/>
                  </a:lnTo>
                  <a:lnTo>
                    <a:pt x="357" y="1389"/>
                  </a:lnTo>
                  <a:lnTo>
                    <a:pt x="544" y="1389"/>
                  </a:lnTo>
                  <a:lnTo>
                    <a:pt x="619" y="1332"/>
                  </a:lnTo>
                  <a:lnTo>
                    <a:pt x="713" y="1276"/>
                  </a:lnTo>
                  <a:lnTo>
                    <a:pt x="769" y="1182"/>
                  </a:lnTo>
                  <a:lnTo>
                    <a:pt x="825" y="1089"/>
                  </a:lnTo>
                  <a:lnTo>
                    <a:pt x="863" y="976"/>
                  </a:lnTo>
                  <a:lnTo>
                    <a:pt x="900" y="845"/>
                  </a:lnTo>
                  <a:lnTo>
                    <a:pt x="900" y="695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01"/>
                  </a:lnTo>
                  <a:lnTo>
                    <a:pt x="769" y="207"/>
                  </a:lnTo>
                  <a:lnTo>
                    <a:pt x="713" y="113"/>
                  </a:lnTo>
                  <a:lnTo>
                    <a:pt x="619" y="57"/>
                  </a:lnTo>
                  <a:lnTo>
                    <a:pt x="5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2"/>
            <p:cNvSpPr/>
            <p:nvPr/>
          </p:nvSpPr>
          <p:spPr>
            <a:xfrm>
              <a:off x="6678735" y="6457255"/>
              <a:ext cx="54103" cy="84480"/>
            </a:xfrm>
            <a:custGeom>
              <a:avLst/>
              <a:gdLst/>
              <a:ahLst/>
              <a:cxnLst/>
              <a:rect l="l" t="t" r="r" b="b"/>
              <a:pathLst>
                <a:path w="901" h="1407" extrusionOk="0">
                  <a:moveTo>
                    <a:pt x="450" y="0"/>
                  </a:moveTo>
                  <a:lnTo>
                    <a:pt x="357" y="19"/>
                  </a:lnTo>
                  <a:lnTo>
                    <a:pt x="282" y="57"/>
                  </a:lnTo>
                  <a:lnTo>
                    <a:pt x="207" y="132"/>
                  </a:lnTo>
                  <a:lnTo>
                    <a:pt x="132" y="207"/>
                  </a:lnTo>
                  <a:lnTo>
                    <a:pt x="75" y="319"/>
                  </a:lnTo>
                  <a:lnTo>
                    <a:pt x="38" y="432"/>
                  </a:lnTo>
                  <a:lnTo>
                    <a:pt x="19" y="563"/>
                  </a:lnTo>
                  <a:lnTo>
                    <a:pt x="0" y="713"/>
                  </a:lnTo>
                  <a:lnTo>
                    <a:pt x="19" y="844"/>
                  </a:lnTo>
                  <a:lnTo>
                    <a:pt x="38" y="975"/>
                  </a:lnTo>
                  <a:lnTo>
                    <a:pt x="75" y="1088"/>
                  </a:lnTo>
                  <a:lnTo>
                    <a:pt x="132" y="1200"/>
                  </a:lnTo>
                  <a:lnTo>
                    <a:pt x="207" y="1275"/>
                  </a:lnTo>
                  <a:lnTo>
                    <a:pt x="282" y="1350"/>
                  </a:lnTo>
                  <a:lnTo>
                    <a:pt x="357" y="1388"/>
                  </a:lnTo>
                  <a:lnTo>
                    <a:pt x="450" y="1407"/>
                  </a:lnTo>
                  <a:lnTo>
                    <a:pt x="544" y="1388"/>
                  </a:lnTo>
                  <a:lnTo>
                    <a:pt x="638" y="1350"/>
                  </a:lnTo>
                  <a:lnTo>
                    <a:pt x="713" y="1275"/>
                  </a:lnTo>
                  <a:lnTo>
                    <a:pt x="769" y="1200"/>
                  </a:lnTo>
                  <a:lnTo>
                    <a:pt x="825" y="1088"/>
                  </a:lnTo>
                  <a:lnTo>
                    <a:pt x="863" y="975"/>
                  </a:lnTo>
                  <a:lnTo>
                    <a:pt x="900" y="844"/>
                  </a:lnTo>
                  <a:lnTo>
                    <a:pt x="900" y="713"/>
                  </a:lnTo>
                  <a:lnTo>
                    <a:pt x="900" y="563"/>
                  </a:lnTo>
                  <a:lnTo>
                    <a:pt x="863" y="432"/>
                  </a:lnTo>
                  <a:lnTo>
                    <a:pt x="825" y="319"/>
                  </a:lnTo>
                  <a:lnTo>
                    <a:pt x="769" y="207"/>
                  </a:lnTo>
                  <a:lnTo>
                    <a:pt x="713" y="132"/>
                  </a:lnTo>
                  <a:lnTo>
                    <a:pt x="638" y="57"/>
                  </a:lnTo>
                  <a:lnTo>
                    <a:pt x="544" y="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3" name="Google Shape;3043;p32"/>
          <p:cNvSpPr/>
          <p:nvPr/>
        </p:nvSpPr>
        <p:spPr>
          <a:xfrm>
            <a:off x="8977666" y="4386854"/>
            <a:ext cx="72117" cy="116062"/>
          </a:xfrm>
          <a:custGeom>
            <a:avLst/>
            <a:gdLst/>
            <a:ahLst/>
            <a:cxnLst/>
            <a:rect l="l" t="t" r="r" b="b"/>
            <a:pathLst>
              <a:path w="1201" h="1933" extrusionOk="0">
                <a:moveTo>
                  <a:pt x="600" y="1"/>
                </a:moveTo>
                <a:lnTo>
                  <a:pt x="469" y="19"/>
                </a:lnTo>
                <a:lnTo>
                  <a:pt x="357" y="76"/>
                </a:lnTo>
                <a:lnTo>
                  <a:pt x="263" y="169"/>
                </a:lnTo>
                <a:lnTo>
                  <a:pt x="169" y="282"/>
                </a:lnTo>
                <a:lnTo>
                  <a:pt x="94" y="432"/>
                </a:lnTo>
                <a:lnTo>
                  <a:pt x="38" y="582"/>
                </a:lnTo>
                <a:lnTo>
                  <a:pt x="0" y="769"/>
                </a:lnTo>
                <a:lnTo>
                  <a:pt x="0" y="976"/>
                </a:lnTo>
                <a:lnTo>
                  <a:pt x="0" y="1163"/>
                </a:lnTo>
                <a:lnTo>
                  <a:pt x="38" y="1351"/>
                </a:lnTo>
                <a:lnTo>
                  <a:pt x="94" y="1519"/>
                </a:lnTo>
                <a:lnTo>
                  <a:pt x="169" y="1651"/>
                </a:lnTo>
                <a:lnTo>
                  <a:pt x="263" y="1782"/>
                </a:lnTo>
                <a:lnTo>
                  <a:pt x="357" y="1857"/>
                </a:lnTo>
                <a:lnTo>
                  <a:pt x="469" y="1913"/>
                </a:lnTo>
                <a:lnTo>
                  <a:pt x="600" y="1932"/>
                </a:lnTo>
                <a:lnTo>
                  <a:pt x="713" y="1913"/>
                </a:lnTo>
                <a:lnTo>
                  <a:pt x="825" y="1857"/>
                </a:lnTo>
                <a:lnTo>
                  <a:pt x="938" y="1782"/>
                </a:lnTo>
                <a:lnTo>
                  <a:pt x="1013" y="1651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63"/>
                </a:lnTo>
                <a:lnTo>
                  <a:pt x="1200" y="976"/>
                </a:lnTo>
                <a:lnTo>
                  <a:pt x="1182" y="769"/>
                </a:lnTo>
                <a:lnTo>
                  <a:pt x="1144" y="582"/>
                </a:lnTo>
                <a:lnTo>
                  <a:pt x="1088" y="432"/>
                </a:lnTo>
                <a:lnTo>
                  <a:pt x="1013" y="282"/>
                </a:lnTo>
                <a:lnTo>
                  <a:pt x="938" y="169"/>
                </a:lnTo>
                <a:lnTo>
                  <a:pt x="825" y="76"/>
                </a:lnTo>
                <a:lnTo>
                  <a:pt x="713" y="19"/>
                </a:lnTo>
                <a:lnTo>
                  <a:pt x="60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4" name="Google Shape;3044;p32"/>
          <p:cNvSpPr/>
          <p:nvPr/>
        </p:nvSpPr>
        <p:spPr>
          <a:xfrm>
            <a:off x="8754709" y="4564760"/>
            <a:ext cx="54103" cy="84480"/>
          </a:xfrm>
          <a:custGeom>
            <a:avLst/>
            <a:gdLst/>
            <a:ahLst/>
            <a:cxnLst/>
            <a:rect l="l" t="t" r="r" b="b"/>
            <a:pathLst>
              <a:path w="901" h="1407" extrusionOk="0">
                <a:moveTo>
                  <a:pt x="450" y="0"/>
                </a:moveTo>
                <a:lnTo>
                  <a:pt x="357" y="19"/>
                </a:lnTo>
                <a:lnTo>
                  <a:pt x="263" y="57"/>
                </a:lnTo>
                <a:lnTo>
                  <a:pt x="188" y="132"/>
                </a:lnTo>
                <a:lnTo>
                  <a:pt x="132" y="207"/>
                </a:lnTo>
                <a:lnTo>
                  <a:pt x="75" y="319"/>
                </a:lnTo>
                <a:lnTo>
                  <a:pt x="19" y="432"/>
                </a:lnTo>
                <a:lnTo>
                  <a:pt x="0" y="563"/>
                </a:lnTo>
                <a:lnTo>
                  <a:pt x="0" y="713"/>
                </a:lnTo>
                <a:lnTo>
                  <a:pt x="0" y="844"/>
                </a:lnTo>
                <a:lnTo>
                  <a:pt x="19" y="975"/>
                </a:lnTo>
                <a:lnTo>
                  <a:pt x="75" y="1107"/>
                </a:lnTo>
                <a:lnTo>
                  <a:pt x="132" y="1200"/>
                </a:lnTo>
                <a:lnTo>
                  <a:pt x="188" y="1294"/>
                </a:lnTo>
                <a:lnTo>
                  <a:pt x="263" y="1350"/>
                </a:lnTo>
                <a:lnTo>
                  <a:pt x="357" y="1388"/>
                </a:lnTo>
                <a:lnTo>
                  <a:pt x="450" y="1407"/>
                </a:lnTo>
                <a:lnTo>
                  <a:pt x="544" y="1388"/>
                </a:lnTo>
                <a:lnTo>
                  <a:pt x="619" y="1350"/>
                </a:lnTo>
                <a:lnTo>
                  <a:pt x="694" y="1294"/>
                </a:lnTo>
                <a:lnTo>
                  <a:pt x="769" y="1200"/>
                </a:lnTo>
                <a:lnTo>
                  <a:pt x="825" y="1107"/>
                </a:lnTo>
                <a:lnTo>
                  <a:pt x="863" y="975"/>
                </a:lnTo>
                <a:lnTo>
                  <a:pt x="882" y="844"/>
                </a:lnTo>
                <a:lnTo>
                  <a:pt x="900" y="713"/>
                </a:lnTo>
                <a:lnTo>
                  <a:pt x="882" y="563"/>
                </a:lnTo>
                <a:lnTo>
                  <a:pt x="863" y="432"/>
                </a:lnTo>
                <a:lnTo>
                  <a:pt x="825" y="319"/>
                </a:lnTo>
                <a:lnTo>
                  <a:pt x="769" y="207"/>
                </a:lnTo>
                <a:lnTo>
                  <a:pt x="694" y="132"/>
                </a:lnTo>
                <a:lnTo>
                  <a:pt x="619" y="57"/>
                </a:lnTo>
                <a:lnTo>
                  <a:pt x="544" y="19"/>
                </a:lnTo>
                <a:lnTo>
                  <a:pt x="4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32"/>
          <p:cNvSpPr/>
          <p:nvPr/>
        </p:nvSpPr>
        <p:spPr>
          <a:xfrm>
            <a:off x="8977666" y="4755035"/>
            <a:ext cx="72117" cy="117143"/>
          </a:xfrm>
          <a:custGeom>
            <a:avLst/>
            <a:gdLst/>
            <a:ahLst/>
            <a:cxnLst/>
            <a:rect l="l" t="t" r="r" b="b"/>
            <a:pathLst>
              <a:path w="1201" h="1951" extrusionOk="0">
                <a:moveTo>
                  <a:pt x="600" y="0"/>
                </a:moveTo>
                <a:lnTo>
                  <a:pt x="469" y="19"/>
                </a:lnTo>
                <a:lnTo>
                  <a:pt x="357" y="75"/>
                </a:lnTo>
                <a:lnTo>
                  <a:pt x="263" y="169"/>
                </a:lnTo>
                <a:lnTo>
                  <a:pt x="169" y="300"/>
                </a:lnTo>
                <a:lnTo>
                  <a:pt x="94" y="432"/>
                </a:lnTo>
                <a:lnTo>
                  <a:pt x="38" y="600"/>
                </a:lnTo>
                <a:lnTo>
                  <a:pt x="0" y="788"/>
                </a:lnTo>
                <a:lnTo>
                  <a:pt x="0" y="975"/>
                </a:lnTo>
                <a:lnTo>
                  <a:pt x="0" y="1182"/>
                </a:lnTo>
                <a:lnTo>
                  <a:pt x="38" y="1351"/>
                </a:lnTo>
                <a:lnTo>
                  <a:pt x="94" y="1519"/>
                </a:lnTo>
                <a:lnTo>
                  <a:pt x="169" y="1669"/>
                </a:lnTo>
                <a:lnTo>
                  <a:pt x="263" y="1782"/>
                </a:lnTo>
                <a:lnTo>
                  <a:pt x="357" y="1876"/>
                </a:lnTo>
                <a:lnTo>
                  <a:pt x="469" y="1932"/>
                </a:lnTo>
                <a:lnTo>
                  <a:pt x="600" y="1951"/>
                </a:lnTo>
                <a:lnTo>
                  <a:pt x="713" y="1932"/>
                </a:lnTo>
                <a:lnTo>
                  <a:pt x="825" y="1876"/>
                </a:lnTo>
                <a:lnTo>
                  <a:pt x="938" y="1782"/>
                </a:lnTo>
                <a:lnTo>
                  <a:pt x="1013" y="1669"/>
                </a:lnTo>
                <a:lnTo>
                  <a:pt x="1088" y="1519"/>
                </a:lnTo>
                <a:lnTo>
                  <a:pt x="1144" y="1351"/>
                </a:lnTo>
                <a:lnTo>
                  <a:pt x="1182" y="1182"/>
                </a:lnTo>
                <a:lnTo>
                  <a:pt x="1200" y="975"/>
                </a:lnTo>
                <a:lnTo>
                  <a:pt x="1182" y="788"/>
                </a:lnTo>
                <a:lnTo>
                  <a:pt x="1144" y="600"/>
                </a:lnTo>
                <a:lnTo>
                  <a:pt x="1088" y="432"/>
                </a:lnTo>
                <a:lnTo>
                  <a:pt x="1013" y="300"/>
                </a:lnTo>
                <a:lnTo>
                  <a:pt x="938" y="169"/>
                </a:lnTo>
                <a:lnTo>
                  <a:pt x="825" y="75"/>
                </a:lnTo>
                <a:lnTo>
                  <a:pt x="713" y="19"/>
                </a:lnTo>
                <a:lnTo>
                  <a:pt x="60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6" name="Google Shape;3046;p32"/>
          <p:cNvSpPr/>
          <p:nvPr/>
        </p:nvSpPr>
        <p:spPr>
          <a:xfrm rot="294481">
            <a:off x="485527" y="891219"/>
            <a:ext cx="261852" cy="260529"/>
          </a:xfrm>
          <a:custGeom>
            <a:avLst/>
            <a:gdLst/>
            <a:ahLst/>
            <a:cxnLst/>
            <a:rect l="l" t="t" r="r" b="b"/>
            <a:pathLst>
              <a:path w="6293" h="6274" extrusionOk="0">
                <a:moveTo>
                  <a:pt x="1854" y="1"/>
                </a:moveTo>
                <a:lnTo>
                  <a:pt x="1950" y="1931"/>
                </a:lnTo>
                <a:lnTo>
                  <a:pt x="1" y="1834"/>
                </a:lnTo>
                <a:lnTo>
                  <a:pt x="1" y="1834"/>
                </a:lnTo>
                <a:lnTo>
                  <a:pt x="1448" y="3127"/>
                </a:lnTo>
                <a:lnTo>
                  <a:pt x="1" y="4440"/>
                </a:lnTo>
                <a:lnTo>
                  <a:pt x="1950" y="4343"/>
                </a:lnTo>
                <a:lnTo>
                  <a:pt x="1854" y="6273"/>
                </a:lnTo>
                <a:lnTo>
                  <a:pt x="3147" y="4826"/>
                </a:lnTo>
                <a:lnTo>
                  <a:pt x="4440" y="6273"/>
                </a:lnTo>
                <a:lnTo>
                  <a:pt x="4343" y="4343"/>
                </a:lnTo>
                <a:lnTo>
                  <a:pt x="6293" y="4440"/>
                </a:lnTo>
                <a:lnTo>
                  <a:pt x="4845" y="3127"/>
                </a:lnTo>
                <a:lnTo>
                  <a:pt x="6293" y="1834"/>
                </a:lnTo>
                <a:lnTo>
                  <a:pt x="4343" y="1931"/>
                </a:lnTo>
                <a:lnTo>
                  <a:pt x="4440" y="1"/>
                </a:lnTo>
                <a:lnTo>
                  <a:pt x="3147" y="1429"/>
                </a:lnTo>
                <a:lnTo>
                  <a:pt x="1854" y="1"/>
                </a:lnTo>
                <a:close/>
                <a:moveTo>
                  <a:pt x="1854" y="6273"/>
                </a:moveTo>
                <a:lnTo>
                  <a:pt x="1854" y="6273"/>
                </a:lnTo>
                <a:lnTo>
                  <a:pt x="1854" y="6273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7" name="Google Shape;3047;p32"/>
          <p:cNvGrpSpPr/>
          <p:nvPr/>
        </p:nvGrpSpPr>
        <p:grpSpPr>
          <a:xfrm>
            <a:off x="8733493" y="3460797"/>
            <a:ext cx="265776" cy="229685"/>
            <a:chOff x="-711450" y="730125"/>
            <a:chExt cx="350350" cy="302775"/>
          </a:xfrm>
        </p:grpSpPr>
        <p:sp>
          <p:nvSpPr>
            <p:cNvPr id="3048" name="Google Shape;3048;p32"/>
            <p:cNvSpPr/>
            <p:nvPr/>
          </p:nvSpPr>
          <p:spPr>
            <a:xfrm>
              <a:off x="-711450" y="730125"/>
              <a:ext cx="350350" cy="302775"/>
            </a:xfrm>
            <a:custGeom>
              <a:avLst/>
              <a:gdLst/>
              <a:ahLst/>
              <a:cxnLst/>
              <a:rect l="l" t="t" r="r" b="b"/>
              <a:pathLst>
                <a:path w="14014" h="12111" extrusionOk="0">
                  <a:moveTo>
                    <a:pt x="4495" y="1"/>
                  </a:moveTo>
                  <a:lnTo>
                    <a:pt x="4181" y="21"/>
                  </a:lnTo>
                  <a:lnTo>
                    <a:pt x="3887" y="21"/>
                  </a:lnTo>
                  <a:lnTo>
                    <a:pt x="3592" y="60"/>
                  </a:lnTo>
                  <a:lnTo>
                    <a:pt x="3298" y="99"/>
                  </a:lnTo>
                  <a:lnTo>
                    <a:pt x="3023" y="158"/>
                  </a:lnTo>
                  <a:lnTo>
                    <a:pt x="2748" y="236"/>
                  </a:lnTo>
                  <a:lnTo>
                    <a:pt x="2473" y="315"/>
                  </a:lnTo>
                  <a:lnTo>
                    <a:pt x="2218" y="413"/>
                  </a:lnTo>
                  <a:lnTo>
                    <a:pt x="1983" y="531"/>
                  </a:lnTo>
                  <a:lnTo>
                    <a:pt x="1747" y="649"/>
                  </a:lnTo>
                  <a:lnTo>
                    <a:pt x="1531" y="786"/>
                  </a:lnTo>
                  <a:lnTo>
                    <a:pt x="1315" y="943"/>
                  </a:lnTo>
                  <a:lnTo>
                    <a:pt x="1119" y="1120"/>
                  </a:lnTo>
                  <a:lnTo>
                    <a:pt x="923" y="1296"/>
                  </a:lnTo>
                  <a:lnTo>
                    <a:pt x="766" y="1493"/>
                  </a:lnTo>
                  <a:lnTo>
                    <a:pt x="609" y="1708"/>
                  </a:lnTo>
                  <a:lnTo>
                    <a:pt x="472" y="1924"/>
                  </a:lnTo>
                  <a:lnTo>
                    <a:pt x="354" y="2160"/>
                  </a:lnTo>
                  <a:lnTo>
                    <a:pt x="236" y="2395"/>
                  </a:lnTo>
                  <a:lnTo>
                    <a:pt x="158" y="2631"/>
                  </a:lnTo>
                  <a:lnTo>
                    <a:pt x="99" y="2886"/>
                  </a:lnTo>
                  <a:lnTo>
                    <a:pt x="40" y="3141"/>
                  </a:lnTo>
                  <a:lnTo>
                    <a:pt x="20" y="3416"/>
                  </a:lnTo>
                  <a:lnTo>
                    <a:pt x="1" y="3671"/>
                  </a:lnTo>
                  <a:lnTo>
                    <a:pt x="1" y="3946"/>
                  </a:lnTo>
                  <a:lnTo>
                    <a:pt x="20" y="4221"/>
                  </a:lnTo>
                  <a:lnTo>
                    <a:pt x="59" y="4515"/>
                  </a:lnTo>
                  <a:lnTo>
                    <a:pt x="99" y="4790"/>
                  </a:lnTo>
                  <a:lnTo>
                    <a:pt x="158" y="5084"/>
                  </a:lnTo>
                  <a:lnTo>
                    <a:pt x="256" y="5359"/>
                  </a:lnTo>
                  <a:lnTo>
                    <a:pt x="354" y="5653"/>
                  </a:lnTo>
                  <a:lnTo>
                    <a:pt x="452" y="5948"/>
                  </a:lnTo>
                  <a:lnTo>
                    <a:pt x="589" y="6242"/>
                  </a:lnTo>
                  <a:lnTo>
                    <a:pt x="727" y="6536"/>
                  </a:lnTo>
                  <a:lnTo>
                    <a:pt x="884" y="6811"/>
                  </a:lnTo>
                  <a:lnTo>
                    <a:pt x="1060" y="7106"/>
                  </a:lnTo>
                  <a:lnTo>
                    <a:pt x="1237" y="7400"/>
                  </a:lnTo>
                  <a:lnTo>
                    <a:pt x="1433" y="7675"/>
                  </a:lnTo>
                  <a:lnTo>
                    <a:pt x="1649" y="7950"/>
                  </a:lnTo>
                  <a:lnTo>
                    <a:pt x="1885" y="8224"/>
                  </a:lnTo>
                  <a:lnTo>
                    <a:pt x="2120" y="8499"/>
                  </a:lnTo>
                  <a:lnTo>
                    <a:pt x="2375" y="8774"/>
                  </a:lnTo>
                  <a:lnTo>
                    <a:pt x="2630" y="9029"/>
                  </a:lnTo>
                  <a:lnTo>
                    <a:pt x="2905" y="9284"/>
                  </a:lnTo>
                  <a:lnTo>
                    <a:pt x="3200" y="9539"/>
                  </a:lnTo>
                  <a:lnTo>
                    <a:pt x="3514" y="9794"/>
                  </a:lnTo>
                  <a:lnTo>
                    <a:pt x="3828" y="10030"/>
                  </a:lnTo>
                  <a:lnTo>
                    <a:pt x="4142" y="10265"/>
                  </a:lnTo>
                  <a:lnTo>
                    <a:pt x="4475" y="10481"/>
                  </a:lnTo>
                  <a:lnTo>
                    <a:pt x="4809" y="10678"/>
                  </a:lnTo>
                  <a:lnTo>
                    <a:pt x="5143" y="10874"/>
                  </a:lnTo>
                  <a:lnTo>
                    <a:pt x="5496" y="11051"/>
                  </a:lnTo>
                  <a:lnTo>
                    <a:pt x="5830" y="11208"/>
                  </a:lnTo>
                  <a:lnTo>
                    <a:pt x="6183" y="11365"/>
                  </a:lnTo>
                  <a:lnTo>
                    <a:pt x="6516" y="11502"/>
                  </a:lnTo>
                  <a:lnTo>
                    <a:pt x="6850" y="11620"/>
                  </a:lnTo>
                  <a:lnTo>
                    <a:pt x="7203" y="11737"/>
                  </a:lnTo>
                  <a:lnTo>
                    <a:pt x="7537" y="11836"/>
                  </a:lnTo>
                  <a:lnTo>
                    <a:pt x="7871" y="11914"/>
                  </a:lnTo>
                  <a:lnTo>
                    <a:pt x="8204" y="11973"/>
                  </a:lnTo>
                  <a:lnTo>
                    <a:pt x="8538" y="12032"/>
                  </a:lnTo>
                  <a:lnTo>
                    <a:pt x="8872" y="12071"/>
                  </a:lnTo>
                  <a:lnTo>
                    <a:pt x="9186" y="12091"/>
                  </a:lnTo>
                  <a:lnTo>
                    <a:pt x="9500" y="12110"/>
                  </a:lnTo>
                  <a:lnTo>
                    <a:pt x="9814" y="12110"/>
                  </a:lnTo>
                  <a:lnTo>
                    <a:pt x="10128" y="12091"/>
                  </a:lnTo>
                  <a:lnTo>
                    <a:pt x="10422" y="12051"/>
                  </a:lnTo>
                  <a:lnTo>
                    <a:pt x="10716" y="12012"/>
                  </a:lnTo>
                  <a:lnTo>
                    <a:pt x="10991" y="11953"/>
                  </a:lnTo>
                  <a:lnTo>
                    <a:pt x="11266" y="11894"/>
                  </a:lnTo>
                  <a:lnTo>
                    <a:pt x="11521" y="11796"/>
                  </a:lnTo>
                  <a:lnTo>
                    <a:pt x="11776" y="11698"/>
                  </a:lnTo>
                  <a:lnTo>
                    <a:pt x="12031" y="11600"/>
                  </a:lnTo>
                  <a:lnTo>
                    <a:pt x="12267" y="11463"/>
                  </a:lnTo>
                  <a:lnTo>
                    <a:pt x="12483" y="11325"/>
                  </a:lnTo>
                  <a:lnTo>
                    <a:pt x="12699" y="11168"/>
                  </a:lnTo>
                  <a:lnTo>
                    <a:pt x="12895" y="11011"/>
                  </a:lnTo>
                  <a:lnTo>
                    <a:pt x="13072" y="10815"/>
                  </a:lnTo>
                  <a:lnTo>
                    <a:pt x="13248" y="10619"/>
                  </a:lnTo>
                  <a:lnTo>
                    <a:pt x="13405" y="10422"/>
                  </a:lnTo>
                  <a:lnTo>
                    <a:pt x="13543" y="10187"/>
                  </a:lnTo>
                  <a:lnTo>
                    <a:pt x="13660" y="9971"/>
                  </a:lnTo>
                  <a:lnTo>
                    <a:pt x="13759" y="9716"/>
                  </a:lnTo>
                  <a:lnTo>
                    <a:pt x="13837" y="9480"/>
                  </a:lnTo>
                  <a:lnTo>
                    <a:pt x="13916" y="9225"/>
                  </a:lnTo>
                  <a:lnTo>
                    <a:pt x="13955" y="8970"/>
                  </a:lnTo>
                  <a:lnTo>
                    <a:pt x="13994" y="8715"/>
                  </a:lnTo>
                  <a:lnTo>
                    <a:pt x="14014" y="8440"/>
                  </a:lnTo>
                  <a:lnTo>
                    <a:pt x="14014" y="8165"/>
                  </a:lnTo>
                  <a:lnTo>
                    <a:pt x="13994" y="7891"/>
                  </a:lnTo>
                  <a:lnTo>
                    <a:pt x="13955" y="7596"/>
                  </a:lnTo>
                  <a:lnTo>
                    <a:pt x="13916" y="7322"/>
                  </a:lnTo>
                  <a:lnTo>
                    <a:pt x="13837" y="7027"/>
                  </a:lnTo>
                  <a:lnTo>
                    <a:pt x="13759" y="6752"/>
                  </a:lnTo>
                  <a:lnTo>
                    <a:pt x="13660" y="6458"/>
                  </a:lnTo>
                  <a:lnTo>
                    <a:pt x="13543" y="6164"/>
                  </a:lnTo>
                  <a:lnTo>
                    <a:pt x="13425" y="5869"/>
                  </a:lnTo>
                  <a:lnTo>
                    <a:pt x="13288" y="5594"/>
                  </a:lnTo>
                  <a:lnTo>
                    <a:pt x="13131" y="5300"/>
                  </a:lnTo>
                  <a:lnTo>
                    <a:pt x="12954" y="5006"/>
                  </a:lnTo>
                  <a:lnTo>
                    <a:pt x="12758" y="4731"/>
                  </a:lnTo>
                  <a:lnTo>
                    <a:pt x="12561" y="4436"/>
                  </a:lnTo>
                  <a:lnTo>
                    <a:pt x="12345" y="4162"/>
                  </a:lnTo>
                  <a:lnTo>
                    <a:pt x="12130" y="3887"/>
                  </a:lnTo>
                  <a:lnTo>
                    <a:pt x="11894" y="3612"/>
                  </a:lnTo>
                  <a:lnTo>
                    <a:pt x="11639" y="3337"/>
                  </a:lnTo>
                  <a:lnTo>
                    <a:pt x="11364" y="3082"/>
                  </a:lnTo>
                  <a:lnTo>
                    <a:pt x="11089" y="2827"/>
                  </a:lnTo>
                  <a:lnTo>
                    <a:pt x="10795" y="2572"/>
                  </a:lnTo>
                  <a:lnTo>
                    <a:pt x="10501" y="2317"/>
                  </a:lnTo>
                  <a:lnTo>
                    <a:pt x="10187" y="2081"/>
                  </a:lnTo>
                  <a:lnTo>
                    <a:pt x="9853" y="1865"/>
                  </a:lnTo>
                  <a:lnTo>
                    <a:pt x="9519" y="1650"/>
                  </a:lnTo>
                  <a:lnTo>
                    <a:pt x="9186" y="1434"/>
                  </a:lnTo>
                  <a:lnTo>
                    <a:pt x="8852" y="1237"/>
                  </a:lnTo>
                  <a:lnTo>
                    <a:pt x="8518" y="1061"/>
                  </a:lnTo>
                  <a:lnTo>
                    <a:pt x="8165" y="904"/>
                  </a:lnTo>
                  <a:lnTo>
                    <a:pt x="7831" y="747"/>
                  </a:lnTo>
                  <a:lnTo>
                    <a:pt x="7498" y="609"/>
                  </a:lnTo>
                  <a:lnTo>
                    <a:pt x="7144" y="492"/>
                  </a:lnTo>
                  <a:lnTo>
                    <a:pt x="6811" y="393"/>
                  </a:lnTo>
                  <a:lnTo>
                    <a:pt x="6477" y="295"/>
                  </a:lnTo>
                  <a:lnTo>
                    <a:pt x="6124" y="217"/>
                  </a:lnTo>
                  <a:lnTo>
                    <a:pt x="5790" y="138"/>
                  </a:lnTo>
                  <a:lnTo>
                    <a:pt x="5476" y="79"/>
                  </a:lnTo>
                  <a:lnTo>
                    <a:pt x="5143" y="40"/>
                  </a:lnTo>
                  <a:lnTo>
                    <a:pt x="4809" y="21"/>
                  </a:lnTo>
                  <a:lnTo>
                    <a:pt x="449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2"/>
            <p:cNvSpPr/>
            <p:nvPr/>
          </p:nvSpPr>
          <p:spPr>
            <a:xfrm>
              <a:off x="-687400" y="758600"/>
              <a:ext cx="318950" cy="218850"/>
            </a:xfrm>
            <a:custGeom>
              <a:avLst/>
              <a:gdLst/>
              <a:ahLst/>
              <a:cxnLst/>
              <a:rect l="l" t="t" r="r" b="b"/>
              <a:pathLst>
                <a:path w="12758" h="8754" extrusionOk="0">
                  <a:moveTo>
                    <a:pt x="39" y="0"/>
                  </a:moveTo>
                  <a:lnTo>
                    <a:pt x="0" y="40"/>
                  </a:lnTo>
                  <a:lnTo>
                    <a:pt x="39" y="295"/>
                  </a:lnTo>
                  <a:lnTo>
                    <a:pt x="98" y="628"/>
                  </a:lnTo>
                  <a:lnTo>
                    <a:pt x="196" y="1021"/>
                  </a:lnTo>
                  <a:lnTo>
                    <a:pt x="314" y="1472"/>
                  </a:lnTo>
                  <a:lnTo>
                    <a:pt x="491" y="1963"/>
                  </a:lnTo>
                  <a:lnTo>
                    <a:pt x="707" y="2493"/>
                  </a:lnTo>
                  <a:lnTo>
                    <a:pt x="844" y="2748"/>
                  </a:lnTo>
                  <a:lnTo>
                    <a:pt x="982" y="3023"/>
                  </a:lnTo>
                  <a:lnTo>
                    <a:pt x="1139" y="3297"/>
                  </a:lnTo>
                  <a:lnTo>
                    <a:pt x="1315" y="3553"/>
                  </a:lnTo>
                  <a:lnTo>
                    <a:pt x="1492" y="3808"/>
                  </a:lnTo>
                  <a:lnTo>
                    <a:pt x="1708" y="4063"/>
                  </a:lnTo>
                  <a:lnTo>
                    <a:pt x="1924" y="4318"/>
                  </a:lnTo>
                  <a:lnTo>
                    <a:pt x="2159" y="4554"/>
                  </a:lnTo>
                  <a:lnTo>
                    <a:pt x="2414" y="4789"/>
                  </a:lnTo>
                  <a:lnTo>
                    <a:pt x="2709" y="5005"/>
                  </a:lnTo>
                  <a:lnTo>
                    <a:pt x="3003" y="5221"/>
                  </a:lnTo>
                  <a:lnTo>
                    <a:pt x="3317" y="5397"/>
                  </a:lnTo>
                  <a:lnTo>
                    <a:pt x="3651" y="5574"/>
                  </a:lnTo>
                  <a:lnTo>
                    <a:pt x="4024" y="5712"/>
                  </a:lnTo>
                  <a:lnTo>
                    <a:pt x="4396" y="5849"/>
                  </a:lnTo>
                  <a:lnTo>
                    <a:pt x="4809" y="5947"/>
                  </a:lnTo>
                  <a:lnTo>
                    <a:pt x="5240" y="6026"/>
                  </a:lnTo>
                  <a:lnTo>
                    <a:pt x="5711" y="6084"/>
                  </a:lnTo>
                  <a:lnTo>
                    <a:pt x="6202" y="6104"/>
                  </a:lnTo>
                  <a:lnTo>
                    <a:pt x="7596" y="6104"/>
                  </a:lnTo>
                  <a:lnTo>
                    <a:pt x="8400" y="6124"/>
                  </a:lnTo>
                  <a:lnTo>
                    <a:pt x="9107" y="6202"/>
                  </a:lnTo>
                  <a:lnTo>
                    <a:pt x="9735" y="6300"/>
                  </a:lnTo>
                  <a:lnTo>
                    <a:pt x="10304" y="6438"/>
                  </a:lnTo>
                  <a:lnTo>
                    <a:pt x="10775" y="6614"/>
                  </a:lnTo>
                  <a:lnTo>
                    <a:pt x="11207" y="6791"/>
                  </a:lnTo>
                  <a:lnTo>
                    <a:pt x="11560" y="6987"/>
                  </a:lnTo>
                  <a:lnTo>
                    <a:pt x="11854" y="7203"/>
                  </a:lnTo>
                  <a:lnTo>
                    <a:pt x="12090" y="7439"/>
                  </a:lnTo>
                  <a:lnTo>
                    <a:pt x="12306" y="7674"/>
                  </a:lnTo>
                  <a:lnTo>
                    <a:pt x="12443" y="7890"/>
                  </a:lnTo>
                  <a:lnTo>
                    <a:pt x="12581" y="8126"/>
                  </a:lnTo>
                  <a:lnTo>
                    <a:pt x="12659" y="8341"/>
                  </a:lnTo>
                  <a:lnTo>
                    <a:pt x="12718" y="8557"/>
                  </a:lnTo>
                  <a:lnTo>
                    <a:pt x="12757" y="8754"/>
                  </a:lnTo>
                  <a:lnTo>
                    <a:pt x="12757" y="8734"/>
                  </a:lnTo>
                  <a:lnTo>
                    <a:pt x="12738" y="8459"/>
                  </a:lnTo>
                  <a:lnTo>
                    <a:pt x="12698" y="8184"/>
                  </a:lnTo>
                  <a:lnTo>
                    <a:pt x="12620" y="7870"/>
                  </a:lnTo>
                  <a:lnTo>
                    <a:pt x="12522" y="7537"/>
                  </a:lnTo>
                  <a:lnTo>
                    <a:pt x="12384" y="7183"/>
                  </a:lnTo>
                  <a:lnTo>
                    <a:pt x="12188" y="6850"/>
                  </a:lnTo>
                  <a:lnTo>
                    <a:pt x="12090" y="6673"/>
                  </a:lnTo>
                  <a:lnTo>
                    <a:pt x="11953" y="6516"/>
                  </a:lnTo>
                  <a:lnTo>
                    <a:pt x="11815" y="6340"/>
                  </a:lnTo>
                  <a:lnTo>
                    <a:pt x="11658" y="6183"/>
                  </a:lnTo>
                  <a:lnTo>
                    <a:pt x="11501" y="6026"/>
                  </a:lnTo>
                  <a:lnTo>
                    <a:pt x="11305" y="5888"/>
                  </a:lnTo>
                  <a:lnTo>
                    <a:pt x="11109" y="5731"/>
                  </a:lnTo>
                  <a:lnTo>
                    <a:pt x="10893" y="5594"/>
                  </a:lnTo>
                  <a:lnTo>
                    <a:pt x="10657" y="5476"/>
                  </a:lnTo>
                  <a:lnTo>
                    <a:pt x="10402" y="5358"/>
                  </a:lnTo>
                  <a:lnTo>
                    <a:pt x="10127" y="5240"/>
                  </a:lnTo>
                  <a:lnTo>
                    <a:pt x="9833" y="5162"/>
                  </a:lnTo>
                  <a:lnTo>
                    <a:pt x="9519" y="5064"/>
                  </a:lnTo>
                  <a:lnTo>
                    <a:pt x="9166" y="5005"/>
                  </a:lnTo>
                  <a:lnTo>
                    <a:pt x="8812" y="4946"/>
                  </a:lnTo>
                  <a:lnTo>
                    <a:pt x="8420" y="4887"/>
                  </a:lnTo>
                  <a:lnTo>
                    <a:pt x="8027" y="4868"/>
                  </a:lnTo>
                  <a:lnTo>
                    <a:pt x="7596" y="4848"/>
                  </a:lnTo>
                  <a:lnTo>
                    <a:pt x="7125" y="4868"/>
                  </a:lnTo>
                  <a:lnTo>
                    <a:pt x="6654" y="4887"/>
                  </a:lnTo>
                  <a:lnTo>
                    <a:pt x="6261" y="4907"/>
                  </a:lnTo>
                  <a:lnTo>
                    <a:pt x="5908" y="4887"/>
                  </a:lnTo>
                  <a:lnTo>
                    <a:pt x="5535" y="4848"/>
                  </a:lnTo>
                  <a:lnTo>
                    <a:pt x="5201" y="4789"/>
                  </a:lnTo>
                  <a:lnTo>
                    <a:pt x="4868" y="4711"/>
                  </a:lnTo>
                  <a:lnTo>
                    <a:pt x="4534" y="4612"/>
                  </a:lnTo>
                  <a:lnTo>
                    <a:pt x="4220" y="4495"/>
                  </a:lnTo>
                  <a:lnTo>
                    <a:pt x="3925" y="4357"/>
                  </a:lnTo>
                  <a:lnTo>
                    <a:pt x="3651" y="4220"/>
                  </a:lnTo>
                  <a:lnTo>
                    <a:pt x="3356" y="4063"/>
                  </a:lnTo>
                  <a:lnTo>
                    <a:pt x="3101" y="3886"/>
                  </a:lnTo>
                  <a:lnTo>
                    <a:pt x="2846" y="3690"/>
                  </a:lnTo>
                  <a:lnTo>
                    <a:pt x="2611" y="3494"/>
                  </a:lnTo>
                  <a:lnTo>
                    <a:pt x="2375" y="3297"/>
                  </a:lnTo>
                  <a:lnTo>
                    <a:pt x="1943" y="2885"/>
                  </a:lnTo>
                  <a:lnTo>
                    <a:pt x="1551" y="2434"/>
                  </a:lnTo>
                  <a:lnTo>
                    <a:pt x="1217" y="2002"/>
                  </a:lnTo>
                  <a:lnTo>
                    <a:pt x="923" y="1590"/>
                  </a:lnTo>
                  <a:lnTo>
                    <a:pt x="648" y="1178"/>
                  </a:lnTo>
                  <a:lnTo>
                    <a:pt x="432" y="805"/>
                  </a:lnTo>
                  <a:lnTo>
                    <a:pt x="275" y="47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0" name="Google Shape;3050;p32"/>
          <p:cNvGrpSpPr/>
          <p:nvPr/>
        </p:nvGrpSpPr>
        <p:grpSpPr>
          <a:xfrm>
            <a:off x="9034504" y="3090199"/>
            <a:ext cx="126193" cy="189100"/>
            <a:chOff x="-682500" y="-141275"/>
            <a:chExt cx="166350" cy="249275"/>
          </a:xfrm>
        </p:grpSpPr>
        <p:sp>
          <p:nvSpPr>
            <p:cNvPr id="3051" name="Google Shape;3051;p32"/>
            <p:cNvSpPr/>
            <p:nvPr/>
          </p:nvSpPr>
          <p:spPr>
            <a:xfrm>
              <a:off x="-682500" y="-141275"/>
              <a:ext cx="166350" cy="248800"/>
            </a:xfrm>
            <a:custGeom>
              <a:avLst/>
              <a:gdLst/>
              <a:ahLst/>
              <a:cxnLst/>
              <a:rect l="l" t="t" r="r" b="b"/>
              <a:pathLst>
                <a:path w="6654" h="9952" extrusionOk="0">
                  <a:moveTo>
                    <a:pt x="3533" y="1"/>
                  </a:moveTo>
                  <a:lnTo>
                    <a:pt x="3376" y="20"/>
                  </a:lnTo>
                  <a:lnTo>
                    <a:pt x="3200" y="59"/>
                  </a:lnTo>
                  <a:lnTo>
                    <a:pt x="3043" y="99"/>
                  </a:lnTo>
                  <a:lnTo>
                    <a:pt x="2729" y="236"/>
                  </a:lnTo>
                  <a:lnTo>
                    <a:pt x="2415" y="393"/>
                  </a:lnTo>
                  <a:lnTo>
                    <a:pt x="2100" y="609"/>
                  </a:lnTo>
                  <a:lnTo>
                    <a:pt x="1806" y="845"/>
                  </a:lnTo>
                  <a:lnTo>
                    <a:pt x="1531" y="1139"/>
                  </a:lnTo>
                  <a:lnTo>
                    <a:pt x="1276" y="1453"/>
                  </a:lnTo>
                  <a:lnTo>
                    <a:pt x="1021" y="1806"/>
                  </a:lnTo>
                  <a:lnTo>
                    <a:pt x="805" y="2199"/>
                  </a:lnTo>
                  <a:lnTo>
                    <a:pt x="609" y="2611"/>
                  </a:lnTo>
                  <a:lnTo>
                    <a:pt x="432" y="3062"/>
                  </a:lnTo>
                  <a:lnTo>
                    <a:pt x="275" y="3514"/>
                  </a:lnTo>
                  <a:lnTo>
                    <a:pt x="157" y="4004"/>
                  </a:lnTo>
                  <a:lnTo>
                    <a:pt x="79" y="4515"/>
                  </a:lnTo>
                  <a:lnTo>
                    <a:pt x="20" y="5025"/>
                  </a:lnTo>
                  <a:lnTo>
                    <a:pt x="0" y="5516"/>
                  </a:lnTo>
                  <a:lnTo>
                    <a:pt x="0" y="6006"/>
                  </a:lnTo>
                  <a:lnTo>
                    <a:pt x="40" y="6477"/>
                  </a:lnTo>
                  <a:lnTo>
                    <a:pt x="118" y="6929"/>
                  </a:lnTo>
                  <a:lnTo>
                    <a:pt x="216" y="7360"/>
                  </a:lnTo>
                  <a:lnTo>
                    <a:pt x="354" y="7773"/>
                  </a:lnTo>
                  <a:lnTo>
                    <a:pt x="511" y="8146"/>
                  </a:lnTo>
                  <a:lnTo>
                    <a:pt x="707" y="8499"/>
                  </a:lnTo>
                  <a:lnTo>
                    <a:pt x="903" y="8832"/>
                  </a:lnTo>
                  <a:lnTo>
                    <a:pt x="1139" y="9107"/>
                  </a:lnTo>
                  <a:lnTo>
                    <a:pt x="1394" y="9362"/>
                  </a:lnTo>
                  <a:lnTo>
                    <a:pt x="1669" y="9578"/>
                  </a:lnTo>
                  <a:lnTo>
                    <a:pt x="1806" y="9657"/>
                  </a:lnTo>
                  <a:lnTo>
                    <a:pt x="1963" y="9735"/>
                  </a:lnTo>
                  <a:lnTo>
                    <a:pt x="2120" y="9814"/>
                  </a:lnTo>
                  <a:lnTo>
                    <a:pt x="2277" y="9873"/>
                  </a:lnTo>
                  <a:lnTo>
                    <a:pt x="2434" y="9912"/>
                  </a:lnTo>
                  <a:lnTo>
                    <a:pt x="2611" y="9932"/>
                  </a:lnTo>
                  <a:lnTo>
                    <a:pt x="2768" y="9951"/>
                  </a:lnTo>
                  <a:lnTo>
                    <a:pt x="3101" y="9951"/>
                  </a:lnTo>
                  <a:lnTo>
                    <a:pt x="3278" y="9932"/>
                  </a:lnTo>
                  <a:lnTo>
                    <a:pt x="3435" y="9892"/>
                  </a:lnTo>
                  <a:lnTo>
                    <a:pt x="3612" y="9853"/>
                  </a:lnTo>
                  <a:lnTo>
                    <a:pt x="3926" y="9735"/>
                  </a:lnTo>
                  <a:lnTo>
                    <a:pt x="4240" y="9559"/>
                  </a:lnTo>
                  <a:lnTo>
                    <a:pt x="4554" y="9362"/>
                  </a:lnTo>
                  <a:lnTo>
                    <a:pt x="4829" y="9107"/>
                  </a:lnTo>
                  <a:lnTo>
                    <a:pt x="5123" y="8813"/>
                  </a:lnTo>
                  <a:lnTo>
                    <a:pt x="5378" y="8499"/>
                  </a:lnTo>
                  <a:lnTo>
                    <a:pt x="5614" y="8146"/>
                  </a:lnTo>
                  <a:lnTo>
                    <a:pt x="5849" y="7753"/>
                  </a:lnTo>
                  <a:lnTo>
                    <a:pt x="6045" y="7341"/>
                  </a:lnTo>
                  <a:lnTo>
                    <a:pt x="6222" y="6909"/>
                  </a:lnTo>
                  <a:lnTo>
                    <a:pt x="6359" y="6438"/>
                  </a:lnTo>
                  <a:lnTo>
                    <a:pt x="6497" y="5947"/>
                  </a:lnTo>
                  <a:lnTo>
                    <a:pt x="6575" y="5457"/>
                  </a:lnTo>
                  <a:lnTo>
                    <a:pt x="6634" y="4946"/>
                  </a:lnTo>
                  <a:lnTo>
                    <a:pt x="6654" y="4436"/>
                  </a:lnTo>
                  <a:lnTo>
                    <a:pt x="6654" y="3965"/>
                  </a:lnTo>
                  <a:lnTo>
                    <a:pt x="6595" y="3494"/>
                  </a:lnTo>
                  <a:lnTo>
                    <a:pt x="6536" y="3023"/>
                  </a:lnTo>
                  <a:lnTo>
                    <a:pt x="6418" y="2591"/>
                  </a:lnTo>
                  <a:lnTo>
                    <a:pt x="6301" y="2199"/>
                  </a:lnTo>
                  <a:lnTo>
                    <a:pt x="6144" y="1806"/>
                  </a:lnTo>
                  <a:lnTo>
                    <a:pt x="5947" y="1453"/>
                  </a:lnTo>
                  <a:lnTo>
                    <a:pt x="5731" y="1139"/>
                  </a:lnTo>
                  <a:lnTo>
                    <a:pt x="5515" y="845"/>
                  </a:lnTo>
                  <a:lnTo>
                    <a:pt x="5260" y="589"/>
                  </a:lnTo>
                  <a:lnTo>
                    <a:pt x="4986" y="393"/>
                  </a:lnTo>
                  <a:lnTo>
                    <a:pt x="4829" y="295"/>
                  </a:lnTo>
                  <a:lnTo>
                    <a:pt x="4691" y="217"/>
                  </a:lnTo>
                  <a:lnTo>
                    <a:pt x="4534" y="158"/>
                  </a:lnTo>
                  <a:lnTo>
                    <a:pt x="4377" y="99"/>
                  </a:lnTo>
                  <a:lnTo>
                    <a:pt x="4220" y="59"/>
                  </a:lnTo>
                  <a:lnTo>
                    <a:pt x="4043" y="20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2"/>
            <p:cNvSpPr/>
            <p:nvPr/>
          </p:nvSpPr>
          <p:spPr>
            <a:xfrm>
              <a:off x="-625575" y="-139300"/>
              <a:ext cx="54975" cy="247300"/>
            </a:xfrm>
            <a:custGeom>
              <a:avLst/>
              <a:gdLst/>
              <a:ahLst/>
              <a:cxnLst/>
              <a:rect l="l" t="t" r="r" b="b"/>
              <a:pathLst>
                <a:path w="2199" h="9892" extrusionOk="0">
                  <a:moveTo>
                    <a:pt x="2179" y="0"/>
                  </a:moveTo>
                  <a:lnTo>
                    <a:pt x="1865" y="216"/>
                  </a:lnTo>
                  <a:lnTo>
                    <a:pt x="1649" y="393"/>
                  </a:lnTo>
                  <a:lnTo>
                    <a:pt x="1433" y="589"/>
                  </a:lnTo>
                  <a:lnTo>
                    <a:pt x="1197" y="824"/>
                  </a:lnTo>
                  <a:lnTo>
                    <a:pt x="942" y="1099"/>
                  </a:lnTo>
                  <a:lnTo>
                    <a:pt x="707" y="1413"/>
                  </a:lnTo>
                  <a:lnTo>
                    <a:pt x="491" y="1766"/>
                  </a:lnTo>
                  <a:lnTo>
                    <a:pt x="314" y="2139"/>
                  </a:lnTo>
                  <a:lnTo>
                    <a:pt x="236" y="2336"/>
                  </a:lnTo>
                  <a:lnTo>
                    <a:pt x="157" y="2552"/>
                  </a:lnTo>
                  <a:lnTo>
                    <a:pt x="98" y="2767"/>
                  </a:lnTo>
                  <a:lnTo>
                    <a:pt x="39" y="2983"/>
                  </a:lnTo>
                  <a:lnTo>
                    <a:pt x="20" y="3219"/>
                  </a:lnTo>
                  <a:lnTo>
                    <a:pt x="0" y="3454"/>
                  </a:lnTo>
                  <a:lnTo>
                    <a:pt x="0" y="3690"/>
                  </a:lnTo>
                  <a:lnTo>
                    <a:pt x="0" y="3945"/>
                  </a:lnTo>
                  <a:lnTo>
                    <a:pt x="39" y="4220"/>
                  </a:lnTo>
                  <a:lnTo>
                    <a:pt x="98" y="4475"/>
                  </a:lnTo>
                  <a:lnTo>
                    <a:pt x="177" y="4750"/>
                  </a:lnTo>
                  <a:lnTo>
                    <a:pt x="275" y="5044"/>
                  </a:lnTo>
                  <a:lnTo>
                    <a:pt x="393" y="5319"/>
                  </a:lnTo>
                  <a:lnTo>
                    <a:pt x="550" y="5633"/>
                  </a:lnTo>
                  <a:lnTo>
                    <a:pt x="805" y="6143"/>
                  </a:lnTo>
                  <a:lnTo>
                    <a:pt x="1001" y="6614"/>
                  </a:lnTo>
                  <a:lnTo>
                    <a:pt x="1178" y="7046"/>
                  </a:lnTo>
                  <a:lnTo>
                    <a:pt x="1295" y="7438"/>
                  </a:lnTo>
                  <a:lnTo>
                    <a:pt x="1374" y="7811"/>
                  </a:lnTo>
                  <a:lnTo>
                    <a:pt x="1413" y="8145"/>
                  </a:lnTo>
                  <a:lnTo>
                    <a:pt x="1413" y="8439"/>
                  </a:lnTo>
                  <a:lnTo>
                    <a:pt x="1394" y="8695"/>
                  </a:lnTo>
                  <a:lnTo>
                    <a:pt x="1354" y="8930"/>
                  </a:lnTo>
                  <a:lnTo>
                    <a:pt x="1295" y="9146"/>
                  </a:lnTo>
                  <a:lnTo>
                    <a:pt x="1217" y="9323"/>
                  </a:lnTo>
                  <a:lnTo>
                    <a:pt x="1138" y="9480"/>
                  </a:lnTo>
                  <a:lnTo>
                    <a:pt x="1040" y="9617"/>
                  </a:lnTo>
                  <a:lnTo>
                    <a:pt x="923" y="9715"/>
                  </a:lnTo>
                  <a:lnTo>
                    <a:pt x="824" y="9813"/>
                  </a:lnTo>
                  <a:lnTo>
                    <a:pt x="726" y="9892"/>
                  </a:lnTo>
                  <a:lnTo>
                    <a:pt x="726" y="9892"/>
                  </a:lnTo>
                  <a:lnTo>
                    <a:pt x="883" y="9813"/>
                  </a:lnTo>
                  <a:lnTo>
                    <a:pt x="1040" y="9696"/>
                  </a:lnTo>
                  <a:lnTo>
                    <a:pt x="1197" y="9558"/>
                  </a:lnTo>
                  <a:lnTo>
                    <a:pt x="1374" y="9421"/>
                  </a:lnTo>
                  <a:lnTo>
                    <a:pt x="1531" y="9224"/>
                  </a:lnTo>
                  <a:lnTo>
                    <a:pt x="1668" y="9028"/>
                  </a:lnTo>
                  <a:lnTo>
                    <a:pt x="1806" y="8793"/>
                  </a:lnTo>
                  <a:lnTo>
                    <a:pt x="1904" y="8538"/>
                  </a:lnTo>
                  <a:lnTo>
                    <a:pt x="1982" y="8243"/>
                  </a:lnTo>
                  <a:lnTo>
                    <a:pt x="2022" y="7910"/>
                  </a:lnTo>
                  <a:lnTo>
                    <a:pt x="2022" y="7556"/>
                  </a:lnTo>
                  <a:lnTo>
                    <a:pt x="1982" y="7164"/>
                  </a:lnTo>
                  <a:lnTo>
                    <a:pt x="1884" y="6752"/>
                  </a:lnTo>
                  <a:lnTo>
                    <a:pt x="1747" y="6281"/>
                  </a:lnTo>
                  <a:lnTo>
                    <a:pt x="1531" y="5790"/>
                  </a:lnTo>
                  <a:lnTo>
                    <a:pt x="1237" y="5240"/>
                  </a:lnTo>
                  <a:lnTo>
                    <a:pt x="1119" y="5024"/>
                  </a:lnTo>
                  <a:lnTo>
                    <a:pt x="1021" y="4809"/>
                  </a:lnTo>
                  <a:lnTo>
                    <a:pt x="942" y="4593"/>
                  </a:lnTo>
                  <a:lnTo>
                    <a:pt x="883" y="4377"/>
                  </a:lnTo>
                  <a:lnTo>
                    <a:pt x="824" y="4161"/>
                  </a:lnTo>
                  <a:lnTo>
                    <a:pt x="805" y="3945"/>
                  </a:lnTo>
                  <a:lnTo>
                    <a:pt x="785" y="3729"/>
                  </a:lnTo>
                  <a:lnTo>
                    <a:pt x="766" y="3513"/>
                  </a:lnTo>
                  <a:lnTo>
                    <a:pt x="785" y="3101"/>
                  </a:lnTo>
                  <a:lnTo>
                    <a:pt x="844" y="2689"/>
                  </a:lnTo>
                  <a:lnTo>
                    <a:pt x="942" y="2316"/>
                  </a:lnTo>
                  <a:lnTo>
                    <a:pt x="1080" y="1943"/>
                  </a:lnTo>
                  <a:lnTo>
                    <a:pt x="1217" y="1590"/>
                  </a:lnTo>
                  <a:lnTo>
                    <a:pt x="1374" y="1256"/>
                  </a:lnTo>
                  <a:lnTo>
                    <a:pt x="1531" y="962"/>
                  </a:lnTo>
                  <a:lnTo>
                    <a:pt x="1708" y="707"/>
                  </a:lnTo>
                  <a:lnTo>
                    <a:pt x="2002" y="275"/>
                  </a:lnTo>
                  <a:lnTo>
                    <a:pt x="2198" y="20"/>
                  </a:lnTo>
                  <a:lnTo>
                    <a:pt x="21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3" name="Google Shape;3053;p32"/>
          <p:cNvGrpSpPr/>
          <p:nvPr/>
        </p:nvGrpSpPr>
        <p:grpSpPr>
          <a:xfrm>
            <a:off x="8770188" y="3119278"/>
            <a:ext cx="174212" cy="195814"/>
            <a:chOff x="-1062750" y="-633900"/>
            <a:chExt cx="229650" cy="258125"/>
          </a:xfrm>
        </p:grpSpPr>
        <p:sp>
          <p:nvSpPr>
            <p:cNvPr id="3054" name="Google Shape;3054;p32"/>
            <p:cNvSpPr/>
            <p:nvPr/>
          </p:nvSpPr>
          <p:spPr>
            <a:xfrm>
              <a:off x="-1062750" y="-633900"/>
              <a:ext cx="229650" cy="258125"/>
            </a:xfrm>
            <a:custGeom>
              <a:avLst/>
              <a:gdLst/>
              <a:ahLst/>
              <a:cxnLst/>
              <a:rect l="l" t="t" r="r" b="b"/>
              <a:pathLst>
                <a:path w="9186" h="10325" extrusionOk="0">
                  <a:moveTo>
                    <a:pt x="2552" y="1"/>
                  </a:moveTo>
                  <a:lnTo>
                    <a:pt x="2355" y="20"/>
                  </a:lnTo>
                  <a:lnTo>
                    <a:pt x="2159" y="60"/>
                  </a:lnTo>
                  <a:lnTo>
                    <a:pt x="1982" y="99"/>
                  </a:lnTo>
                  <a:lnTo>
                    <a:pt x="1786" y="158"/>
                  </a:lnTo>
                  <a:lnTo>
                    <a:pt x="1609" y="236"/>
                  </a:lnTo>
                  <a:lnTo>
                    <a:pt x="1433" y="315"/>
                  </a:lnTo>
                  <a:lnTo>
                    <a:pt x="1276" y="413"/>
                  </a:lnTo>
                  <a:lnTo>
                    <a:pt x="1119" y="511"/>
                  </a:lnTo>
                  <a:lnTo>
                    <a:pt x="962" y="629"/>
                  </a:lnTo>
                  <a:lnTo>
                    <a:pt x="824" y="766"/>
                  </a:lnTo>
                  <a:lnTo>
                    <a:pt x="707" y="904"/>
                  </a:lnTo>
                  <a:lnTo>
                    <a:pt x="589" y="1061"/>
                  </a:lnTo>
                  <a:lnTo>
                    <a:pt x="471" y="1218"/>
                  </a:lnTo>
                  <a:lnTo>
                    <a:pt x="373" y="1394"/>
                  </a:lnTo>
                  <a:lnTo>
                    <a:pt x="294" y="1571"/>
                  </a:lnTo>
                  <a:lnTo>
                    <a:pt x="216" y="1748"/>
                  </a:lnTo>
                  <a:lnTo>
                    <a:pt x="157" y="1944"/>
                  </a:lnTo>
                  <a:lnTo>
                    <a:pt x="98" y="2140"/>
                  </a:lnTo>
                  <a:lnTo>
                    <a:pt x="20" y="2572"/>
                  </a:lnTo>
                  <a:lnTo>
                    <a:pt x="0" y="3004"/>
                  </a:lnTo>
                  <a:lnTo>
                    <a:pt x="0" y="3455"/>
                  </a:lnTo>
                  <a:lnTo>
                    <a:pt x="59" y="3946"/>
                  </a:lnTo>
                  <a:lnTo>
                    <a:pt x="157" y="4417"/>
                  </a:lnTo>
                  <a:lnTo>
                    <a:pt x="294" y="4927"/>
                  </a:lnTo>
                  <a:lnTo>
                    <a:pt x="471" y="5418"/>
                  </a:lnTo>
                  <a:lnTo>
                    <a:pt x="687" y="5928"/>
                  </a:lnTo>
                  <a:lnTo>
                    <a:pt x="942" y="6419"/>
                  </a:lnTo>
                  <a:lnTo>
                    <a:pt x="1237" y="6929"/>
                  </a:lnTo>
                  <a:lnTo>
                    <a:pt x="1590" y="7400"/>
                  </a:lnTo>
                  <a:lnTo>
                    <a:pt x="1963" y="7871"/>
                  </a:lnTo>
                  <a:lnTo>
                    <a:pt x="2355" y="8303"/>
                  </a:lnTo>
                  <a:lnTo>
                    <a:pt x="2748" y="8695"/>
                  </a:lnTo>
                  <a:lnTo>
                    <a:pt x="3180" y="9049"/>
                  </a:lnTo>
                  <a:lnTo>
                    <a:pt x="3611" y="9343"/>
                  </a:lnTo>
                  <a:lnTo>
                    <a:pt x="4043" y="9618"/>
                  </a:lnTo>
                  <a:lnTo>
                    <a:pt x="4475" y="9853"/>
                  </a:lnTo>
                  <a:lnTo>
                    <a:pt x="4926" y="10030"/>
                  </a:lnTo>
                  <a:lnTo>
                    <a:pt x="5358" y="10187"/>
                  </a:lnTo>
                  <a:lnTo>
                    <a:pt x="5790" y="10265"/>
                  </a:lnTo>
                  <a:lnTo>
                    <a:pt x="6202" y="10324"/>
                  </a:lnTo>
                  <a:lnTo>
                    <a:pt x="6614" y="10324"/>
                  </a:lnTo>
                  <a:lnTo>
                    <a:pt x="6810" y="10305"/>
                  </a:lnTo>
                  <a:lnTo>
                    <a:pt x="7007" y="10265"/>
                  </a:lnTo>
                  <a:lnTo>
                    <a:pt x="7203" y="10226"/>
                  </a:lnTo>
                  <a:lnTo>
                    <a:pt x="7380" y="10167"/>
                  </a:lnTo>
                  <a:lnTo>
                    <a:pt x="7556" y="10108"/>
                  </a:lnTo>
                  <a:lnTo>
                    <a:pt x="7733" y="10010"/>
                  </a:lnTo>
                  <a:lnTo>
                    <a:pt x="7909" y="9932"/>
                  </a:lnTo>
                  <a:lnTo>
                    <a:pt x="8067" y="9814"/>
                  </a:lnTo>
                  <a:lnTo>
                    <a:pt x="8204" y="9696"/>
                  </a:lnTo>
                  <a:lnTo>
                    <a:pt x="8341" y="9559"/>
                  </a:lnTo>
                  <a:lnTo>
                    <a:pt x="8479" y="9421"/>
                  </a:lnTo>
                  <a:lnTo>
                    <a:pt x="8596" y="9264"/>
                  </a:lnTo>
                  <a:lnTo>
                    <a:pt x="8695" y="9107"/>
                  </a:lnTo>
                  <a:lnTo>
                    <a:pt x="8793" y="8931"/>
                  </a:lnTo>
                  <a:lnTo>
                    <a:pt x="8891" y="8754"/>
                  </a:lnTo>
                  <a:lnTo>
                    <a:pt x="8950" y="8578"/>
                  </a:lnTo>
                  <a:lnTo>
                    <a:pt x="9028" y="8381"/>
                  </a:lnTo>
                  <a:lnTo>
                    <a:pt x="9067" y="8185"/>
                  </a:lnTo>
                  <a:lnTo>
                    <a:pt x="9146" y="7773"/>
                  </a:lnTo>
                  <a:lnTo>
                    <a:pt x="9185" y="7321"/>
                  </a:lnTo>
                  <a:lnTo>
                    <a:pt x="9166" y="6870"/>
                  </a:lnTo>
                  <a:lnTo>
                    <a:pt x="9107" y="6399"/>
                  </a:lnTo>
                  <a:lnTo>
                    <a:pt x="9028" y="5908"/>
                  </a:lnTo>
                  <a:lnTo>
                    <a:pt x="8891" y="5398"/>
                  </a:lnTo>
                  <a:lnTo>
                    <a:pt x="8714" y="4907"/>
                  </a:lnTo>
                  <a:lnTo>
                    <a:pt x="8479" y="4397"/>
                  </a:lnTo>
                  <a:lnTo>
                    <a:pt x="8224" y="3906"/>
                  </a:lnTo>
                  <a:lnTo>
                    <a:pt x="7929" y="3416"/>
                  </a:lnTo>
                  <a:lnTo>
                    <a:pt x="7595" y="2925"/>
                  </a:lnTo>
                  <a:lnTo>
                    <a:pt x="7223" y="2454"/>
                  </a:lnTo>
                  <a:lnTo>
                    <a:pt x="6830" y="2022"/>
                  </a:lnTo>
                  <a:lnTo>
                    <a:pt x="6418" y="1649"/>
                  </a:lnTo>
                  <a:lnTo>
                    <a:pt x="6006" y="1296"/>
                  </a:lnTo>
                  <a:lnTo>
                    <a:pt x="5574" y="982"/>
                  </a:lnTo>
                  <a:lnTo>
                    <a:pt x="5142" y="707"/>
                  </a:lnTo>
                  <a:lnTo>
                    <a:pt x="4691" y="472"/>
                  </a:lnTo>
                  <a:lnTo>
                    <a:pt x="4259" y="295"/>
                  </a:lnTo>
                  <a:lnTo>
                    <a:pt x="3808" y="158"/>
                  </a:lnTo>
                  <a:lnTo>
                    <a:pt x="3395" y="60"/>
                  </a:lnTo>
                  <a:lnTo>
                    <a:pt x="2964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54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2"/>
            <p:cNvSpPr/>
            <p:nvPr/>
          </p:nvSpPr>
          <p:spPr>
            <a:xfrm>
              <a:off x="-1028425" y="-628500"/>
              <a:ext cx="179125" cy="232600"/>
            </a:xfrm>
            <a:custGeom>
              <a:avLst/>
              <a:gdLst/>
              <a:ahLst/>
              <a:cxnLst/>
              <a:rect l="l" t="t" r="r" b="b"/>
              <a:pathLst>
                <a:path w="7165" h="9304" extrusionOk="0">
                  <a:moveTo>
                    <a:pt x="158" y="1"/>
                  </a:moveTo>
                  <a:lnTo>
                    <a:pt x="119" y="20"/>
                  </a:lnTo>
                  <a:lnTo>
                    <a:pt x="40" y="452"/>
                  </a:lnTo>
                  <a:lnTo>
                    <a:pt x="21" y="746"/>
                  </a:lnTo>
                  <a:lnTo>
                    <a:pt x="1" y="1100"/>
                  </a:lnTo>
                  <a:lnTo>
                    <a:pt x="1" y="1492"/>
                  </a:lnTo>
                  <a:lnTo>
                    <a:pt x="40" y="1924"/>
                  </a:lnTo>
                  <a:lnTo>
                    <a:pt x="99" y="2356"/>
                  </a:lnTo>
                  <a:lnTo>
                    <a:pt x="197" y="2807"/>
                  </a:lnTo>
                  <a:lnTo>
                    <a:pt x="276" y="3043"/>
                  </a:lnTo>
                  <a:lnTo>
                    <a:pt x="354" y="3278"/>
                  </a:lnTo>
                  <a:lnTo>
                    <a:pt x="452" y="3514"/>
                  </a:lnTo>
                  <a:lnTo>
                    <a:pt x="570" y="3730"/>
                  </a:lnTo>
                  <a:lnTo>
                    <a:pt x="688" y="3965"/>
                  </a:lnTo>
                  <a:lnTo>
                    <a:pt x="845" y="4181"/>
                  </a:lnTo>
                  <a:lnTo>
                    <a:pt x="1002" y="4397"/>
                  </a:lnTo>
                  <a:lnTo>
                    <a:pt x="1179" y="4613"/>
                  </a:lnTo>
                  <a:lnTo>
                    <a:pt x="1375" y="4809"/>
                  </a:lnTo>
                  <a:lnTo>
                    <a:pt x="1610" y="5005"/>
                  </a:lnTo>
                  <a:lnTo>
                    <a:pt x="1846" y="5202"/>
                  </a:lnTo>
                  <a:lnTo>
                    <a:pt x="2101" y="5378"/>
                  </a:lnTo>
                  <a:lnTo>
                    <a:pt x="2395" y="5535"/>
                  </a:lnTo>
                  <a:lnTo>
                    <a:pt x="2709" y="5692"/>
                  </a:lnTo>
                  <a:lnTo>
                    <a:pt x="3043" y="5830"/>
                  </a:lnTo>
                  <a:lnTo>
                    <a:pt x="3396" y="5947"/>
                  </a:lnTo>
                  <a:lnTo>
                    <a:pt x="4024" y="6163"/>
                  </a:lnTo>
                  <a:lnTo>
                    <a:pt x="4593" y="6379"/>
                  </a:lnTo>
                  <a:lnTo>
                    <a:pt x="5065" y="6615"/>
                  </a:lnTo>
                  <a:lnTo>
                    <a:pt x="5496" y="6850"/>
                  </a:lnTo>
                  <a:lnTo>
                    <a:pt x="5850" y="7066"/>
                  </a:lnTo>
                  <a:lnTo>
                    <a:pt x="6144" y="7302"/>
                  </a:lnTo>
                  <a:lnTo>
                    <a:pt x="6399" y="7537"/>
                  </a:lnTo>
                  <a:lnTo>
                    <a:pt x="6595" y="7773"/>
                  </a:lnTo>
                  <a:lnTo>
                    <a:pt x="6772" y="8008"/>
                  </a:lnTo>
                  <a:lnTo>
                    <a:pt x="6890" y="8224"/>
                  </a:lnTo>
                  <a:lnTo>
                    <a:pt x="6968" y="8420"/>
                  </a:lnTo>
                  <a:lnTo>
                    <a:pt x="7027" y="8636"/>
                  </a:lnTo>
                  <a:lnTo>
                    <a:pt x="7047" y="8813"/>
                  </a:lnTo>
                  <a:lnTo>
                    <a:pt x="7066" y="8990"/>
                  </a:lnTo>
                  <a:lnTo>
                    <a:pt x="7047" y="9166"/>
                  </a:lnTo>
                  <a:lnTo>
                    <a:pt x="7027" y="9304"/>
                  </a:lnTo>
                  <a:lnTo>
                    <a:pt x="7047" y="9304"/>
                  </a:lnTo>
                  <a:lnTo>
                    <a:pt x="7086" y="9107"/>
                  </a:lnTo>
                  <a:lnTo>
                    <a:pt x="7125" y="8891"/>
                  </a:lnTo>
                  <a:lnTo>
                    <a:pt x="7145" y="8656"/>
                  </a:lnTo>
                  <a:lnTo>
                    <a:pt x="7165" y="8401"/>
                  </a:lnTo>
                  <a:lnTo>
                    <a:pt x="7145" y="8126"/>
                  </a:lnTo>
                  <a:lnTo>
                    <a:pt x="7086" y="7832"/>
                  </a:lnTo>
                  <a:lnTo>
                    <a:pt x="7008" y="7537"/>
                  </a:lnTo>
                  <a:lnTo>
                    <a:pt x="6870" y="7243"/>
                  </a:lnTo>
                  <a:lnTo>
                    <a:pt x="6694" y="6929"/>
                  </a:lnTo>
                  <a:lnTo>
                    <a:pt x="6595" y="6772"/>
                  </a:lnTo>
                  <a:lnTo>
                    <a:pt x="6458" y="6634"/>
                  </a:lnTo>
                  <a:lnTo>
                    <a:pt x="6321" y="6477"/>
                  </a:lnTo>
                  <a:lnTo>
                    <a:pt x="6183" y="6340"/>
                  </a:lnTo>
                  <a:lnTo>
                    <a:pt x="6007" y="6203"/>
                  </a:lnTo>
                  <a:lnTo>
                    <a:pt x="5830" y="6046"/>
                  </a:lnTo>
                  <a:lnTo>
                    <a:pt x="5614" y="5908"/>
                  </a:lnTo>
                  <a:lnTo>
                    <a:pt x="5398" y="5771"/>
                  </a:lnTo>
                  <a:lnTo>
                    <a:pt x="5163" y="5653"/>
                  </a:lnTo>
                  <a:lnTo>
                    <a:pt x="4908" y="5516"/>
                  </a:lnTo>
                  <a:lnTo>
                    <a:pt x="4613" y="5398"/>
                  </a:lnTo>
                  <a:lnTo>
                    <a:pt x="4319" y="5280"/>
                  </a:lnTo>
                  <a:lnTo>
                    <a:pt x="3985" y="5182"/>
                  </a:lnTo>
                  <a:lnTo>
                    <a:pt x="3651" y="5084"/>
                  </a:lnTo>
                  <a:lnTo>
                    <a:pt x="3377" y="4986"/>
                  </a:lnTo>
                  <a:lnTo>
                    <a:pt x="3122" y="4888"/>
                  </a:lnTo>
                  <a:lnTo>
                    <a:pt x="2886" y="4770"/>
                  </a:lnTo>
                  <a:lnTo>
                    <a:pt x="2650" y="4652"/>
                  </a:lnTo>
                  <a:lnTo>
                    <a:pt x="2435" y="4515"/>
                  </a:lnTo>
                  <a:lnTo>
                    <a:pt x="2238" y="4358"/>
                  </a:lnTo>
                  <a:lnTo>
                    <a:pt x="2042" y="4201"/>
                  </a:lnTo>
                  <a:lnTo>
                    <a:pt x="1865" y="4044"/>
                  </a:lnTo>
                  <a:lnTo>
                    <a:pt x="1689" y="3867"/>
                  </a:lnTo>
                  <a:lnTo>
                    <a:pt x="1532" y="3671"/>
                  </a:lnTo>
                  <a:lnTo>
                    <a:pt x="1257" y="3298"/>
                  </a:lnTo>
                  <a:lnTo>
                    <a:pt x="1022" y="2905"/>
                  </a:lnTo>
                  <a:lnTo>
                    <a:pt x="806" y="2493"/>
                  </a:lnTo>
                  <a:lnTo>
                    <a:pt x="649" y="2101"/>
                  </a:lnTo>
                  <a:lnTo>
                    <a:pt x="511" y="1708"/>
                  </a:lnTo>
                  <a:lnTo>
                    <a:pt x="393" y="1335"/>
                  </a:lnTo>
                  <a:lnTo>
                    <a:pt x="315" y="982"/>
                  </a:lnTo>
                  <a:lnTo>
                    <a:pt x="236" y="668"/>
                  </a:lnTo>
                  <a:lnTo>
                    <a:pt x="197" y="393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6" name="Google Shape;3056;p32"/>
          <p:cNvSpPr/>
          <p:nvPr/>
        </p:nvSpPr>
        <p:spPr>
          <a:xfrm rot="10357306" flipH="1">
            <a:off x="6809907" y="4803711"/>
            <a:ext cx="3241721" cy="93395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Google Shape;3057;p32"/>
          <p:cNvSpPr/>
          <p:nvPr/>
        </p:nvSpPr>
        <p:spPr>
          <a:xfrm>
            <a:off x="4325425" y="-389000"/>
            <a:ext cx="2807016" cy="808710"/>
          </a:xfrm>
          <a:custGeom>
            <a:avLst/>
            <a:gdLst/>
            <a:ahLst/>
            <a:cxnLst/>
            <a:rect l="l" t="t" r="r" b="b"/>
            <a:pathLst>
              <a:path w="54418" h="15678" extrusionOk="0">
                <a:moveTo>
                  <a:pt x="54155" y="1"/>
                </a:moveTo>
                <a:lnTo>
                  <a:pt x="53180" y="1014"/>
                </a:lnTo>
                <a:lnTo>
                  <a:pt x="52187" y="2026"/>
                </a:lnTo>
                <a:lnTo>
                  <a:pt x="51174" y="3020"/>
                </a:lnTo>
                <a:lnTo>
                  <a:pt x="50143" y="3995"/>
                </a:lnTo>
                <a:lnTo>
                  <a:pt x="49618" y="4464"/>
                </a:lnTo>
                <a:lnTo>
                  <a:pt x="49074" y="4933"/>
                </a:lnTo>
                <a:lnTo>
                  <a:pt x="48549" y="5383"/>
                </a:lnTo>
                <a:lnTo>
                  <a:pt x="47986" y="5833"/>
                </a:lnTo>
                <a:lnTo>
                  <a:pt x="47424" y="6245"/>
                </a:lnTo>
                <a:lnTo>
                  <a:pt x="46861" y="6658"/>
                </a:lnTo>
                <a:lnTo>
                  <a:pt x="46280" y="7070"/>
                </a:lnTo>
                <a:lnTo>
                  <a:pt x="45680" y="7445"/>
                </a:lnTo>
                <a:lnTo>
                  <a:pt x="45005" y="7839"/>
                </a:lnTo>
                <a:lnTo>
                  <a:pt x="44348" y="8195"/>
                </a:lnTo>
                <a:lnTo>
                  <a:pt x="43673" y="8533"/>
                </a:lnTo>
                <a:lnTo>
                  <a:pt x="42998" y="8833"/>
                </a:lnTo>
                <a:lnTo>
                  <a:pt x="42304" y="9096"/>
                </a:lnTo>
                <a:lnTo>
                  <a:pt x="41629" y="9321"/>
                </a:lnTo>
                <a:lnTo>
                  <a:pt x="40954" y="9508"/>
                </a:lnTo>
                <a:lnTo>
                  <a:pt x="40298" y="9677"/>
                </a:lnTo>
                <a:lnTo>
                  <a:pt x="39623" y="9808"/>
                </a:lnTo>
                <a:lnTo>
                  <a:pt x="38967" y="9902"/>
                </a:lnTo>
                <a:lnTo>
                  <a:pt x="38292" y="9958"/>
                </a:lnTo>
                <a:lnTo>
                  <a:pt x="37654" y="9977"/>
                </a:lnTo>
                <a:lnTo>
                  <a:pt x="36998" y="9977"/>
                </a:lnTo>
                <a:lnTo>
                  <a:pt x="36360" y="9921"/>
                </a:lnTo>
                <a:lnTo>
                  <a:pt x="35741" y="9846"/>
                </a:lnTo>
                <a:lnTo>
                  <a:pt x="35123" y="9733"/>
                </a:lnTo>
                <a:lnTo>
                  <a:pt x="34560" y="9583"/>
                </a:lnTo>
                <a:lnTo>
                  <a:pt x="33997" y="9433"/>
                </a:lnTo>
                <a:lnTo>
                  <a:pt x="32891" y="9058"/>
                </a:lnTo>
                <a:lnTo>
                  <a:pt x="32085" y="8795"/>
                </a:lnTo>
                <a:lnTo>
                  <a:pt x="31260" y="8552"/>
                </a:lnTo>
                <a:lnTo>
                  <a:pt x="30847" y="8439"/>
                </a:lnTo>
                <a:lnTo>
                  <a:pt x="30435" y="8345"/>
                </a:lnTo>
                <a:lnTo>
                  <a:pt x="30003" y="8270"/>
                </a:lnTo>
                <a:lnTo>
                  <a:pt x="29591" y="8214"/>
                </a:lnTo>
                <a:lnTo>
                  <a:pt x="29010" y="8177"/>
                </a:lnTo>
                <a:lnTo>
                  <a:pt x="28672" y="8177"/>
                </a:lnTo>
                <a:lnTo>
                  <a:pt x="28334" y="8195"/>
                </a:lnTo>
                <a:lnTo>
                  <a:pt x="27959" y="8214"/>
                </a:lnTo>
                <a:lnTo>
                  <a:pt x="27547" y="8270"/>
                </a:lnTo>
                <a:lnTo>
                  <a:pt x="27116" y="8345"/>
                </a:lnTo>
                <a:lnTo>
                  <a:pt x="26666" y="8439"/>
                </a:lnTo>
                <a:lnTo>
                  <a:pt x="26178" y="8570"/>
                </a:lnTo>
                <a:lnTo>
                  <a:pt x="25653" y="8720"/>
                </a:lnTo>
                <a:lnTo>
                  <a:pt x="25109" y="8927"/>
                </a:lnTo>
                <a:lnTo>
                  <a:pt x="24528" y="9152"/>
                </a:lnTo>
                <a:lnTo>
                  <a:pt x="23909" y="9433"/>
                </a:lnTo>
                <a:lnTo>
                  <a:pt x="23253" y="9752"/>
                </a:lnTo>
                <a:lnTo>
                  <a:pt x="22578" y="10127"/>
                </a:lnTo>
                <a:lnTo>
                  <a:pt x="21846" y="10558"/>
                </a:lnTo>
                <a:lnTo>
                  <a:pt x="20909" y="11139"/>
                </a:lnTo>
                <a:lnTo>
                  <a:pt x="19990" y="11721"/>
                </a:lnTo>
                <a:lnTo>
                  <a:pt x="18752" y="12527"/>
                </a:lnTo>
                <a:lnTo>
                  <a:pt x="18115" y="12902"/>
                </a:lnTo>
                <a:lnTo>
                  <a:pt x="17477" y="13277"/>
                </a:lnTo>
                <a:lnTo>
                  <a:pt x="16821" y="13633"/>
                </a:lnTo>
                <a:lnTo>
                  <a:pt x="16165" y="13971"/>
                </a:lnTo>
                <a:lnTo>
                  <a:pt x="15508" y="14290"/>
                </a:lnTo>
                <a:lnTo>
                  <a:pt x="14815" y="14552"/>
                </a:lnTo>
                <a:lnTo>
                  <a:pt x="14196" y="14759"/>
                </a:lnTo>
                <a:lnTo>
                  <a:pt x="13558" y="14946"/>
                </a:lnTo>
                <a:lnTo>
                  <a:pt x="12902" y="15077"/>
                </a:lnTo>
                <a:lnTo>
                  <a:pt x="12264" y="15190"/>
                </a:lnTo>
                <a:lnTo>
                  <a:pt x="11627" y="15265"/>
                </a:lnTo>
                <a:lnTo>
                  <a:pt x="10970" y="15302"/>
                </a:lnTo>
                <a:lnTo>
                  <a:pt x="10333" y="15302"/>
                </a:lnTo>
                <a:lnTo>
                  <a:pt x="9695" y="15265"/>
                </a:lnTo>
                <a:lnTo>
                  <a:pt x="9076" y="15190"/>
                </a:lnTo>
                <a:lnTo>
                  <a:pt x="8458" y="15077"/>
                </a:lnTo>
                <a:lnTo>
                  <a:pt x="7839" y="14946"/>
                </a:lnTo>
                <a:lnTo>
                  <a:pt x="7239" y="14777"/>
                </a:lnTo>
                <a:lnTo>
                  <a:pt x="6658" y="14571"/>
                </a:lnTo>
                <a:lnTo>
                  <a:pt x="6076" y="14327"/>
                </a:lnTo>
                <a:lnTo>
                  <a:pt x="5532" y="14046"/>
                </a:lnTo>
                <a:lnTo>
                  <a:pt x="4989" y="13746"/>
                </a:lnTo>
                <a:lnTo>
                  <a:pt x="4726" y="13558"/>
                </a:lnTo>
                <a:lnTo>
                  <a:pt x="4445" y="13371"/>
                </a:lnTo>
                <a:lnTo>
                  <a:pt x="4182" y="13183"/>
                </a:lnTo>
                <a:lnTo>
                  <a:pt x="3920" y="12977"/>
                </a:lnTo>
                <a:lnTo>
                  <a:pt x="3432" y="12527"/>
                </a:lnTo>
                <a:lnTo>
                  <a:pt x="2982" y="12058"/>
                </a:lnTo>
                <a:lnTo>
                  <a:pt x="2551" y="11571"/>
                </a:lnTo>
                <a:lnTo>
                  <a:pt x="2157" y="11046"/>
                </a:lnTo>
                <a:lnTo>
                  <a:pt x="1801" y="10502"/>
                </a:lnTo>
                <a:lnTo>
                  <a:pt x="1482" y="9939"/>
                </a:lnTo>
                <a:lnTo>
                  <a:pt x="1201" y="9339"/>
                </a:lnTo>
                <a:lnTo>
                  <a:pt x="957" y="8739"/>
                </a:lnTo>
                <a:lnTo>
                  <a:pt x="751" y="8139"/>
                </a:lnTo>
                <a:lnTo>
                  <a:pt x="582" y="7502"/>
                </a:lnTo>
                <a:lnTo>
                  <a:pt x="469" y="6883"/>
                </a:lnTo>
                <a:lnTo>
                  <a:pt x="432" y="6564"/>
                </a:lnTo>
                <a:lnTo>
                  <a:pt x="394" y="6245"/>
                </a:lnTo>
                <a:lnTo>
                  <a:pt x="376" y="5926"/>
                </a:lnTo>
                <a:lnTo>
                  <a:pt x="376" y="5608"/>
                </a:lnTo>
                <a:lnTo>
                  <a:pt x="376" y="5289"/>
                </a:lnTo>
                <a:lnTo>
                  <a:pt x="394" y="4970"/>
                </a:lnTo>
                <a:lnTo>
                  <a:pt x="19" y="4933"/>
                </a:lnTo>
                <a:lnTo>
                  <a:pt x="1" y="5270"/>
                </a:lnTo>
                <a:lnTo>
                  <a:pt x="1" y="5608"/>
                </a:lnTo>
                <a:lnTo>
                  <a:pt x="1" y="5926"/>
                </a:lnTo>
                <a:lnTo>
                  <a:pt x="19" y="6264"/>
                </a:lnTo>
                <a:lnTo>
                  <a:pt x="57" y="6602"/>
                </a:lnTo>
                <a:lnTo>
                  <a:pt x="94" y="6920"/>
                </a:lnTo>
                <a:lnTo>
                  <a:pt x="151" y="7258"/>
                </a:lnTo>
                <a:lnTo>
                  <a:pt x="226" y="7577"/>
                </a:lnTo>
                <a:lnTo>
                  <a:pt x="301" y="7914"/>
                </a:lnTo>
                <a:lnTo>
                  <a:pt x="394" y="8233"/>
                </a:lnTo>
                <a:lnTo>
                  <a:pt x="601" y="8870"/>
                </a:lnTo>
                <a:lnTo>
                  <a:pt x="845" y="9489"/>
                </a:lnTo>
                <a:lnTo>
                  <a:pt x="1145" y="10108"/>
                </a:lnTo>
                <a:lnTo>
                  <a:pt x="1482" y="10689"/>
                </a:lnTo>
                <a:lnTo>
                  <a:pt x="1838" y="11252"/>
                </a:lnTo>
                <a:lnTo>
                  <a:pt x="2251" y="11796"/>
                </a:lnTo>
                <a:lnTo>
                  <a:pt x="2701" y="12321"/>
                </a:lnTo>
                <a:lnTo>
                  <a:pt x="2926" y="12565"/>
                </a:lnTo>
                <a:lnTo>
                  <a:pt x="3170" y="12808"/>
                </a:lnTo>
                <a:lnTo>
                  <a:pt x="3432" y="13033"/>
                </a:lnTo>
                <a:lnTo>
                  <a:pt x="3695" y="13258"/>
                </a:lnTo>
                <a:lnTo>
                  <a:pt x="3957" y="13483"/>
                </a:lnTo>
                <a:lnTo>
                  <a:pt x="4220" y="13671"/>
                </a:lnTo>
                <a:lnTo>
                  <a:pt x="4501" y="13877"/>
                </a:lnTo>
                <a:lnTo>
                  <a:pt x="4801" y="14065"/>
                </a:lnTo>
                <a:lnTo>
                  <a:pt x="5120" y="14252"/>
                </a:lnTo>
                <a:lnTo>
                  <a:pt x="5457" y="14440"/>
                </a:lnTo>
                <a:lnTo>
                  <a:pt x="5795" y="14609"/>
                </a:lnTo>
                <a:lnTo>
                  <a:pt x="6151" y="14759"/>
                </a:lnTo>
                <a:lnTo>
                  <a:pt x="6508" y="14909"/>
                </a:lnTo>
                <a:lnTo>
                  <a:pt x="6864" y="15040"/>
                </a:lnTo>
                <a:lnTo>
                  <a:pt x="7220" y="15152"/>
                </a:lnTo>
                <a:lnTo>
                  <a:pt x="7595" y="15265"/>
                </a:lnTo>
                <a:lnTo>
                  <a:pt x="7951" y="15359"/>
                </a:lnTo>
                <a:lnTo>
                  <a:pt x="8345" y="15452"/>
                </a:lnTo>
                <a:lnTo>
                  <a:pt x="8720" y="15509"/>
                </a:lnTo>
                <a:lnTo>
                  <a:pt x="9095" y="15565"/>
                </a:lnTo>
                <a:lnTo>
                  <a:pt x="9489" y="15621"/>
                </a:lnTo>
                <a:lnTo>
                  <a:pt x="9883" y="15640"/>
                </a:lnTo>
                <a:lnTo>
                  <a:pt x="10258" y="15659"/>
                </a:lnTo>
                <a:lnTo>
                  <a:pt x="10652" y="15677"/>
                </a:lnTo>
                <a:lnTo>
                  <a:pt x="11195" y="15659"/>
                </a:lnTo>
                <a:lnTo>
                  <a:pt x="11739" y="15621"/>
                </a:lnTo>
                <a:lnTo>
                  <a:pt x="12264" y="15565"/>
                </a:lnTo>
                <a:lnTo>
                  <a:pt x="12808" y="15490"/>
                </a:lnTo>
                <a:lnTo>
                  <a:pt x="13352" y="15377"/>
                </a:lnTo>
                <a:lnTo>
                  <a:pt x="13877" y="15246"/>
                </a:lnTo>
                <a:lnTo>
                  <a:pt x="14421" y="15077"/>
                </a:lnTo>
                <a:lnTo>
                  <a:pt x="14946" y="14909"/>
                </a:lnTo>
                <a:lnTo>
                  <a:pt x="15640" y="14627"/>
                </a:lnTo>
                <a:lnTo>
                  <a:pt x="16333" y="14327"/>
                </a:lnTo>
                <a:lnTo>
                  <a:pt x="16990" y="13971"/>
                </a:lnTo>
                <a:lnTo>
                  <a:pt x="17646" y="13615"/>
                </a:lnTo>
                <a:lnTo>
                  <a:pt x="18302" y="13240"/>
                </a:lnTo>
                <a:lnTo>
                  <a:pt x="18940" y="12846"/>
                </a:lnTo>
                <a:lnTo>
                  <a:pt x="20196" y="12040"/>
                </a:lnTo>
                <a:lnTo>
                  <a:pt x="21115" y="11458"/>
                </a:lnTo>
                <a:lnTo>
                  <a:pt x="22034" y="10877"/>
                </a:lnTo>
                <a:lnTo>
                  <a:pt x="22784" y="10446"/>
                </a:lnTo>
                <a:lnTo>
                  <a:pt x="23590" y="9996"/>
                </a:lnTo>
                <a:lnTo>
                  <a:pt x="24022" y="9789"/>
                </a:lnTo>
                <a:lnTo>
                  <a:pt x="24472" y="9583"/>
                </a:lnTo>
                <a:lnTo>
                  <a:pt x="24940" y="9396"/>
                </a:lnTo>
                <a:lnTo>
                  <a:pt x="25409" y="9208"/>
                </a:lnTo>
                <a:lnTo>
                  <a:pt x="25897" y="9039"/>
                </a:lnTo>
                <a:lnTo>
                  <a:pt x="26403" y="8889"/>
                </a:lnTo>
                <a:lnTo>
                  <a:pt x="26909" y="8777"/>
                </a:lnTo>
                <a:lnTo>
                  <a:pt x="27416" y="8664"/>
                </a:lnTo>
                <a:lnTo>
                  <a:pt x="27941" y="8608"/>
                </a:lnTo>
                <a:lnTo>
                  <a:pt x="28466" y="8570"/>
                </a:lnTo>
                <a:lnTo>
                  <a:pt x="29010" y="8570"/>
                </a:lnTo>
                <a:lnTo>
                  <a:pt x="29553" y="8589"/>
                </a:lnTo>
                <a:lnTo>
                  <a:pt x="29947" y="8645"/>
                </a:lnTo>
                <a:lnTo>
                  <a:pt x="30360" y="8720"/>
                </a:lnTo>
                <a:lnTo>
                  <a:pt x="30772" y="8814"/>
                </a:lnTo>
                <a:lnTo>
                  <a:pt x="31166" y="8927"/>
                </a:lnTo>
                <a:lnTo>
                  <a:pt x="31972" y="9152"/>
                </a:lnTo>
                <a:lnTo>
                  <a:pt x="32760" y="9414"/>
                </a:lnTo>
                <a:lnTo>
                  <a:pt x="33885" y="9789"/>
                </a:lnTo>
                <a:lnTo>
                  <a:pt x="34466" y="9958"/>
                </a:lnTo>
                <a:lnTo>
                  <a:pt x="35048" y="10089"/>
                </a:lnTo>
                <a:lnTo>
                  <a:pt x="35648" y="10202"/>
                </a:lnTo>
                <a:lnTo>
                  <a:pt x="36266" y="10296"/>
                </a:lnTo>
                <a:lnTo>
                  <a:pt x="36885" y="10333"/>
                </a:lnTo>
                <a:lnTo>
                  <a:pt x="37504" y="10352"/>
                </a:lnTo>
                <a:lnTo>
                  <a:pt x="38029" y="10352"/>
                </a:lnTo>
                <a:lnTo>
                  <a:pt x="38535" y="10314"/>
                </a:lnTo>
                <a:lnTo>
                  <a:pt x="39042" y="10258"/>
                </a:lnTo>
                <a:lnTo>
                  <a:pt x="39567" y="10202"/>
                </a:lnTo>
                <a:lnTo>
                  <a:pt x="40092" y="10108"/>
                </a:lnTo>
                <a:lnTo>
                  <a:pt x="40617" y="9996"/>
                </a:lnTo>
                <a:lnTo>
                  <a:pt x="41142" y="9846"/>
                </a:lnTo>
                <a:lnTo>
                  <a:pt x="41667" y="9696"/>
                </a:lnTo>
                <a:lnTo>
                  <a:pt x="42192" y="9527"/>
                </a:lnTo>
                <a:lnTo>
                  <a:pt x="42717" y="9339"/>
                </a:lnTo>
                <a:lnTo>
                  <a:pt x="43261" y="9114"/>
                </a:lnTo>
                <a:lnTo>
                  <a:pt x="43786" y="8889"/>
                </a:lnTo>
                <a:lnTo>
                  <a:pt x="44311" y="8627"/>
                </a:lnTo>
                <a:lnTo>
                  <a:pt x="44836" y="8364"/>
                </a:lnTo>
                <a:lnTo>
                  <a:pt x="45361" y="8064"/>
                </a:lnTo>
                <a:lnTo>
                  <a:pt x="45867" y="7764"/>
                </a:lnTo>
                <a:lnTo>
                  <a:pt x="46486" y="7370"/>
                </a:lnTo>
                <a:lnTo>
                  <a:pt x="47067" y="6977"/>
                </a:lnTo>
                <a:lnTo>
                  <a:pt x="47649" y="6564"/>
                </a:lnTo>
                <a:lnTo>
                  <a:pt x="48211" y="6133"/>
                </a:lnTo>
                <a:lnTo>
                  <a:pt x="48774" y="5683"/>
                </a:lnTo>
                <a:lnTo>
                  <a:pt x="49318" y="5233"/>
                </a:lnTo>
                <a:lnTo>
                  <a:pt x="49861" y="4764"/>
                </a:lnTo>
                <a:lnTo>
                  <a:pt x="50386" y="4276"/>
                </a:lnTo>
                <a:lnTo>
                  <a:pt x="51418" y="3301"/>
                </a:lnTo>
                <a:lnTo>
                  <a:pt x="52449" y="2289"/>
                </a:lnTo>
                <a:lnTo>
                  <a:pt x="53443" y="1276"/>
                </a:lnTo>
                <a:lnTo>
                  <a:pt x="54418" y="263"/>
                </a:lnTo>
                <a:lnTo>
                  <a:pt x="54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4576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6"/>
          <p:cNvSpPr/>
          <p:nvPr/>
        </p:nvSpPr>
        <p:spPr>
          <a:xfrm>
            <a:off x="0" y="4725075"/>
            <a:ext cx="9293944" cy="461693"/>
          </a:xfrm>
          <a:custGeom>
            <a:avLst/>
            <a:gdLst/>
            <a:ahLst/>
            <a:cxnLst/>
            <a:rect l="l" t="t" r="r" b="b"/>
            <a:pathLst>
              <a:path w="18121" h="8951" extrusionOk="0">
                <a:moveTo>
                  <a:pt x="14518" y="0"/>
                </a:moveTo>
                <a:cubicBezTo>
                  <a:pt x="13030" y="0"/>
                  <a:pt x="10963" y="237"/>
                  <a:pt x="10168" y="1659"/>
                </a:cubicBezTo>
                <a:cubicBezTo>
                  <a:pt x="9339" y="3140"/>
                  <a:pt x="9523" y="5187"/>
                  <a:pt x="7411" y="5428"/>
                </a:cubicBezTo>
                <a:cubicBezTo>
                  <a:pt x="7125" y="5460"/>
                  <a:pt x="6850" y="5472"/>
                  <a:pt x="6585" y="5472"/>
                </a:cubicBezTo>
                <a:cubicBezTo>
                  <a:pt x="5928" y="5472"/>
                  <a:pt x="5327" y="5401"/>
                  <a:pt x="4741" y="5401"/>
                </a:cubicBezTo>
                <a:cubicBezTo>
                  <a:pt x="3874" y="5401"/>
                  <a:pt x="3038" y="5556"/>
                  <a:pt x="2102" y="6327"/>
                </a:cubicBezTo>
                <a:cubicBezTo>
                  <a:pt x="1223" y="7053"/>
                  <a:pt x="617" y="8005"/>
                  <a:pt x="1" y="8951"/>
                </a:cubicBezTo>
                <a:lnTo>
                  <a:pt x="18120" y="8951"/>
                </a:lnTo>
                <a:lnTo>
                  <a:pt x="18120" y="422"/>
                </a:lnTo>
                <a:cubicBezTo>
                  <a:pt x="16942" y="378"/>
                  <a:pt x="15698" y="7"/>
                  <a:pt x="14623" y="1"/>
                </a:cubicBezTo>
                <a:cubicBezTo>
                  <a:pt x="14589" y="1"/>
                  <a:pt x="14554" y="0"/>
                  <a:pt x="14518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6"/>
          <p:cNvGrpSpPr/>
          <p:nvPr/>
        </p:nvGrpSpPr>
        <p:grpSpPr>
          <a:xfrm>
            <a:off x="-332690" y="2525636"/>
            <a:ext cx="953638" cy="562581"/>
            <a:chOff x="3037050" y="1564800"/>
            <a:chExt cx="253850" cy="149750"/>
          </a:xfrm>
        </p:grpSpPr>
        <p:sp>
          <p:nvSpPr>
            <p:cNvPr id="377" name="Google Shape;377;p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6"/>
          <p:cNvGrpSpPr/>
          <p:nvPr/>
        </p:nvGrpSpPr>
        <p:grpSpPr>
          <a:xfrm>
            <a:off x="8629772" y="1488836"/>
            <a:ext cx="953638" cy="562581"/>
            <a:chOff x="3037050" y="1564800"/>
            <a:chExt cx="253850" cy="149750"/>
          </a:xfrm>
        </p:grpSpPr>
        <p:sp>
          <p:nvSpPr>
            <p:cNvPr id="380" name="Google Shape;380;p6"/>
            <p:cNvSpPr/>
            <p:nvPr/>
          </p:nvSpPr>
          <p:spPr>
            <a:xfrm>
              <a:off x="3037050" y="1564800"/>
              <a:ext cx="253850" cy="149750"/>
            </a:xfrm>
            <a:custGeom>
              <a:avLst/>
              <a:gdLst/>
              <a:ahLst/>
              <a:cxnLst/>
              <a:rect l="l" t="t" r="r" b="b"/>
              <a:pathLst>
                <a:path w="10154" h="5990" extrusionOk="0">
                  <a:moveTo>
                    <a:pt x="4308" y="110"/>
                  </a:moveTo>
                  <a:cubicBezTo>
                    <a:pt x="4369" y="110"/>
                    <a:pt x="4431" y="117"/>
                    <a:pt x="4494" y="132"/>
                  </a:cubicBezTo>
                  <a:cubicBezTo>
                    <a:pt x="4746" y="187"/>
                    <a:pt x="4981" y="324"/>
                    <a:pt x="5173" y="510"/>
                  </a:cubicBezTo>
                  <a:cubicBezTo>
                    <a:pt x="5343" y="674"/>
                    <a:pt x="5507" y="866"/>
                    <a:pt x="5556" y="1107"/>
                  </a:cubicBezTo>
                  <a:cubicBezTo>
                    <a:pt x="5567" y="1167"/>
                    <a:pt x="5578" y="1233"/>
                    <a:pt x="5583" y="1298"/>
                  </a:cubicBezTo>
                  <a:cubicBezTo>
                    <a:pt x="5589" y="1331"/>
                    <a:pt x="5583" y="1380"/>
                    <a:pt x="5622" y="1391"/>
                  </a:cubicBezTo>
                  <a:cubicBezTo>
                    <a:pt x="5627" y="1393"/>
                    <a:pt x="5633" y="1393"/>
                    <a:pt x="5638" y="1393"/>
                  </a:cubicBezTo>
                  <a:cubicBezTo>
                    <a:pt x="5695" y="1393"/>
                    <a:pt x="5706" y="1311"/>
                    <a:pt x="5726" y="1271"/>
                  </a:cubicBezTo>
                  <a:cubicBezTo>
                    <a:pt x="5841" y="981"/>
                    <a:pt x="5972" y="680"/>
                    <a:pt x="6224" y="488"/>
                  </a:cubicBezTo>
                  <a:cubicBezTo>
                    <a:pt x="6361" y="379"/>
                    <a:pt x="6508" y="275"/>
                    <a:pt x="6673" y="220"/>
                  </a:cubicBezTo>
                  <a:cubicBezTo>
                    <a:pt x="6761" y="192"/>
                    <a:pt x="6852" y="179"/>
                    <a:pt x="6944" y="179"/>
                  </a:cubicBezTo>
                  <a:cubicBezTo>
                    <a:pt x="7142" y="179"/>
                    <a:pt x="7342" y="240"/>
                    <a:pt x="7521" y="340"/>
                  </a:cubicBezTo>
                  <a:cubicBezTo>
                    <a:pt x="7811" y="516"/>
                    <a:pt x="8003" y="822"/>
                    <a:pt x="8178" y="1123"/>
                  </a:cubicBezTo>
                  <a:cubicBezTo>
                    <a:pt x="8260" y="1276"/>
                    <a:pt x="8320" y="1446"/>
                    <a:pt x="8342" y="1627"/>
                  </a:cubicBezTo>
                  <a:cubicBezTo>
                    <a:pt x="8348" y="1692"/>
                    <a:pt x="8353" y="1764"/>
                    <a:pt x="8353" y="1829"/>
                  </a:cubicBezTo>
                  <a:cubicBezTo>
                    <a:pt x="8353" y="1885"/>
                    <a:pt x="8348" y="2001"/>
                    <a:pt x="8417" y="2001"/>
                  </a:cubicBezTo>
                  <a:cubicBezTo>
                    <a:pt x="8422" y="2001"/>
                    <a:pt x="8429" y="2001"/>
                    <a:pt x="8435" y="1999"/>
                  </a:cubicBezTo>
                  <a:cubicBezTo>
                    <a:pt x="8457" y="1994"/>
                    <a:pt x="8479" y="1983"/>
                    <a:pt x="8495" y="1961"/>
                  </a:cubicBezTo>
                  <a:cubicBezTo>
                    <a:pt x="8577" y="1890"/>
                    <a:pt x="8660" y="1829"/>
                    <a:pt x="8753" y="1775"/>
                  </a:cubicBezTo>
                  <a:cubicBezTo>
                    <a:pt x="8885" y="1696"/>
                    <a:pt x="9043" y="1642"/>
                    <a:pt x="9202" y="1642"/>
                  </a:cubicBezTo>
                  <a:cubicBezTo>
                    <a:pt x="9253" y="1642"/>
                    <a:pt x="9304" y="1648"/>
                    <a:pt x="9355" y="1660"/>
                  </a:cubicBezTo>
                  <a:cubicBezTo>
                    <a:pt x="9743" y="1747"/>
                    <a:pt x="9918" y="1994"/>
                    <a:pt x="9984" y="2393"/>
                  </a:cubicBezTo>
                  <a:cubicBezTo>
                    <a:pt x="10028" y="2694"/>
                    <a:pt x="9984" y="3006"/>
                    <a:pt x="9880" y="3296"/>
                  </a:cubicBezTo>
                  <a:cubicBezTo>
                    <a:pt x="9765" y="3608"/>
                    <a:pt x="9497" y="3871"/>
                    <a:pt x="9169" y="3926"/>
                  </a:cubicBezTo>
                  <a:cubicBezTo>
                    <a:pt x="9103" y="3936"/>
                    <a:pt x="9035" y="3940"/>
                    <a:pt x="8966" y="3940"/>
                  </a:cubicBezTo>
                  <a:cubicBezTo>
                    <a:pt x="8926" y="3940"/>
                    <a:pt x="8886" y="3939"/>
                    <a:pt x="8846" y="3937"/>
                  </a:cubicBezTo>
                  <a:cubicBezTo>
                    <a:pt x="8842" y="3937"/>
                    <a:pt x="8839" y="3937"/>
                    <a:pt x="8835" y="3937"/>
                  </a:cubicBezTo>
                  <a:cubicBezTo>
                    <a:pt x="8794" y="3937"/>
                    <a:pt x="8739" y="3924"/>
                    <a:pt x="8691" y="3924"/>
                  </a:cubicBezTo>
                  <a:cubicBezTo>
                    <a:pt x="8634" y="3924"/>
                    <a:pt x="8588" y="3942"/>
                    <a:pt x="8588" y="4019"/>
                  </a:cubicBezTo>
                  <a:cubicBezTo>
                    <a:pt x="8599" y="4150"/>
                    <a:pt x="8616" y="4281"/>
                    <a:pt x="8599" y="4407"/>
                  </a:cubicBezTo>
                  <a:cubicBezTo>
                    <a:pt x="8567" y="4626"/>
                    <a:pt x="8468" y="4812"/>
                    <a:pt x="8276" y="4922"/>
                  </a:cubicBezTo>
                  <a:cubicBezTo>
                    <a:pt x="8112" y="5031"/>
                    <a:pt x="7932" y="5119"/>
                    <a:pt x="7740" y="5157"/>
                  </a:cubicBezTo>
                  <a:cubicBezTo>
                    <a:pt x="7643" y="5175"/>
                    <a:pt x="7545" y="5184"/>
                    <a:pt x="7448" y="5184"/>
                  </a:cubicBezTo>
                  <a:cubicBezTo>
                    <a:pt x="7194" y="5184"/>
                    <a:pt x="6943" y="5126"/>
                    <a:pt x="6705" y="5031"/>
                  </a:cubicBezTo>
                  <a:cubicBezTo>
                    <a:pt x="6514" y="4955"/>
                    <a:pt x="6300" y="4873"/>
                    <a:pt x="6164" y="4703"/>
                  </a:cubicBezTo>
                  <a:cubicBezTo>
                    <a:pt x="6140" y="4675"/>
                    <a:pt x="6121" y="4615"/>
                    <a:pt x="6082" y="4615"/>
                  </a:cubicBezTo>
                  <a:cubicBezTo>
                    <a:pt x="6075" y="4615"/>
                    <a:pt x="6068" y="4617"/>
                    <a:pt x="6060" y="4621"/>
                  </a:cubicBezTo>
                  <a:cubicBezTo>
                    <a:pt x="6032" y="4637"/>
                    <a:pt x="6032" y="4676"/>
                    <a:pt x="6032" y="4703"/>
                  </a:cubicBezTo>
                  <a:cubicBezTo>
                    <a:pt x="6032" y="4752"/>
                    <a:pt x="6027" y="4801"/>
                    <a:pt x="6021" y="4845"/>
                  </a:cubicBezTo>
                  <a:cubicBezTo>
                    <a:pt x="5994" y="4999"/>
                    <a:pt x="5972" y="5146"/>
                    <a:pt x="5917" y="5294"/>
                  </a:cubicBezTo>
                  <a:cubicBezTo>
                    <a:pt x="5769" y="5633"/>
                    <a:pt x="5479" y="5858"/>
                    <a:pt x="5113" y="5874"/>
                  </a:cubicBezTo>
                  <a:cubicBezTo>
                    <a:pt x="4844" y="5874"/>
                    <a:pt x="4571" y="5841"/>
                    <a:pt x="4324" y="5716"/>
                  </a:cubicBezTo>
                  <a:cubicBezTo>
                    <a:pt x="4051" y="5584"/>
                    <a:pt x="3783" y="5404"/>
                    <a:pt x="3624" y="5130"/>
                  </a:cubicBezTo>
                  <a:cubicBezTo>
                    <a:pt x="3596" y="5086"/>
                    <a:pt x="3575" y="5048"/>
                    <a:pt x="3564" y="4999"/>
                  </a:cubicBezTo>
                  <a:cubicBezTo>
                    <a:pt x="3555" y="4975"/>
                    <a:pt x="3534" y="4963"/>
                    <a:pt x="3513" y="4963"/>
                  </a:cubicBezTo>
                  <a:cubicBezTo>
                    <a:pt x="3494" y="4963"/>
                    <a:pt x="3475" y="4973"/>
                    <a:pt x="3465" y="4993"/>
                  </a:cubicBezTo>
                  <a:cubicBezTo>
                    <a:pt x="3454" y="5031"/>
                    <a:pt x="3454" y="5075"/>
                    <a:pt x="3438" y="5113"/>
                  </a:cubicBezTo>
                  <a:cubicBezTo>
                    <a:pt x="3394" y="5245"/>
                    <a:pt x="3339" y="5376"/>
                    <a:pt x="3263" y="5491"/>
                  </a:cubicBezTo>
                  <a:cubicBezTo>
                    <a:pt x="3175" y="5601"/>
                    <a:pt x="3066" y="5716"/>
                    <a:pt x="2918" y="5743"/>
                  </a:cubicBezTo>
                  <a:cubicBezTo>
                    <a:pt x="2860" y="5752"/>
                    <a:pt x="2802" y="5757"/>
                    <a:pt x="2744" y="5757"/>
                  </a:cubicBezTo>
                  <a:cubicBezTo>
                    <a:pt x="2433" y="5757"/>
                    <a:pt x="2126" y="5625"/>
                    <a:pt x="1900" y="5404"/>
                  </a:cubicBezTo>
                  <a:cubicBezTo>
                    <a:pt x="1653" y="5141"/>
                    <a:pt x="1533" y="4763"/>
                    <a:pt x="1588" y="4402"/>
                  </a:cubicBezTo>
                  <a:cubicBezTo>
                    <a:pt x="1599" y="4325"/>
                    <a:pt x="1615" y="4254"/>
                    <a:pt x="1642" y="4177"/>
                  </a:cubicBezTo>
                  <a:cubicBezTo>
                    <a:pt x="1653" y="4134"/>
                    <a:pt x="1681" y="4090"/>
                    <a:pt x="1642" y="4052"/>
                  </a:cubicBezTo>
                  <a:cubicBezTo>
                    <a:pt x="1632" y="4043"/>
                    <a:pt x="1622" y="4040"/>
                    <a:pt x="1611" y="4040"/>
                  </a:cubicBezTo>
                  <a:cubicBezTo>
                    <a:pt x="1564" y="4040"/>
                    <a:pt x="1512" y="4106"/>
                    <a:pt x="1467" y="4128"/>
                  </a:cubicBezTo>
                  <a:cubicBezTo>
                    <a:pt x="1380" y="4183"/>
                    <a:pt x="1287" y="4232"/>
                    <a:pt x="1188" y="4265"/>
                  </a:cubicBezTo>
                  <a:cubicBezTo>
                    <a:pt x="1118" y="4289"/>
                    <a:pt x="1042" y="4301"/>
                    <a:pt x="967" y="4301"/>
                  </a:cubicBezTo>
                  <a:cubicBezTo>
                    <a:pt x="867" y="4301"/>
                    <a:pt x="769" y="4279"/>
                    <a:pt x="684" y="4232"/>
                  </a:cubicBezTo>
                  <a:cubicBezTo>
                    <a:pt x="466" y="4090"/>
                    <a:pt x="301" y="3871"/>
                    <a:pt x="203" y="3630"/>
                  </a:cubicBezTo>
                  <a:cubicBezTo>
                    <a:pt x="126" y="3417"/>
                    <a:pt x="88" y="3187"/>
                    <a:pt x="137" y="2968"/>
                  </a:cubicBezTo>
                  <a:cubicBezTo>
                    <a:pt x="181" y="2793"/>
                    <a:pt x="312" y="2672"/>
                    <a:pt x="438" y="2563"/>
                  </a:cubicBezTo>
                  <a:cubicBezTo>
                    <a:pt x="553" y="2464"/>
                    <a:pt x="668" y="2377"/>
                    <a:pt x="799" y="2316"/>
                  </a:cubicBezTo>
                  <a:cubicBezTo>
                    <a:pt x="936" y="2245"/>
                    <a:pt x="1079" y="2212"/>
                    <a:pt x="1232" y="2185"/>
                  </a:cubicBezTo>
                  <a:cubicBezTo>
                    <a:pt x="1332" y="2169"/>
                    <a:pt x="1438" y="2155"/>
                    <a:pt x="1542" y="2155"/>
                  </a:cubicBezTo>
                  <a:cubicBezTo>
                    <a:pt x="1615" y="2155"/>
                    <a:pt x="1688" y="2162"/>
                    <a:pt x="1757" y="2180"/>
                  </a:cubicBezTo>
                  <a:cubicBezTo>
                    <a:pt x="1922" y="2218"/>
                    <a:pt x="2064" y="2322"/>
                    <a:pt x="2162" y="2464"/>
                  </a:cubicBezTo>
                  <a:cubicBezTo>
                    <a:pt x="2206" y="2519"/>
                    <a:pt x="2201" y="2590"/>
                    <a:pt x="2217" y="2656"/>
                  </a:cubicBezTo>
                  <a:cubicBezTo>
                    <a:pt x="2222" y="2685"/>
                    <a:pt x="2241" y="2697"/>
                    <a:pt x="2260" y="2697"/>
                  </a:cubicBezTo>
                  <a:cubicBezTo>
                    <a:pt x="2289" y="2697"/>
                    <a:pt x="2320" y="2671"/>
                    <a:pt x="2310" y="2628"/>
                  </a:cubicBezTo>
                  <a:cubicBezTo>
                    <a:pt x="2392" y="2590"/>
                    <a:pt x="2316" y="2508"/>
                    <a:pt x="2288" y="2459"/>
                  </a:cubicBezTo>
                  <a:cubicBezTo>
                    <a:pt x="2272" y="2163"/>
                    <a:pt x="2310" y="1862"/>
                    <a:pt x="2420" y="1599"/>
                  </a:cubicBezTo>
                  <a:cubicBezTo>
                    <a:pt x="2452" y="1523"/>
                    <a:pt x="2502" y="1441"/>
                    <a:pt x="2573" y="1386"/>
                  </a:cubicBezTo>
                  <a:cubicBezTo>
                    <a:pt x="2620" y="1355"/>
                    <a:pt x="2662" y="1303"/>
                    <a:pt x="2727" y="1303"/>
                  </a:cubicBezTo>
                  <a:cubicBezTo>
                    <a:pt x="2730" y="1303"/>
                    <a:pt x="2734" y="1304"/>
                    <a:pt x="2737" y="1304"/>
                  </a:cubicBezTo>
                  <a:cubicBezTo>
                    <a:pt x="2741" y="1304"/>
                    <a:pt x="2744" y="1304"/>
                    <a:pt x="2748" y="1304"/>
                  </a:cubicBezTo>
                  <a:cubicBezTo>
                    <a:pt x="2980" y="1304"/>
                    <a:pt x="3060" y="1482"/>
                    <a:pt x="3066" y="1709"/>
                  </a:cubicBezTo>
                  <a:cubicBezTo>
                    <a:pt x="3066" y="1736"/>
                    <a:pt x="3087" y="1753"/>
                    <a:pt x="3115" y="1753"/>
                  </a:cubicBezTo>
                  <a:cubicBezTo>
                    <a:pt x="3153" y="1753"/>
                    <a:pt x="3175" y="1709"/>
                    <a:pt x="3175" y="1671"/>
                  </a:cubicBezTo>
                  <a:cubicBezTo>
                    <a:pt x="3186" y="1627"/>
                    <a:pt x="3197" y="1578"/>
                    <a:pt x="3208" y="1528"/>
                  </a:cubicBezTo>
                  <a:cubicBezTo>
                    <a:pt x="3284" y="1233"/>
                    <a:pt x="3345" y="932"/>
                    <a:pt x="3487" y="669"/>
                  </a:cubicBezTo>
                  <a:cubicBezTo>
                    <a:pt x="3659" y="348"/>
                    <a:pt x="3962" y="110"/>
                    <a:pt x="4308" y="110"/>
                  </a:cubicBezTo>
                  <a:close/>
                  <a:moveTo>
                    <a:pt x="4327" y="0"/>
                  </a:moveTo>
                  <a:cubicBezTo>
                    <a:pt x="4010" y="0"/>
                    <a:pt x="3714" y="169"/>
                    <a:pt x="3514" y="461"/>
                  </a:cubicBezTo>
                  <a:cubicBezTo>
                    <a:pt x="3306" y="746"/>
                    <a:pt x="3213" y="1101"/>
                    <a:pt x="3126" y="1452"/>
                  </a:cubicBezTo>
                  <a:cubicBezTo>
                    <a:pt x="3072" y="1294"/>
                    <a:pt x="2921" y="1210"/>
                    <a:pt x="2765" y="1210"/>
                  </a:cubicBezTo>
                  <a:cubicBezTo>
                    <a:pt x="2732" y="1210"/>
                    <a:pt x="2699" y="1214"/>
                    <a:pt x="2666" y="1222"/>
                  </a:cubicBezTo>
                  <a:cubicBezTo>
                    <a:pt x="2567" y="1260"/>
                    <a:pt x="2485" y="1337"/>
                    <a:pt x="2414" y="1424"/>
                  </a:cubicBezTo>
                  <a:cubicBezTo>
                    <a:pt x="2234" y="1687"/>
                    <a:pt x="2190" y="2015"/>
                    <a:pt x="2179" y="2327"/>
                  </a:cubicBezTo>
                  <a:cubicBezTo>
                    <a:pt x="2015" y="2125"/>
                    <a:pt x="1771" y="2058"/>
                    <a:pt x="1526" y="2058"/>
                  </a:cubicBezTo>
                  <a:cubicBezTo>
                    <a:pt x="1426" y="2058"/>
                    <a:pt x="1327" y="2069"/>
                    <a:pt x="1232" y="2087"/>
                  </a:cubicBezTo>
                  <a:cubicBezTo>
                    <a:pt x="958" y="2130"/>
                    <a:pt x="690" y="2240"/>
                    <a:pt x="471" y="2415"/>
                  </a:cubicBezTo>
                  <a:cubicBezTo>
                    <a:pt x="258" y="2585"/>
                    <a:pt x="33" y="2793"/>
                    <a:pt x="11" y="3088"/>
                  </a:cubicBezTo>
                  <a:cubicBezTo>
                    <a:pt x="0" y="3313"/>
                    <a:pt x="33" y="3553"/>
                    <a:pt x="126" y="3756"/>
                  </a:cubicBezTo>
                  <a:cubicBezTo>
                    <a:pt x="219" y="3959"/>
                    <a:pt x="356" y="4128"/>
                    <a:pt x="520" y="4265"/>
                  </a:cubicBezTo>
                  <a:cubicBezTo>
                    <a:pt x="649" y="4374"/>
                    <a:pt x="803" y="4420"/>
                    <a:pt x="960" y="4420"/>
                  </a:cubicBezTo>
                  <a:cubicBezTo>
                    <a:pt x="1151" y="4420"/>
                    <a:pt x="1346" y="4351"/>
                    <a:pt x="1506" y="4243"/>
                  </a:cubicBezTo>
                  <a:lnTo>
                    <a:pt x="1506" y="4243"/>
                  </a:lnTo>
                  <a:cubicBezTo>
                    <a:pt x="1374" y="4780"/>
                    <a:pt x="1610" y="5371"/>
                    <a:pt x="2053" y="5661"/>
                  </a:cubicBezTo>
                  <a:cubicBezTo>
                    <a:pt x="2263" y="5799"/>
                    <a:pt x="2507" y="5880"/>
                    <a:pt x="2751" y="5880"/>
                  </a:cubicBezTo>
                  <a:cubicBezTo>
                    <a:pt x="2786" y="5880"/>
                    <a:pt x="2822" y="5878"/>
                    <a:pt x="2858" y="5874"/>
                  </a:cubicBezTo>
                  <a:cubicBezTo>
                    <a:pt x="3055" y="5869"/>
                    <a:pt x="3230" y="5732"/>
                    <a:pt x="3345" y="5573"/>
                  </a:cubicBezTo>
                  <a:cubicBezTo>
                    <a:pt x="3427" y="5464"/>
                    <a:pt x="3482" y="5332"/>
                    <a:pt x="3531" y="5201"/>
                  </a:cubicBezTo>
                  <a:cubicBezTo>
                    <a:pt x="3651" y="5415"/>
                    <a:pt x="3843" y="5568"/>
                    <a:pt x="4045" y="5694"/>
                  </a:cubicBezTo>
                  <a:cubicBezTo>
                    <a:pt x="4297" y="5858"/>
                    <a:pt x="4582" y="5951"/>
                    <a:pt x="4877" y="5978"/>
                  </a:cubicBezTo>
                  <a:cubicBezTo>
                    <a:pt x="4937" y="5986"/>
                    <a:pt x="4996" y="5990"/>
                    <a:pt x="5052" y="5990"/>
                  </a:cubicBezTo>
                  <a:cubicBezTo>
                    <a:pt x="5478" y="5990"/>
                    <a:pt x="5812" y="5773"/>
                    <a:pt x="6005" y="5338"/>
                  </a:cubicBezTo>
                  <a:cubicBezTo>
                    <a:pt x="6076" y="5174"/>
                    <a:pt x="6092" y="4999"/>
                    <a:pt x="6120" y="4818"/>
                  </a:cubicBezTo>
                  <a:cubicBezTo>
                    <a:pt x="6268" y="4971"/>
                    <a:pt x="6465" y="5053"/>
                    <a:pt x="6656" y="5124"/>
                  </a:cubicBezTo>
                  <a:cubicBezTo>
                    <a:pt x="6893" y="5223"/>
                    <a:pt x="7149" y="5277"/>
                    <a:pt x="7404" y="5277"/>
                  </a:cubicBezTo>
                  <a:cubicBezTo>
                    <a:pt x="7632" y="5277"/>
                    <a:pt x="7860" y="5234"/>
                    <a:pt x="8074" y="5141"/>
                  </a:cubicBezTo>
                  <a:cubicBezTo>
                    <a:pt x="8255" y="5053"/>
                    <a:pt x="8446" y="4960"/>
                    <a:pt x="8572" y="4791"/>
                  </a:cubicBezTo>
                  <a:cubicBezTo>
                    <a:pt x="8720" y="4572"/>
                    <a:pt x="8742" y="4298"/>
                    <a:pt x="8709" y="4041"/>
                  </a:cubicBezTo>
                  <a:lnTo>
                    <a:pt x="8709" y="4041"/>
                  </a:lnTo>
                  <a:cubicBezTo>
                    <a:pt x="8779" y="4050"/>
                    <a:pt x="8848" y="4054"/>
                    <a:pt x="8915" y="4054"/>
                  </a:cubicBezTo>
                  <a:cubicBezTo>
                    <a:pt x="9389" y="4054"/>
                    <a:pt x="9798" y="3833"/>
                    <a:pt x="9990" y="3335"/>
                  </a:cubicBezTo>
                  <a:cubicBezTo>
                    <a:pt x="10105" y="3017"/>
                    <a:pt x="10154" y="2672"/>
                    <a:pt x="10083" y="2344"/>
                  </a:cubicBezTo>
                  <a:cubicBezTo>
                    <a:pt x="10033" y="2103"/>
                    <a:pt x="9940" y="1857"/>
                    <a:pt x="9732" y="1714"/>
                  </a:cubicBezTo>
                  <a:cubicBezTo>
                    <a:pt x="9573" y="1604"/>
                    <a:pt x="9382" y="1534"/>
                    <a:pt x="9190" y="1534"/>
                  </a:cubicBezTo>
                  <a:cubicBezTo>
                    <a:pt x="9105" y="1534"/>
                    <a:pt x="9021" y="1547"/>
                    <a:pt x="8939" y="1578"/>
                  </a:cubicBezTo>
                  <a:cubicBezTo>
                    <a:pt x="8758" y="1627"/>
                    <a:pt x="8605" y="1742"/>
                    <a:pt x="8463" y="1857"/>
                  </a:cubicBezTo>
                  <a:cubicBezTo>
                    <a:pt x="8457" y="1687"/>
                    <a:pt x="8446" y="1512"/>
                    <a:pt x="8391" y="1359"/>
                  </a:cubicBezTo>
                  <a:cubicBezTo>
                    <a:pt x="8298" y="1063"/>
                    <a:pt x="8118" y="806"/>
                    <a:pt x="7926" y="565"/>
                  </a:cubicBezTo>
                  <a:cubicBezTo>
                    <a:pt x="7688" y="267"/>
                    <a:pt x="7312" y="77"/>
                    <a:pt x="6936" y="77"/>
                  </a:cubicBezTo>
                  <a:cubicBezTo>
                    <a:pt x="6863" y="77"/>
                    <a:pt x="6789" y="84"/>
                    <a:pt x="6716" y="100"/>
                  </a:cubicBezTo>
                  <a:cubicBezTo>
                    <a:pt x="6443" y="160"/>
                    <a:pt x="6213" y="346"/>
                    <a:pt x="6010" y="543"/>
                  </a:cubicBezTo>
                  <a:cubicBezTo>
                    <a:pt x="5857" y="718"/>
                    <a:pt x="5759" y="954"/>
                    <a:pt x="5665" y="1172"/>
                  </a:cubicBezTo>
                  <a:cubicBezTo>
                    <a:pt x="5633" y="915"/>
                    <a:pt x="5496" y="685"/>
                    <a:pt x="5315" y="510"/>
                  </a:cubicBezTo>
                  <a:cubicBezTo>
                    <a:pt x="5140" y="319"/>
                    <a:pt x="4927" y="160"/>
                    <a:pt x="4686" y="72"/>
                  </a:cubicBezTo>
                  <a:cubicBezTo>
                    <a:pt x="4566" y="23"/>
                    <a:pt x="4445" y="0"/>
                    <a:pt x="4327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6"/>
            <p:cNvSpPr/>
            <p:nvPr/>
          </p:nvSpPr>
          <p:spPr>
            <a:xfrm>
              <a:off x="3039775" y="1568200"/>
              <a:ext cx="248250" cy="143600"/>
            </a:xfrm>
            <a:custGeom>
              <a:avLst/>
              <a:gdLst/>
              <a:ahLst/>
              <a:cxnLst/>
              <a:rect l="l" t="t" r="r" b="b"/>
              <a:pathLst>
                <a:path w="9930" h="5744" extrusionOk="0">
                  <a:moveTo>
                    <a:pt x="4213" y="1"/>
                  </a:moveTo>
                  <a:cubicBezTo>
                    <a:pt x="3864" y="1"/>
                    <a:pt x="3562" y="238"/>
                    <a:pt x="3394" y="555"/>
                  </a:cubicBezTo>
                  <a:cubicBezTo>
                    <a:pt x="3252" y="828"/>
                    <a:pt x="3186" y="1124"/>
                    <a:pt x="3115" y="1420"/>
                  </a:cubicBezTo>
                  <a:cubicBezTo>
                    <a:pt x="3099" y="1469"/>
                    <a:pt x="3088" y="1513"/>
                    <a:pt x="3077" y="1562"/>
                  </a:cubicBezTo>
                  <a:cubicBezTo>
                    <a:pt x="3077" y="1595"/>
                    <a:pt x="3061" y="1644"/>
                    <a:pt x="3017" y="1644"/>
                  </a:cubicBezTo>
                  <a:cubicBezTo>
                    <a:pt x="2989" y="1644"/>
                    <a:pt x="2967" y="1622"/>
                    <a:pt x="2967" y="1595"/>
                  </a:cubicBezTo>
                  <a:cubicBezTo>
                    <a:pt x="2962" y="1377"/>
                    <a:pt x="2884" y="1195"/>
                    <a:pt x="2659" y="1195"/>
                  </a:cubicBezTo>
                  <a:cubicBezTo>
                    <a:pt x="2652" y="1195"/>
                    <a:pt x="2646" y="1195"/>
                    <a:pt x="2639" y="1195"/>
                  </a:cubicBezTo>
                  <a:cubicBezTo>
                    <a:pt x="2633" y="1194"/>
                    <a:pt x="2628" y="1194"/>
                    <a:pt x="2622" y="1194"/>
                  </a:cubicBezTo>
                  <a:cubicBezTo>
                    <a:pt x="2565" y="1194"/>
                    <a:pt x="2520" y="1242"/>
                    <a:pt x="2475" y="1277"/>
                  </a:cubicBezTo>
                  <a:cubicBezTo>
                    <a:pt x="2409" y="1332"/>
                    <a:pt x="2365" y="1403"/>
                    <a:pt x="2327" y="1485"/>
                  </a:cubicBezTo>
                  <a:cubicBezTo>
                    <a:pt x="2218" y="1754"/>
                    <a:pt x="2174" y="2055"/>
                    <a:pt x="2196" y="2350"/>
                  </a:cubicBezTo>
                  <a:cubicBezTo>
                    <a:pt x="2223" y="2399"/>
                    <a:pt x="2289" y="2487"/>
                    <a:pt x="2218" y="2520"/>
                  </a:cubicBezTo>
                  <a:cubicBezTo>
                    <a:pt x="2224" y="2562"/>
                    <a:pt x="2194" y="2589"/>
                    <a:pt x="2165" y="2589"/>
                  </a:cubicBezTo>
                  <a:cubicBezTo>
                    <a:pt x="2145" y="2589"/>
                    <a:pt x="2126" y="2576"/>
                    <a:pt x="2119" y="2547"/>
                  </a:cubicBezTo>
                  <a:cubicBezTo>
                    <a:pt x="2108" y="2482"/>
                    <a:pt x="2114" y="2410"/>
                    <a:pt x="2064" y="2356"/>
                  </a:cubicBezTo>
                  <a:cubicBezTo>
                    <a:pt x="1971" y="2213"/>
                    <a:pt x="1823" y="2104"/>
                    <a:pt x="1659" y="2071"/>
                  </a:cubicBezTo>
                  <a:cubicBezTo>
                    <a:pt x="1590" y="2053"/>
                    <a:pt x="1517" y="2046"/>
                    <a:pt x="1444" y="2046"/>
                  </a:cubicBezTo>
                  <a:cubicBezTo>
                    <a:pt x="1340" y="2046"/>
                    <a:pt x="1234" y="2060"/>
                    <a:pt x="1134" y="2076"/>
                  </a:cubicBezTo>
                  <a:cubicBezTo>
                    <a:pt x="986" y="2104"/>
                    <a:pt x="838" y="2142"/>
                    <a:pt x="701" y="2208"/>
                  </a:cubicBezTo>
                  <a:cubicBezTo>
                    <a:pt x="575" y="2268"/>
                    <a:pt x="455" y="2356"/>
                    <a:pt x="340" y="2454"/>
                  </a:cubicBezTo>
                  <a:cubicBezTo>
                    <a:pt x="209" y="2564"/>
                    <a:pt x="88" y="2684"/>
                    <a:pt x="39" y="2854"/>
                  </a:cubicBezTo>
                  <a:cubicBezTo>
                    <a:pt x="1" y="3073"/>
                    <a:pt x="39" y="3308"/>
                    <a:pt x="110" y="3521"/>
                  </a:cubicBezTo>
                  <a:cubicBezTo>
                    <a:pt x="203" y="3768"/>
                    <a:pt x="373" y="3987"/>
                    <a:pt x="586" y="4124"/>
                  </a:cubicBezTo>
                  <a:cubicBezTo>
                    <a:pt x="677" y="4170"/>
                    <a:pt x="777" y="4192"/>
                    <a:pt x="876" y="4192"/>
                  </a:cubicBezTo>
                  <a:cubicBezTo>
                    <a:pt x="950" y="4192"/>
                    <a:pt x="1025" y="4180"/>
                    <a:pt x="1095" y="4156"/>
                  </a:cubicBezTo>
                  <a:cubicBezTo>
                    <a:pt x="1189" y="4129"/>
                    <a:pt x="1287" y="4074"/>
                    <a:pt x="1375" y="4020"/>
                  </a:cubicBezTo>
                  <a:cubicBezTo>
                    <a:pt x="1415" y="4002"/>
                    <a:pt x="1462" y="3930"/>
                    <a:pt x="1510" y="3930"/>
                  </a:cubicBezTo>
                  <a:cubicBezTo>
                    <a:pt x="1522" y="3930"/>
                    <a:pt x="1533" y="3934"/>
                    <a:pt x="1544" y="3943"/>
                  </a:cubicBezTo>
                  <a:cubicBezTo>
                    <a:pt x="1577" y="3976"/>
                    <a:pt x="1561" y="4025"/>
                    <a:pt x="1544" y="4069"/>
                  </a:cubicBezTo>
                  <a:cubicBezTo>
                    <a:pt x="1517" y="4140"/>
                    <a:pt x="1506" y="4217"/>
                    <a:pt x="1490" y="4293"/>
                  </a:cubicBezTo>
                  <a:cubicBezTo>
                    <a:pt x="1435" y="4655"/>
                    <a:pt x="1561" y="5032"/>
                    <a:pt x="1807" y="5289"/>
                  </a:cubicBezTo>
                  <a:cubicBezTo>
                    <a:pt x="2029" y="5516"/>
                    <a:pt x="2343" y="5648"/>
                    <a:pt x="2653" y="5648"/>
                  </a:cubicBezTo>
                  <a:cubicBezTo>
                    <a:pt x="2711" y="5648"/>
                    <a:pt x="2768" y="5644"/>
                    <a:pt x="2825" y="5634"/>
                  </a:cubicBezTo>
                  <a:cubicBezTo>
                    <a:pt x="2962" y="5607"/>
                    <a:pt x="3077" y="5497"/>
                    <a:pt x="3165" y="5383"/>
                  </a:cubicBezTo>
                  <a:cubicBezTo>
                    <a:pt x="3247" y="5262"/>
                    <a:pt x="3301" y="5136"/>
                    <a:pt x="3345" y="5005"/>
                  </a:cubicBezTo>
                  <a:cubicBezTo>
                    <a:pt x="3356" y="4961"/>
                    <a:pt x="3351" y="4917"/>
                    <a:pt x="3373" y="4879"/>
                  </a:cubicBezTo>
                  <a:cubicBezTo>
                    <a:pt x="3382" y="4862"/>
                    <a:pt x="3400" y="4853"/>
                    <a:pt x="3417" y="4853"/>
                  </a:cubicBezTo>
                  <a:cubicBezTo>
                    <a:pt x="3439" y="4853"/>
                    <a:pt x="3460" y="4866"/>
                    <a:pt x="3466" y="4890"/>
                  </a:cubicBezTo>
                  <a:cubicBezTo>
                    <a:pt x="3482" y="4934"/>
                    <a:pt x="3504" y="4977"/>
                    <a:pt x="3520" y="5016"/>
                  </a:cubicBezTo>
                  <a:cubicBezTo>
                    <a:pt x="3674" y="5289"/>
                    <a:pt x="3947" y="5476"/>
                    <a:pt x="4221" y="5607"/>
                  </a:cubicBezTo>
                  <a:cubicBezTo>
                    <a:pt x="4462" y="5716"/>
                    <a:pt x="4735" y="5744"/>
                    <a:pt x="4998" y="5744"/>
                  </a:cubicBezTo>
                  <a:cubicBezTo>
                    <a:pt x="5370" y="5727"/>
                    <a:pt x="5655" y="5508"/>
                    <a:pt x="5808" y="5164"/>
                  </a:cubicBezTo>
                  <a:cubicBezTo>
                    <a:pt x="5863" y="5016"/>
                    <a:pt x="5890" y="4868"/>
                    <a:pt x="5912" y="4715"/>
                  </a:cubicBezTo>
                  <a:cubicBezTo>
                    <a:pt x="5918" y="4671"/>
                    <a:pt x="5923" y="4622"/>
                    <a:pt x="5923" y="4572"/>
                  </a:cubicBezTo>
                  <a:cubicBezTo>
                    <a:pt x="5918" y="4540"/>
                    <a:pt x="5923" y="4507"/>
                    <a:pt x="5951" y="4490"/>
                  </a:cubicBezTo>
                  <a:cubicBezTo>
                    <a:pt x="5959" y="4486"/>
                    <a:pt x="5966" y="4485"/>
                    <a:pt x="5973" y="4485"/>
                  </a:cubicBezTo>
                  <a:cubicBezTo>
                    <a:pt x="6012" y="4485"/>
                    <a:pt x="6031" y="4544"/>
                    <a:pt x="6055" y="4572"/>
                  </a:cubicBezTo>
                  <a:cubicBezTo>
                    <a:pt x="6191" y="4742"/>
                    <a:pt x="6405" y="4824"/>
                    <a:pt x="6596" y="4901"/>
                  </a:cubicBezTo>
                  <a:cubicBezTo>
                    <a:pt x="6831" y="4999"/>
                    <a:pt x="7080" y="5054"/>
                    <a:pt x="7330" y="5054"/>
                  </a:cubicBezTo>
                  <a:cubicBezTo>
                    <a:pt x="7430" y="5054"/>
                    <a:pt x="7531" y="5046"/>
                    <a:pt x="7631" y="5027"/>
                  </a:cubicBezTo>
                  <a:cubicBezTo>
                    <a:pt x="7823" y="4988"/>
                    <a:pt x="8003" y="4895"/>
                    <a:pt x="8167" y="4791"/>
                  </a:cubicBezTo>
                  <a:cubicBezTo>
                    <a:pt x="8359" y="4676"/>
                    <a:pt x="8458" y="4496"/>
                    <a:pt x="8490" y="4277"/>
                  </a:cubicBezTo>
                  <a:cubicBezTo>
                    <a:pt x="8507" y="4151"/>
                    <a:pt x="8490" y="4020"/>
                    <a:pt x="8479" y="3888"/>
                  </a:cubicBezTo>
                  <a:cubicBezTo>
                    <a:pt x="8479" y="3810"/>
                    <a:pt x="8527" y="3792"/>
                    <a:pt x="8585" y="3792"/>
                  </a:cubicBezTo>
                  <a:cubicBezTo>
                    <a:pt x="8636" y="3792"/>
                    <a:pt x="8695" y="3806"/>
                    <a:pt x="8737" y="3806"/>
                  </a:cubicBezTo>
                  <a:cubicBezTo>
                    <a:pt x="8782" y="3811"/>
                    <a:pt x="8826" y="3813"/>
                    <a:pt x="8871" y="3813"/>
                  </a:cubicBezTo>
                  <a:cubicBezTo>
                    <a:pt x="8933" y="3813"/>
                    <a:pt x="8995" y="3808"/>
                    <a:pt x="9060" y="3795"/>
                  </a:cubicBezTo>
                  <a:cubicBezTo>
                    <a:pt x="9388" y="3740"/>
                    <a:pt x="9656" y="3478"/>
                    <a:pt x="9771" y="3166"/>
                  </a:cubicBezTo>
                  <a:cubicBezTo>
                    <a:pt x="9881" y="2876"/>
                    <a:pt x="9930" y="2564"/>
                    <a:pt x="9875" y="2263"/>
                  </a:cubicBezTo>
                  <a:cubicBezTo>
                    <a:pt x="9809" y="1863"/>
                    <a:pt x="9640" y="1617"/>
                    <a:pt x="9257" y="1551"/>
                  </a:cubicBezTo>
                  <a:cubicBezTo>
                    <a:pt x="9208" y="1539"/>
                    <a:pt x="9157" y="1534"/>
                    <a:pt x="9107" y="1534"/>
                  </a:cubicBezTo>
                  <a:cubicBezTo>
                    <a:pt x="8950" y="1534"/>
                    <a:pt x="8791" y="1587"/>
                    <a:pt x="8655" y="1666"/>
                  </a:cubicBezTo>
                  <a:cubicBezTo>
                    <a:pt x="8567" y="1721"/>
                    <a:pt x="8485" y="1781"/>
                    <a:pt x="8403" y="1852"/>
                  </a:cubicBezTo>
                  <a:cubicBezTo>
                    <a:pt x="8386" y="1863"/>
                    <a:pt x="8370" y="1885"/>
                    <a:pt x="8343" y="1890"/>
                  </a:cubicBezTo>
                  <a:cubicBezTo>
                    <a:pt x="8336" y="1892"/>
                    <a:pt x="8329" y="1893"/>
                    <a:pt x="8323" y="1893"/>
                  </a:cubicBezTo>
                  <a:cubicBezTo>
                    <a:pt x="8251" y="1893"/>
                    <a:pt x="8260" y="1776"/>
                    <a:pt x="8260" y="1721"/>
                  </a:cubicBezTo>
                  <a:cubicBezTo>
                    <a:pt x="8250" y="1650"/>
                    <a:pt x="8250" y="1584"/>
                    <a:pt x="8244" y="1513"/>
                  </a:cubicBezTo>
                  <a:cubicBezTo>
                    <a:pt x="8222" y="1343"/>
                    <a:pt x="8162" y="1173"/>
                    <a:pt x="8080" y="1015"/>
                  </a:cubicBezTo>
                  <a:cubicBezTo>
                    <a:pt x="7910" y="714"/>
                    <a:pt x="7719" y="407"/>
                    <a:pt x="7423" y="226"/>
                  </a:cubicBezTo>
                  <a:cubicBezTo>
                    <a:pt x="7248" y="129"/>
                    <a:pt x="7047" y="71"/>
                    <a:pt x="6849" y="71"/>
                  </a:cubicBezTo>
                  <a:cubicBezTo>
                    <a:pt x="6756" y="71"/>
                    <a:pt x="6664" y="84"/>
                    <a:pt x="6575" y="111"/>
                  </a:cubicBezTo>
                  <a:cubicBezTo>
                    <a:pt x="6410" y="166"/>
                    <a:pt x="6268" y="270"/>
                    <a:pt x="6131" y="380"/>
                  </a:cubicBezTo>
                  <a:cubicBezTo>
                    <a:pt x="5885" y="571"/>
                    <a:pt x="5748" y="872"/>
                    <a:pt x="5633" y="1157"/>
                  </a:cubicBezTo>
                  <a:cubicBezTo>
                    <a:pt x="5612" y="1203"/>
                    <a:pt x="5597" y="1284"/>
                    <a:pt x="5540" y="1284"/>
                  </a:cubicBezTo>
                  <a:cubicBezTo>
                    <a:pt x="5537" y="1284"/>
                    <a:pt x="5533" y="1283"/>
                    <a:pt x="5529" y="1283"/>
                  </a:cubicBezTo>
                  <a:cubicBezTo>
                    <a:pt x="5485" y="1266"/>
                    <a:pt x="5496" y="1223"/>
                    <a:pt x="5485" y="1184"/>
                  </a:cubicBezTo>
                  <a:cubicBezTo>
                    <a:pt x="5480" y="1124"/>
                    <a:pt x="5474" y="1058"/>
                    <a:pt x="5458" y="993"/>
                  </a:cubicBezTo>
                  <a:cubicBezTo>
                    <a:pt x="5414" y="746"/>
                    <a:pt x="5250" y="555"/>
                    <a:pt x="5075" y="402"/>
                  </a:cubicBezTo>
                  <a:cubicBezTo>
                    <a:pt x="4883" y="215"/>
                    <a:pt x="4653" y="84"/>
                    <a:pt x="4402" y="24"/>
                  </a:cubicBezTo>
                  <a:cubicBezTo>
                    <a:pt x="4338" y="8"/>
                    <a:pt x="4275" y="1"/>
                    <a:pt x="42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502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59" r:id="rId4"/>
    <p:sldLayoutId id="2147483662" r:id="rId5"/>
    <p:sldLayoutId id="2147483677" r:id="rId6"/>
    <p:sldLayoutId id="2147483702" r:id="rId7"/>
    <p:sldLayoutId id="2147483703" r:id="rId8"/>
    <p:sldLayoutId id="214748370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93668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sv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slide" Target="slide22.xml"/><Relationship Id="rId4" Type="http://schemas.openxmlformats.org/officeDocument/2006/relationships/image" Target="../media/image2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g"/><Relationship Id="rId4" Type="http://schemas.openxmlformats.org/officeDocument/2006/relationships/image" Target="../media/image22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9.jp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0.jp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1.jp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2.jp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5"/>
          <p:cNvSpPr/>
          <p:nvPr/>
        </p:nvSpPr>
        <p:spPr>
          <a:xfrm rot="10800000">
            <a:off x="2052236" y="3342719"/>
            <a:ext cx="5019562" cy="891453"/>
          </a:xfrm>
          <a:custGeom>
            <a:avLst/>
            <a:gdLst/>
            <a:ahLst/>
            <a:cxnLst/>
            <a:rect l="l" t="t" r="r" b="b"/>
            <a:pathLst>
              <a:path w="149020" h="13531" extrusionOk="0">
                <a:moveTo>
                  <a:pt x="80159" y="1"/>
                </a:moveTo>
                <a:cubicBezTo>
                  <a:pt x="78216" y="1"/>
                  <a:pt x="76274" y="26"/>
                  <a:pt x="74331" y="82"/>
                </a:cubicBezTo>
                <a:cubicBezTo>
                  <a:pt x="67866" y="273"/>
                  <a:pt x="61437" y="821"/>
                  <a:pt x="54983" y="1225"/>
                </a:cubicBezTo>
                <a:cubicBezTo>
                  <a:pt x="44400" y="1906"/>
                  <a:pt x="33793" y="2247"/>
                  <a:pt x="23186" y="2247"/>
                </a:cubicBezTo>
                <a:cubicBezTo>
                  <a:pt x="16730" y="2247"/>
                  <a:pt x="10274" y="2121"/>
                  <a:pt x="3822" y="1868"/>
                </a:cubicBezTo>
                <a:cubicBezTo>
                  <a:pt x="3647" y="1862"/>
                  <a:pt x="3471" y="1855"/>
                  <a:pt x="3295" y="1855"/>
                </a:cubicBezTo>
                <a:cubicBezTo>
                  <a:pt x="2824" y="1855"/>
                  <a:pt x="2360" y="1902"/>
                  <a:pt x="1953" y="2118"/>
                </a:cubicBezTo>
                <a:cubicBezTo>
                  <a:pt x="0" y="3166"/>
                  <a:pt x="227" y="8595"/>
                  <a:pt x="1370" y="11024"/>
                </a:cubicBezTo>
                <a:cubicBezTo>
                  <a:pt x="2320" y="13032"/>
                  <a:pt x="5183" y="13531"/>
                  <a:pt x="8303" y="13531"/>
                </a:cubicBezTo>
                <a:cubicBezTo>
                  <a:pt x="9013" y="13531"/>
                  <a:pt x="9737" y="13505"/>
                  <a:pt x="10454" y="13465"/>
                </a:cubicBezTo>
                <a:cubicBezTo>
                  <a:pt x="15455" y="13167"/>
                  <a:pt x="21813" y="12929"/>
                  <a:pt x="26825" y="12572"/>
                </a:cubicBezTo>
                <a:cubicBezTo>
                  <a:pt x="35937" y="11909"/>
                  <a:pt x="69618" y="10689"/>
                  <a:pt x="79980" y="10689"/>
                </a:cubicBezTo>
                <a:cubicBezTo>
                  <a:pt x="81154" y="10689"/>
                  <a:pt x="82029" y="10705"/>
                  <a:pt x="82535" y="10738"/>
                </a:cubicBezTo>
                <a:cubicBezTo>
                  <a:pt x="87713" y="11082"/>
                  <a:pt x="91752" y="11170"/>
                  <a:pt x="95301" y="11170"/>
                </a:cubicBezTo>
                <a:cubicBezTo>
                  <a:pt x="99043" y="11170"/>
                  <a:pt x="102240" y="11072"/>
                  <a:pt x="105653" y="11072"/>
                </a:cubicBezTo>
                <a:cubicBezTo>
                  <a:pt x="109444" y="11072"/>
                  <a:pt x="113503" y="11193"/>
                  <a:pt x="118872" y="11703"/>
                </a:cubicBezTo>
                <a:cubicBezTo>
                  <a:pt x="124759" y="12256"/>
                  <a:pt x="130232" y="12841"/>
                  <a:pt x="135833" y="12841"/>
                </a:cubicBezTo>
                <a:cubicBezTo>
                  <a:pt x="138672" y="12841"/>
                  <a:pt x="141543" y="12690"/>
                  <a:pt x="144518" y="12310"/>
                </a:cubicBezTo>
                <a:cubicBezTo>
                  <a:pt x="146507" y="12048"/>
                  <a:pt x="148983" y="11131"/>
                  <a:pt x="148960" y="9131"/>
                </a:cubicBezTo>
                <a:cubicBezTo>
                  <a:pt x="148948" y="8131"/>
                  <a:pt x="149019" y="7762"/>
                  <a:pt x="148960" y="6762"/>
                </a:cubicBezTo>
                <a:cubicBezTo>
                  <a:pt x="148912" y="5940"/>
                  <a:pt x="148531" y="4559"/>
                  <a:pt x="148186" y="3809"/>
                </a:cubicBezTo>
                <a:cubicBezTo>
                  <a:pt x="147769" y="2928"/>
                  <a:pt x="146602" y="2761"/>
                  <a:pt x="145638" y="2714"/>
                </a:cubicBezTo>
                <a:cubicBezTo>
                  <a:pt x="130838" y="2035"/>
                  <a:pt x="116051" y="1344"/>
                  <a:pt x="101263" y="654"/>
                </a:cubicBezTo>
                <a:cubicBezTo>
                  <a:pt x="94228" y="327"/>
                  <a:pt x="87194" y="1"/>
                  <a:pt x="80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5"/>
          <p:cNvSpPr txBox="1">
            <a:spLocks noGrp="1"/>
          </p:cNvSpPr>
          <p:nvPr>
            <p:ph type="ctrTitle"/>
          </p:nvPr>
        </p:nvSpPr>
        <p:spPr>
          <a:xfrm>
            <a:off x="1391515" y="568017"/>
            <a:ext cx="6385800" cy="24538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1496F"/>
                </a:solidFill>
                <a:latin typeface="Titan One"/>
                <a:ea typeface="Titan One"/>
                <a:cs typeface="Titan One"/>
                <a:sym typeface="Titan One"/>
              </a:rPr>
              <a:t/>
            </a:r>
            <a:br>
              <a:rPr lang="en-US" dirty="0">
                <a:solidFill>
                  <a:srgbClr val="41496F"/>
                </a:solidFill>
                <a:latin typeface="Titan One"/>
                <a:ea typeface="Titan One"/>
                <a:cs typeface="Titan One"/>
                <a:sym typeface="Titan One"/>
              </a:rPr>
            </a:br>
            <a:r>
              <a:rPr lang="en-US" sz="6000" dirty="0">
                <a:solidFill>
                  <a:srgbClr val="41496F"/>
                </a:solidFill>
                <a:latin typeface=".VnBook-Antiqua" panose="020B7200000000000000" pitchFamily="34" charset="0"/>
              </a:rPr>
              <a:t>Daily </a:t>
            </a:r>
            <a:br>
              <a:rPr lang="en-US" sz="6000" dirty="0">
                <a:solidFill>
                  <a:srgbClr val="41496F"/>
                </a:solidFill>
                <a:latin typeface=".VnBook-Antiqua" panose="020B7200000000000000" pitchFamily="34" charset="0"/>
              </a:rPr>
            </a:br>
            <a:r>
              <a:rPr lang="en-US" sz="6000" dirty="0">
                <a:solidFill>
                  <a:srgbClr val="41496F"/>
                </a:solidFill>
                <a:latin typeface=".VnBook-Antiqua" panose="020B7200000000000000" pitchFamily="34" charset="0"/>
              </a:rPr>
              <a:t>activities</a:t>
            </a:r>
            <a:endParaRPr sz="6000" dirty="0">
              <a:solidFill>
                <a:srgbClr val="41496F"/>
              </a:solidFill>
              <a:latin typeface=".VnBook-Antiqua" panose="020B7200000000000000" pitchFamily="34" charset="0"/>
              <a:sym typeface="Titan One"/>
            </a:endParaRPr>
          </a:p>
        </p:txBody>
      </p:sp>
      <p:sp>
        <p:nvSpPr>
          <p:cNvPr id="1062" name="Google Shape;1062;p35"/>
          <p:cNvSpPr/>
          <p:nvPr/>
        </p:nvSpPr>
        <p:spPr>
          <a:xfrm>
            <a:off x="6172200" y="137568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3" name="Google Shape;1063;p35"/>
          <p:cNvGrpSpPr/>
          <p:nvPr/>
        </p:nvGrpSpPr>
        <p:grpSpPr>
          <a:xfrm>
            <a:off x="885766" y="466078"/>
            <a:ext cx="1005345" cy="869884"/>
            <a:chOff x="968013" y="650077"/>
            <a:chExt cx="777108" cy="672348"/>
          </a:xfrm>
        </p:grpSpPr>
        <p:sp>
          <p:nvSpPr>
            <p:cNvPr id="1064" name="Google Shape;1064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5"/>
          <p:cNvGrpSpPr/>
          <p:nvPr/>
        </p:nvGrpSpPr>
        <p:grpSpPr>
          <a:xfrm rot="2235294">
            <a:off x="7205532" y="3845215"/>
            <a:ext cx="777157" cy="672390"/>
            <a:chOff x="968013" y="650077"/>
            <a:chExt cx="777108" cy="672348"/>
          </a:xfrm>
        </p:grpSpPr>
        <p:sp>
          <p:nvSpPr>
            <p:cNvPr id="1068" name="Google Shape;1068;p35"/>
            <p:cNvSpPr/>
            <p:nvPr/>
          </p:nvSpPr>
          <p:spPr>
            <a:xfrm rot="-1397473">
              <a:off x="1241414" y="935197"/>
              <a:ext cx="332432" cy="272827"/>
            </a:xfrm>
            <a:custGeom>
              <a:avLst/>
              <a:gdLst/>
              <a:ahLst/>
              <a:cxnLst/>
              <a:rect l="l" t="t" r="r" b="b"/>
              <a:pathLst>
                <a:path w="16879" h="13851" extrusionOk="0">
                  <a:moveTo>
                    <a:pt x="7659" y="0"/>
                  </a:moveTo>
                  <a:cubicBezTo>
                    <a:pt x="394" y="0"/>
                    <a:pt x="0" y="10073"/>
                    <a:pt x="100" y="13845"/>
                  </a:cubicBezTo>
                  <a:cubicBezTo>
                    <a:pt x="316" y="13849"/>
                    <a:pt x="529" y="13851"/>
                    <a:pt x="738" y="13851"/>
                  </a:cubicBezTo>
                  <a:cubicBezTo>
                    <a:pt x="2454" y="13851"/>
                    <a:pt x="3842" y="13738"/>
                    <a:pt x="4169" y="13679"/>
                  </a:cubicBezTo>
                  <a:cubicBezTo>
                    <a:pt x="5237" y="13512"/>
                    <a:pt x="2668" y="3605"/>
                    <a:pt x="9206" y="3605"/>
                  </a:cubicBezTo>
                  <a:cubicBezTo>
                    <a:pt x="11636" y="3605"/>
                    <a:pt x="11222" y="12752"/>
                    <a:pt x="12449" y="12752"/>
                  </a:cubicBezTo>
                  <a:cubicBezTo>
                    <a:pt x="12468" y="12752"/>
                    <a:pt x="12488" y="12749"/>
                    <a:pt x="12509" y="12745"/>
                  </a:cubicBezTo>
                  <a:cubicBezTo>
                    <a:pt x="12976" y="12611"/>
                    <a:pt x="14810" y="12411"/>
                    <a:pt x="16878" y="12111"/>
                  </a:cubicBezTo>
                  <a:cubicBezTo>
                    <a:pt x="16445" y="8141"/>
                    <a:pt x="14710" y="169"/>
                    <a:pt x="7839" y="2"/>
                  </a:cubicBezTo>
                  <a:cubicBezTo>
                    <a:pt x="7778" y="1"/>
                    <a:pt x="7719" y="0"/>
                    <a:pt x="7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 rot="-1397473">
              <a:off x="1030693" y="760540"/>
              <a:ext cx="651747" cy="451423"/>
            </a:xfrm>
            <a:custGeom>
              <a:avLst/>
              <a:gdLst/>
              <a:ahLst/>
              <a:cxnLst/>
              <a:rect l="l" t="t" r="r" b="b"/>
              <a:pathLst>
                <a:path w="33092" h="22918" extrusionOk="0">
                  <a:moveTo>
                    <a:pt x="18151" y="0"/>
                  </a:moveTo>
                  <a:cubicBezTo>
                    <a:pt x="1825" y="0"/>
                    <a:pt x="301" y="20015"/>
                    <a:pt x="301" y="20015"/>
                  </a:cubicBezTo>
                  <a:cubicBezTo>
                    <a:pt x="1" y="21616"/>
                    <a:pt x="1702" y="22484"/>
                    <a:pt x="3937" y="22917"/>
                  </a:cubicBezTo>
                  <a:cubicBezTo>
                    <a:pt x="4235" y="12920"/>
                    <a:pt x="7555" y="4303"/>
                    <a:pt x="17615" y="4303"/>
                  </a:cubicBezTo>
                  <a:cubicBezTo>
                    <a:pt x="17692" y="4303"/>
                    <a:pt x="17769" y="4303"/>
                    <a:pt x="17847" y="4304"/>
                  </a:cubicBezTo>
                  <a:cubicBezTo>
                    <a:pt x="26086" y="4438"/>
                    <a:pt x="28921" y="15846"/>
                    <a:pt x="29755" y="20949"/>
                  </a:cubicBezTo>
                  <a:cubicBezTo>
                    <a:pt x="31657" y="20582"/>
                    <a:pt x="33091" y="20149"/>
                    <a:pt x="32958" y="19682"/>
                  </a:cubicBezTo>
                  <a:cubicBezTo>
                    <a:pt x="32557" y="18448"/>
                    <a:pt x="31690" y="134"/>
                    <a:pt x="18314" y="1"/>
                  </a:cubicBezTo>
                  <a:cubicBezTo>
                    <a:pt x="18259" y="1"/>
                    <a:pt x="18205" y="0"/>
                    <a:pt x="18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 rot="-1397473">
              <a:off x="1126304" y="839113"/>
              <a:ext cx="508525" cy="375884"/>
            </a:xfrm>
            <a:custGeom>
              <a:avLst/>
              <a:gdLst/>
              <a:ahLst/>
              <a:cxnLst/>
              <a:rect l="l" t="t" r="r" b="b"/>
              <a:pathLst>
                <a:path w="25820" h="19083" extrusionOk="0">
                  <a:moveTo>
                    <a:pt x="13678" y="1"/>
                  </a:moveTo>
                  <a:cubicBezTo>
                    <a:pt x="3586" y="1"/>
                    <a:pt x="299" y="8618"/>
                    <a:pt x="1" y="18615"/>
                  </a:cubicBezTo>
                  <a:cubicBezTo>
                    <a:pt x="1535" y="18949"/>
                    <a:pt x="3337" y="19049"/>
                    <a:pt x="4938" y="19082"/>
                  </a:cubicBezTo>
                  <a:cubicBezTo>
                    <a:pt x="4838" y="15310"/>
                    <a:pt x="5232" y="5237"/>
                    <a:pt x="12497" y="5237"/>
                  </a:cubicBezTo>
                  <a:cubicBezTo>
                    <a:pt x="12557" y="5237"/>
                    <a:pt x="12616" y="5238"/>
                    <a:pt x="12677" y="5239"/>
                  </a:cubicBezTo>
                  <a:cubicBezTo>
                    <a:pt x="19515" y="5406"/>
                    <a:pt x="21283" y="13378"/>
                    <a:pt x="21716" y="17348"/>
                  </a:cubicBezTo>
                  <a:cubicBezTo>
                    <a:pt x="23084" y="17148"/>
                    <a:pt x="24552" y="16914"/>
                    <a:pt x="25819" y="16647"/>
                  </a:cubicBezTo>
                  <a:cubicBezTo>
                    <a:pt x="24985" y="11544"/>
                    <a:pt x="22117" y="136"/>
                    <a:pt x="13911" y="2"/>
                  </a:cubicBezTo>
                  <a:cubicBezTo>
                    <a:pt x="13833" y="1"/>
                    <a:pt x="13755" y="1"/>
                    <a:pt x="136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1" name="Google Shape;1071;p35"/>
          <p:cNvSpPr/>
          <p:nvPr/>
        </p:nvSpPr>
        <p:spPr>
          <a:xfrm rot="-445239">
            <a:off x="2707823" y="4434040"/>
            <a:ext cx="252944" cy="168422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5"/>
          <p:cNvSpPr/>
          <p:nvPr/>
        </p:nvSpPr>
        <p:spPr>
          <a:xfrm>
            <a:off x="3874900" y="8035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5"/>
          <p:cNvSpPr/>
          <p:nvPr/>
        </p:nvSpPr>
        <p:spPr>
          <a:xfrm rot="2135071">
            <a:off x="4341242" y="630028"/>
            <a:ext cx="398926" cy="273548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5"/>
          <p:cNvSpPr/>
          <p:nvPr/>
        </p:nvSpPr>
        <p:spPr>
          <a:xfrm rot="-4320374">
            <a:off x="5040091" y="1050090"/>
            <a:ext cx="260324" cy="227119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5"/>
          <p:cNvSpPr/>
          <p:nvPr/>
        </p:nvSpPr>
        <p:spPr>
          <a:xfrm>
            <a:off x="2825050" y="18706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5"/>
          <p:cNvSpPr/>
          <p:nvPr/>
        </p:nvSpPr>
        <p:spPr>
          <a:xfrm>
            <a:off x="7527625" y="326015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5"/>
          <p:cNvSpPr/>
          <p:nvPr/>
        </p:nvSpPr>
        <p:spPr>
          <a:xfrm rot="444932" flipH="1">
            <a:off x="8071732" y="3547526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5"/>
          <p:cNvSpPr/>
          <p:nvPr/>
        </p:nvSpPr>
        <p:spPr>
          <a:xfrm>
            <a:off x="2195300" y="41259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/>
          <p:cNvSpPr/>
          <p:nvPr/>
        </p:nvSpPr>
        <p:spPr>
          <a:xfrm>
            <a:off x="5966575" y="41603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/>
          <p:cNvSpPr/>
          <p:nvPr/>
        </p:nvSpPr>
        <p:spPr>
          <a:xfrm>
            <a:off x="6670638" y="446276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5"/>
          <p:cNvSpPr/>
          <p:nvPr/>
        </p:nvSpPr>
        <p:spPr>
          <a:xfrm>
            <a:off x="2052238" y="143005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5"/>
          <p:cNvSpPr/>
          <p:nvPr/>
        </p:nvSpPr>
        <p:spPr>
          <a:xfrm rot="444932" flipH="1">
            <a:off x="2395957" y="699901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5"/>
          <p:cNvSpPr/>
          <p:nvPr/>
        </p:nvSpPr>
        <p:spPr>
          <a:xfrm>
            <a:off x="6337213" y="609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5"/>
          <p:cNvSpPr/>
          <p:nvPr/>
        </p:nvSpPr>
        <p:spPr>
          <a:xfrm>
            <a:off x="8106925" y="8376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5"/>
          <p:cNvSpPr/>
          <p:nvPr/>
        </p:nvSpPr>
        <p:spPr>
          <a:xfrm>
            <a:off x="8151950" y="13757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5"/>
          <p:cNvSpPr/>
          <p:nvPr/>
        </p:nvSpPr>
        <p:spPr>
          <a:xfrm>
            <a:off x="4224338" y="1211575"/>
            <a:ext cx="110950" cy="110939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5"/>
          <p:cNvSpPr/>
          <p:nvPr/>
        </p:nvSpPr>
        <p:spPr>
          <a:xfrm>
            <a:off x="4298888" y="404942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5"/>
          <p:cNvSpPr/>
          <p:nvPr/>
        </p:nvSpPr>
        <p:spPr>
          <a:xfrm rot="444932" flipH="1">
            <a:off x="4597932" y="3967414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5"/>
          <p:cNvSpPr/>
          <p:nvPr/>
        </p:nvSpPr>
        <p:spPr>
          <a:xfrm>
            <a:off x="3356513" y="4234175"/>
            <a:ext cx="175150" cy="180175"/>
          </a:xfrm>
          <a:custGeom>
            <a:avLst/>
            <a:gdLst/>
            <a:ahLst/>
            <a:cxnLst/>
            <a:rect l="l" t="t" r="r" b="b"/>
            <a:pathLst>
              <a:path w="7006" h="7207" extrusionOk="0">
                <a:moveTo>
                  <a:pt x="2603" y="1"/>
                </a:moveTo>
                <a:cubicBezTo>
                  <a:pt x="2269" y="635"/>
                  <a:pt x="2036" y="1335"/>
                  <a:pt x="1902" y="2002"/>
                </a:cubicBezTo>
                <a:cubicBezTo>
                  <a:pt x="1202" y="2369"/>
                  <a:pt x="568" y="2803"/>
                  <a:pt x="1" y="3337"/>
                </a:cubicBezTo>
                <a:cubicBezTo>
                  <a:pt x="535" y="3870"/>
                  <a:pt x="1135" y="4337"/>
                  <a:pt x="1802" y="4738"/>
                </a:cubicBezTo>
                <a:cubicBezTo>
                  <a:pt x="1936" y="5605"/>
                  <a:pt x="2236" y="6439"/>
                  <a:pt x="2703" y="7206"/>
                </a:cubicBezTo>
                <a:cubicBezTo>
                  <a:pt x="3437" y="6772"/>
                  <a:pt x="4104" y="6272"/>
                  <a:pt x="4671" y="5672"/>
                </a:cubicBezTo>
                <a:cubicBezTo>
                  <a:pt x="5038" y="5722"/>
                  <a:pt x="5413" y="5747"/>
                  <a:pt x="5792" y="5747"/>
                </a:cubicBezTo>
                <a:cubicBezTo>
                  <a:pt x="6172" y="5747"/>
                  <a:pt x="6555" y="5722"/>
                  <a:pt x="6939" y="5672"/>
                </a:cubicBezTo>
                <a:cubicBezTo>
                  <a:pt x="6839" y="4904"/>
                  <a:pt x="6606" y="4137"/>
                  <a:pt x="6239" y="3437"/>
                </a:cubicBezTo>
                <a:cubicBezTo>
                  <a:pt x="6639" y="2669"/>
                  <a:pt x="6906" y="1802"/>
                  <a:pt x="7006" y="968"/>
                </a:cubicBezTo>
                <a:cubicBezTo>
                  <a:pt x="6728" y="936"/>
                  <a:pt x="6446" y="921"/>
                  <a:pt x="6164" y="921"/>
                </a:cubicBezTo>
                <a:cubicBezTo>
                  <a:pt x="5565" y="921"/>
                  <a:pt x="4960" y="988"/>
                  <a:pt x="4371" y="1102"/>
                </a:cubicBezTo>
                <a:cubicBezTo>
                  <a:pt x="3837" y="668"/>
                  <a:pt x="3270" y="301"/>
                  <a:pt x="260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5"/>
          <p:cNvSpPr/>
          <p:nvPr/>
        </p:nvSpPr>
        <p:spPr>
          <a:xfrm>
            <a:off x="1044475" y="4428689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754570-340B-7914-4DC3-256DAB9EC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0104" y="3375747"/>
            <a:ext cx="5212971" cy="1197965"/>
          </a:xfrm>
        </p:spPr>
        <p:txBody>
          <a:bodyPr/>
          <a:lstStyle/>
          <a:p>
            <a:r>
              <a:rPr lang="en-US" sz="4000" dirty="0">
                <a:solidFill>
                  <a:srgbClr val="474F79"/>
                </a:solidFill>
                <a:latin typeface=".VnBook-Antiqua" panose="020B7200000000000000" pitchFamily="34" charset="0"/>
              </a:rPr>
              <a:t>Lesson 1 – Period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C66EFCA-B08E-8C37-994F-9117593F4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0" y="41269"/>
            <a:ext cx="1606491" cy="16578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D3533F-E0BA-5347-65F3-03A522617C81}"/>
              </a:ext>
            </a:extLst>
          </p:cNvPr>
          <p:cNvSpPr txBox="1"/>
          <p:nvPr/>
        </p:nvSpPr>
        <p:spPr>
          <a:xfrm>
            <a:off x="120353" y="394590"/>
            <a:ext cx="1083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FF"/>
                </a:solidFill>
                <a:latin typeface="Sport Day" pitchFamily="2" charset="0"/>
              </a:rPr>
              <a:t>14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F9E8DE-B4ED-BC71-0E0A-B64926CBC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80" y="208251"/>
            <a:ext cx="707396" cy="359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274077" y="2373497"/>
            <a:ext cx="57114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.VnBook-Antiqua" panose="020B7200000000000000" pitchFamily="34" charset="0"/>
              </a:rPr>
              <a:t>Listen, point and say.</a:t>
            </a:r>
            <a:endParaRPr sz="6000" dirty="0">
              <a:latin typeface=".VnBook-Antiqua" panose="020B7200000000000000" pitchFamily="34" charset="0"/>
            </a:endParaRPr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xfrm>
            <a:off x="2142164" y="1143271"/>
            <a:ext cx="1629304" cy="840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>
                <a:solidFill>
                  <a:schemeClr val="lt1"/>
                </a:solidFill>
                <a:latin typeface=".VnBook-Antiqua" panose="020B7200000000000000" pitchFamily="34" charset="0"/>
              </a:rPr>
              <a:t>03</a:t>
            </a:r>
            <a:endParaRPr sz="7500" dirty="0">
              <a:solidFill>
                <a:schemeClr val="lt1"/>
              </a:solidFill>
              <a:latin typeface=".VnBook-Antiqua" panose="020B7200000000000000" pitchFamily="34" charset="0"/>
            </a:endParaRP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25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9"/>
          <p:cNvSpPr txBox="1">
            <a:spLocks noGrp="1"/>
          </p:cNvSpPr>
          <p:nvPr>
            <p:ph type="title"/>
          </p:nvPr>
        </p:nvSpPr>
        <p:spPr>
          <a:xfrm>
            <a:off x="577057" y="1137450"/>
            <a:ext cx="8356433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/>
              <a:t>Vocabulary</a:t>
            </a:r>
            <a:endParaRPr sz="6600" dirty="0"/>
          </a:p>
        </p:txBody>
      </p:sp>
      <p:grpSp>
        <p:nvGrpSpPr>
          <p:cNvPr id="857" name="Google Shape;857;p49"/>
          <p:cNvGrpSpPr/>
          <p:nvPr/>
        </p:nvGrpSpPr>
        <p:grpSpPr>
          <a:xfrm rot="5202478" flipH="1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858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3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0" name="Google Shape;880;p49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881" name="Google Shape;881;p49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892" name="Google Shape;892;p49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895" name="Google Shape;895;p49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801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ood morning animated clip art good morning clip art free 2 ...">
            <a:extLst>
              <a:ext uri="{FF2B5EF4-FFF2-40B4-BE49-F238E27FC236}">
                <a16:creationId xmlns:a16="http://schemas.microsoft.com/office/drawing/2014/main" xmlns="" id="{F82C4FF2-5955-5FCD-A7FB-5C4A49B55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" y="489817"/>
            <a:ext cx="3843020" cy="272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unrise Landscape of Morning Scene Mountains, Hill, Lake and Valley in Flat  Nature for Poster, Banner or Background Illustration 5132095 Vector Art at  Vecteezy">
            <a:extLst>
              <a:ext uri="{FF2B5EF4-FFF2-40B4-BE49-F238E27FC236}">
                <a16:creationId xmlns:a16="http://schemas.microsoft.com/office/drawing/2014/main" xmlns="" id="{5D4B8649-0F3C-DBD5-1C5D-F04A5A71D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51060"/>
            <a:ext cx="4093845" cy="288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39EC97E8-5A9B-2CC1-4A5C-508CF1AFDC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2794" y="489817"/>
            <a:ext cx="7702550" cy="571500"/>
          </a:xfrm>
        </p:spPr>
        <p:txBody>
          <a:bodyPr/>
          <a:lstStyle/>
          <a:p>
            <a:r>
              <a:rPr lang="x-none" sz="4800" b="1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morning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BA09689-6414-CBEE-C607-482890A5348F}"/>
              </a:ext>
            </a:extLst>
          </p:cNvPr>
          <p:cNvSpPr txBox="1">
            <a:spLocks/>
          </p:cNvSpPr>
          <p:nvPr/>
        </p:nvSpPr>
        <p:spPr>
          <a:xfrm>
            <a:off x="150315" y="329124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x-none" sz="4800" b="1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in the morning</a:t>
            </a:r>
          </a:p>
        </p:txBody>
      </p:sp>
    </p:spTree>
    <p:extLst>
      <p:ext uri="{BB962C8B-B14F-4D97-AF65-F5344CB8AC3E}">
        <p14:creationId xmlns:p14="http://schemas.microsoft.com/office/powerpoint/2010/main" val="27003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BA09689-6414-CBEE-C607-482890A5348F}"/>
              </a:ext>
            </a:extLst>
          </p:cNvPr>
          <p:cNvSpPr txBox="1">
            <a:spLocks/>
          </p:cNvSpPr>
          <p:nvPr/>
        </p:nvSpPr>
        <p:spPr>
          <a:xfrm>
            <a:off x="1082088" y="3571386"/>
            <a:ext cx="276433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x-none" sz="4400" b="1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at noon</a:t>
            </a:r>
          </a:p>
        </p:txBody>
      </p:sp>
      <p:pic>
        <p:nvPicPr>
          <p:cNvPr id="15362" name="Picture 2" descr="Noon Mytoday Stock Vector (Royalty Free) 292708412 | Shutterstock">
            <a:extLst>
              <a:ext uri="{FF2B5EF4-FFF2-40B4-BE49-F238E27FC236}">
                <a16:creationId xmlns:a16="http://schemas.microsoft.com/office/drawing/2014/main" xmlns="" id="{7994CB97-158E-1433-F71D-E11F7B633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86" b="90000" l="4231" r="93846">
                        <a14:foregroundMark x1="46923" y1="6786" x2="46923" y2="6786"/>
                        <a14:foregroundMark x1="46923" y1="6786" x2="46923" y2="6786"/>
                        <a14:foregroundMark x1="37308" y1="6786" x2="37308" y2="6786"/>
                        <a14:foregroundMark x1="37308" y1="6786" x2="37308" y2="6786"/>
                        <a14:foregroundMark x1="10000" y1="51071" x2="10000" y2="51071"/>
                        <a14:foregroundMark x1="10000" y1="51071" x2="10000" y2="51071"/>
                        <a14:foregroundMark x1="4615" y1="47500" x2="4615" y2="47500"/>
                        <a14:foregroundMark x1="4615" y1="47500" x2="4615" y2="47500"/>
                        <a14:foregroundMark x1="90385" y1="55357" x2="90385" y2="55357"/>
                        <a14:foregroundMark x1="90385" y1="55357" x2="90385" y2="55357"/>
                        <a14:foregroundMark x1="93846" y1="47500" x2="93846" y2="47500"/>
                        <a14:foregroundMark x1="93846" y1="47500" x2="93846" y2="47500"/>
                        <a14:foregroundMark x1="31538" y1="8929" x2="31538" y2="8929"/>
                        <a14:foregroundMark x1="31538" y1="8929" x2="31538" y2="8929"/>
                        <a14:foregroundMark x1="51538" y1="87857" x2="51538" y2="87857"/>
                        <a14:foregroundMark x1="84615" y1="21071" x2="84615" y2="21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242" y="1672412"/>
            <a:ext cx="2918868" cy="314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age 2 | House Clip Art Images - Free Download on Freepik">
            <a:extLst>
              <a:ext uri="{FF2B5EF4-FFF2-40B4-BE49-F238E27FC236}">
                <a16:creationId xmlns:a16="http://schemas.microsoft.com/office/drawing/2014/main" xmlns="" id="{4F028663-598A-4663-341C-10956EF93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86" b="97168" l="3035" r="96645">
                        <a14:foregroundMark x1="31470" y1="8496" x2="31470" y2="8496"/>
                        <a14:foregroundMark x1="31470" y1="8496" x2="31470" y2="8496"/>
                        <a14:foregroundMark x1="29553" y1="8496" x2="29553" y2="8496"/>
                        <a14:foregroundMark x1="29553" y1="8673" x2="29553" y2="8673"/>
                        <a14:foregroundMark x1="38019" y1="17522" x2="38019" y2="17522"/>
                        <a14:foregroundMark x1="38019" y1="17522" x2="38019" y2="17522"/>
                        <a14:foregroundMark x1="30192" y1="18407" x2="42652" y2="18584"/>
                        <a14:foregroundMark x1="28914" y1="9027" x2="31150" y2="9735"/>
                        <a14:foregroundMark x1="27476" y1="10265" x2="29393" y2="8142"/>
                        <a14:foregroundMark x1="31150" y1="8850" x2="30990" y2="7788"/>
                        <a14:foregroundMark x1="32428" y1="8850" x2="33387" y2="7788"/>
                        <a14:foregroundMark x1="49361" y1="3186" x2="49840" y2="4071"/>
                        <a14:foregroundMark x1="46166" y1="4602" x2="54792" y2="4956"/>
                        <a14:foregroundMark x1="68051" y1="6018" x2="68051" y2="12743"/>
                        <a14:foregroundMark x1="77955" y1="21416" x2="83067" y2="23186"/>
                        <a14:foregroundMark x1="81629" y1="8850" x2="84026" y2="9027"/>
                        <a14:foregroundMark x1="83067" y1="7080" x2="83067" y2="7611"/>
                        <a14:foregroundMark x1="79553" y1="9381" x2="82109" y2="7611"/>
                        <a14:foregroundMark x1="82268" y1="47788" x2="85144" y2="77699"/>
                        <a14:foregroundMark x1="93291" y1="85133" x2="85144" y2="88496"/>
                        <a14:foregroundMark x1="85144" y1="88496" x2="74281" y2="89558"/>
                        <a14:foregroundMark x1="74281" y1="89558" x2="53355" y2="98407"/>
                        <a14:foregroundMark x1="53355" y1="98407" x2="49042" y2="95398"/>
                        <a14:foregroundMark x1="5911" y1="85310" x2="10543" y2="93097"/>
                        <a14:foregroundMark x1="10543" y1="93097" x2="10863" y2="93274"/>
                        <a14:foregroundMark x1="8307" y1="47080" x2="8307" y2="63363"/>
                        <a14:foregroundMark x1="8307" y1="63363" x2="10703" y2="70973"/>
                        <a14:foregroundMark x1="20128" y1="31327" x2="20288" y2="40531"/>
                        <a14:foregroundMark x1="4633" y1="38407" x2="4633" y2="38407"/>
                        <a14:foregroundMark x1="4633" y1="38407" x2="4633" y2="38407"/>
                        <a14:foregroundMark x1="80671" y1="24602" x2="83866" y2="23186"/>
                        <a14:foregroundMark x1="84665" y1="23540" x2="84505" y2="23363"/>
                        <a14:foregroundMark x1="89457" y1="74690" x2="89457" y2="74690"/>
                        <a14:foregroundMark x1="89776" y1="74690" x2="89776" y2="74690"/>
                        <a14:foregroundMark x1="92652" y1="73274" x2="90256" y2="80177"/>
                        <a14:foregroundMark x1="88498" y1="57522" x2="88498" y2="57522"/>
                        <a14:foregroundMark x1="88498" y1="57522" x2="88498" y2="57522"/>
                        <a14:foregroundMark x1="87700" y1="54159" x2="89457" y2="58938"/>
                        <a14:foregroundMark x1="96805" y1="83717" x2="96805" y2="83717"/>
                        <a14:foregroundMark x1="96805" y1="83717" x2="96805" y2="83717"/>
                        <a14:foregroundMark x1="67891" y1="56814" x2="67891" y2="56814"/>
                        <a14:foregroundMark x1="67891" y1="56814" x2="67891" y2="56814"/>
                        <a14:foregroundMark x1="3035" y1="86195" x2="3035" y2="86195"/>
                        <a14:foregroundMark x1="3035" y1="86195" x2="3035" y2="86195"/>
                        <a14:foregroundMark x1="55272" y1="53628" x2="55272" y2="53628"/>
                        <a14:foregroundMark x1="55272" y1="53628" x2="55272" y2="53628"/>
                        <a14:foregroundMark x1="50639" y1="53805" x2="50639" y2="53805"/>
                        <a14:foregroundMark x1="50639" y1="53805" x2="50639" y2="53805"/>
                        <a14:foregroundMark x1="73802" y1="53274" x2="73802" y2="53274"/>
                        <a14:foregroundMark x1="73802" y1="53274" x2="73802" y2="53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3" y="504114"/>
            <a:ext cx="3280163" cy="296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39EC97E8-5A9B-2CC1-4A5C-508CF1AFDC49}"/>
              </a:ext>
            </a:extLst>
          </p:cNvPr>
          <p:cNvSpPr txBox="1">
            <a:spLocks/>
          </p:cNvSpPr>
          <p:nvPr/>
        </p:nvSpPr>
        <p:spPr>
          <a:xfrm>
            <a:off x="5964998" y="428025"/>
            <a:ext cx="3127795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x-none" sz="4800" b="1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noon</a:t>
            </a:r>
          </a:p>
        </p:txBody>
      </p:sp>
    </p:spTree>
    <p:extLst>
      <p:ext uri="{BB962C8B-B14F-4D97-AF65-F5344CB8AC3E}">
        <p14:creationId xmlns:p14="http://schemas.microsoft.com/office/powerpoint/2010/main" val="9799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39EC97E8-5A9B-2CC1-4A5C-508CF1AF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00" y="342300"/>
            <a:ext cx="7704000" cy="572700"/>
          </a:xfrm>
        </p:spPr>
        <p:txBody>
          <a:bodyPr/>
          <a:lstStyle/>
          <a:p>
            <a:r>
              <a:rPr lang="x-none" sz="4800" b="1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afternoon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BA09689-6414-CBEE-C607-482890A5348F}"/>
              </a:ext>
            </a:extLst>
          </p:cNvPr>
          <p:cNvSpPr txBox="1">
            <a:spLocks/>
          </p:cNvSpPr>
          <p:nvPr/>
        </p:nvSpPr>
        <p:spPr>
          <a:xfrm>
            <a:off x="150315" y="329124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x-none" sz="4400" b="1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in the afternoon</a:t>
            </a:r>
          </a:p>
        </p:txBody>
      </p:sp>
      <p:pic>
        <p:nvPicPr>
          <p:cNvPr id="16386" name="Picture 2" descr="Afternoon clipart images vectorielles, Afternoon clipart vecteurs libres de  droits | Depositphotos">
            <a:extLst>
              <a:ext uri="{FF2B5EF4-FFF2-40B4-BE49-F238E27FC236}">
                <a16:creationId xmlns:a16="http://schemas.microsoft.com/office/drawing/2014/main" xmlns="" id="{549E1E43-06D6-48A9-E8BE-2172E1BE3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7" y="468902"/>
            <a:ext cx="3604578" cy="28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ree afternoon sun - Vector Art">
            <a:extLst>
              <a:ext uri="{FF2B5EF4-FFF2-40B4-BE49-F238E27FC236}">
                <a16:creationId xmlns:a16="http://schemas.microsoft.com/office/drawing/2014/main" xmlns="" id="{177B0E91-0D89-E3EF-7E84-A2BC1788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47" y="1766296"/>
            <a:ext cx="3604579" cy="27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63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xmlns="" id="{39EC97E8-5A9B-2CC1-4A5C-508CF1AF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00" y="342300"/>
            <a:ext cx="7704000" cy="572700"/>
          </a:xfrm>
        </p:spPr>
        <p:txBody>
          <a:bodyPr/>
          <a:lstStyle/>
          <a:p>
            <a:r>
              <a:rPr lang="x-none" sz="4800" b="1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evening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BA09689-6414-CBEE-C607-482890A5348F}"/>
              </a:ext>
            </a:extLst>
          </p:cNvPr>
          <p:cNvSpPr txBox="1">
            <a:spLocks/>
          </p:cNvSpPr>
          <p:nvPr/>
        </p:nvSpPr>
        <p:spPr>
          <a:xfrm>
            <a:off x="421910" y="3541312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Titan One"/>
              <a:buNone/>
              <a:defRPr sz="3500" b="0" i="0" u="none" strike="noStrike" cap="none">
                <a:solidFill>
                  <a:schemeClr val="dk2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x-none" sz="4400" b="1" dirty="0">
                <a:solidFill>
                  <a:schemeClr val="bg1">
                    <a:lumMod val="10000"/>
                  </a:schemeClr>
                </a:solidFill>
                <a:latin typeface="Comic Sans MS" panose="030F0902030302020204" pitchFamily="66" charset="0"/>
              </a:rPr>
              <a:t>in the evening</a:t>
            </a:r>
          </a:p>
        </p:txBody>
      </p:sp>
      <p:pic>
        <p:nvPicPr>
          <p:cNvPr id="17414" name="Picture 6" descr="107,285 Evening Stock Vector Illustration and Royalty Free Evening Clipart">
            <a:extLst>
              <a:ext uri="{FF2B5EF4-FFF2-40B4-BE49-F238E27FC236}">
                <a16:creationId xmlns:a16="http://schemas.microsoft.com/office/drawing/2014/main" xmlns="" id="{FE37D904-F1A4-108D-8D4A-962885EB4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90" y="1851060"/>
            <a:ext cx="4230100" cy="25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728 Family Dinner Clipart Images, Stock Photos &amp; Vectors | Shutterstock">
            <a:extLst>
              <a:ext uri="{FF2B5EF4-FFF2-40B4-BE49-F238E27FC236}">
                <a16:creationId xmlns:a16="http://schemas.microsoft.com/office/drawing/2014/main" xmlns="" id="{77562E0D-688D-D466-ADDD-0796BF3C2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2"/>
          <a:stretch/>
        </p:blipFill>
        <p:spPr bwMode="auto">
          <a:xfrm>
            <a:off x="421910" y="524167"/>
            <a:ext cx="3987517" cy="265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85"/>
            <a:ext cx="9144000" cy="4831329"/>
          </a:xfrm>
          <a:prstGeom prst="rect">
            <a:avLst/>
          </a:prstGeom>
        </p:spPr>
      </p:pic>
      <p:pic>
        <p:nvPicPr>
          <p:cNvPr id="4" name="Track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9187" y="233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875CA48-2DF6-4BE1-B736-F35459644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3582" y="1268017"/>
            <a:ext cx="3071040" cy="258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2C7E0302-8BC6-48AA-972A-F793EF0221CA}"/>
              </a:ext>
            </a:extLst>
          </p:cNvPr>
          <p:cNvSpPr/>
          <p:nvPr/>
        </p:nvSpPr>
        <p:spPr>
          <a:xfrm>
            <a:off x="355650" y="4064771"/>
            <a:ext cx="6729151" cy="778652"/>
          </a:xfrm>
          <a:prstGeom prst="wedgeRoundRectCallout">
            <a:avLst>
              <a:gd name="adj1" fmla="val 56162"/>
              <a:gd name="adj2" fmla="val -2465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358F59"/>
                </a:solidFill>
                <a:latin typeface="Comic Sans MS" panose="030F0702030302020204" pitchFamily="66" charset="0"/>
              </a:rPr>
              <a:t>I watch TV in the morning.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7F4A4738-F5DD-4DF4-B5E8-96114C157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881" y="419100"/>
            <a:ext cx="1349650" cy="12255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3D288184-7F17-406D-9582-701698066D27}"/>
              </a:ext>
            </a:extLst>
          </p:cNvPr>
          <p:cNvSpPr/>
          <p:nvPr/>
        </p:nvSpPr>
        <p:spPr>
          <a:xfrm>
            <a:off x="1430725" y="202508"/>
            <a:ext cx="7513983" cy="859745"/>
          </a:xfrm>
          <a:prstGeom prst="wedgeRoundRectCallout">
            <a:avLst>
              <a:gd name="adj1" fmla="val -47559"/>
              <a:gd name="adj2" fmla="val 695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When do you watch TV?</a:t>
            </a: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xmlns="" id="{56071ACC-A682-78FC-FA8E-55E49480E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266" y="3369922"/>
            <a:ext cx="1552734" cy="13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93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875CA48-2DF6-4BE1-B736-F35459644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3582" y="1350577"/>
            <a:ext cx="3071040" cy="24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2C7E0302-8BC6-48AA-972A-F793EF0221CA}"/>
              </a:ext>
            </a:extLst>
          </p:cNvPr>
          <p:cNvSpPr/>
          <p:nvPr/>
        </p:nvSpPr>
        <p:spPr>
          <a:xfrm>
            <a:off x="355650" y="4064771"/>
            <a:ext cx="6729151" cy="778652"/>
          </a:xfrm>
          <a:prstGeom prst="wedgeRoundRectCallout">
            <a:avLst>
              <a:gd name="adj1" fmla="val 56162"/>
              <a:gd name="adj2" fmla="val -2465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358F59"/>
                </a:solidFill>
                <a:latin typeface="Comic Sans MS" panose="030F0702030302020204" pitchFamily="66" charset="0"/>
              </a:rPr>
              <a:t>I watch TV at noon.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7F4A4738-F5DD-4DF4-B5E8-96114C157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75661" y="3607031"/>
            <a:ext cx="1469047" cy="133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059B5A2F-3139-4A0E-B0A8-B961DA7F92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-1" y="425049"/>
            <a:ext cx="1430725" cy="1192271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3D288184-7F17-406D-9582-701698066D27}"/>
              </a:ext>
            </a:extLst>
          </p:cNvPr>
          <p:cNvSpPr/>
          <p:nvPr/>
        </p:nvSpPr>
        <p:spPr>
          <a:xfrm>
            <a:off x="1430725" y="202508"/>
            <a:ext cx="7513983" cy="859745"/>
          </a:xfrm>
          <a:prstGeom prst="wedgeRoundRectCallout">
            <a:avLst>
              <a:gd name="adj1" fmla="val -47559"/>
              <a:gd name="adj2" fmla="val 695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When do you watch TV?</a:t>
            </a:r>
          </a:p>
        </p:txBody>
      </p:sp>
    </p:spTree>
    <p:extLst>
      <p:ext uri="{BB962C8B-B14F-4D97-AF65-F5344CB8AC3E}">
        <p14:creationId xmlns:p14="http://schemas.microsoft.com/office/powerpoint/2010/main" val="27928252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875CA48-2DF6-4BE1-B736-F35459644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3582" y="1287656"/>
            <a:ext cx="3071040" cy="25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2C7E0302-8BC6-48AA-972A-F793EF0221CA}"/>
              </a:ext>
            </a:extLst>
          </p:cNvPr>
          <p:cNvSpPr/>
          <p:nvPr/>
        </p:nvSpPr>
        <p:spPr>
          <a:xfrm>
            <a:off x="1089965" y="3856380"/>
            <a:ext cx="6289166" cy="1287120"/>
          </a:xfrm>
          <a:prstGeom prst="wedgeRoundRectCallout">
            <a:avLst>
              <a:gd name="adj1" fmla="val 56162"/>
              <a:gd name="adj2" fmla="val -2465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358F59"/>
                </a:solidFill>
                <a:latin typeface="Comic Sans MS" panose="030F0702030302020204" pitchFamily="66" charset="0"/>
              </a:rPr>
              <a:t>I watch TV </a:t>
            </a:r>
            <a:br>
              <a:rPr lang="en-US" sz="3800" b="1" dirty="0">
                <a:solidFill>
                  <a:srgbClr val="358F59"/>
                </a:solidFill>
                <a:latin typeface="Comic Sans MS" panose="030F0702030302020204" pitchFamily="66" charset="0"/>
              </a:rPr>
            </a:br>
            <a:r>
              <a:rPr lang="en-US" sz="3800" b="1" dirty="0">
                <a:solidFill>
                  <a:srgbClr val="358F59"/>
                </a:solidFill>
                <a:latin typeface="Comic Sans MS" panose="030F0702030302020204" pitchFamily="66" charset="0"/>
              </a:rPr>
              <a:t>in the afternoon.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7F4A4738-F5DD-4DF4-B5E8-96114C157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881" y="534911"/>
            <a:ext cx="1222111" cy="110973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3D288184-7F17-406D-9582-701698066D27}"/>
              </a:ext>
            </a:extLst>
          </p:cNvPr>
          <p:cNvSpPr/>
          <p:nvPr/>
        </p:nvSpPr>
        <p:spPr>
          <a:xfrm>
            <a:off x="1430725" y="202508"/>
            <a:ext cx="7513983" cy="859745"/>
          </a:xfrm>
          <a:prstGeom prst="wedgeRoundRectCallout">
            <a:avLst>
              <a:gd name="adj1" fmla="val -47559"/>
              <a:gd name="adj2" fmla="val 695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When do you watch TV?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B65549-21BB-ECC8-05FC-63F9141B4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807478" y="3534646"/>
            <a:ext cx="1336522" cy="150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21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928627" y="2191996"/>
            <a:ext cx="420126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.VnBook-Antiqua" panose="020B7200000000000000" pitchFamily="34" charset="0"/>
              </a:rPr>
              <a:t>Warm-up</a:t>
            </a:r>
            <a:endParaRPr sz="6000" dirty="0">
              <a:latin typeface=".VnBook-Antiqua" panose="020B7200000000000000" pitchFamily="34" charset="0"/>
            </a:endParaRPr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xfrm>
            <a:off x="2171075" y="1098000"/>
            <a:ext cx="1629304" cy="840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>
                <a:solidFill>
                  <a:schemeClr val="lt1"/>
                </a:solidFill>
                <a:latin typeface=".VnBook-Antiqua" panose="020B7200000000000000" pitchFamily="34" charset="0"/>
              </a:rPr>
              <a:t>01</a:t>
            </a:r>
            <a:endParaRPr sz="7500" dirty="0">
              <a:solidFill>
                <a:schemeClr val="lt1"/>
              </a:solidFill>
              <a:latin typeface=".VnBook-Antiqua" panose="020B7200000000000000" pitchFamily="34" charset="0"/>
            </a:endParaRP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502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875CA48-2DF6-4BE1-B736-F35459644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876" y="1287656"/>
            <a:ext cx="3068452" cy="25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2C7E0302-8BC6-48AA-972A-F793EF0221CA}"/>
              </a:ext>
            </a:extLst>
          </p:cNvPr>
          <p:cNvSpPr/>
          <p:nvPr/>
        </p:nvSpPr>
        <p:spPr>
          <a:xfrm>
            <a:off x="1089965" y="3856380"/>
            <a:ext cx="6289166" cy="1287120"/>
          </a:xfrm>
          <a:prstGeom prst="wedgeRoundRectCallout">
            <a:avLst>
              <a:gd name="adj1" fmla="val 56162"/>
              <a:gd name="adj2" fmla="val -2465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358F59"/>
                </a:solidFill>
                <a:latin typeface="Comic Sans MS" panose="030F0702030302020204" pitchFamily="66" charset="0"/>
              </a:rPr>
              <a:t>I watch TV </a:t>
            </a:r>
            <a:br>
              <a:rPr lang="en-US" sz="3800" b="1" dirty="0">
                <a:solidFill>
                  <a:srgbClr val="358F59"/>
                </a:solidFill>
                <a:latin typeface="Comic Sans MS" panose="030F0702030302020204" pitchFamily="66" charset="0"/>
              </a:rPr>
            </a:br>
            <a:r>
              <a:rPr lang="en-US" sz="3800" b="1" dirty="0">
                <a:solidFill>
                  <a:srgbClr val="358F59"/>
                </a:solidFill>
                <a:latin typeface="Comic Sans MS" panose="030F0702030302020204" pitchFamily="66" charset="0"/>
              </a:rPr>
              <a:t>in the evening.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xmlns="" id="{7F4A4738-F5DD-4DF4-B5E8-96114C157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261" y="394469"/>
            <a:ext cx="1346464" cy="1222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3D288184-7F17-406D-9582-701698066D27}"/>
              </a:ext>
            </a:extLst>
          </p:cNvPr>
          <p:cNvSpPr/>
          <p:nvPr/>
        </p:nvSpPr>
        <p:spPr>
          <a:xfrm>
            <a:off x="1430725" y="202508"/>
            <a:ext cx="7513983" cy="859745"/>
          </a:xfrm>
          <a:prstGeom prst="wedgeRoundRectCallout">
            <a:avLst>
              <a:gd name="adj1" fmla="val -47559"/>
              <a:gd name="adj2" fmla="val 6956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rgbClr val="00B0F0"/>
                </a:solidFill>
                <a:latin typeface="Comic Sans MS" panose="030F0702030302020204" pitchFamily="66" charset="0"/>
              </a:rPr>
              <a:t>When do you watch TV?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3D5F06-70F8-DDFA-6194-E50BD77EF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303" y="3649980"/>
            <a:ext cx="1411955" cy="13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59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274077" y="2373497"/>
            <a:ext cx="5711432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.VnBook-Antiqua" panose="020B7200000000000000" pitchFamily="34" charset="0"/>
              </a:rPr>
              <a:t>Let’s talk.</a:t>
            </a:r>
            <a:endParaRPr sz="6000" dirty="0">
              <a:latin typeface=".VnBook-Antiqua" panose="020B7200000000000000" pitchFamily="34" charset="0"/>
            </a:endParaRPr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xfrm>
            <a:off x="2113094" y="1148181"/>
            <a:ext cx="1629304" cy="840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>
                <a:solidFill>
                  <a:schemeClr val="lt1"/>
                </a:solidFill>
                <a:latin typeface=".VnBook-Antiqua" panose="020B7200000000000000" pitchFamily="34" charset="0"/>
              </a:rPr>
              <a:t>04</a:t>
            </a:r>
            <a:endParaRPr sz="7500" dirty="0">
              <a:solidFill>
                <a:schemeClr val="lt1"/>
              </a:solidFill>
              <a:latin typeface=".VnBook-Antiqua" panose="020B7200000000000000" pitchFamily="34" charset="0"/>
            </a:endParaRP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3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069"/>
            <a:ext cx="9144000" cy="27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930849" y="2262748"/>
            <a:ext cx="420126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.VnBook-Antiqua" panose="020B7200000000000000" pitchFamily="34" charset="0"/>
              </a:rPr>
              <a:t>Game</a:t>
            </a:r>
            <a:endParaRPr sz="6000" dirty="0">
              <a:latin typeface=".VnBook-Antiqua" panose="020B7200000000000000" pitchFamily="34" charset="0"/>
            </a:endParaRPr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xfrm>
            <a:off x="2128837" y="1098000"/>
            <a:ext cx="1629304" cy="840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>
                <a:solidFill>
                  <a:schemeClr val="lt1"/>
                </a:solidFill>
                <a:latin typeface=".VnBook-Antiqua" panose="020B7200000000000000" pitchFamily="34" charset="0"/>
              </a:rPr>
              <a:t>05</a:t>
            </a:r>
            <a:endParaRPr sz="7500" dirty="0">
              <a:solidFill>
                <a:schemeClr val="lt1"/>
              </a:solidFill>
              <a:latin typeface=".VnBook-Antiqua" panose="020B7200000000000000" pitchFamily="34" charset="0"/>
            </a:endParaRP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31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1" name="Google Shape;1791;p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50" y="192775"/>
            <a:ext cx="415200" cy="4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" name="Google Shape;1792;p1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025" y="320250"/>
            <a:ext cx="415200" cy="4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793" name="Google Shape;1793;p153"/>
          <p:cNvSpPr/>
          <p:nvPr/>
        </p:nvSpPr>
        <p:spPr>
          <a:xfrm rot="5400000">
            <a:off x="1308900" y="2728600"/>
            <a:ext cx="893100" cy="35109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293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4" name="Google Shape;1794;p153"/>
          <p:cNvSpPr/>
          <p:nvPr/>
        </p:nvSpPr>
        <p:spPr>
          <a:xfrm rot="-5400000">
            <a:off x="6946650" y="2722725"/>
            <a:ext cx="893100" cy="35016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5" name="Google Shape;1795;p153"/>
          <p:cNvSpPr txBox="1">
            <a:spLocks noGrp="1"/>
          </p:cNvSpPr>
          <p:nvPr>
            <p:ph type="title"/>
          </p:nvPr>
        </p:nvSpPr>
        <p:spPr>
          <a:xfrm>
            <a:off x="-685800" y="4283778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watching TV</a:t>
            </a:r>
            <a:endParaRPr sz="4100" dirty="0"/>
          </a:p>
        </p:txBody>
      </p:sp>
      <p:sp>
        <p:nvSpPr>
          <p:cNvPr id="1796" name="Google Shape;1796;p153"/>
          <p:cNvSpPr txBox="1">
            <a:spLocks noGrp="1"/>
          </p:cNvSpPr>
          <p:nvPr>
            <p:ph type="title"/>
          </p:nvPr>
        </p:nvSpPr>
        <p:spPr>
          <a:xfrm>
            <a:off x="5099325" y="4218103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washing TV</a:t>
            </a:r>
            <a:endParaRPr sz="4100" dirty="0"/>
          </a:p>
        </p:txBody>
      </p:sp>
      <p:sp>
        <p:nvSpPr>
          <p:cNvPr id="4" name="Google Shape;1733;p149">
            <a:extLst>
              <a:ext uri="{FF2B5EF4-FFF2-40B4-BE49-F238E27FC236}">
                <a16:creationId xmlns:a16="http://schemas.microsoft.com/office/drawing/2014/main" xmlns="" id="{1A80EF99-F793-CA09-4AA4-A67948ABF73D}"/>
              </a:ext>
            </a:extLst>
          </p:cNvPr>
          <p:cNvSpPr/>
          <p:nvPr/>
        </p:nvSpPr>
        <p:spPr>
          <a:xfrm>
            <a:off x="1263406" y="163260"/>
            <a:ext cx="5915869" cy="1176590"/>
          </a:xfrm>
          <a:prstGeom prst="roundRect">
            <a:avLst>
              <a:gd name="adj" fmla="val 50000"/>
            </a:avLst>
          </a:prstGeom>
          <a:solidFill>
            <a:srgbClr val="5C3972"/>
          </a:solidFill>
          <a:ln>
            <a:noFill/>
          </a:ln>
          <a:effectLst>
            <a:outerShdw dist="57150" dir="5400000" algn="bl" rotWithShape="0">
              <a:srgbClr val="A893B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734;p149">
            <a:extLst>
              <a:ext uri="{FF2B5EF4-FFF2-40B4-BE49-F238E27FC236}">
                <a16:creationId xmlns:a16="http://schemas.microsoft.com/office/drawing/2014/main" xmlns="" id="{F1D24699-8816-832F-32C6-738FFED30389}"/>
              </a:ext>
            </a:extLst>
          </p:cNvPr>
          <p:cNvSpPr txBox="1">
            <a:spLocks/>
          </p:cNvSpPr>
          <p:nvPr/>
        </p:nvSpPr>
        <p:spPr>
          <a:xfrm>
            <a:off x="1240830" y="573104"/>
            <a:ext cx="6129794" cy="87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2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sz="4000" dirty="0"/>
              <a:t>A: What is Mai’s hobby?</a:t>
            </a:r>
            <a:br>
              <a:rPr lang="en-US" sz="4000" dirty="0"/>
            </a:br>
            <a:r>
              <a:rPr lang="en-US" sz="4000" dirty="0"/>
              <a:t>B: It’s _______________.</a:t>
            </a:r>
          </a:p>
          <a:p>
            <a:endParaRPr lang="en-US" sz="4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43854C-C4B7-B5A2-EC27-C7CA3FB258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76" y="1339850"/>
            <a:ext cx="5597248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154"/>
          <p:cNvSpPr/>
          <p:nvPr/>
        </p:nvSpPr>
        <p:spPr>
          <a:xfrm>
            <a:off x="1303019" y="753502"/>
            <a:ext cx="6001863" cy="1420898"/>
          </a:xfrm>
          <a:prstGeom prst="roundRect">
            <a:avLst>
              <a:gd name="adj" fmla="val 50000"/>
            </a:avLst>
          </a:prstGeom>
          <a:solidFill>
            <a:srgbClr val="5C3972"/>
          </a:solidFill>
          <a:ln>
            <a:noFill/>
          </a:ln>
          <a:effectLst>
            <a:outerShdw dist="57150" dir="5400000" algn="bl" rotWithShape="0">
              <a:srgbClr val="A893B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5" name="Google Shape;1805;p154"/>
          <p:cNvSpPr txBox="1">
            <a:spLocks noGrp="1"/>
          </p:cNvSpPr>
          <p:nvPr>
            <p:ph type="title"/>
          </p:nvPr>
        </p:nvSpPr>
        <p:spPr>
          <a:xfrm>
            <a:off x="1220307" y="1016358"/>
            <a:ext cx="6124243" cy="1098192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/>
              <a:t>______ do you watch TV?</a:t>
            </a:r>
            <a:endParaRPr sz="4000" dirty="0"/>
          </a:p>
        </p:txBody>
      </p:sp>
      <p:pic>
        <p:nvPicPr>
          <p:cNvPr id="1806" name="Google Shape;1806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50" y="192775"/>
            <a:ext cx="415200" cy="4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7" name="Google Shape;1807;p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025" y="320250"/>
            <a:ext cx="415200" cy="4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808" name="Google Shape;1808;p154"/>
          <p:cNvSpPr/>
          <p:nvPr/>
        </p:nvSpPr>
        <p:spPr>
          <a:xfrm rot="5400000">
            <a:off x="1308900" y="2728600"/>
            <a:ext cx="893100" cy="35109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293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9" name="Google Shape;1809;p154"/>
          <p:cNvSpPr/>
          <p:nvPr/>
        </p:nvSpPr>
        <p:spPr>
          <a:xfrm rot="-5400000">
            <a:off x="6946650" y="2722725"/>
            <a:ext cx="893100" cy="35016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0" name="Google Shape;1810;p154"/>
          <p:cNvSpPr txBox="1">
            <a:spLocks noGrp="1"/>
          </p:cNvSpPr>
          <p:nvPr>
            <p:ph type="title"/>
          </p:nvPr>
        </p:nvSpPr>
        <p:spPr>
          <a:xfrm>
            <a:off x="-685800" y="4283778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When</a:t>
            </a:r>
            <a:endParaRPr sz="4100" dirty="0"/>
          </a:p>
        </p:txBody>
      </p:sp>
      <p:sp>
        <p:nvSpPr>
          <p:cNvPr id="1811" name="Google Shape;1811;p154"/>
          <p:cNvSpPr txBox="1">
            <a:spLocks noGrp="1"/>
          </p:cNvSpPr>
          <p:nvPr>
            <p:ph type="title"/>
          </p:nvPr>
        </p:nvSpPr>
        <p:spPr>
          <a:xfrm>
            <a:off x="5099325" y="4218103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What</a:t>
            </a:r>
            <a:endParaRPr sz="4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55"/>
          <p:cNvSpPr/>
          <p:nvPr/>
        </p:nvSpPr>
        <p:spPr>
          <a:xfrm>
            <a:off x="1580826" y="958584"/>
            <a:ext cx="6178923" cy="1581465"/>
          </a:xfrm>
          <a:prstGeom prst="roundRect">
            <a:avLst>
              <a:gd name="adj" fmla="val 50000"/>
            </a:avLst>
          </a:prstGeom>
          <a:solidFill>
            <a:srgbClr val="5C3972"/>
          </a:solidFill>
          <a:ln>
            <a:noFill/>
          </a:ln>
          <a:effectLst>
            <a:outerShdw dist="57150" dir="5400000" algn="bl" rotWithShape="0">
              <a:srgbClr val="A893B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0" name="Google Shape;1820;p155"/>
          <p:cNvSpPr txBox="1">
            <a:spLocks noGrp="1"/>
          </p:cNvSpPr>
          <p:nvPr>
            <p:ph type="title"/>
          </p:nvPr>
        </p:nvSpPr>
        <p:spPr>
          <a:xfrm>
            <a:off x="2000899" y="1075138"/>
            <a:ext cx="5484781" cy="1222292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When  do you _____ TV?</a:t>
            </a:r>
            <a:endParaRPr sz="4000" dirty="0"/>
          </a:p>
        </p:txBody>
      </p:sp>
      <p:pic>
        <p:nvPicPr>
          <p:cNvPr id="1821" name="Google Shape;1821;p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50" y="192775"/>
            <a:ext cx="415200" cy="4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2" name="Google Shape;1822;p1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025" y="320250"/>
            <a:ext cx="415200" cy="4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155"/>
          <p:cNvSpPr/>
          <p:nvPr/>
        </p:nvSpPr>
        <p:spPr>
          <a:xfrm rot="5400000">
            <a:off x="1308900" y="2728600"/>
            <a:ext cx="893100" cy="35109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293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4" name="Google Shape;1824;p155"/>
          <p:cNvSpPr/>
          <p:nvPr/>
        </p:nvSpPr>
        <p:spPr>
          <a:xfrm rot="-5400000">
            <a:off x="6946650" y="2722725"/>
            <a:ext cx="893100" cy="35016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5" name="Google Shape;1825;p155"/>
          <p:cNvSpPr txBox="1">
            <a:spLocks noGrp="1"/>
          </p:cNvSpPr>
          <p:nvPr>
            <p:ph type="title"/>
          </p:nvPr>
        </p:nvSpPr>
        <p:spPr>
          <a:xfrm>
            <a:off x="-685800" y="4283778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watching</a:t>
            </a:r>
            <a:endParaRPr sz="4100" dirty="0"/>
          </a:p>
        </p:txBody>
      </p:sp>
      <p:sp>
        <p:nvSpPr>
          <p:cNvPr id="1826" name="Google Shape;1826;p155"/>
          <p:cNvSpPr txBox="1">
            <a:spLocks noGrp="1"/>
          </p:cNvSpPr>
          <p:nvPr>
            <p:ph type="title"/>
          </p:nvPr>
        </p:nvSpPr>
        <p:spPr>
          <a:xfrm>
            <a:off x="5099325" y="4218103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watch</a:t>
            </a:r>
            <a:endParaRPr sz="4100" dirty="0"/>
          </a:p>
        </p:txBody>
      </p:sp>
    </p:spTree>
    <p:extLst>
      <p:ext uri="{BB962C8B-B14F-4D97-AF65-F5344CB8AC3E}">
        <p14:creationId xmlns:p14="http://schemas.microsoft.com/office/powerpoint/2010/main" val="42138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6" name="Google Shape;1806;p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50" y="192775"/>
            <a:ext cx="415200" cy="4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7" name="Google Shape;1807;p1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025" y="320250"/>
            <a:ext cx="415200" cy="4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808" name="Google Shape;1808;p154"/>
          <p:cNvSpPr/>
          <p:nvPr/>
        </p:nvSpPr>
        <p:spPr>
          <a:xfrm rot="5400000">
            <a:off x="1308900" y="2728600"/>
            <a:ext cx="893100" cy="35109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293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09" name="Google Shape;1809;p154"/>
          <p:cNvSpPr/>
          <p:nvPr/>
        </p:nvSpPr>
        <p:spPr>
          <a:xfrm rot="-5400000">
            <a:off x="6946650" y="2722725"/>
            <a:ext cx="893100" cy="35016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10" name="Google Shape;1810;p154"/>
          <p:cNvSpPr txBox="1">
            <a:spLocks noGrp="1"/>
          </p:cNvSpPr>
          <p:nvPr>
            <p:ph type="title"/>
          </p:nvPr>
        </p:nvSpPr>
        <p:spPr>
          <a:xfrm>
            <a:off x="-685800" y="4283778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do</a:t>
            </a:r>
            <a:endParaRPr sz="4100" dirty="0"/>
          </a:p>
        </p:txBody>
      </p:sp>
      <p:sp>
        <p:nvSpPr>
          <p:cNvPr id="1811" name="Google Shape;1811;p154"/>
          <p:cNvSpPr txBox="1">
            <a:spLocks noGrp="1"/>
          </p:cNvSpPr>
          <p:nvPr>
            <p:ph type="title"/>
          </p:nvPr>
        </p:nvSpPr>
        <p:spPr>
          <a:xfrm>
            <a:off x="5099325" y="4218103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does</a:t>
            </a:r>
            <a:endParaRPr sz="4100" dirty="0"/>
          </a:p>
        </p:txBody>
      </p:sp>
      <p:sp>
        <p:nvSpPr>
          <p:cNvPr id="4" name="Google Shape;1819;p155">
            <a:extLst>
              <a:ext uri="{FF2B5EF4-FFF2-40B4-BE49-F238E27FC236}">
                <a16:creationId xmlns:a16="http://schemas.microsoft.com/office/drawing/2014/main" xmlns="" id="{7FFF45D3-96A8-F562-4A72-29A6596C2406}"/>
              </a:ext>
            </a:extLst>
          </p:cNvPr>
          <p:cNvSpPr/>
          <p:nvPr/>
        </p:nvSpPr>
        <p:spPr>
          <a:xfrm>
            <a:off x="2068699" y="958584"/>
            <a:ext cx="5564215" cy="1581465"/>
          </a:xfrm>
          <a:prstGeom prst="roundRect">
            <a:avLst>
              <a:gd name="adj" fmla="val 50000"/>
            </a:avLst>
          </a:prstGeom>
          <a:solidFill>
            <a:srgbClr val="5C3972"/>
          </a:solidFill>
          <a:ln>
            <a:noFill/>
          </a:ln>
          <a:effectLst>
            <a:outerShdw dist="57150" dir="5400000" algn="bl" rotWithShape="0">
              <a:srgbClr val="A893B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820;p155">
            <a:extLst>
              <a:ext uri="{FF2B5EF4-FFF2-40B4-BE49-F238E27FC236}">
                <a16:creationId xmlns:a16="http://schemas.microsoft.com/office/drawing/2014/main" xmlns="" id="{2A540D4A-3147-61E1-94E2-E41B2E9D4AC5}"/>
              </a:ext>
            </a:extLst>
          </p:cNvPr>
          <p:cNvSpPr txBox="1">
            <a:spLocks/>
          </p:cNvSpPr>
          <p:nvPr/>
        </p:nvSpPr>
        <p:spPr>
          <a:xfrm>
            <a:off x="2000900" y="1075138"/>
            <a:ext cx="5632014" cy="122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2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sz="4000" dirty="0"/>
              <a:t>When ___ you watch TV?</a:t>
            </a:r>
          </a:p>
        </p:txBody>
      </p:sp>
    </p:spTree>
    <p:extLst>
      <p:ext uri="{BB962C8B-B14F-4D97-AF65-F5344CB8AC3E}">
        <p14:creationId xmlns:p14="http://schemas.microsoft.com/office/powerpoint/2010/main" val="18181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9" grpId="0" animBg="1"/>
      <p:bldP spid="18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149"/>
          <p:cNvSpPr/>
          <p:nvPr/>
        </p:nvSpPr>
        <p:spPr>
          <a:xfrm>
            <a:off x="1799450" y="163260"/>
            <a:ext cx="5110575" cy="688200"/>
          </a:xfrm>
          <a:prstGeom prst="roundRect">
            <a:avLst>
              <a:gd name="adj" fmla="val 50000"/>
            </a:avLst>
          </a:prstGeom>
          <a:solidFill>
            <a:srgbClr val="5C3972"/>
          </a:solidFill>
          <a:ln>
            <a:noFill/>
          </a:ln>
          <a:effectLst>
            <a:outerShdw dist="57150" dir="5400000" algn="bl" rotWithShape="0">
              <a:srgbClr val="A893B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4" name="Google Shape;1734;p149"/>
          <p:cNvSpPr txBox="1">
            <a:spLocks noGrp="1"/>
          </p:cNvSpPr>
          <p:nvPr>
            <p:ph type="title"/>
          </p:nvPr>
        </p:nvSpPr>
        <p:spPr>
          <a:xfrm>
            <a:off x="1263406" y="212900"/>
            <a:ext cx="6129794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I  watch TV </a:t>
            </a:r>
            <a:r>
              <a:rPr lang="en" sz="4500" dirty="0" smtClean="0"/>
              <a:t> _____.</a:t>
            </a:r>
            <a:endParaRPr sz="4500" dirty="0"/>
          </a:p>
        </p:txBody>
      </p:sp>
      <p:pic>
        <p:nvPicPr>
          <p:cNvPr id="1735" name="Google Shape;1735;p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50" y="192775"/>
            <a:ext cx="415200" cy="4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6" name="Google Shape;1736;p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025" y="320250"/>
            <a:ext cx="415200" cy="4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737" name="Google Shape;1737;p149"/>
          <p:cNvSpPr/>
          <p:nvPr/>
        </p:nvSpPr>
        <p:spPr>
          <a:xfrm rot="5400000">
            <a:off x="1308900" y="2728600"/>
            <a:ext cx="893100" cy="35109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293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8" name="Google Shape;1738;p149"/>
          <p:cNvSpPr/>
          <p:nvPr/>
        </p:nvSpPr>
        <p:spPr>
          <a:xfrm rot="-5400000">
            <a:off x="6946650" y="2722725"/>
            <a:ext cx="893100" cy="35016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9" name="Google Shape;1739;p149"/>
          <p:cNvSpPr txBox="1">
            <a:spLocks noGrp="1"/>
          </p:cNvSpPr>
          <p:nvPr>
            <p:ph type="title"/>
          </p:nvPr>
        </p:nvSpPr>
        <p:spPr>
          <a:xfrm>
            <a:off x="-530325" y="4218103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 smtClean="0"/>
              <a:t> at noon</a:t>
            </a:r>
            <a:endParaRPr sz="4100" dirty="0"/>
          </a:p>
        </p:txBody>
      </p:sp>
      <p:sp>
        <p:nvSpPr>
          <p:cNvPr id="1740" name="Google Shape;1740;p149"/>
          <p:cNvSpPr txBox="1">
            <a:spLocks noGrp="1"/>
          </p:cNvSpPr>
          <p:nvPr>
            <p:ph type="title"/>
          </p:nvPr>
        </p:nvSpPr>
        <p:spPr>
          <a:xfrm>
            <a:off x="5099325" y="4218103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/>
              <a:t>i</a:t>
            </a:r>
            <a:r>
              <a:rPr lang="en-US" sz="4100" dirty="0" smtClean="0"/>
              <a:t>n t</a:t>
            </a:r>
            <a:r>
              <a:rPr lang="en" sz="4100" dirty="0" smtClean="0"/>
              <a:t>he morning</a:t>
            </a:r>
            <a:endParaRPr sz="41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5BFDBCB-D4F0-8067-9264-B2099AB882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51" y="1132890"/>
            <a:ext cx="2793971" cy="2495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9" name="Google Shape;1749;p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50" y="192775"/>
            <a:ext cx="415200" cy="4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0" name="Google Shape;1750;p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025" y="320250"/>
            <a:ext cx="415200" cy="4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751" name="Google Shape;1751;p150"/>
          <p:cNvSpPr/>
          <p:nvPr/>
        </p:nvSpPr>
        <p:spPr>
          <a:xfrm rot="5400000">
            <a:off x="1308900" y="2728600"/>
            <a:ext cx="893100" cy="35109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293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2" name="Google Shape;1752;p150"/>
          <p:cNvSpPr/>
          <p:nvPr/>
        </p:nvSpPr>
        <p:spPr>
          <a:xfrm rot="-5400000">
            <a:off x="6946650" y="2722725"/>
            <a:ext cx="893100" cy="35016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3" name="Google Shape;1753;p150"/>
          <p:cNvSpPr txBox="1">
            <a:spLocks noGrp="1"/>
          </p:cNvSpPr>
          <p:nvPr>
            <p:ph type="title"/>
          </p:nvPr>
        </p:nvSpPr>
        <p:spPr>
          <a:xfrm>
            <a:off x="-685800" y="4283778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at night</a:t>
            </a:r>
            <a:endParaRPr sz="4100" dirty="0"/>
          </a:p>
        </p:txBody>
      </p:sp>
      <p:sp>
        <p:nvSpPr>
          <p:cNvPr id="1754" name="Google Shape;1754;p150"/>
          <p:cNvSpPr txBox="1">
            <a:spLocks noGrp="1"/>
          </p:cNvSpPr>
          <p:nvPr>
            <p:ph type="title"/>
          </p:nvPr>
        </p:nvSpPr>
        <p:spPr>
          <a:xfrm>
            <a:off x="5099325" y="4218103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/>
              <a:t>a</a:t>
            </a:r>
            <a:r>
              <a:rPr lang="en-US" sz="4100" dirty="0" smtClean="0"/>
              <a:t>t noon</a:t>
            </a:r>
            <a:endParaRPr sz="4100" dirty="0"/>
          </a:p>
        </p:txBody>
      </p:sp>
      <p:sp>
        <p:nvSpPr>
          <p:cNvPr id="4" name="Google Shape;1733;p149">
            <a:extLst>
              <a:ext uri="{FF2B5EF4-FFF2-40B4-BE49-F238E27FC236}">
                <a16:creationId xmlns:a16="http://schemas.microsoft.com/office/drawing/2014/main" xmlns="" id="{914932E9-76B1-E9A5-E1C8-E7B66579C32D}"/>
              </a:ext>
            </a:extLst>
          </p:cNvPr>
          <p:cNvSpPr/>
          <p:nvPr/>
        </p:nvSpPr>
        <p:spPr>
          <a:xfrm>
            <a:off x="1799450" y="163260"/>
            <a:ext cx="5110575" cy="688200"/>
          </a:xfrm>
          <a:prstGeom prst="roundRect">
            <a:avLst>
              <a:gd name="adj" fmla="val 50000"/>
            </a:avLst>
          </a:prstGeom>
          <a:solidFill>
            <a:srgbClr val="5C3972"/>
          </a:solidFill>
          <a:ln>
            <a:noFill/>
          </a:ln>
          <a:effectLst>
            <a:outerShdw dist="57150" dir="5400000" algn="bl" rotWithShape="0">
              <a:srgbClr val="A893B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734;p149">
            <a:extLst>
              <a:ext uri="{FF2B5EF4-FFF2-40B4-BE49-F238E27FC236}">
                <a16:creationId xmlns:a16="http://schemas.microsoft.com/office/drawing/2014/main" xmlns="" id="{A6D7AC1E-B5A8-9426-74DE-B51D791FEF4A}"/>
              </a:ext>
            </a:extLst>
          </p:cNvPr>
          <p:cNvSpPr txBox="1">
            <a:spLocks/>
          </p:cNvSpPr>
          <p:nvPr/>
        </p:nvSpPr>
        <p:spPr>
          <a:xfrm>
            <a:off x="1263406" y="212900"/>
            <a:ext cx="612979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2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sz="4500" dirty="0"/>
              <a:t>I  watch TV </a:t>
            </a:r>
            <a:r>
              <a:rPr lang="en-US" sz="4500" dirty="0" smtClean="0"/>
              <a:t> _____.</a:t>
            </a:r>
            <a:endParaRPr lang="en-US" sz="4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A3BDCF-4D99-AB3D-1BE0-2160F8BA6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87" y="1351255"/>
            <a:ext cx="2400300" cy="2175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38"/>
          <p:cNvSpPr txBox="1">
            <a:spLocks noGrp="1"/>
          </p:cNvSpPr>
          <p:nvPr>
            <p:ph type="title"/>
          </p:nvPr>
        </p:nvSpPr>
        <p:spPr>
          <a:xfrm>
            <a:off x="2246340" y="1670049"/>
            <a:ext cx="5023139" cy="15379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58F59"/>
                </a:solidFill>
                <a:latin typeface=".VnBook-Antiqua" panose="020B7200000000000000" pitchFamily="34" charset="0"/>
              </a:rPr>
              <a:t>Guessing game</a:t>
            </a:r>
            <a:endParaRPr dirty="0">
              <a:solidFill>
                <a:srgbClr val="358F59"/>
              </a:solidFill>
              <a:latin typeface=".VnBook-Antiqua" panose="020B7200000000000000" pitchFamily="34" charset="0"/>
            </a:endParaRPr>
          </a:p>
        </p:txBody>
      </p:sp>
      <p:grpSp>
        <p:nvGrpSpPr>
          <p:cNvPr id="1163" name="Google Shape;1163;p38"/>
          <p:cNvGrpSpPr/>
          <p:nvPr/>
        </p:nvGrpSpPr>
        <p:grpSpPr>
          <a:xfrm>
            <a:off x="2917051" y="3610848"/>
            <a:ext cx="2927410" cy="993144"/>
            <a:chOff x="2917051" y="3610848"/>
            <a:chExt cx="2927410" cy="993144"/>
          </a:xfrm>
        </p:grpSpPr>
        <p:sp>
          <p:nvSpPr>
            <p:cNvPr id="1164" name="Google Shape;1164;p38"/>
            <p:cNvSpPr/>
            <p:nvPr/>
          </p:nvSpPr>
          <p:spPr>
            <a:xfrm rot="-624127">
              <a:off x="4282254" y="3744312"/>
              <a:ext cx="1526687" cy="532416"/>
            </a:xfrm>
            <a:custGeom>
              <a:avLst/>
              <a:gdLst/>
              <a:ahLst/>
              <a:cxnLst/>
              <a:rect l="l" t="t" r="r" b="b"/>
              <a:pathLst>
                <a:path w="46367" h="16170" extrusionOk="0">
                  <a:moveTo>
                    <a:pt x="44499" y="0"/>
                  </a:moveTo>
                  <a:cubicBezTo>
                    <a:pt x="44499" y="0"/>
                    <a:pt x="11108" y="5905"/>
                    <a:pt x="10708" y="6105"/>
                  </a:cubicBezTo>
                  <a:cubicBezTo>
                    <a:pt x="10341" y="6338"/>
                    <a:pt x="9774" y="7239"/>
                    <a:pt x="9574" y="7239"/>
                  </a:cubicBezTo>
                  <a:cubicBezTo>
                    <a:pt x="9340" y="7272"/>
                    <a:pt x="0" y="12276"/>
                    <a:pt x="67" y="12609"/>
                  </a:cubicBezTo>
                  <a:cubicBezTo>
                    <a:pt x="267" y="13610"/>
                    <a:pt x="301" y="13143"/>
                    <a:pt x="334" y="13977"/>
                  </a:cubicBezTo>
                  <a:cubicBezTo>
                    <a:pt x="367" y="14778"/>
                    <a:pt x="11108" y="15812"/>
                    <a:pt x="11108" y="15812"/>
                  </a:cubicBezTo>
                  <a:cubicBezTo>
                    <a:pt x="11108" y="15812"/>
                    <a:pt x="12028" y="16169"/>
                    <a:pt x="12749" y="16169"/>
                  </a:cubicBezTo>
                  <a:cubicBezTo>
                    <a:pt x="12852" y="16169"/>
                    <a:pt x="12951" y="16162"/>
                    <a:pt x="13043" y="16145"/>
                  </a:cubicBezTo>
                  <a:cubicBezTo>
                    <a:pt x="13310" y="16112"/>
                    <a:pt x="46367" y="10141"/>
                    <a:pt x="46367" y="10141"/>
                  </a:cubicBezTo>
                  <a:lnTo>
                    <a:pt x="444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-624127">
              <a:off x="4676611" y="3727185"/>
              <a:ext cx="1076389" cy="512265"/>
            </a:xfrm>
            <a:custGeom>
              <a:avLst/>
              <a:gdLst/>
              <a:ahLst/>
              <a:cxnLst/>
              <a:rect l="l" t="t" r="r" b="b"/>
              <a:pathLst>
                <a:path w="32691" h="15558" extrusionOk="0">
                  <a:moveTo>
                    <a:pt x="30570" y="0"/>
                  </a:moveTo>
                  <a:cubicBezTo>
                    <a:pt x="28807" y="0"/>
                    <a:pt x="395" y="4767"/>
                    <a:pt x="201" y="5350"/>
                  </a:cubicBezTo>
                  <a:cubicBezTo>
                    <a:pt x="0" y="5951"/>
                    <a:pt x="2069" y="15558"/>
                    <a:pt x="2069" y="15558"/>
                  </a:cubicBezTo>
                  <a:cubicBezTo>
                    <a:pt x="2069" y="15558"/>
                    <a:pt x="32390" y="10387"/>
                    <a:pt x="32524" y="10187"/>
                  </a:cubicBezTo>
                  <a:cubicBezTo>
                    <a:pt x="32690" y="9987"/>
                    <a:pt x="30789" y="313"/>
                    <a:pt x="30656" y="13"/>
                  </a:cubicBezTo>
                  <a:cubicBezTo>
                    <a:pt x="30652" y="4"/>
                    <a:pt x="30623" y="0"/>
                    <a:pt x="30570" y="0"/>
                  </a:cubicBezTo>
                  <a:close/>
                </a:path>
              </a:pathLst>
            </a:custGeom>
            <a:solidFill>
              <a:srgbClr val="000000">
                <a:alpha val="27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-624127">
              <a:off x="4754297" y="3937698"/>
              <a:ext cx="163445" cy="361364"/>
            </a:xfrm>
            <a:custGeom>
              <a:avLst/>
              <a:gdLst/>
              <a:ahLst/>
              <a:cxnLst/>
              <a:rect l="l" t="t" r="r" b="b"/>
              <a:pathLst>
                <a:path w="4964" h="10975" extrusionOk="0">
                  <a:moveTo>
                    <a:pt x="2862" y="0"/>
                  </a:moveTo>
                  <a:cubicBezTo>
                    <a:pt x="2862" y="0"/>
                    <a:pt x="627" y="467"/>
                    <a:pt x="327" y="467"/>
                  </a:cubicBezTo>
                  <a:cubicBezTo>
                    <a:pt x="327" y="467"/>
                    <a:pt x="326" y="467"/>
                    <a:pt x="326" y="467"/>
                  </a:cubicBezTo>
                  <a:cubicBezTo>
                    <a:pt x="1" y="467"/>
                    <a:pt x="2229" y="10975"/>
                    <a:pt x="2229" y="10975"/>
                  </a:cubicBezTo>
                  <a:lnTo>
                    <a:pt x="4964" y="10641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-624127">
              <a:off x="5505239" y="3654816"/>
              <a:ext cx="162359" cy="361364"/>
            </a:xfrm>
            <a:custGeom>
              <a:avLst/>
              <a:gdLst/>
              <a:ahLst/>
              <a:cxnLst/>
              <a:rect l="l" t="t" r="r" b="b"/>
              <a:pathLst>
                <a:path w="4931" h="10975" extrusionOk="0">
                  <a:moveTo>
                    <a:pt x="2829" y="0"/>
                  </a:moveTo>
                  <a:cubicBezTo>
                    <a:pt x="2829" y="0"/>
                    <a:pt x="627" y="467"/>
                    <a:pt x="294" y="467"/>
                  </a:cubicBezTo>
                  <a:cubicBezTo>
                    <a:pt x="293" y="467"/>
                    <a:pt x="293" y="467"/>
                    <a:pt x="292" y="467"/>
                  </a:cubicBezTo>
                  <a:cubicBezTo>
                    <a:pt x="0" y="467"/>
                    <a:pt x="2195" y="10975"/>
                    <a:pt x="2195" y="10975"/>
                  </a:cubicBezTo>
                  <a:lnTo>
                    <a:pt x="4930" y="10674"/>
                  </a:lnTo>
                  <a:lnTo>
                    <a:pt x="28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-624127">
              <a:off x="5004490" y="3895667"/>
              <a:ext cx="445326" cy="157519"/>
            </a:xfrm>
            <a:custGeom>
              <a:avLst/>
              <a:gdLst/>
              <a:ahLst/>
              <a:cxnLst/>
              <a:rect l="l" t="t" r="r" b="b"/>
              <a:pathLst>
                <a:path w="13525" h="4784" extrusionOk="0">
                  <a:moveTo>
                    <a:pt x="10165" y="1"/>
                  </a:moveTo>
                  <a:cubicBezTo>
                    <a:pt x="8398" y="1"/>
                    <a:pt x="6120" y="416"/>
                    <a:pt x="4076" y="962"/>
                  </a:cubicBezTo>
                  <a:cubicBezTo>
                    <a:pt x="407" y="1929"/>
                    <a:pt x="73" y="3797"/>
                    <a:pt x="73" y="3797"/>
                  </a:cubicBezTo>
                  <a:cubicBezTo>
                    <a:pt x="0" y="4465"/>
                    <a:pt x="1612" y="4784"/>
                    <a:pt x="3726" y="4784"/>
                  </a:cubicBezTo>
                  <a:cubicBezTo>
                    <a:pt x="7420" y="4784"/>
                    <a:pt x="12649" y="3811"/>
                    <a:pt x="13116" y="2029"/>
                  </a:cubicBezTo>
                  <a:cubicBezTo>
                    <a:pt x="13524" y="538"/>
                    <a:pt x="12175" y="1"/>
                    <a:pt x="10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-624127">
              <a:off x="4386139" y="4284475"/>
              <a:ext cx="295479" cy="39248"/>
            </a:xfrm>
            <a:custGeom>
              <a:avLst/>
              <a:gdLst/>
              <a:ahLst/>
              <a:cxnLst/>
              <a:rect l="l" t="t" r="r" b="b"/>
              <a:pathLst>
                <a:path w="8974" h="1192" extrusionOk="0">
                  <a:moveTo>
                    <a:pt x="4069" y="0"/>
                  </a:moveTo>
                  <a:cubicBezTo>
                    <a:pt x="2795" y="0"/>
                    <a:pt x="1592" y="79"/>
                    <a:pt x="1102" y="324"/>
                  </a:cubicBezTo>
                  <a:cubicBezTo>
                    <a:pt x="1" y="891"/>
                    <a:pt x="8173" y="1191"/>
                    <a:pt x="8173" y="1191"/>
                  </a:cubicBezTo>
                  <a:cubicBezTo>
                    <a:pt x="8974" y="1091"/>
                    <a:pt x="8907" y="524"/>
                    <a:pt x="8107" y="224"/>
                  </a:cubicBezTo>
                  <a:cubicBezTo>
                    <a:pt x="7909" y="165"/>
                    <a:pt x="5914" y="0"/>
                    <a:pt x="40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1124110">
              <a:off x="2972844" y="3818972"/>
              <a:ext cx="1391109" cy="576896"/>
            </a:xfrm>
            <a:custGeom>
              <a:avLst/>
              <a:gdLst/>
              <a:ahLst/>
              <a:cxnLst/>
              <a:rect l="l" t="t" r="r" b="b"/>
              <a:pathLst>
                <a:path w="37328" h="15480" extrusionOk="0">
                  <a:moveTo>
                    <a:pt x="14044" y="5139"/>
                  </a:moveTo>
                  <a:cubicBezTo>
                    <a:pt x="14678" y="7074"/>
                    <a:pt x="14211" y="8608"/>
                    <a:pt x="13777" y="9442"/>
                  </a:cubicBezTo>
                  <a:cubicBezTo>
                    <a:pt x="13010" y="10977"/>
                    <a:pt x="11676" y="11844"/>
                    <a:pt x="10842" y="11844"/>
                  </a:cubicBezTo>
                  <a:cubicBezTo>
                    <a:pt x="10812" y="11846"/>
                    <a:pt x="10783" y="11847"/>
                    <a:pt x="10754" y="11847"/>
                  </a:cubicBezTo>
                  <a:cubicBezTo>
                    <a:pt x="10349" y="11847"/>
                    <a:pt x="10168" y="11631"/>
                    <a:pt x="10075" y="11444"/>
                  </a:cubicBezTo>
                  <a:cubicBezTo>
                    <a:pt x="9875" y="11110"/>
                    <a:pt x="10342" y="9509"/>
                    <a:pt x="12243" y="7074"/>
                  </a:cubicBezTo>
                  <a:cubicBezTo>
                    <a:pt x="12810" y="6407"/>
                    <a:pt x="13411" y="5739"/>
                    <a:pt x="14044" y="5139"/>
                  </a:cubicBezTo>
                  <a:close/>
                  <a:moveTo>
                    <a:pt x="10644" y="1"/>
                  </a:moveTo>
                  <a:cubicBezTo>
                    <a:pt x="10610" y="1"/>
                    <a:pt x="10576" y="1"/>
                    <a:pt x="10542" y="2"/>
                  </a:cubicBezTo>
                  <a:cubicBezTo>
                    <a:pt x="5738" y="135"/>
                    <a:pt x="568" y="8308"/>
                    <a:pt x="1" y="9209"/>
                  </a:cubicBezTo>
                  <a:lnTo>
                    <a:pt x="1435" y="10109"/>
                  </a:lnTo>
                  <a:cubicBezTo>
                    <a:pt x="2836" y="7774"/>
                    <a:pt x="7273" y="1770"/>
                    <a:pt x="10575" y="1670"/>
                  </a:cubicBezTo>
                  <a:cubicBezTo>
                    <a:pt x="10606" y="1669"/>
                    <a:pt x="10637" y="1668"/>
                    <a:pt x="10668" y="1668"/>
                  </a:cubicBezTo>
                  <a:cubicBezTo>
                    <a:pt x="11562" y="1668"/>
                    <a:pt x="12333" y="2137"/>
                    <a:pt x="13010" y="3104"/>
                  </a:cubicBezTo>
                  <a:cubicBezTo>
                    <a:pt x="13110" y="3238"/>
                    <a:pt x="13210" y="3404"/>
                    <a:pt x="13277" y="3538"/>
                  </a:cubicBezTo>
                  <a:cubicBezTo>
                    <a:pt x="12443" y="4305"/>
                    <a:pt x="11676" y="5172"/>
                    <a:pt x="10975" y="6040"/>
                  </a:cubicBezTo>
                  <a:cubicBezTo>
                    <a:pt x="9941" y="7341"/>
                    <a:pt x="7640" y="10510"/>
                    <a:pt x="8640" y="12277"/>
                  </a:cubicBezTo>
                  <a:cubicBezTo>
                    <a:pt x="9092" y="13051"/>
                    <a:pt x="9855" y="13513"/>
                    <a:pt x="10779" y="13513"/>
                  </a:cubicBezTo>
                  <a:cubicBezTo>
                    <a:pt x="10811" y="13513"/>
                    <a:pt x="10843" y="13513"/>
                    <a:pt x="10875" y="13512"/>
                  </a:cubicBezTo>
                  <a:cubicBezTo>
                    <a:pt x="12510" y="13478"/>
                    <a:pt x="14311" y="12111"/>
                    <a:pt x="15279" y="10209"/>
                  </a:cubicBezTo>
                  <a:cubicBezTo>
                    <a:pt x="16246" y="8275"/>
                    <a:pt x="16279" y="6073"/>
                    <a:pt x="15379" y="3938"/>
                  </a:cubicBezTo>
                  <a:cubicBezTo>
                    <a:pt x="16860" y="2764"/>
                    <a:pt x="18389" y="1941"/>
                    <a:pt x="19591" y="1941"/>
                  </a:cubicBezTo>
                  <a:cubicBezTo>
                    <a:pt x="19823" y="1941"/>
                    <a:pt x="20044" y="1972"/>
                    <a:pt x="20249" y="2037"/>
                  </a:cubicBezTo>
                  <a:cubicBezTo>
                    <a:pt x="21650" y="2470"/>
                    <a:pt x="22083" y="4572"/>
                    <a:pt x="22217" y="6240"/>
                  </a:cubicBezTo>
                  <a:cubicBezTo>
                    <a:pt x="22584" y="11243"/>
                    <a:pt x="24285" y="14446"/>
                    <a:pt x="26987" y="15280"/>
                  </a:cubicBezTo>
                  <a:cubicBezTo>
                    <a:pt x="27454" y="15413"/>
                    <a:pt x="27921" y="15480"/>
                    <a:pt x="28388" y="15480"/>
                  </a:cubicBezTo>
                  <a:cubicBezTo>
                    <a:pt x="31056" y="15480"/>
                    <a:pt x="34159" y="13378"/>
                    <a:pt x="37328" y="9409"/>
                  </a:cubicBezTo>
                  <a:lnTo>
                    <a:pt x="35993" y="8375"/>
                  </a:lnTo>
                  <a:cubicBezTo>
                    <a:pt x="33207" y="11887"/>
                    <a:pt x="30496" y="13808"/>
                    <a:pt x="28389" y="13808"/>
                  </a:cubicBezTo>
                  <a:cubicBezTo>
                    <a:pt x="28074" y="13808"/>
                    <a:pt x="27773" y="13765"/>
                    <a:pt x="27487" y="13678"/>
                  </a:cubicBezTo>
                  <a:cubicBezTo>
                    <a:pt x="25519" y="13078"/>
                    <a:pt x="24185" y="10309"/>
                    <a:pt x="23885" y="6106"/>
                  </a:cubicBezTo>
                  <a:cubicBezTo>
                    <a:pt x="23651" y="2904"/>
                    <a:pt x="22584" y="1003"/>
                    <a:pt x="20749" y="436"/>
                  </a:cubicBezTo>
                  <a:cubicBezTo>
                    <a:pt x="20389" y="324"/>
                    <a:pt x="20014" y="272"/>
                    <a:pt x="19628" y="272"/>
                  </a:cubicBezTo>
                  <a:cubicBezTo>
                    <a:pt x="18043" y="272"/>
                    <a:pt x="16268" y="1150"/>
                    <a:pt x="14578" y="2437"/>
                  </a:cubicBezTo>
                  <a:cubicBezTo>
                    <a:pt x="14511" y="2337"/>
                    <a:pt x="14445" y="2270"/>
                    <a:pt x="14378" y="2170"/>
                  </a:cubicBezTo>
                  <a:cubicBezTo>
                    <a:pt x="13367" y="703"/>
                    <a:pt x="12102" y="1"/>
                    <a:pt x="10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4" name="Google Shape;1244;p38"/>
          <p:cNvSpPr/>
          <p:nvPr/>
        </p:nvSpPr>
        <p:spPr>
          <a:xfrm>
            <a:off x="6553475" y="1173013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8"/>
          <p:cNvSpPr/>
          <p:nvPr/>
        </p:nvSpPr>
        <p:spPr>
          <a:xfrm>
            <a:off x="6972150" y="2609902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38"/>
          <p:cNvSpPr/>
          <p:nvPr/>
        </p:nvSpPr>
        <p:spPr>
          <a:xfrm rot="-4320377">
            <a:off x="7688271" y="2288577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38"/>
          <p:cNvSpPr/>
          <p:nvPr/>
        </p:nvSpPr>
        <p:spPr>
          <a:xfrm>
            <a:off x="1129600" y="28175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38"/>
          <p:cNvSpPr/>
          <p:nvPr/>
        </p:nvSpPr>
        <p:spPr>
          <a:xfrm>
            <a:off x="2478225" y="117302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38"/>
          <p:cNvSpPr/>
          <p:nvPr/>
        </p:nvSpPr>
        <p:spPr>
          <a:xfrm>
            <a:off x="2067063" y="25888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38"/>
          <p:cNvSpPr/>
          <p:nvPr/>
        </p:nvSpPr>
        <p:spPr>
          <a:xfrm rot="444932" flipH="1">
            <a:off x="612438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38"/>
          <p:cNvSpPr/>
          <p:nvPr/>
        </p:nvSpPr>
        <p:spPr>
          <a:xfrm>
            <a:off x="5997425" y="911838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8"/>
          <p:cNvSpPr/>
          <p:nvPr/>
        </p:nvSpPr>
        <p:spPr>
          <a:xfrm>
            <a:off x="7006213" y="2015075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3" name="Google Shape;1763;p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50" y="192775"/>
            <a:ext cx="415200" cy="4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4" name="Google Shape;1764;p1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025" y="320250"/>
            <a:ext cx="415200" cy="4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765" name="Google Shape;1765;p151"/>
          <p:cNvSpPr/>
          <p:nvPr/>
        </p:nvSpPr>
        <p:spPr>
          <a:xfrm rot="5400000">
            <a:off x="1308900" y="2728600"/>
            <a:ext cx="893100" cy="35109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293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6" name="Google Shape;1766;p151"/>
          <p:cNvSpPr/>
          <p:nvPr/>
        </p:nvSpPr>
        <p:spPr>
          <a:xfrm rot="-5400000">
            <a:off x="6946650" y="2733250"/>
            <a:ext cx="893100" cy="35016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7" name="Google Shape;1767;p151"/>
          <p:cNvSpPr txBox="1">
            <a:spLocks noGrp="1"/>
          </p:cNvSpPr>
          <p:nvPr>
            <p:ph type="title"/>
          </p:nvPr>
        </p:nvSpPr>
        <p:spPr>
          <a:xfrm>
            <a:off x="-621047" y="4264566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in the evening</a:t>
            </a:r>
            <a:endParaRPr sz="4100" dirty="0"/>
          </a:p>
        </p:txBody>
      </p:sp>
      <p:sp>
        <p:nvSpPr>
          <p:cNvPr id="1768" name="Google Shape;1768;p151"/>
          <p:cNvSpPr txBox="1">
            <a:spLocks noGrp="1"/>
          </p:cNvSpPr>
          <p:nvPr>
            <p:ph type="title"/>
          </p:nvPr>
        </p:nvSpPr>
        <p:spPr>
          <a:xfrm>
            <a:off x="5111250" y="4218100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in the afternoon</a:t>
            </a:r>
            <a:endParaRPr sz="4000" dirty="0"/>
          </a:p>
        </p:txBody>
      </p:sp>
      <p:sp>
        <p:nvSpPr>
          <p:cNvPr id="4" name="Google Shape;1733;p149">
            <a:extLst>
              <a:ext uri="{FF2B5EF4-FFF2-40B4-BE49-F238E27FC236}">
                <a16:creationId xmlns:a16="http://schemas.microsoft.com/office/drawing/2014/main" xmlns="" id="{6AC3FB9D-018F-B3CA-248C-C83BAC915FD6}"/>
              </a:ext>
            </a:extLst>
          </p:cNvPr>
          <p:cNvSpPr/>
          <p:nvPr/>
        </p:nvSpPr>
        <p:spPr>
          <a:xfrm>
            <a:off x="1799450" y="163260"/>
            <a:ext cx="5110575" cy="688200"/>
          </a:xfrm>
          <a:prstGeom prst="roundRect">
            <a:avLst>
              <a:gd name="adj" fmla="val 50000"/>
            </a:avLst>
          </a:prstGeom>
          <a:solidFill>
            <a:srgbClr val="5C3972"/>
          </a:solidFill>
          <a:ln>
            <a:noFill/>
          </a:ln>
          <a:effectLst>
            <a:outerShdw dist="57150" dir="5400000" algn="bl" rotWithShape="0">
              <a:srgbClr val="A893B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734;p149">
            <a:extLst>
              <a:ext uri="{FF2B5EF4-FFF2-40B4-BE49-F238E27FC236}">
                <a16:creationId xmlns:a16="http://schemas.microsoft.com/office/drawing/2014/main" xmlns="" id="{07E986E0-95D8-EC72-02CF-63ED0A29603C}"/>
              </a:ext>
            </a:extLst>
          </p:cNvPr>
          <p:cNvSpPr txBox="1">
            <a:spLocks/>
          </p:cNvSpPr>
          <p:nvPr/>
        </p:nvSpPr>
        <p:spPr>
          <a:xfrm>
            <a:off x="1263406" y="212900"/>
            <a:ext cx="612979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2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sz="4500" dirty="0"/>
              <a:t>I  watch </a:t>
            </a:r>
            <a:r>
              <a:rPr lang="en-US" sz="4500"/>
              <a:t>TV </a:t>
            </a:r>
            <a:r>
              <a:rPr lang="en-US" sz="4500" smtClean="0"/>
              <a:t>___.</a:t>
            </a:r>
            <a:endParaRPr lang="en-US" sz="4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928AB4-026F-1F11-E24B-C09C67CFD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93" y="1249278"/>
            <a:ext cx="2719114" cy="2396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7" name="Google Shape;1777;p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4550" y="192775"/>
            <a:ext cx="415200" cy="433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8" name="Google Shape;1778;p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5025" y="320250"/>
            <a:ext cx="415200" cy="433252"/>
          </a:xfrm>
          <a:prstGeom prst="rect">
            <a:avLst/>
          </a:prstGeom>
          <a:noFill/>
          <a:ln>
            <a:noFill/>
          </a:ln>
        </p:spPr>
      </p:pic>
      <p:sp>
        <p:nvSpPr>
          <p:cNvPr id="1779" name="Google Shape;1779;p152"/>
          <p:cNvSpPr/>
          <p:nvPr/>
        </p:nvSpPr>
        <p:spPr>
          <a:xfrm rot="5400000">
            <a:off x="1308900" y="2728600"/>
            <a:ext cx="893100" cy="35109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293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0" name="Google Shape;1780;p152"/>
          <p:cNvSpPr/>
          <p:nvPr/>
        </p:nvSpPr>
        <p:spPr>
          <a:xfrm rot="-5400000">
            <a:off x="6946650" y="2722725"/>
            <a:ext cx="893100" cy="3501600"/>
          </a:xfrm>
          <a:prstGeom prst="round2SameRect">
            <a:avLst>
              <a:gd name="adj1" fmla="val 48987"/>
              <a:gd name="adj2" fmla="val 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1" name="Google Shape;1781;p152"/>
          <p:cNvSpPr txBox="1">
            <a:spLocks noGrp="1"/>
          </p:cNvSpPr>
          <p:nvPr>
            <p:ph type="title"/>
          </p:nvPr>
        </p:nvSpPr>
        <p:spPr>
          <a:xfrm>
            <a:off x="-519224" y="4218100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dirty="0"/>
              <a:t>in the morning</a:t>
            </a:r>
            <a:endParaRPr sz="4100" dirty="0"/>
          </a:p>
        </p:txBody>
      </p:sp>
      <p:sp>
        <p:nvSpPr>
          <p:cNvPr id="1782" name="Google Shape;1782;p152"/>
          <p:cNvSpPr txBox="1">
            <a:spLocks noGrp="1"/>
          </p:cNvSpPr>
          <p:nvPr>
            <p:ph type="title"/>
          </p:nvPr>
        </p:nvSpPr>
        <p:spPr>
          <a:xfrm>
            <a:off x="5099325" y="4218103"/>
            <a:ext cx="4563900" cy="531900"/>
          </a:xfrm>
          <a:prstGeom prst="rect">
            <a:avLst/>
          </a:prstGeom>
        </p:spPr>
        <p:txBody>
          <a:bodyPr spcFirstLastPara="1" wrap="square" lIns="92475" tIns="92475" rIns="92475" bIns="924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in the afternoon</a:t>
            </a:r>
            <a:endParaRPr sz="3600" dirty="0"/>
          </a:p>
        </p:txBody>
      </p:sp>
      <p:sp>
        <p:nvSpPr>
          <p:cNvPr id="4" name="Google Shape;1733;p149">
            <a:extLst>
              <a:ext uri="{FF2B5EF4-FFF2-40B4-BE49-F238E27FC236}">
                <a16:creationId xmlns:a16="http://schemas.microsoft.com/office/drawing/2014/main" xmlns="" id="{A61C9D4B-7FBA-58C3-3E6A-EA0A6E546D90}"/>
              </a:ext>
            </a:extLst>
          </p:cNvPr>
          <p:cNvSpPr/>
          <p:nvPr/>
        </p:nvSpPr>
        <p:spPr>
          <a:xfrm>
            <a:off x="1799450" y="163260"/>
            <a:ext cx="5110575" cy="688200"/>
          </a:xfrm>
          <a:prstGeom prst="roundRect">
            <a:avLst>
              <a:gd name="adj" fmla="val 50000"/>
            </a:avLst>
          </a:prstGeom>
          <a:solidFill>
            <a:srgbClr val="5C3972"/>
          </a:solidFill>
          <a:ln>
            <a:noFill/>
          </a:ln>
          <a:effectLst>
            <a:outerShdw dist="57150" dir="5400000" algn="bl" rotWithShape="0">
              <a:srgbClr val="A893B6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Google Shape;1734;p149">
            <a:extLst>
              <a:ext uri="{FF2B5EF4-FFF2-40B4-BE49-F238E27FC236}">
                <a16:creationId xmlns:a16="http://schemas.microsoft.com/office/drawing/2014/main" xmlns="" id="{5370E57F-C8DB-70F0-4D8C-765E6D699CE3}"/>
              </a:ext>
            </a:extLst>
          </p:cNvPr>
          <p:cNvSpPr txBox="1">
            <a:spLocks/>
          </p:cNvSpPr>
          <p:nvPr/>
        </p:nvSpPr>
        <p:spPr>
          <a:xfrm>
            <a:off x="1263406" y="212900"/>
            <a:ext cx="612979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5" tIns="92475" rIns="92475" bIns="924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2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vo"/>
              <a:buNone/>
              <a:defRPr sz="3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en-US" sz="4500"/>
              <a:t>I  watch TV </a:t>
            </a:r>
            <a:r>
              <a:rPr lang="en-US" sz="4500" smtClean="0"/>
              <a:t>___.</a:t>
            </a:r>
            <a:endParaRPr lang="en-US" sz="4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FACFF6-14C6-049A-3F89-89B86BFA9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26" y="1114469"/>
            <a:ext cx="2823332" cy="2516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47;p54">
            <a:extLst>
              <a:ext uri="{FF2B5EF4-FFF2-40B4-BE49-F238E27FC236}">
                <a16:creationId xmlns:a16="http://schemas.microsoft.com/office/drawing/2014/main" xmlns="" id="{270E0ABE-A4E0-C31D-BCF8-57C5784400F2}"/>
              </a:ext>
            </a:extLst>
          </p:cNvPr>
          <p:cNvSpPr txBox="1">
            <a:spLocks/>
          </p:cNvSpPr>
          <p:nvPr/>
        </p:nvSpPr>
        <p:spPr>
          <a:xfrm>
            <a:off x="2985538" y="4082671"/>
            <a:ext cx="3462154" cy="9341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>
              <a:spcAft>
                <a:spcPts val="1200"/>
              </a:spcAft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living room </a:t>
            </a:r>
          </a:p>
        </p:txBody>
      </p:sp>
      <p:pic>
        <p:nvPicPr>
          <p:cNvPr id="3" name="Picture 2" descr="Living Room Interior With Sofa And Tv Apartment Stock Illustration -  Download Image Now - Living Room, Television Set, Domestic Room - iStock">
            <a:extLst>
              <a:ext uri="{FF2B5EF4-FFF2-40B4-BE49-F238E27FC236}">
                <a16:creationId xmlns:a16="http://schemas.microsoft.com/office/drawing/2014/main" xmlns="" id="{8A1F3DA2-68F4-47DB-B2E3-FFA5BC4A9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70" y="593737"/>
            <a:ext cx="6864690" cy="343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alka 3">
            <a:extLst>
              <a:ext uri="{FF2B5EF4-FFF2-40B4-BE49-F238E27FC236}">
                <a16:creationId xmlns:a16="http://schemas.microsoft.com/office/drawing/2014/main" xmlns="" id="{F06C3E5D-48E0-0DFE-F4DB-2C0BD56BB098}"/>
              </a:ext>
            </a:extLst>
          </p:cNvPr>
          <p:cNvSpPr/>
          <p:nvPr/>
        </p:nvSpPr>
        <p:spPr>
          <a:xfrm>
            <a:off x="-4507645" y="-5343202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9007367 w 16496498"/>
              <a:gd name="connsiteY9" fmla="*/ 6620918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8352643 w 16496498"/>
              <a:gd name="connsiteY8" fmla="*/ 7017733 h 12983923"/>
              <a:gd name="connsiteX9" fmla="*/ 9007367 w 16496498"/>
              <a:gd name="connsiteY9" fmla="*/ 6620918 h 12983923"/>
              <a:gd name="connsiteX10" fmla="*/ 8360839 w 16496498"/>
              <a:gd name="connsiteY10" fmla="*/ 6143536 h 12983923"/>
              <a:gd name="connsiteX11" fmla="*/ 7650000 w 16496498"/>
              <a:gd name="connsiteY11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8352643 w 16496498"/>
              <a:gd name="connsiteY8" fmla="*/ 7017733 h 12983923"/>
              <a:gd name="connsiteX9" fmla="*/ 9007367 w 16496498"/>
              <a:gd name="connsiteY9" fmla="*/ 6620918 h 12983923"/>
              <a:gd name="connsiteX10" fmla="*/ 8374099 w 16496498"/>
              <a:gd name="connsiteY10" fmla="*/ 5996609 h 12983923"/>
              <a:gd name="connsiteX11" fmla="*/ 7650000 w 16496498"/>
              <a:gd name="connsiteY11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8359273 w 16496498"/>
              <a:gd name="connsiteY8" fmla="*/ 7129397 h 12983923"/>
              <a:gd name="connsiteX9" fmla="*/ 9007367 w 16496498"/>
              <a:gd name="connsiteY9" fmla="*/ 6620918 h 12983923"/>
              <a:gd name="connsiteX10" fmla="*/ 8374099 w 16496498"/>
              <a:gd name="connsiteY10" fmla="*/ 5996609 h 12983923"/>
              <a:gd name="connsiteX11" fmla="*/ 7650000 w 16496498"/>
              <a:gd name="connsiteY11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9007367 w 16496498"/>
              <a:gd name="connsiteY10" fmla="*/ 6620918 h 12983923"/>
              <a:gd name="connsiteX11" fmla="*/ 8374099 w 16496498"/>
              <a:gd name="connsiteY11" fmla="*/ 5996609 h 12983923"/>
              <a:gd name="connsiteX12" fmla="*/ 7650000 w 16496498"/>
              <a:gd name="connsiteY12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9007367 w 16496498"/>
              <a:gd name="connsiteY10" fmla="*/ 6620918 h 12983923"/>
              <a:gd name="connsiteX11" fmla="*/ 8374099 w 16496498"/>
              <a:gd name="connsiteY11" fmla="*/ 5996609 h 12983923"/>
              <a:gd name="connsiteX12" fmla="*/ 7860664 w 16496498"/>
              <a:gd name="connsiteY12" fmla="*/ 6166275 h 12983923"/>
              <a:gd name="connsiteX13" fmla="*/ 7650000 w 16496498"/>
              <a:gd name="connsiteY13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9007367 w 16496498"/>
              <a:gd name="connsiteY10" fmla="*/ 6620918 h 12983923"/>
              <a:gd name="connsiteX11" fmla="*/ 8841959 w 16496498"/>
              <a:gd name="connsiteY11" fmla="*/ 6195661 h 12983923"/>
              <a:gd name="connsiteX12" fmla="*/ 8374099 w 16496498"/>
              <a:gd name="connsiteY12" fmla="*/ 5996609 h 12983923"/>
              <a:gd name="connsiteX13" fmla="*/ 7860664 w 16496498"/>
              <a:gd name="connsiteY13" fmla="*/ 6166275 h 12983923"/>
              <a:gd name="connsiteX14" fmla="*/ 7650000 w 16496498"/>
              <a:gd name="connsiteY14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007367 w 16496498"/>
              <a:gd name="connsiteY11" fmla="*/ 6620918 h 12983923"/>
              <a:gd name="connsiteX12" fmla="*/ 8841959 w 16496498"/>
              <a:gd name="connsiteY12" fmla="*/ 6195661 h 12983923"/>
              <a:gd name="connsiteX13" fmla="*/ 8374099 w 16496498"/>
              <a:gd name="connsiteY13" fmla="*/ 5996609 h 12983923"/>
              <a:gd name="connsiteX14" fmla="*/ 7860664 w 16496498"/>
              <a:gd name="connsiteY14" fmla="*/ 6166275 h 12983923"/>
              <a:gd name="connsiteX15" fmla="*/ 7650000 w 16496498"/>
              <a:gd name="connsiteY15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841959 w 16496498"/>
              <a:gd name="connsiteY12" fmla="*/ 6195661 h 12983923"/>
              <a:gd name="connsiteX13" fmla="*/ 8374099 w 16496498"/>
              <a:gd name="connsiteY13" fmla="*/ 5996609 h 12983923"/>
              <a:gd name="connsiteX14" fmla="*/ 7860664 w 16496498"/>
              <a:gd name="connsiteY14" fmla="*/ 6166275 h 12983923"/>
              <a:gd name="connsiteX15" fmla="*/ 7650000 w 16496498"/>
              <a:gd name="connsiteY15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841959 w 16496498"/>
              <a:gd name="connsiteY12" fmla="*/ 6195661 h 12983923"/>
              <a:gd name="connsiteX13" fmla="*/ 8374099 w 16496498"/>
              <a:gd name="connsiteY13" fmla="*/ 5996609 h 12983923"/>
              <a:gd name="connsiteX14" fmla="*/ 7860664 w 16496498"/>
              <a:gd name="connsiteY14" fmla="*/ 6166275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841959 w 16496498"/>
              <a:gd name="connsiteY12" fmla="*/ 6195661 h 12983923"/>
              <a:gd name="connsiteX13" fmla="*/ 8374099 w 16496498"/>
              <a:gd name="connsiteY13" fmla="*/ 5996609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96609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59273 w 16496498"/>
              <a:gd name="connsiteY9" fmla="*/ 7129397 h 12983923"/>
              <a:gd name="connsiteX10" fmla="*/ 9014349 w 16496498"/>
              <a:gd name="connsiteY10" fmla="*/ 6959681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72534 w 16496498"/>
              <a:gd name="connsiteY9" fmla="*/ 7188168 h 12983923"/>
              <a:gd name="connsiteX10" fmla="*/ 9014349 w 16496498"/>
              <a:gd name="connsiteY10" fmla="*/ 6959681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72534 w 16496498"/>
              <a:gd name="connsiteY9" fmla="*/ 718816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72534 w 16496498"/>
              <a:gd name="connsiteY9" fmla="*/ 718816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72534 w 16496498"/>
              <a:gd name="connsiteY9" fmla="*/ 718816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734687 w 16496498"/>
              <a:gd name="connsiteY14" fmla="*/ 6089873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2534 w 16496498"/>
              <a:gd name="connsiteY9" fmla="*/ 718816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734687 w 16496498"/>
              <a:gd name="connsiteY14" fmla="*/ 6089873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734687 w 16496498"/>
              <a:gd name="connsiteY14" fmla="*/ 6089873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734687 w 16496498"/>
              <a:gd name="connsiteY14" fmla="*/ 6089873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199999 w 16496498"/>
              <a:gd name="connsiteY11" fmla="*/ 6771614 h 12983923"/>
              <a:gd name="connsiteX12" fmla="*/ 9206278 w 16496498"/>
              <a:gd name="connsiteY12" fmla="*/ 6597410 h 12983923"/>
              <a:gd name="connsiteX13" fmla="*/ 9027609 w 16496498"/>
              <a:gd name="connsiteY13" fmla="*/ 6136891 h 12983923"/>
              <a:gd name="connsiteX14" fmla="*/ 8374099 w 16496498"/>
              <a:gd name="connsiteY14" fmla="*/ 5920207 h 12983923"/>
              <a:gd name="connsiteX15" fmla="*/ 7734687 w 16496498"/>
              <a:gd name="connsiteY15" fmla="*/ 6089873 h 12983923"/>
              <a:gd name="connsiteX16" fmla="*/ 7451089 w 16496498"/>
              <a:gd name="connsiteY16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199999 w 16496498"/>
              <a:gd name="connsiteY11" fmla="*/ 6771614 h 12983923"/>
              <a:gd name="connsiteX12" fmla="*/ 9265951 w 16496498"/>
              <a:gd name="connsiteY12" fmla="*/ 6597410 h 12983923"/>
              <a:gd name="connsiteX13" fmla="*/ 9027609 w 16496498"/>
              <a:gd name="connsiteY13" fmla="*/ 6136891 h 12983923"/>
              <a:gd name="connsiteX14" fmla="*/ 8374099 w 16496498"/>
              <a:gd name="connsiteY14" fmla="*/ 5920207 h 12983923"/>
              <a:gd name="connsiteX15" fmla="*/ 7734687 w 16496498"/>
              <a:gd name="connsiteY15" fmla="*/ 6089873 h 12983923"/>
              <a:gd name="connsiteX16" fmla="*/ 7451089 w 16496498"/>
              <a:gd name="connsiteY16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265951 w 16496498"/>
              <a:gd name="connsiteY12" fmla="*/ 6597410 h 12983923"/>
              <a:gd name="connsiteX13" fmla="*/ 9027609 w 16496498"/>
              <a:gd name="connsiteY13" fmla="*/ 6136891 h 12983923"/>
              <a:gd name="connsiteX14" fmla="*/ 8374099 w 16496498"/>
              <a:gd name="connsiteY14" fmla="*/ 5920207 h 12983923"/>
              <a:gd name="connsiteX15" fmla="*/ 7734687 w 16496498"/>
              <a:gd name="connsiteY15" fmla="*/ 6089873 h 12983923"/>
              <a:gd name="connsiteX16" fmla="*/ 7451089 w 16496498"/>
              <a:gd name="connsiteY16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265951 w 16496498"/>
              <a:gd name="connsiteY12" fmla="*/ 6597410 h 12983923"/>
              <a:gd name="connsiteX13" fmla="*/ 9213260 w 16496498"/>
              <a:gd name="connsiteY13" fmla="*/ 6336711 h 12983923"/>
              <a:gd name="connsiteX14" fmla="*/ 9027609 w 16496498"/>
              <a:gd name="connsiteY14" fmla="*/ 6136891 h 12983923"/>
              <a:gd name="connsiteX15" fmla="*/ 8374099 w 16496498"/>
              <a:gd name="connsiteY15" fmla="*/ 5920207 h 12983923"/>
              <a:gd name="connsiteX16" fmla="*/ 7734687 w 16496498"/>
              <a:gd name="connsiteY16" fmla="*/ 6089873 h 12983923"/>
              <a:gd name="connsiteX17" fmla="*/ 7451089 w 16496498"/>
              <a:gd name="connsiteY17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318994 w 16496498"/>
              <a:gd name="connsiteY12" fmla="*/ 6556270 h 12983923"/>
              <a:gd name="connsiteX13" fmla="*/ 9213260 w 16496498"/>
              <a:gd name="connsiteY13" fmla="*/ 6336711 h 12983923"/>
              <a:gd name="connsiteX14" fmla="*/ 9027609 w 16496498"/>
              <a:gd name="connsiteY14" fmla="*/ 6136891 h 12983923"/>
              <a:gd name="connsiteX15" fmla="*/ 8374099 w 16496498"/>
              <a:gd name="connsiteY15" fmla="*/ 5920207 h 12983923"/>
              <a:gd name="connsiteX16" fmla="*/ 7734687 w 16496498"/>
              <a:gd name="connsiteY16" fmla="*/ 6089873 h 12983923"/>
              <a:gd name="connsiteX17" fmla="*/ 7451089 w 16496498"/>
              <a:gd name="connsiteY17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318994 w 16496498"/>
              <a:gd name="connsiteY12" fmla="*/ 6556270 h 12983923"/>
              <a:gd name="connsiteX13" fmla="*/ 9253042 w 16496498"/>
              <a:gd name="connsiteY13" fmla="*/ 6319080 h 12983923"/>
              <a:gd name="connsiteX14" fmla="*/ 9027609 w 16496498"/>
              <a:gd name="connsiteY14" fmla="*/ 6136891 h 12983923"/>
              <a:gd name="connsiteX15" fmla="*/ 8374099 w 16496498"/>
              <a:gd name="connsiteY15" fmla="*/ 5920207 h 12983923"/>
              <a:gd name="connsiteX16" fmla="*/ 7734687 w 16496498"/>
              <a:gd name="connsiteY16" fmla="*/ 6089873 h 12983923"/>
              <a:gd name="connsiteX17" fmla="*/ 7451089 w 16496498"/>
              <a:gd name="connsiteY17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318994 w 16496498"/>
              <a:gd name="connsiteY12" fmla="*/ 6556270 h 12983923"/>
              <a:gd name="connsiteX13" fmla="*/ 9253042 w 16496498"/>
              <a:gd name="connsiteY13" fmla="*/ 6319080 h 12983923"/>
              <a:gd name="connsiteX14" fmla="*/ 9034240 w 16496498"/>
              <a:gd name="connsiteY14" fmla="*/ 6078121 h 12983923"/>
              <a:gd name="connsiteX15" fmla="*/ 8374099 w 16496498"/>
              <a:gd name="connsiteY15" fmla="*/ 5920207 h 12983923"/>
              <a:gd name="connsiteX16" fmla="*/ 7734687 w 16496498"/>
              <a:gd name="connsiteY16" fmla="*/ 6089873 h 12983923"/>
              <a:gd name="connsiteX17" fmla="*/ 7451089 w 16496498"/>
              <a:gd name="connsiteY17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318994 w 16496498"/>
              <a:gd name="connsiteY12" fmla="*/ 6556270 h 12983923"/>
              <a:gd name="connsiteX13" fmla="*/ 9253042 w 16496498"/>
              <a:gd name="connsiteY13" fmla="*/ 6319080 h 12983923"/>
              <a:gd name="connsiteX14" fmla="*/ 9034240 w 16496498"/>
              <a:gd name="connsiteY14" fmla="*/ 6078121 h 12983923"/>
              <a:gd name="connsiteX15" fmla="*/ 8815438 w 16496498"/>
              <a:gd name="connsiteY15" fmla="*/ 5966455 h 12983923"/>
              <a:gd name="connsiteX16" fmla="*/ 8374099 w 16496498"/>
              <a:gd name="connsiteY16" fmla="*/ 5920207 h 12983923"/>
              <a:gd name="connsiteX17" fmla="*/ 7734687 w 16496498"/>
              <a:gd name="connsiteY17" fmla="*/ 6089873 h 12983923"/>
              <a:gd name="connsiteX18" fmla="*/ 7451089 w 16496498"/>
              <a:gd name="connsiteY18" fmla="*/ 6588358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451089" y="6588358"/>
                </a:moveTo>
                <a:cubicBezTo>
                  <a:pt x="7452194" y="6752916"/>
                  <a:pt x="7623106" y="6988028"/>
                  <a:pt x="7741318" y="7077222"/>
                </a:cubicBezTo>
                <a:cubicBezTo>
                  <a:pt x="7859530" y="7166416"/>
                  <a:pt x="8166992" y="7231267"/>
                  <a:pt x="8379164" y="7229308"/>
                </a:cubicBezTo>
                <a:cubicBezTo>
                  <a:pt x="8591336" y="7227349"/>
                  <a:pt x="8886384" y="7143709"/>
                  <a:pt x="9014349" y="7065468"/>
                </a:cubicBezTo>
                <a:cubicBezTo>
                  <a:pt x="9142314" y="6987227"/>
                  <a:pt x="9227684" y="6867255"/>
                  <a:pt x="9259672" y="6789245"/>
                </a:cubicBezTo>
                <a:cubicBezTo>
                  <a:pt x="9291660" y="6711235"/>
                  <a:pt x="9333360" y="6631692"/>
                  <a:pt x="9318994" y="6556270"/>
                </a:cubicBezTo>
                <a:cubicBezTo>
                  <a:pt x="9304628" y="6480848"/>
                  <a:pt x="9292766" y="6395833"/>
                  <a:pt x="9253042" y="6319080"/>
                </a:cubicBezTo>
                <a:cubicBezTo>
                  <a:pt x="9213318" y="6242327"/>
                  <a:pt x="9107174" y="6132974"/>
                  <a:pt x="9034240" y="6078121"/>
                </a:cubicBezTo>
                <a:cubicBezTo>
                  <a:pt x="8961306" y="6023268"/>
                  <a:pt x="8925461" y="5992774"/>
                  <a:pt x="8815438" y="5966455"/>
                </a:cubicBezTo>
                <a:cubicBezTo>
                  <a:pt x="8705415" y="5940136"/>
                  <a:pt x="8554224" y="5899637"/>
                  <a:pt x="8374099" y="5920207"/>
                </a:cubicBezTo>
                <a:cubicBezTo>
                  <a:pt x="8193974" y="5940777"/>
                  <a:pt x="7855370" y="5990269"/>
                  <a:pt x="7734687" y="6089873"/>
                </a:cubicBezTo>
                <a:cubicBezTo>
                  <a:pt x="7614004" y="6189477"/>
                  <a:pt x="7449984" y="6423800"/>
                  <a:pt x="7451089" y="658835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E7583C4-A78B-3A77-1B0D-39076AD6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040" y="537148"/>
            <a:ext cx="7704000" cy="572700"/>
          </a:xfrm>
        </p:spPr>
        <p:txBody>
          <a:bodyPr/>
          <a:lstStyle/>
          <a:p>
            <a:r>
              <a:rPr lang="x-none" dirty="0">
                <a:solidFill>
                  <a:srgbClr val="C00000"/>
                </a:solidFill>
                <a:latin typeface="Comic Sans MS" panose="030F0902030302020204" pitchFamily="66" charset="0"/>
              </a:rPr>
              <a:t>What room is this?</a:t>
            </a:r>
          </a:p>
        </p:txBody>
      </p:sp>
    </p:spTree>
    <p:extLst>
      <p:ext uri="{BB962C8B-B14F-4D97-AF65-F5344CB8AC3E}">
        <p14:creationId xmlns:p14="http://schemas.microsoft.com/office/powerpoint/2010/main" val="69318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701 -0.01142 L -0.00747 -0.40123 L 0.27969 -0.02098 L 0.00538 0.2676 L 0 0 Z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6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47;p54">
            <a:extLst>
              <a:ext uri="{FF2B5EF4-FFF2-40B4-BE49-F238E27FC236}">
                <a16:creationId xmlns:a16="http://schemas.microsoft.com/office/drawing/2014/main" xmlns="" id="{270E0ABE-A4E0-C31D-BCF8-57C5784400F2}"/>
              </a:ext>
            </a:extLst>
          </p:cNvPr>
          <p:cNvSpPr txBox="1">
            <a:spLocks/>
          </p:cNvSpPr>
          <p:nvPr/>
        </p:nvSpPr>
        <p:spPr>
          <a:xfrm>
            <a:off x="3481752" y="4209317"/>
            <a:ext cx="2016370" cy="9341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>
              <a:spcAft>
                <a:spcPts val="1200"/>
              </a:spcAft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TV</a:t>
            </a:r>
          </a:p>
        </p:txBody>
      </p:sp>
      <p:pic>
        <p:nvPicPr>
          <p:cNvPr id="5" name="Picture 4" descr="Happy family watching television together in living room. Family  illustration in cartoon style 8172994 Vector Art at Vecteezy">
            <a:extLst>
              <a:ext uri="{FF2B5EF4-FFF2-40B4-BE49-F238E27FC236}">
                <a16:creationId xmlns:a16="http://schemas.microsoft.com/office/drawing/2014/main" xmlns="" id="{12A576AB-94CB-EE9A-E7AB-C4F91141A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" t="25755" r="63244" b="28661"/>
          <a:stretch/>
        </p:blipFill>
        <p:spPr bwMode="auto">
          <a:xfrm>
            <a:off x="2665748" y="1608625"/>
            <a:ext cx="3915507" cy="23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alka 3">
            <a:extLst>
              <a:ext uri="{FF2B5EF4-FFF2-40B4-BE49-F238E27FC236}">
                <a16:creationId xmlns:a16="http://schemas.microsoft.com/office/drawing/2014/main" xmlns="" id="{F06C3E5D-48E0-0DFE-F4DB-2C0BD56BB098}"/>
              </a:ext>
            </a:extLst>
          </p:cNvPr>
          <p:cNvSpPr/>
          <p:nvPr/>
        </p:nvSpPr>
        <p:spPr>
          <a:xfrm>
            <a:off x="-4507645" y="-5343202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9007367 w 16496498"/>
              <a:gd name="connsiteY9" fmla="*/ 6620918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8352643 w 16496498"/>
              <a:gd name="connsiteY8" fmla="*/ 7017733 h 12983923"/>
              <a:gd name="connsiteX9" fmla="*/ 9007367 w 16496498"/>
              <a:gd name="connsiteY9" fmla="*/ 6620918 h 12983923"/>
              <a:gd name="connsiteX10" fmla="*/ 8360839 w 16496498"/>
              <a:gd name="connsiteY10" fmla="*/ 6143536 h 12983923"/>
              <a:gd name="connsiteX11" fmla="*/ 7650000 w 16496498"/>
              <a:gd name="connsiteY11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8352643 w 16496498"/>
              <a:gd name="connsiteY8" fmla="*/ 7017733 h 12983923"/>
              <a:gd name="connsiteX9" fmla="*/ 9007367 w 16496498"/>
              <a:gd name="connsiteY9" fmla="*/ 6620918 h 12983923"/>
              <a:gd name="connsiteX10" fmla="*/ 8374099 w 16496498"/>
              <a:gd name="connsiteY10" fmla="*/ 5996609 h 12983923"/>
              <a:gd name="connsiteX11" fmla="*/ 7650000 w 16496498"/>
              <a:gd name="connsiteY11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8359273 w 16496498"/>
              <a:gd name="connsiteY8" fmla="*/ 7129397 h 12983923"/>
              <a:gd name="connsiteX9" fmla="*/ 9007367 w 16496498"/>
              <a:gd name="connsiteY9" fmla="*/ 6620918 h 12983923"/>
              <a:gd name="connsiteX10" fmla="*/ 8374099 w 16496498"/>
              <a:gd name="connsiteY10" fmla="*/ 5996609 h 12983923"/>
              <a:gd name="connsiteX11" fmla="*/ 7650000 w 16496498"/>
              <a:gd name="connsiteY11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9007367 w 16496498"/>
              <a:gd name="connsiteY10" fmla="*/ 6620918 h 12983923"/>
              <a:gd name="connsiteX11" fmla="*/ 8374099 w 16496498"/>
              <a:gd name="connsiteY11" fmla="*/ 5996609 h 12983923"/>
              <a:gd name="connsiteX12" fmla="*/ 7650000 w 16496498"/>
              <a:gd name="connsiteY12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9007367 w 16496498"/>
              <a:gd name="connsiteY10" fmla="*/ 6620918 h 12983923"/>
              <a:gd name="connsiteX11" fmla="*/ 8374099 w 16496498"/>
              <a:gd name="connsiteY11" fmla="*/ 5996609 h 12983923"/>
              <a:gd name="connsiteX12" fmla="*/ 7860664 w 16496498"/>
              <a:gd name="connsiteY12" fmla="*/ 6166275 h 12983923"/>
              <a:gd name="connsiteX13" fmla="*/ 7650000 w 16496498"/>
              <a:gd name="connsiteY13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9007367 w 16496498"/>
              <a:gd name="connsiteY10" fmla="*/ 6620918 h 12983923"/>
              <a:gd name="connsiteX11" fmla="*/ 8841959 w 16496498"/>
              <a:gd name="connsiteY11" fmla="*/ 6195661 h 12983923"/>
              <a:gd name="connsiteX12" fmla="*/ 8374099 w 16496498"/>
              <a:gd name="connsiteY12" fmla="*/ 5996609 h 12983923"/>
              <a:gd name="connsiteX13" fmla="*/ 7860664 w 16496498"/>
              <a:gd name="connsiteY13" fmla="*/ 6166275 h 12983923"/>
              <a:gd name="connsiteX14" fmla="*/ 7650000 w 16496498"/>
              <a:gd name="connsiteY14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007367 w 16496498"/>
              <a:gd name="connsiteY11" fmla="*/ 6620918 h 12983923"/>
              <a:gd name="connsiteX12" fmla="*/ 8841959 w 16496498"/>
              <a:gd name="connsiteY12" fmla="*/ 6195661 h 12983923"/>
              <a:gd name="connsiteX13" fmla="*/ 8374099 w 16496498"/>
              <a:gd name="connsiteY13" fmla="*/ 5996609 h 12983923"/>
              <a:gd name="connsiteX14" fmla="*/ 7860664 w 16496498"/>
              <a:gd name="connsiteY14" fmla="*/ 6166275 h 12983923"/>
              <a:gd name="connsiteX15" fmla="*/ 7650000 w 16496498"/>
              <a:gd name="connsiteY15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841959 w 16496498"/>
              <a:gd name="connsiteY12" fmla="*/ 6195661 h 12983923"/>
              <a:gd name="connsiteX13" fmla="*/ 8374099 w 16496498"/>
              <a:gd name="connsiteY13" fmla="*/ 5996609 h 12983923"/>
              <a:gd name="connsiteX14" fmla="*/ 7860664 w 16496498"/>
              <a:gd name="connsiteY14" fmla="*/ 6166275 h 12983923"/>
              <a:gd name="connsiteX15" fmla="*/ 7650000 w 16496498"/>
              <a:gd name="connsiteY15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841959 w 16496498"/>
              <a:gd name="connsiteY12" fmla="*/ 6195661 h 12983923"/>
              <a:gd name="connsiteX13" fmla="*/ 8374099 w 16496498"/>
              <a:gd name="connsiteY13" fmla="*/ 5996609 h 12983923"/>
              <a:gd name="connsiteX14" fmla="*/ 7860664 w 16496498"/>
              <a:gd name="connsiteY14" fmla="*/ 6166275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841959 w 16496498"/>
              <a:gd name="connsiteY12" fmla="*/ 6195661 h 12983923"/>
              <a:gd name="connsiteX13" fmla="*/ 8374099 w 16496498"/>
              <a:gd name="connsiteY13" fmla="*/ 5996609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96609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59273 w 16496498"/>
              <a:gd name="connsiteY9" fmla="*/ 7129397 h 12983923"/>
              <a:gd name="connsiteX10" fmla="*/ 9014349 w 16496498"/>
              <a:gd name="connsiteY10" fmla="*/ 6959681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72534 w 16496498"/>
              <a:gd name="connsiteY9" fmla="*/ 7188168 h 12983923"/>
              <a:gd name="connsiteX10" fmla="*/ 9014349 w 16496498"/>
              <a:gd name="connsiteY10" fmla="*/ 6959681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72534 w 16496498"/>
              <a:gd name="connsiteY9" fmla="*/ 718816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72534 w 16496498"/>
              <a:gd name="connsiteY9" fmla="*/ 718816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72534 w 16496498"/>
              <a:gd name="connsiteY9" fmla="*/ 718816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734687 w 16496498"/>
              <a:gd name="connsiteY14" fmla="*/ 6089873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2534 w 16496498"/>
              <a:gd name="connsiteY9" fmla="*/ 718816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734687 w 16496498"/>
              <a:gd name="connsiteY14" fmla="*/ 6089873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734687 w 16496498"/>
              <a:gd name="connsiteY14" fmla="*/ 6089873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734687 w 16496498"/>
              <a:gd name="connsiteY14" fmla="*/ 6089873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199999 w 16496498"/>
              <a:gd name="connsiteY11" fmla="*/ 6771614 h 12983923"/>
              <a:gd name="connsiteX12" fmla="*/ 9206278 w 16496498"/>
              <a:gd name="connsiteY12" fmla="*/ 6597410 h 12983923"/>
              <a:gd name="connsiteX13" fmla="*/ 9027609 w 16496498"/>
              <a:gd name="connsiteY13" fmla="*/ 6136891 h 12983923"/>
              <a:gd name="connsiteX14" fmla="*/ 8374099 w 16496498"/>
              <a:gd name="connsiteY14" fmla="*/ 5920207 h 12983923"/>
              <a:gd name="connsiteX15" fmla="*/ 7734687 w 16496498"/>
              <a:gd name="connsiteY15" fmla="*/ 6089873 h 12983923"/>
              <a:gd name="connsiteX16" fmla="*/ 7451089 w 16496498"/>
              <a:gd name="connsiteY16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199999 w 16496498"/>
              <a:gd name="connsiteY11" fmla="*/ 6771614 h 12983923"/>
              <a:gd name="connsiteX12" fmla="*/ 9265951 w 16496498"/>
              <a:gd name="connsiteY12" fmla="*/ 6597410 h 12983923"/>
              <a:gd name="connsiteX13" fmla="*/ 9027609 w 16496498"/>
              <a:gd name="connsiteY13" fmla="*/ 6136891 h 12983923"/>
              <a:gd name="connsiteX14" fmla="*/ 8374099 w 16496498"/>
              <a:gd name="connsiteY14" fmla="*/ 5920207 h 12983923"/>
              <a:gd name="connsiteX15" fmla="*/ 7734687 w 16496498"/>
              <a:gd name="connsiteY15" fmla="*/ 6089873 h 12983923"/>
              <a:gd name="connsiteX16" fmla="*/ 7451089 w 16496498"/>
              <a:gd name="connsiteY16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265951 w 16496498"/>
              <a:gd name="connsiteY12" fmla="*/ 6597410 h 12983923"/>
              <a:gd name="connsiteX13" fmla="*/ 9027609 w 16496498"/>
              <a:gd name="connsiteY13" fmla="*/ 6136891 h 12983923"/>
              <a:gd name="connsiteX14" fmla="*/ 8374099 w 16496498"/>
              <a:gd name="connsiteY14" fmla="*/ 5920207 h 12983923"/>
              <a:gd name="connsiteX15" fmla="*/ 7734687 w 16496498"/>
              <a:gd name="connsiteY15" fmla="*/ 6089873 h 12983923"/>
              <a:gd name="connsiteX16" fmla="*/ 7451089 w 16496498"/>
              <a:gd name="connsiteY16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265951 w 16496498"/>
              <a:gd name="connsiteY12" fmla="*/ 6597410 h 12983923"/>
              <a:gd name="connsiteX13" fmla="*/ 9213260 w 16496498"/>
              <a:gd name="connsiteY13" fmla="*/ 6336711 h 12983923"/>
              <a:gd name="connsiteX14" fmla="*/ 9027609 w 16496498"/>
              <a:gd name="connsiteY14" fmla="*/ 6136891 h 12983923"/>
              <a:gd name="connsiteX15" fmla="*/ 8374099 w 16496498"/>
              <a:gd name="connsiteY15" fmla="*/ 5920207 h 12983923"/>
              <a:gd name="connsiteX16" fmla="*/ 7734687 w 16496498"/>
              <a:gd name="connsiteY16" fmla="*/ 6089873 h 12983923"/>
              <a:gd name="connsiteX17" fmla="*/ 7451089 w 16496498"/>
              <a:gd name="connsiteY17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318994 w 16496498"/>
              <a:gd name="connsiteY12" fmla="*/ 6556270 h 12983923"/>
              <a:gd name="connsiteX13" fmla="*/ 9213260 w 16496498"/>
              <a:gd name="connsiteY13" fmla="*/ 6336711 h 12983923"/>
              <a:gd name="connsiteX14" fmla="*/ 9027609 w 16496498"/>
              <a:gd name="connsiteY14" fmla="*/ 6136891 h 12983923"/>
              <a:gd name="connsiteX15" fmla="*/ 8374099 w 16496498"/>
              <a:gd name="connsiteY15" fmla="*/ 5920207 h 12983923"/>
              <a:gd name="connsiteX16" fmla="*/ 7734687 w 16496498"/>
              <a:gd name="connsiteY16" fmla="*/ 6089873 h 12983923"/>
              <a:gd name="connsiteX17" fmla="*/ 7451089 w 16496498"/>
              <a:gd name="connsiteY17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318994 w 16496498"/>
              <a:gd name="connsiteY12" fmla="*/ 6556270 h 12983923"/>
              <a:gd name="connsiteX13" fmla="*/ 9253042 w 16496498"/>
              <a:gd name="connsiteY13" fmla="*/ 6319080 h 12983923"/>
              <a:gd name="connsiteX14" fmla="*/ 9027609 w 16496498"/>
              <a:gd name="connsiteY14" fmla="*/ 6136891 h 12983923"/>
              <a:gd name="connsiteX15" fmla="*/ 8374099 w 16496498"/>
              <a:gd name="connsiteY15" fmla="*/ 5920207 h 12983923"/>
              <a:gd name="connsiteX16" fmla="*/ 7734687 w 16496498"/>
              <a:gd name="connsiteY16" fmla="*/ 6089873 h 12983923"/>
              <a:gd name="connsiteX17" fmla="*/ 7451089 w 16496498"/>
              <a:gd name="connsiteY17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318994 w 16496498"/>
              <a:gd name="connsiteY12" fmla="*/ 6556270 h 12983923"/>
              <a:gd name="connsiteX13" fmla="*/ 9253042 w 16496498"/>
              <a:gd name="connsiteY13" fmla="*/ 6319080 h 12983923"/>
              <a:gd name="connsiteX14" fmla="*/ 9034240 w 16496498"/>
              <a:gd name="connsiteY14" fmla="*/ 6078121 h 12983923"/>
              <a:gd name="connsiteX15" fmla="*/ 8374099 w 16496498"/>
              <a:gd name="connsiteY15" fmla="*/ 5920207 h 12983923"/>
              <a:gd name="connsiteX16" fmla="*/ 7734687 w 16496498"/>
              <a:gd name="connsiteY16" fmla="*/ 6089873 h 12983923"/>
              <a:gd name="connsiteX17" fmla="*/ 7451089 w 16496498"/>
              <a:gd name="connsiteY17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318994 w 16496498"/>
              <a:gd name="connsiteY12" fmla="*/ 6556270 h 12983923"/>
              <a:gd name="connsiteX13" fmla="*/ 9253042 w 16496498"/>
              <a:gd name="connsiteY13" fmla="*/ 6319080 h 12983923"/>
              <a:gd name="connsiteX14" fmla="*/ 9034240 w 16496498"/>
              <a:gd name="connsiteY14" fmla="*/ 6078121 h 12983923"/>
              <a:gd name="connsiteX15" fmla="*/ 8815438 w 16496498"/>
              <a:gd name="connsiteY15" fmla="*/ 5966455 h 12983923"/>
              <a:gd name="connsiteX16" fmla="*/ 8374099 w 16496498"/>
              <a:gd name="connsiteY16" fmla="*/ 5920207 h 12983923"/>
              <a:gd name="connsiteX17" fmla="*/ 7734687 w 16496498"/>
              <a:gd name="connsiteY17" fmla="*/ 6089873 h 12983923"/>
              <a:gd name="connsiteX18" fmla="*/ 7451089 w 16496498"/>
              <a:gd name="connsiteY18" fmla="*/ 6588358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451089" y="6588358"/>
                </a:moveTo>
                <a:cubicBezTo>
                  <a:pt x="7452194" y="6752916"/>
                  <a:pt x="7623106" y="6988028"/>
                  <a:pt x="7741318" y="7077222"/>
                </a:cubicBezTo>
                <a:cubicBezTo>
                  <a:pt x="7859530" y="7166416"/>
                  <a:pt x="8166992" y="7231267"/>
                  <a:pt x="8379164" y="7229308"/>
                </a:cubicBezTo>
                <a:cubicBezTo>
                  <a:pt x="8591336" y="7227349"/>
                  <a:pt x="8886384" y="7143709"/>
                  <a:pt x="9014349" y="7065468"/>
                </a:cubicBezTo>
                <a:cubicBezTo>
                  <a:pt x="9142314" y="6987227"/>
                  <a:pt x="9227684" y="6867255"/>
                  <a:pt x="9259672" y="6789245"/>
                </a:cubicBezTo>
                <a:cubicBezTo>
                  <a:pt x="9291660" y="6711235"/>
                  <a:pt x="9333360" y="6631692"/>
                  <a:pt x="9318994" y="6556270"/>
                </a:cubicBezTo>
                <a:cubicBezTo>
                  <a:pt x="9304628" y="6480848"/>
                  <a:pt x="9292766" y="6395833"/>
                  <a:pt x="9253042" y="6319080"/>
                </a:cubicBezTo>
                <a:cubicBezTo>
                  <a:pt x="9213318" y="6242327"/>
                  <a:pt x="9107174" y="6132974"/>
                  <a:pt x="9034240" y="6078121"/>
                </a:cubicBezTo>
                <a:cubicBezTo>
                  <a:pt x="8961306" y="6023268"/>
                  <a:pt x="8925461" y="5992774"/>
                  <a:pt x="8815438" y="5966455"/>
                </a:cubicBezTo>
                <a:cubicBezTo>
                  <a:pt x="8705415" y="5940136"/>
                  <a:pt x="8554224" y="5899637"/>
                  <a:pt x="8374099" y="5920207"/>
                </a:cubicBezTo>
                <a:cubicBezTo>
                  <a:pt x="8193974" y="5940777"/>
                  <a:pt x="7855370" y="5990269"/>
                  <a:pt x="7734687" y="6089873"/>
                </a:cubicBezTo>
                <a:cubicBezTo>
                  <a:pt x="7614004" y="6189477"/>
                  <a:pt x="7449984" y="6423800"/>
                  <a:pt x="7451089" y="658835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E7583C4-A78B-3A77-1B0D-39076AD6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76" y="779848"/>
            <a:ext cx="7704000" cy="572700"/>
          </a:xfrm>
        </p:spPr>
        <p:txBody>
          <a:bodyPr/>
          <a:lstStyle/>
          <a:p>
            <a:r>
              <a:rPr lang="x-none" dirty="0">
                <a:solidFill>
                  <a:srgbClr val="C00000"/>
                </a:solidFill>
                <a:latin typeface="Comic Sans MS" panose="030F0902030302020204" pitchFamily="66" charset="0"/>
              </a:rPr>
              <a:t>What is </a:t>
            </a:r>
            <a:r>
              <a:rPr lang="en-US" dirty="0" smtClean="0">
                <a:solidFill>
                  <a:srgbClr val="C00000"/>
                </a:solidFill>
                <a:latin typeface="Comic Sans MS" panose="030F0902030302020204" pitchFamily="66" charset="0"/>
              </a:rPr>
              <a:t>this</a:t>
            </a:r>
            <a:r>
              <a:rPr lang="x-none" dirty="0" smtClean="0">
                <a:solidFill>
                  <a:srgbClr val="C00000"/>
                </a:solidFill>
                <a:latin typeface="Comic Sans MS" panose="030F0902030302020204" pitchFamily="66" charset="0"/>
              </a:rPr>
              <a:t>?</a:t>
            </a:r>
            <a:endParaRPr lang="x-none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1701 -0.01142 L -0.00747 -0.40123 L 0.27969 -0.02098 L 0.00538 0.2676 L 0 0 Z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47;p54">
            <a:extLst>
              <a:ext uri="{FF2B5EF4-FFF2-40B4-BE49-F238E27FC236}">
                <a16:creationId xmlns:a16="http://schemas.microsoft.com/office/drawing/2014/main" xmlns="" id="{270E0ABE-A4E0-C31D-BCF8-57C5784400F2}"/>
              </a:ext>
            </a:extLst>
          </p:cNvPr>
          <p:cNvSpPr txBox="1">
            <a:spLocks/>
          </p:cNvSpPr>
          <p:nvPr/>
        </p:nvSpPr>
        <p:spPr>
          <a:xfrm>
            <a:off x="2985538" y="4082671"/>
            <a:ext cx="4162022" cy="9341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>
              <a:spcAft>
                <a:spcPts val="1200"/>
              </a:spcAft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US" sz="4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n </a:t>
            </a: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 sofa</a:t>
            </a:r>
          </a:p>
        </p:txBody>
      </p:sp>
      <p:pic>
        <p:nvPicPr>
          <p:cNvPr id="6" name="Picture 2" descr="Happy family watching television together in living room. Family  illustration in cartoon style 8172994 Vector Art at Vecteezy">
            <a:extLst>
              <a:ext uri="{FF2B5EF4-FFF2-40B4-BE49-F238E27FC236}">
                <a16:creationId xmlns:a16="http://schemas.microsoft.com/office/drawing/2014/main" xmlns="" id="{8F8EAF42-F336-CBC3-8299-43820968C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0" t="25526" r="4631" b="4730"/>
          <a:stretch/>
        </p:blipFill>
        <p:spPr bwMode="auto">
          <a:xfrm>
            <a:off x="2871530" y="1228599"/>
            <a:ext cx="3951019" cy="273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alka 3">
            <a:extLst>
              <a:ext uri="{FF2B5EF4-FFF2-40B4-BE49-F238E27FC236}">
                <a16:creationId xmlns:a16="http://schemas.microsoft.com/office/drawing/2014/main" xmlns="" id="{F06C3E5D-48E0-0DFE-F4DB-2C0BD56BB098}"/>
              </a:ext>
            </a:extLst>
          </p:cNvPr>
          <p:cNvSpPr/>
          <p:nvPr/>
        </p:nvSpPr>
        <p:spPr>
          <a:xfrm>
            <a:off x="-6928115" y="-5752396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9007367 w 16496498"/>
              <a:gd name="connsiteY9" fmla="*/ 6620918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8352643 w 16496498"/>
              <a:gd name="connsiteY8" fmla="*/ 7017733 h 12983923"/>
              <a:gd name="connsiteX9" fmla="*/ 9007367 w 16496498"/>
              <a:gd name="connsiteY9" fmla="*/ 6620918 h 12983923"/>
              <a:gd name="connsiteX10" fmla="*/ 8360839 w 16496498"/>
              <a:gd name="connsiteY10" fmla="*/ 6143536 h 12983923"/>
              <a:gd name="connsiteX11" fmla="*/ 7650000 w 16496498"/>
              <a:gd name="connsiteY11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8352643 w 16496498"/>
              <a:gd name="connsiteY8" fmla="*/ 7017733 h 12983923"/>
              <a:gd name="connsiteX9" fmla="*/ 9007367 w 16496498"/>
              <a:gd name="connsiteY9" fmla="*/ 6620918 h 12983923"/>
              <a:gd name="connsiteX10" fmla="*/ 8374099 w 16496498"/>
              <a:gd name="connsiteY10" fmla="*/ 5996609 h 12983923"/>
              <a:gd name="connsiteX11" fmla="*/ 7650000 w 16496498"/>
              <a:gd name="connsiteY11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8359273 w 16496498"/>
              <a:gd name="connsiteY8" fmla="*/ 7129397 h 12983923"/>
              <a:gd name="connsiteX9" fmla="*/ 9007367 w 16496498"/>
              <a:gd name="connsiteY9" fmla="*/ 6620918 h 12983923"/>
              <a:gd name="connsiteX10" fmla="*/ 8374099 w 16496498"/>
              <a:gd name="connsiteY10" fmla="*/ 5996609 h 12983923"/>
              <a:gd name="connsiteX11" fmla="*/ 7650000 w 16496498"/>
              <a:gd name="connsiteY11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9007367 w 16496498"/>
              <a:gd name="connsiteY10" fmla="*/ 6620918 h 12983923"/>
              <a:gd name="connsiteX11" fmla="*/ 8374099 w 16496498"/>
              <a:gd name="connsiteY11" fmla="*/ 5996609 h 12983923"/>
              <a:gd name="connsiteX12" fmla="*/ 7650000 w 16496498"/>
              <a:gd name="connsiteY12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9007367 w 16496498"/>
              <a:gd name="connsiteY10" fmla="*/ 6620918 h 12983923"/>
              <a:gd name="connsiteX11" fmla="*/ 8374099 w 16496498"/>
              <a:gd name="connsiteY11" fmla="*/ 5996609 h 12983923"/>
              <a:gd name="connsiteX12" fmla="*/ 7860664 w 16496498"/>
              <a:gd name="connsiteY12" fmla="*/ 6166275 h 12983923"/>
              <a:gd name="connsiteX13" fmla="*/ 7650000 w 16496498"/>
              <a:gd name="connsiteY13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9007367 w 16496498"/>
              <a:gd name="connsiteY10" fmla="*/ 6620918 h 12983923"/>
              <a:gd name="connsiteX11" fmla="*/ 8841959 w 16496498"/>
              <a:gd name="connsiteY11" fmla="*/ 6195661 h 12983923"/>
              <a:gd name="connsiteX12" fmla="*/ 8374099 w 16496498"/>
              <a:gd name="connsiteY12" fmla="*/ 5996609 h 12983923"/>
              <a:gd name="connsiteX13" fmla="*/ 7860664 w 16496498"/>
              <a:gd name="connsiteY13" fmla="*/ 6166275 h 12983923"/>
              <a:gd name="connsiteX14" fmla="*/ 7650000 w 16496498"/>
              <a:gd name="connsiteY14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007367 w 16496498"/>
              <a:gd name="connsiteY11" fmla="*/ 6620918 h 12983923"/>
              <a:gd name="connsiteX12" fmla="*/ 8841959 w 16496498"/>
              <a:gd name="connsiteY12" fmla="*/ 6195661 h 12983923"/>
              <a:gd name="connsiteX13" fmla="*/ 8374099 w 16496498"/>
              <a:gd name="connsiteY13" fmla="*/ 5996609 h 12983923"/>
              <a:gd name="connsiteX14" fmla="*/ 7860664 w 16496498"/>
              <a:gd name="connsiteY14" fmla="*/ 6166275 h 12983923"/>
              <a:gd name="connsiteX15" fmla="*/ 7650000 w 16496498"/>
              <a:gd name="connsiteY15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841959 w 16496498"/>
              <a:gd name="connsiteY12" fmla="*/ 6195661 h 12983923"/>
              <a:gd name="connsiteX13" fmla="*/ 8374099 w 16496498"/>
              <a:gd name="connsiteY13" fmla="*/ 5996609 h 12983923"/>
              <a:gd name="connsiteX14" fmla="*/ 7860664 w 16496498"/>
              <a:gd name="connsiteY14" fmla="*/ 6166275 h 12983923"/>
              <a:gd name="connsiteX15" fmla="*/ 7650000 w 16496498"/>
              <a:gd name="connsiteY15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841959 w 16496498"/>
              <a:gd name="connsiteY12" fmla="*/ 6195661 h 12983923"/>
              <a:gd name="connsiteX13" fmla="*/ 8374099 w 16496498"/>
              <a:gd name="connsiteY13" fmla="*/ 5996609 h 12983923"/>
              <a:gd name="connsiteX14" fmla="*/ 7860664 w 16496498"/>
              <a:gd name="connsiteY14" fmla="*/ 6166275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841959 w 16496498"/>
              <a:gd name="connsiteY12" fmla="*/ 6195661 h 12983923"/>
              <a:gd name="connsiteX13" fmla="*/ 8374099 w 16496498"/>
              <a:gd name="connsiteY13" fmla="*/ 5996609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96609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59273 w 16496498"/>
              <a:gd name="connsiteY9" fmla="*/ 7129397 h 12983923"/>
              <a:gd name="connsiteX10" fmla="*/ 9014349 w 16496498"/>
              <a:gd name="connsiteY10" fmla="*/ 6959681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72534 w 16496498"/>
              <a:gd name="connsiteY9" fmla="*/ 7188168 h 12983923"/>
              <a:gd name="connsiteX10" fmla="*/ 9014349 w 16496498"/>
              <a:gd name="connsiteY10" fmla="*/ 6959681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72534 w 16496498"/>
              <a:gd name="connsiteY9" fmla="*/ 718816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72534 w 16496498"/>
              <a:gd name="connsiteY9" fmla="*/ 718816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72534 w 16496498"/>
              <a:gd name="connsiteY9" fmla="*/ 718816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734687 w 16496498"/>
              <a:gd name="connsiteY14" fmla="*/ 6089873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2534 w 16496498"/>
              <a:gd name="connsiteY9" fmla="*/ 718816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734687 w 16496498"/>
              <a:gd name="connsiteY14" fmla="*/ 6089873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734687 w 16496498"/>
              <a:gd name="connsiteY14" fmla="*/ 6089873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734687 w 16496498"/>
              <a:gd name="connsiteY14" fmla="*/ 6089873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199999 w 16496498"/>
              <a:gd name="connsiteY11" fmla="*/ 6771614 h 12983923"/>
              <a:gd name="connsiteX12" fmla="*/ 9206278 w 16496498"/>
              <a:gd name="connsiteY12" fmla="*/ 6597410 h 12983923"/>
              <a:gd name="connsiteX13" fmla="*/ 9027609 w 16496498"/>
              <a:gd name="connsiteY13" fmla="*/ 6136891 h 12983923"/>
              <a:gd name="connsiteX14" fmla="*/ 8374099 w 16496498"/>
              <a:gd name="connsiteY14" fmla="*/ 5920207 h 12983923"/>
              <a:gd name="connsiteX15" fmla="*/ 7734687 w 16496498"/>
              <a:gd name="connsiteY15" fmla="*/ 6089873 h 12983923"/>
              <a:gd name="connsiteX16" fmla="*/ 7451089 w 16496498"/>
              <a:gd name="connsiteY16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199999 w 16496498"/>
              <a:gd name="connsiteY11" fmla="*/ 6771614 h 12983923"/>
              <a:gd name="connsiteX12" fmla="*/ 9265951 w 16496498"/>
              <a:gd name="connsiteY12" fmla="*/ 6597410 h 12983923"/>
              <a:gd name="connsiteX13" fmla="*/ 9027609 w 16496498"/>
              <a:gd name="connsiteY13" fmla="*/ 6136891 h 12983923"/>
              <a:gd name="connsiteX14" fmla="*/ 8374099 w 16496498"/>
              <a:gd name="connsiteY14" fmla="*/ 5920207 h 12983923"/>
              <a:gd name="connsiteX15" fmla="*/ 7734687 w 16496498"/>
              <a:gd name="connsiteY15" fmla="*/ 6089873 h 12983923"/>
              <a:gd name="connsiteX16" fmla="*/ 7451089 w 16496498"/>
              <a:gd name="connsiteY16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265951 w 16496498"/>
              <a:gd name="connsiteY12" fmla="*/ 6597410 h 12983923"/>
              <a:gd name="connsiteX13" fmla="*/ 9027609 w 16496498"/>
              <a:gd name="connsiteY13" fmla="*/ 6136891 h 12983923"/>
              <a:gd name="connsiteX14" fmla="*/ 8374099 w 16496498"/>
              <a:gd name="connsiteY14" fmla="*/ 5920207 h 12983923"/>
              <a:gd name="connsiteX15" fmla="*/ 7734687 w 16496498"/>
              <a:gd name="connsiteY15" fmla="*/ 6089873 h 12983923"/>
              <a:gd name="connsiteX16" fmla="*/ 7451089 w 16496498"/>
              <a:gd name="connsiteY16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265951 w 16496498"/>
              <a:gd name="connsiteY12" fmla="*/ 6597410 h 12983923"/>
              <a:gd name="connsiteX13" fmla="*/ 9213260 w 16496498"/>
              <a:gd name="connsiteY13" fmla="*/ 6336711 h 12983923"/>
              <a:gd name="connsiteX14" fmla="*/ 9027609 w 16496498"/>
              <a:gd name="connsiteY14" fmla="*/ 6136891 h 12983923"/>
              <a:gd name="connsiteX15" fmla="*/ 8374099 w 16496498"/>
              <a:gd name="connsiteY15" fmla="*/ 5920207 h 12983923"/>
              <a:gd name="connsiteX16" fmla="*/ 7734687 w 16496498"/>
              <a:gd name="connsiteY16" fmla="*/ 6089873 h 12983923"/>
              <a:gd name="connsiteX17" fmla="*/ 7451089 w 16496498"/>
              <a:gd name="connsiteY17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318994 w 16496498"/>
              <a:gd name="connsiteY12" fmla="*/ 6556270 h 12983923"/>
              <a:gd name="connsiteX13" fmla="*/ 9213260 w 16496498"/>
              <a:gd name="connsiteY13" fmla="*/ 6336711 h 12983923"/>
              <a:gd name="connsiteX14" fmla="*/ 9027609 w 16496498"/>
              <a:gd name="connsiteY14" fmla="*/ 6136891 h 12983923"/>
              <a:gd name="connsiteX15" fmla="*/ 8374099 w 16496498"/>
              <a:gd name="connsiteY15" fmla="*/ 5920207 h 12983923"/>
              <a:gd name="connsiteX16" fmla="*/ 7734687 w 16496498"/>
              <a:gd name="connsiteY16" fmla="*/ 6089873 h 12983923"/>
              <a:gd name="connsiteX17" fmla="*/ 7451089 w 16496498"/>
              <a:gd name="connsiteY17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318994 w 16496498"/>
              <a:gd name="connsiteY12" fmla="*/ 6556270 h 12983923"/>
              <a:gd name="connsiteX13" fmla="*/ 9253042 w 16496498"/>
              <a:gd name="connsiteY13" fmla="*/ 6319080 h 12983923"/>
              <a:gd name="connsiteX14" fmla="*/ 9027609 w 16496498"/>
              <a:gd name="connsiteY14" fmla="*/ 6136891 h 12983923"/>
              <a:gd name="connsiteX15" fmla="*/ 8374099 w 16496498"/>
              <a:gd name="connsiteY15" fmla="*/ 5920207 h 12983923"/>
              <a:gd name="connsiteX16" fmla="*/ 7734687 w 16496498"/>
              <a:gd name="connsiteY16" fmla="*/ 6089873 h 12983923"/>
              <a:gd name="connsiteX17" fmla="*/ 7451089 w 16496498"/>
              <a:gd name="connsiteY17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318994 w 16496498"/>
              <a:gd name="connsiteY12" fmla="*/ 6556270 h 12983923"/>
              <a:gd name="connsiteX13" fmla="*/ 9253042 w 16496498"/>
              <a:gd name="connsiteY13" fmla="*/ 6319080 h 12983923"/>
              <a:gd name="connsiteX14" fmla="*/ 9034240 w 16496498"/>
              <a:gd name="connsiteY14" fmla="*/ 6078121 h 12983923"/>
              <a:gd name="connsiteX15" fmla="*/ 8374099 w 16496498"/>
              <a:gd name="connsiteY15" fmla="*/ 5920207 h 12983923"/>
              <a:gd name="connsiteX16" fmla="*/ 7734687 w 16496498"/>
              <a:gd name="connsiteY16" fmla="*/ 6089873 h 12983923"/>
              <a:gd name="connsiteX17" fmla="*/ 7451089 w 16496498"/>
              <a:gd name="connsiteY17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318994 w 16496498"/>
              <a:gd name="connsiteY12" fmla="*/ 6556270 h 12983923"/>
              <a:gd name="connsiteX13" fmla="*/ 9253042 w 16496498"/>
              <a:gd name="connsiteY13" fmla="*/ 6319080 h 12983923"/>
              <a:gd name="connsiteX14" fmla="*/ 9034240 w 16496498"/>
              <a:gd name="connsiteY14" fmla="*/ 6078121 h 12983923"/>
              <a:gd name="connsiteX15" fmla="*/ 8815438 w 16496498"/>
              <a:gd name="connsiteY15" fmla="*/ 5966455 h 12983923"/>
              <a:gd name="connsiteX16" fmla="*/ 8374099 w 16496498"/>
              <a:gd name="connsiteY16" fmla="*/ 5920207 h 12983923"/>
              <a:gd name="connsiteX17" fmla="*/ 7734687 w 16496498"/>
              <a:gd name="connsiteY17" fmla="*/ 6089873 h 12983923"/>
              <a:gd name="connsiteX18" fmla="*/ 7451089 w 16496498"/>
              <a:gd name="connsiteY18" fmla="*/ 6588358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451089" y="6588358"/>
                </a:moveTo>
                <a:cubicBezTo>
                  <a:pt x="7452194" y="6752916"/>
                  <a:pt x="7623106" y="6988028"/>
                  <a:pt x="7741318" y="7077222"/>
                </a:cubicBezTo>
                <a:cubicBezTo>
                  <a:pt x="7859530" y="7166416"/>
                  <a:pt x="8166992" y="7231267"/>
                  <a:pt x="8379164" y="7229308"/>
                </a:cubicBezTo>
                <a:cubicBezTo>
                  <a:pt x="8591336" y="7227349"/>
                  <a:pt x="8886384" y="7143709"/>
                  <a:pt x="9014349" y="7065468"/>
                </a:cubicBezTo>
                <a:cubicBezTo>
                  <a:pt x="9142314" y="6987227"/>
                  <a:pt x="9227684" y="6867255"/>
                  <a:pt x="9259672" y="6789245"/>
                </a:cubicBezTo>
                <a:cubicBezTo>
                  <a:pt x="9291660" y="6711235"/>
                  <a:pt x="9333360" y="6631692"/>
                  <a:pt x="9318994" y="6556270"/>
                </a:cubicBezTo>
                <a:cubicBezTo>
                  <a:pt x="9304628" y="6480848"/>
                  <a:pt x="9292766" y="6395833"/>
                  <a:pt x="9253042" y="6319080"/>
                </a:cubicBezTo>
                <a:cubicBezTo>
                  <a:pt x="9213318" y="6242327"/>
                  <a:pt x="9107174" y="6132974"/>
                  <a:pt x="9034240" y="6078121"/>
                </a:cubicBezTo>
                <a:cubicBezTo>
                  <a:pt x="8961306" y="6023268"/>
                  <a:pt x="8925461" y="5992774"/>
                  <a:pt x="8815438" y="5966455"/>
                </a:cubicBezTo>
                <a:cubicBezTo>
                  <a:pt x="8705415" y="5940136"/>
                  <a:pt x="8554224" y="5899637"/>
                  <a:pt x="8374099" y="5920207"/>
                </a:cubicBezTo>
                <a:cubicBezTo>
                  <a:pt x="8193974" y="5940777"/>
                  <a:pt x="7855370" y="5990269"/>
                  <a:pt x="7734687" y="6089873"/>
                </a:cubicBezTo>
                <a:cubicBezTo>
                  <a:pt x="7614004" y="6189477"/>
                  <a:pt x="7449984" y="6423800"/>
                  <a:pt x="7451089" y="658835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E7583C4-A78B-3A77-1B0D-39076AD6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6283" y="642631"/>
            <a:ext cx="9368161" cy="642432"/>
          </a:xfrm>
        </p:spPr>
        <p:txBody>
          <a:bodyPr/>
          <a:lstStyle/>
          <a:p>
            <a:r>
              <a:rPr lang="x-none" sz="4800" smtClean="0">
                <a:solidFill>
                  <a:srgbClr val="C00000"/>
                </a:solidFill>
                <a:latin typeface="Comic Sans MS" panose="030F0902030302020204" pitchFamily="66" charset="0"/>
              </a:rPr>
              <a:t>Wh</a:t>
            </a:r>
            <a:r>
              <a:rPr lang="en-US" sz="4800" smtClean="0">
                <a:solidFill>
                  <a:srgbClr val="C00000"/>
                </a:solidFill>
                <a:latin typeface="Comic Sans MS" panose="030F0902030302020204" pitchFamily="66" charset="0"/>
              </a:rPr>
              <a:t>ere</a:t>
            </a:r>
            <a:r>
              <a:rPr lang="x-none" sz="4800" smtClean="0">
                <a:solidFill>
                  <a:srgbClr val="C00000"/>
                </a:solidFill>
                <a:latin typeface="Comic Sans MS" panose="030F0902030302020204" pitchFamily="66" charset="0"/>
              </a:rPr>
              <a:t> </a:t>
            </a:r>
            <a:r>
              <a:rPr lang="x-none" sz="4800" dirty="0">
                <a:solidFill>
                  <a:srgbClr val="C00000"/>
                </a:solidFill>
                <a:latin typeface="Comic Sans MS" panose="030F0902030302020204" pitchFamily="66" charset="0"/>
              </a:rPr>
              <a:t>is the family </a:t>
            </a:r>
            <a:r>
              <a:rPr lang="x-none" sz="4800" dirty="0" smtClean="0">
                <a:solidFill>
                  <a:srgbClr val="C00000"/>
                </a:solidFill>
                <a:latin typeface="Comic Sans MS" panose="030F0902030302020204" pitchFamily="66" charset="0"/>
              </a:rPr>
              <a:t>sitting?</a:t>
            </a:r>
            <a:endParaRPr lang="x-none" sz="4800" dirty="0">
              <a:solidFill>
                <a:srgbClr val="C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0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23457E-6 L -0.31701 -0.01142 L -0.00746 -0.40123 L 0.27969 -0.02099 L 0.00539 0.26759 L -3.05556E-6 -1.23457E-6 Z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47;p54">
            <a:extLst>
              <a:ext uri="{FF2B5EF4-FFF2-40B4-BE49-F238E27FC236}">
                <a16:creationId xmlns:a16="http://schemas.microsoft.com/office/drawing/2014/main" xmlns="" id="{270E0ABE-A4E0-C31D-BCF8-57C5784400F2}"/>
              </a:ext>
            </a:extLst>
          </p:cNvPr>
          <p:cNvSpPr txBox="1">
            <a:spLocks/>
          </p:cNvSpPr>
          <p:nvPr/>
        </p:nvSpPr>
        <p:spPr>
          <a:xfrm>
            <a:off x="2649415" y="4082671"/>
            <a:ext cx="3798277" cy="9341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icksand"/>
              <a:buNone/>
              <a:defRPr sz="16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indent="0" algn="ctr">
              <a:spcAft>
                <a:spcPts val="1200"/>
              </a:spcAft>
            </a:pP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</a:t>
            </a:r>
            <a:r>
              <a:rPr lang="en-US" sz="44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atching </a:t>
            </a:r>
            <a:r>
              <a:rPr lang="en-U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TV</a:t>
            </a:r>
          </a:p>
        </p:txBody>
      </p:sp>
      <p:pic>
        <p:nvPicPr>
          <p:cNvPr id="5" name="Picture 2" descr="Happy family watching television together in living room. Family  illustration in cartoon style 8172994 Vector Art at Vecteezy">
            <a:extLst>
              <a:ext uri="{FF2B5EF4-FFF2-40B4-BE49-F238E27FC236}">
                <a16:creationId xmlns:a16="http://schemas.microsoft.com/office/drawing/2014/main" xmlns="" id="{EBBBFDB2-103B-C09C-EAF3-C78EA870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05" y="1164562"/>
            <a:ext cx="4868019" cy="291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alka 3">
            <a:extLst>
              <a:ext uri="{FF2B5EF4-FFF2-40B4-BE49-F238E27FC236}">
                <a16:creationId xmlns:a16="http://schemas.microsoft.com/office/drawing/2014/main" xmlns="" id="{F06C3E5D-48E0-0DFE-F4DB-2C0BD56BB098}"/>
              </a:ext>
            </a:extLst>
          </p:cNvPr>
          <p:cNvSpPr/>
          <p:nvPr/>
        </p:nvSpPr>
        <p:spPr>
          <a:xfrm>
            <a:off x="-3216307" y="-5643106"/>
            <a:ext cx="18958719" cy="16834469"/>
          </a:xfrm>
          <a:custGeom>
            <a:avLst/>
            <a:gdLst>
              <a:gd name="connsiteX0" fmla="*/ 0 w 5832648"/>
              <a:gd name="connsiteY0" fmla="*/ 2880320 h 5760640"/>
              <a:gd name="connsiteX1" fmla="*/ 2916324 w 5832648"/>
              <a:gd name="connsiteY1" fmla="*/ 0 h 5760640"/>
              <a:gd name="connsiteX2" fmla="*/ 5832648 w 5832648"/>
              <a:gd name="connsiteY2" fmla="*/ 2880320 h 5760640"/>
              <a:gd name="connsiteX3" fmla="*/ 2916324 w 5832648"/>
              <a:gd name="connsiteY3" fmla="*/ 5760640 h 5760640"/>
              <a:gd name="connsiteX4" fmla="*/ 0 w 5832648"/>
              <a:gd name="connsiteY4" fmla="*/ 2880320 h 5760640"/>
              <a:gd name="connsiteX5" fmla="*/ 2337322 w 5832648"/>
              <a:gd name="connsiteY5" fmla="*/ 2880320 h 5760640"/>
              <a:gd name="connsiteX6" fmla="*/ 2916324 w 5832648"/>
              <a:gd name="connsiteY6" fmla="*/ 3423318 h 5760640"/>
              <a:gd name="connsiteX7" fmla="*/ 3495326 w 5832648"/>
              <a:gd name="connsiteY7" fmla="*/ 2880320 h 5760640"/>
              <a:gd name="connsiteX8" fmla="*/ 2916324 w 5832648"/>
              <a:gd name="connsiteY8" fmla="*/ 2337322 h 5760640"/>
              <a:gd name="connsiteX9" fmla="*/ 2337322 w 5832648"/>
              <a:gd name="connsiteY9" fmla="*/ 2880320 h 5760640"/>
              <a:gd name="connsiteX0" fmla="*/ 607880 w 6440528"/>
              <a:gd name="connsiteY0" fmla="*/ 3263854 h 6144174"/>
              <a:gd name="connsiteX1" fmla="*/ 243598 w 6440528"/>
              <a:gd name="connsiteY1" fmla="*/ 342730 h 6144174"/>
              <a:gd name="connsiteX2" fmla="*/ 3524204 w 6440528"/>
              <a:gd name="connsiteY2" fmla="*/ 383534 h 6144174"/>
              <a:gd name="connsiteX3" fmla="*/ 6440528 w 6440528"/>
              <a:gd name="connsiteY3" fmla="*/ 3263854 h 6144174"/>
              <a:gd name="connsiteX4" fmla="*/ 3524204 w 6440528"/>
              <a:gd name="connsiteY4" fmla="*/ 6144174 h 6144174"/>
              <a:gd name="connsiteX5" fmla="*/ 607880 w 6440528"/>
              <a:gd name="connsiteY5" fmla="*/ 3263854 h 6144174"/>
              <a:gd name="connsiteX6" fmla="*/ 2945202 w 6440528"/>
              <a:gd name="connsiteY6" fmla="*/ 3263854 h 6144174"/>
              <a:gd name="connsiteX7" fmla="*/ 3524204 w 6440528"/>
              <a:gd name="connsiteY7" fmla="*/ 3806852 h 6144174"/>
              <a:gd name="connsiteX8" fmla="*/ 4103206 w 6440528"/>
              <a:gd name="connsiteY8" fmla="*/ 3263854 h 6144174"/>
              <a:gd name="connsiteX9" fmla="*/ 3524204 w 6440528"/>
              <a:gd name="connsiteY9" fmla="*/ 2720856 h 6144174"/>
              <a:gd name="connsiteX10" fmla="*/ 2945202 w 6440528"/>
              <a:gd name="connsiteY10" fmla="*/ 3263854 h 6144174"/>
              <a:gd name="connsiteX0" fmla="*/ 607880 w 7224084"/>
              <a:gd name="connsiteY0" fmla="*/ 3139674 h 6019994"/>
              <a:gd name="connsiteX1" fmla="*/ 243598 w 7224084"/>
              <a:gd name="connsiteY1" fmla="*/ 218550 h 6019994"/>
              <a:gd name="connsiteX2" fmla="*/ 3524204 w 7224084"/>
              <a:gd name="connsiteY2" fmla="*/ 259354 h 6019994"/>
              <a:gd name="connsiteX3" fmla="*/ 7025398 w 7224084"/>
              <a:gd name="connsiteY3" fmla="*/ 199500 h 6019994"/>
              <a:gd name="connsiteX4" fmla="*/ 6440528 w 7224084"/>
              <a:gd name="connsiteY4" fmla="*/ 3139674 h 6019994"/>
              <a:gd name="connsiteX5" fmla="*/ 3524204 w 7224084"/>
              <a:gd name="connsiteY5" fmla="*/ 6019994 h 6019994"/>
              <a:gd name="connsiteX6" fmla="*/ 607880 w 7224084"/>
              <a:gd name="connsiteY6" fmla="*/ 3139674 h 6019994"/>
              <a:gd name="connsiteX7" fmla="*/ 2945202 w 7224084"/>
              <a:gd name="connsiteY7" fmla="*/ 3139674 h 6019994"/>
              <a:gd name="connsiteX8" fmla="*/ 3524204 w 7224084"/>
              <a:gd name="connsiteY8" fmla="*/ 3682672 h 6019994"/>
              <a:gd name="connsiteX9" fmla="*/ 4103206 w 7224084"/>
              <a:gd name="connsiteY9" fmla="*/ 3139674 h 6019994"/>
              <a:gd name="connsiteX10" fmla="*/ 3524204 w 7224084"/>
              <a:gd name="connsiteY10" fmla="*/ 2596676 h 6019994"/>
              <a:gd name="connsiteX11" fmla="*/ 2945202 w 7224084"/>
              <a:gd name="connsiteY11" fmla="*/ 3139674 h 6019994"/>
              <a:gd name="connsiteX0" fmla="*/ 607880 w 8608291"/>
              <a:gd name="connsiteY0" fmla="*/ 3139674 h 6750591"/>
              <a:gd name="connsiteX1" fmla="*/ 243598 w 8608291"/>
              <a:gd name="connsiteY1" fmla="*/ 218550 h 6750591"/>
              <a:gd name="connsiteX2" fmla="*/ 3524204 w 8608291"/>
              <a:gd name="connsiteY2" fmla="*/ 259354 h 6750591"/>
              <a:gd name="connsiteX3" fmla="*/ 7025398 w 8608291"/>
              <a:gd name="connsiteY3" fmla="*/ 199500 h 6750591"/>
              <a:gd name="connsiteX4" fmla="*/ 8478878 w 8608291"/>
              <a:gd name="connsiteY4" fmla="*/ 6263874 h 6750591"/>
              <a:gd name="connsiteX5" fmla="*/ 3524204 w 8608291"/>
              <a:gd name="connsiteY5" fmla="*/ 6019994 h 6750591"/>
              <a:gd name="connsiteX6" fmla="*/ 607880 w 8608291"/>
              <a:gd name="connsiteY6" fmla="*/ 3139674 h 6750591"/>
              <a:gd name="connsiteX7" fmla="*/ 2945202 w 8608291"/>
              <a:gd name="connsiteY7" fmla="*/ 3139674 h 6750591"/>
              <a:gd name="connsiteX8" fmla="*/ 3524204 w 8608291"/>
              <a:gd name="connsiteY8" fmla="*/ 3682672 h 6750591"/>
              <a:gd name="connsiteX9" fmla="*/ 4103206 w 8608291"/>
              <a:gd name="connsiteY9" fmla="*/ 3139674 h 6750591"/>
              <a:gd name="connsiteX10" fmla="*/ 3524204 w 8608291"/>
              <a:gd name="connsiteY10" fmla="*/ 2596676 h 6750591"/>
              <a:gd name="connsiteX11" fmla="*/ 2945202 w 8608291"/>
              <a:gd name="connsiteY11" fmla="*/ 3139674 h 6750591"/>
              <a:gd name="connsiteX0" fmla="*/ 3132736 w 11500120"/>
              <a:gd name="connsiteY0" fmla="*/ 3139674 h 7220147"/>
              <a:gd name="connsiteX1" fmla="*/ 2768454 w 11500120"/>
              <a:gd name="connsiteY1" fmla="*/ 218550 h 7220147"/>
              <a:gd name="connsiteX2" fmla="*/ 6049060 w 11500120"/>
              <a:gd name="connsiteY2" fmla="*/ 259354 h 7220147"/>
              <a:gd name="connsiteX3" fmla="*/ 9550254 w 11500120"/>
              <a:gd name="connsiteY3" fmla="*/ 199500 h 7220147"/>
              <a:gd name="connsiteX4" fmla="*/ 11003734 w 11500120"/>
              <a:gd name="connsiteY4" fmla="*/ 6263874 h 7220147"/>
              <a:gd name="connsiteX5" fmla="*/ 276910 w 11500120"/>
              <a:gd name="connsiteY5" fmla="*/ 6896294 h 7220147"/>
              <a:gd name="connsiteX6" fmla="*/ 3132736 w 11500120"/>
              <a:gd name="connsiteY6" fmla="*/ 3139674 h 7220147"/>
              <a:gd name="connsiteX7" fmla="*/ 5470058 w 11500120"/>
              <a:gd name="connsiteY7" fmla="*/ 3139674 h 7220147"/>
              <a:gd name="connsiteX8" fmla="*/ 6049060 w 11500120"/>
              <a:gd name="connsiteY8" fmla="*/ 3682672 h 7220147"/>
              <a:gd name="connsiteX9" fmla="*/ 6628062 w 11500120"/>
              <a:gd name="connsiteY9" fmla="*/ 3139674 h 7220147"/>
              <a:gd name="connsiteX10" fmla="*/ 6049060 w 11500120"/>
              <a:gd name="connsiteY10" fmla="*/ 2596676 h 7220147"/>
              <a:gd name="connsiteX11" fmla="*/ 5470058 w 11500120"/>
              <a:gd name="connsiteY11" fmla="*/ 3139674 h 7220147"/>
              <a:gd name="connsiteX0" fmla="*/ 3117946 w 11485330"/>
              <a:gd name="connsiteY0" fmla="*/ 3942271 h 8022744"/>
              <a:gd name="connsiteX1" fmla="*/ 1077264 w 11485330"/>
              <a:gd name="connsiteY1" fmla="*/ 106747 h 8022744"/>
              <a:gd name="connsiteX2" fmla="*/ 6034270 w 11485330"/>
              <a:gd name="connsiteY2" fmla="*/ 1061951 h 8022744"/>
              <a:gd name="connsiteX3" fmla="*/ 9535464 w 11485330"/>
              <a:gd name="connsiteY3" fmla="*/ 1002097 h 8022744"/>
              <a:gd name="connsiteX4" fmla="*/ 10988944 w 11485330"/>
              <a:gd name="connsiteY4" fmla="*/ 7066471 h 8022744"/>
              <a:gd name="connsiteX5" fmla="*/ 262120 w 11485330"/>
              <a:gd name="connsiteY5" fmla="*/ 7698891 h 8022744"/>
              <a:gd name="connsiteX6" fmla="*/ 3117946 w 11485330"/>
              <a:gd name="connsiteY6" fmla="*/ 3942271 h 8022744"/>
              <a:gd name="connsiteX7" fmla="*/ 5455268 w 11485330"/>
              <a:gd name="connsiteY7" fmla="*/ 3942271 h 8022744"/>
              <a:gd name="connsiteX8" fmla="*/ 6034270 w 11485330"/>
              <a:gd name="connsiteY8" fmla="*/ 4485269 h 8022744"/>
              <a:gd name="connsiteX9" fmla="*/ 6613272 w 11485330"/>
              <a:gd name="connsiteY9" fmla="*/ 3942271 h 8022744"/>
              <a:gd name="connsiteX10" fmla="*/ 6034270 w 11485330"/>
              <a:gd name="connsiteY10" fmla="*/ 3399273 h 8022744"/>
              <a:gd name="connsiteX11" fmla="*/ 5455268 w 11485330"/>
              <a:gd name="connsiteY11" fmla="*/ 3942271 h 8022744"/>
              <a:gd name="connsiteX0" fmla="*/ 3117946 w 11485330"/>
              <a:gd name="connsiteY0" fmla="*/ 5106236 h 9186709"/>
              <a:gd name="connsiteX1" fmla="*/ 1077264 w 11485330"/>
              <a:gd name="connsiteY1" fmla="*/ 1270712 h 9186709"/>
              <a:gd name="connsiteX2" fmla="*/ 6643870 w 11485330"/>
              <a:gd name="connsiteY2" fmla="*/ 16116 h 9186709"/>
              <a:gd name="connsiteX3" fmla="*/ 9535464 w 11485330"/>
              <a:gd name="connsiteY3" fmla="*/ 2166062 h 9186709"/>
              <a:gd name="connsiteX4" fmla="*/ 10988944 w 11485330"/>
              <a:gd name="connsiteY4" fmla="*/ 8230436 h 9186709"/>
              <a:gd name="connsiteX5" fmla="*/ 262120 w 11485330"/>
              <a:gd name="connsiteY5" fmla="*/ 8862856 h 9186709"/>
              <a:gd name="connsiteX6" fmla="*/ 3117946 w 11485330"/>
              <a:gd name="connsiteY6" fmla="*/ 5106236 h 9186709"/>
              <a:gd name="connsiteX7" fmla="*/ 5455268 w 11485330"/>
              <a:gd name="connsiteY7" fmla="*/ 5106236 h 9186709"/>
              <a:gd name="connsiteX8" fmla="*/ 6034270 w 11485330"/>
              <a:gd name="connsiteY8" fmla="*/ 5649234 h 9186709"/>
              <a:gd name="connsiteX9" fmla="*/ 6613272 w 11485330"/>
              <a:gd name="connsiteY9" fmla="*/ 5106236 h 9186709"/>
              <a:gd name="connsiteX10" fmla="*/ 6034270 w 11485330"/>
              <a:gd name="connsiteY10" fmla="*/ 4563238 h 9186709"/>
              <a:gd name="connsiteX11" fmla="*/ 5455268 w 11485330"/>
              <a:gd name="connsiteY11" fmla="*/ 5106236 h 9186709"/>
              <a:gd name="connsiteX0" fmla="*/ 3117946 w 13191594"/>
              <a:gd name="connsiteY0" fmla="*/ 5737390 h 9958375"/>
              <a:gd name="connsiteX1" fmla="*/ 1077264 w 13191594"/>
              <a:gd name="connsiteY1" fmla="*/ 1901866 h 9958375"/>
              <a:gd name="connsiteX2" fmla="*/ 6643870 w 13191594"/>
              <a:gd name="connsiteY2" fmla="*/ 647270 h 9958375"/>
              <a:gd name="connsiteX3" fmla="*/ 13002564 w 13191594"/>
              <a:gd name="connsiteY3" fmla="*/ 168316 h 9958375"/>
              <a:gd name="connsiteX4" fmla="*/ 10988944 w 13191594"/>
              <a:gd name="connsiteY4" fmla="*/ 8861590 h 9958375"/>
              <a:gd name="connsiteX5" fmla="*/ 262120 w 13191594"/>
              <a:gd name="connsiteY5" fmla="*/ 9494010 h 9958375"/>
              <a:gd name="connsiteX6" fmla="*/ 3117946 w 13191594"/>
              <a:gd name="connsiteY6" fmla="*/ 5737390 h 9958375"/>
              <a:gd name="connsiteX7" fmla="*/ 5455268 w 13191594"/>
              <a:gd name="connsiteY7" fmla="*/ 5737390 h 9958375"/>
              <a:gd name="connsiteX8" fmla="*/ 6034270 w 13191594"/>
              <a:gd name="connsiteY8" fmla="*/ 6280388 h 9958375"/>
              <a:gd name="connsiteX9" fmla="*/ 6613272 w 13191594"/>
              <a:gd name="connsiteY9" fmla="*/ 5737390 h 9958375"/>
              <a:gd name="connsiteX10" fmla="*/ 6034270 w 13191594"/>
              <a:gd name="connsiteY10" fmla="*/ 5194392 h 9958375"/>
              <a:gd name="connsiteX11" fmla="*/ 5455268 w 13191594"/>
              <a:gd name="connsiteY11" fmla="*/ 5737390 h 9958375"/>
              <a:gd name="connsiteX0" fmla="*/ 427271 w 14044219"/>
              <a:gd name="connsiteY0" fmla="*/ 5737390 h 9958375"/>
              <a:gd name="connsiteX1" fmla="*/ 1929889 w 14044219"/>
              <a:gd name="connsiteY1" fmla="*/ 1901866 h 9958375"/>
              <a:gd name="connsiteX2" fmla="*/ 7496495 w 14044219"/>
              <a:gd name="connsiteY2" fmla="*/ 647270 h 9958375"/>
              <a:gd name="connsiteX3" fmla="*/ 13855189 w 14044219"/>
              <a:gd name="connsiteY3" fmla="*/ 168316 h 9958375"/>
              <a:gd name="connsiteX4" fmla="*/ 11841569 w 14044219"/>
              <a:gd name="connsiteY4" fmla="*/ 8861590 h 9958375"/>
              <a:gd name="connsiteX5" fmla="*/ 1114745 w 14044219"/>
              <a:gd name="connsiteY5" fmla="*/ 9494010 h 9958375"/>
              <a:gd name="connsiteX6" fmla="*/ 427271 w 14044219"/>
              <a:gd name="connsiteY6" fmla="*/ 5737390 h 9958375"/>
              <a:gd name="connsiteX7" fmla="*/ 6307893 w 14044219"/>
              <a:gd name="connsiteY7" fmla="*/ 5737390 h 9958375"/>
              <a:gd name="connsiteX8" fmla="*/ 6886895 w 14044219"/>
              <a:gd name="connsiteY8" fmla="*/ 6280388 h 9958375"/>
              <a:gd name="connsiteX9" fmla="*/ 7465897 w 14044219"/>
              <a:gd name="connsiteY9" fmla="*/ 5737390 h 9958375"/>
              <a:gd name="connsiteX10" fmla="*/ 6886895 w 14044219"/>
              <a:gd name="connsiteY10" fmla="*/ 5194392 h 9958375"/>
              <a:gd name="connsiteX11" fmla="*/ 6307893 w 14044219"/>
              <a:gd name="connsiteY11" fmla="*/ 5737390 h 9958375"/>
              <a:gd name="connsiteX0" fmla="*/ 340694 w 13957642"/>
              <a:gd name="connsiteY0" fmla="*/ 6293101 h 10514086"/>
              <a:gd name="connsiteX1" fmla="*/ 243112 w 13957642"/>
              <a:gd name="connsiteY1" fmla="*/ 95377 h 10514086"/>
              <a:gd name="connsiteX2" fmla="*/ 7409918 w 13957642"/>
              <a:gd name="connsiteY2" fmla="*/ 1202981 h 10514086"/>
              <a:gd name="connsiteX3" fmla="*/ 13768612 w 13957642"/>
              <a:gd name="connsiteY3" fmla="*/ 724027 h 10514086"/>
              <a:gd name="connsiteX4" fmla="*/ 11754992 w 13957642"/>
              <a:gd name="connsiteY4" fmla="*/ 9417301 h 10514086"/>
              <a:gd name="connsiteX5" fmla="*/ 1028168 w 13957642"/>
              <a:gd name="connsiteY5" fmla="*/ 10049721 h 10514086"/>
              <a:gd name="connsiteX6" fmla="*/ 340694 w 13957642"/>
              <a:gd name="connsiteY6" fmla="*/ 6293101 h 10514086"/>
              <a:gd name="connsiteX7" fmla="*/ 6221316 w 13957642"/>
              <a:gd name="connsiteY7" fmla="*/ 6293101 h 10514086"/>
              <a:gd name="connsiteX8" fmla="*/ 6800318 w 13957642"/>
              <a:gd name="connsiteY8" fmla="*/ 6836099 h 10514086"/>
              <a:gd name="connsiteX9" fmla="*/ 7379320 w 13957642"/>
              <a:gd name="connsiteY9" fmla="*/ 6293101 h 10514086"/>
              <a:gd name="connsiteX10" fmla="*/ 6800318 w 13957642"/>
              <a:gd name="connsiteY10" fmla="*/ 5750103 h 10514086"/>
              <a:gd name="connsiteX11" fmla="*/ 6221316 w 13957642"/>
              <a:gd name="connsiteY11" fmla="*/ 6293101 h 10514086"/>
              <a:gd name="connsiteX0" fmla="*/ 340694 w 13957642"/>
              <a:gd name="connsiteY0" fmla="*/ 6631404 h 10852389"/>
              <a:gd name="connsiteX1" fmla="*/ 243112 w 13957642"/>
              <a:gd name="connsiteY1" fmla="*/ 433680 h 10852389"/>
              <a:gd name="connsiteX2" fmla="*/ 7829018 w 13957642"/>
              <a:gd name="connsiteY2" fmla="*/ 55384 h 10852389"/>
              <a:gd name="connsiteX3" fmla="*/ 13768612 w 13957642"/>
              <a:gd name="connsiteY3" fmla="*/ 1062330 h 10852389"/>
              <a:gd name="connsiteX4" fmla="*/ 11754992 w 13957642"/>
              <a:gd name="connsiteY4" fmla="*/ 9755604 h 10852389"/>
              <a:gd name="connsiteX5" fmla="*/ 1028168 w 13957642"/>
              <a:gd name="connsiteY5" fmla="*/ 10388024 h 10852389"/>
              <a:gd name="connsiteX6" fmla="*/ 340694 w 13957642"/>
              <a:gd name="connsiteY6" fmla="*/ 6631404 h 10852389"/>
              <a:gd name="connsiteX7" fmla="*/ 6221316 w 13957642"/>
              <a:gd name="connsiteY7" fmla="*/ 6631404 h 10852389"/>
              <a:gd name="connsiteX8" fmla="*/ 6800318 w 13957642"/>
              <a:gd name="connsiteY8" fmla="*/ 7174402 h 10852389"/>
              <a:gd name="connsiteX9" fmla="*/ 7379320 w 13957642"/>
              <a:gd name="connsiteY9" fmla="*/ 6631404 h 10852389"/>
              <a:gd name="connsiteX10" fmla="*/ 6800318 w 13957642"/>
              <a:gd name="connsiteY10" fmla="*/ 6088406 h 10852389"/>
              <a:gd name="connsiteX11" fmla="*/ 6221316 w 13957642"/>
              <a:gd name="connsiteY11" fmla="*/ 6631404 h 10852389"/>
              <a:gd name="connsiteX0" fmla="*/ 451530 w 14650399"/>
              <a:gd name="connsiteY0" fmla="*/ 6631404 h 11764928"/>
              <a:gd name="connsiteX1" fmla="*/ 353948 w 14650399"/>
              <a:gd name="connsiteY1" fmla="*/ 433680 h 11764928"/>
              <a:gd name="connsiteX2" fmla="*/ 7939854 w 14650399"/>
              <a:gd name="connsiteY2" fmla="*/ 55384 h 11764928"/>
              <a:gd name="connsiteX3" fmla="*/ 13879448 w 14650399"/>
              <a:gd name="connsiteY3" fmla="*/ 1062330 h 11764928"/>
              <a:gd name="connsiteX4" fmla="*/ 13427928 w 14650399"/>
              <a:gd name="connsiteY4" fmla="*/ 11089104 h 11764928"/>
              <a:gd name="connsiteX5" fmla="*/ 1139004 w 14650399"/>
              <a:gd name="connsiteY5" fmla="*/ 10388024 h 11764928"/>
              <a:gd name="connsiteX6" fmla="*/ 451530 w 14650399"/>
              <a:gd name="connsiteY6" fmla="*/ 6631404 h 11764928"/>
              <a:gd name="connsiteX7" fmla="*/ 6332152 w 14650399"/>
              <a:gd name="connsiteY7" fmla="*/ 6631404 h 11764928"/>
              <a:gd name="connsiteX8" fmla="*/ 6911154 w 14650399"/>
              <a:gd name="connsiteY8" fmla="*/ 7174402 h 11764928"/>
              <a:gd name="connsiteX9" fmla="*/ 7490156 w 14650399"/>
              <a:gd name="connsiteY9" fmla="*/ 6631404 h 11764928"/>
              <a:gd name="connsiteX10" fmla="*/ 6911154 w 14650399"/>
              <a:gd name="connsiteY10" fmla="*/ 6088406 h 11764928"/>
              <a:gd name="connsiteX11" fmla="*/ 6332152 w 14650399"/>
              <a:gd name="connsiteY11" fmla="*/ 6631404 h 11764928"/>
              <a:gd name="connsiteX0" fmla="*/ 1322292 w 15600907"/>
              <a:gd name="connsiteY0" fmla="*/ 6631404 h 12732166"/>
              <a:gd name="connsiteX1" fmla="*/ 1224710 w 15600907"/>
              <a:gd name="connsiteY1" fmla="*/ 433680 h 12732166"/>
              <a:gd name="connsiteX2" fmla="*/ 8810616 w 15600907"/>
              <a:gd name="connsiteY2" fmla="*/ 55384 h 12732166"/>
              <a:gd name="connsiteX3" fmla="*/ 14750210 w 15600907"/>
              <a:gd name="connsiteY3" fmla="*/ 1062330 h 12732166"/>
              <a:gd name="connsiteX4" fmla="*/ 14298690 w 15600907"/>
              <a:gd name="connsiteY4" fmla="*/ 11089104 h 12732166"/>
              <a:gd name="connsiteX5" fmla="*/ 866766 w 15600907"/>
              <a:gd name="connsiteY5" fmla="*/ 12293024 h 12732166"/>
              <a:gd name="connsiteX6" fmla="*/ 1322292 w 15600907"/>
              <a:gd name="connsiteY6" fmla="*/ 6631404 h 12732166"/>
              <a:gd name="connsiteX7" fmla="*/ 7202914 w 15600907"/>
              <a:gd name="connsiteY7" fmla="*/ 6631404 h 12732166"/>
              <a:gd name="connsiteX8" fmla="*/ 7781916 w 15600907"/>
              <a:gd name="connsiteY8" fmla="*/ 7174402 h 12732166"/>
              <a:gd name="connsiteX9" fmla="*/ 8360918 w 15600907"/>
              <a:gd name="connsiteY9" fmla="*/ 6631404 h 12732166"/>
              <a:gd name="connsiteX10" fmla="*/ 7781916 w 15600907"/>
              <a:gd name="connsiteY10" fmla="*/ 6088406 h 12732166"/>
              <a:gd name="connsiteX11" fmla="*/ 7202914 w 15600907"/>
              <a:gd name="connsiteY11" fmla="*/ 6631404 h 12732166"/>
              <a:gd name="connsiteX0" fmla="*/ 1358636 w 15962114"/>
              <a:gd name="connsiteY0" fmla="*/ 6631404 h 13036209"/>
              <a:gd name="connsiteX1" fmla="*/ 1261054 w 15962114"/>
              <a:gd name="connsiteY1" fmla="*/ 433680 h 13036209"/>
              <a:gd name="connsiteX2" fmla="*/ 8846960 w 15962114"/>
              <a:gd name="connsiteY2" fmla="*/ 55384 h 13036209"/>
              <a:gd name="connsiteX3" fmla="*/ 14786554 w 15962114"/>
              <a:gd name="connsiteY3" fmla="*/ 1062330 h 13036209"/>
              <a:gd name="connsiteX4" fmla="*/ 14830334 w 15962114"/>
              <a:gd name="connsiteY4" fmla="*/ 11736804 h 13036209"/>
              <a:gd name="connsiteX5" fmla="*/ 903110 w 15962114"/>
              <a:gd name="connsiteY5" fmla="*/ 12293024 h 13036209"/>
              <a:gd name="connsiteX6" fmla="*/ 1358636 w 15962114"/>
              <a:gd name="connsiteY6" fmla="*/ 6631404 h 13036209"/>
              <a:gd name="connsiteX7" fmla="*/ 7239258 w 15962114"/>
              <a:gd name="connsiteY7" fmla="*/ 6631404 h 13036209"/>
              <a:gd name="connsiteX8" fmla="*/ 7818260 w 15962114"/>
              <a:gd name="connsiteY8" fmla="*/ 7174402 h 13036209"/>
              <a:gd name="connsiteX9" fmla="*/ 8397262 w 15962114"/>
              <a:gd name="connsiteY9" fmla="*/ 6631404 h 13036209"/>
              <a:gd name="connsiteX10" fmla="*/ 7818260 w 15962114"/>
              <a:gd name="connsiteY10" fmla="*/ 6088406 h 13036209"/>
              <a:gd name="connsiteX11" fmla="*/ 7239258 w 15962114"/>
              <a:gd name="connsiteY11" fmla="*/ 6631404 h 13036209"/>
              <a:gd name="connsiteX0" fmla="*/ 410621 w 16576199"/>
              <a:gd name="connsiteY0" fmla="*/ 6783804 h 13026547"/>
              <a:gd name="connsiteX1" fmla="*/ 1875139 w 16576199"/>
              <a:gd name="connsiteY1" fmla="*/ 433680 h 13026547"/>
              <a:gd name="connsiteX2" fmla="*/ 9461045 w 16576199"/>
              <a:gd name="connsiteY2" fmla="*/ 55384 h 13026547"/>
              <a:gd name="connsiteX3" fmla="*/ 15400639 w 16576199"/>
              <a:gd name="connsiteY3" fmla="*/ 1062330 h 13026547"/>
              <a:gd name="connsiteX4" fmla="*/ 15444419 w 16576199"/>
              <a:gd name="connsiteY4" fmla="*/ 11736804 h 13026547"/>
              <a:gd name="connsiteX5" fmla="*/ 1517195 w 16576199"/>
              <a:gd name="connsiteY5" fmla="*/ 12293024 h 13026547"/>
              <a:gd name="connsiteX6" fmla="*/ 410621 w 16576199"/>
              <a:gd name="connsiteY6" fmla="*/ 6783804 h 13026547"/>
              <a:gd name="connsiteX7" fmla="*/ 7853343 w 16576199"/>
              <a:gd name="connsiteY7" fmla="*/ 6631404 h 13026547"/>
              <a:gd name="connsiteX8" fmla="*/ 8432345 w 16576199"/>
              <a:gd name="connsiteY8" fmla="*/ 7174402 h 13026547"/>
              <a:gd name="connsiteX9" fmla="*/ 9011347 w 16576199"/>
              <a:gd name="connsiteY9" fmla="*/ 6631404 h 13026547"/>
              <a:gd name="connsiteX10" fmla="*/ 8432345 w 16576199"/>
              <a:gd name="connsiteY10" fmla="*/ 6088406 h 13026547"/>
              <a:gd name="connsiteX11" fmla="*/ 7853343 w 16576199"/>
              <a:gd name="connsiteY11" fmla="*/ 6631404 h 13026547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52644 w 16496498"/>
              <a:gd name="connsiteY10" fmla="*/ 6045782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52644 w 16496498"/>
              <a:gd name="connsiteY8" fmla="*/ 713177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773642 w 16496498"/>
              <a:gd name="connsiteY7" fmla="*/ 6588780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773642 w 16496498"/>
              <a:gd name="connsiteY11" fmla="*/ 6588780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931646 w 16496498"/>
              <a:gd name="connsiteY9" fmla="*/ 6588780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46497 w 16496498"/>
              <a:gd name="connsiteY8" fmla="*/ 7055748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46497 w 16496498"/>
              <a:gd name="connsiteY10" fmla="*/ 6159828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78137 w 16496498"/>
              <a:gd name="connsiteY7" fmla="*/ 6605072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878137 w 16496498"/>
              <a:gd name="connsiteY11" fmla="*/ 6605072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71084 w 16496498"/>
              <a:gd name="connsiteY10" fmla="*/ 6224997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939605 w 16496498"/>
              <a:gd name="connsiteY7" fmla="*/ 6626795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939605 w 16496498"/>
              <a:gd name="connsiteY11" fmla="*/ 662679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796417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8868129 w 16496498"/>
              <a:gd name="connsiteY9" fmla="*/ 6626795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842281 w 16496498"/>
              <a:gd name="connsiteY7" fmla="*/ 6617744 h 12983923"/>
              <a:gd name="connsiteX8" fmla="*/ 8352643 w 16496498"/>
              <a:gd name="connsiteY8" fmla="*/ 7017733 h 12983923"/>
              <a:gd name="connsiteX9" fmla="*/ 9007367 w 16496498"/>
              <a:gd name="connsiteY9" fmla="*/ 6620918 h 12983923"/>
              <a:gd name="connsiteX10" fmla="*/ 8360839 w 16496498"/>
              <a:gd name="connsiteY10" fmla="*/ 6143536 h 12983923"/>
              <a:gd name="connsiteX11" fmla="*/ 7842281 w 16496498"/>
              <a:gd name="connsiteY11" fmla="*/ 6617744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8352643 w 16496498"/>
              <a:gd name="connsiteY8" fmla="*/ 7017733 h 12983923"/>
              <a:gd name="connsiteX9" fmla="*/ 9007367 w 16496498"/>
              <a:gd name="connsiteY9" fmla="*/ 6620918 h 12983923"/>
              <a:gd name="connsiteX10" fmla="*/ 8360839 w 16496498"/>
              <a:gd name="connsiteY10" fmla="*/ 6143536 h 12983923"/>
              <a:gd name="connsiteX11" fmla="*/ 7650000 w 16496498"/>
              <a:gd name="connsiteY11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8352643 w 16496498"/>
              <a:gd name="connsiteY8" fmla="*/ 7017733 h 12983923"/>
              <a:gd name="connsiteX9" fmla="*/ 9007367 w 16496498"/>
              <a:gd name="connsiteY9" fmla="*/ 6620918 h 12983923"/>
              <a:gd name="connsiteX10" fmla="*/ 8374099 w 16496498"/>
              <a:gd name="connsiteY10" fmla="*/ 5996609 h 12983923"/>
              <a:gd name="connsiteX11" fmla="*/ 7650000 w 16496498"/>
              <a:gd name="connsiteY11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8359273 w 16496498"/>
              <a:gd name="connsiteY8" fmla="*/ 7129397 h 12983923"/>
              <a:gd name="connsiteX9" fmla="*/ 9007367 w 16496498"/>
              <a:gd name="connsiteY9" fmla="*/ 6620918 h 12983923"/>
              <a:gd name="connsiteX10" fmla="*/ 8374099 w 16496498"/>
              <a:gd name="connsiteY10" fmla="*/ 5996609 h 12983923"/>
              <a:gd name="connsiteX11" fmla="*/ 7650000 w 16496498"/>
              <a:gd name="connsiteY11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9007367 w 16496498"/>
              <a:gd name="connsiteY10" fmla="*/ 6620918 h 12983923"/>
              <a:gd name="connsiteX11" fmla="*/ 8374099 w 16496498"/>
              <a:gd name="connsiteY11" fmla="*/ 5996609 h 12983923"/>
              <a:gd name="connsiteX12" fmla="*/ 7650000 w 16496498"/>
              <a:gd name="connsiteY12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9007367 w 16496498"/>
              <a:gd name="connsiteY10" fmla="*/ 6620918 h 12983923"/>
              <a:gd name="connsiteX11" fmla="*/ 8374099 w 16496498"/>
              <a:gd name="connsiteY11" fmla="*/ 5996609 h 12983923"/>
              <a:gd name="connsiteX12" fmla="*/ 7860664 w 16496498"/>
              <a:gd name="connsiteY12" fmla="*/ 6166275 h 12983923"/>
              <a:gd name="connsiteX13" fmla="*/ 7650000 w 16496498"/>
              <a:gd name="connsiteY13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9007367 w 16496498"/>
              <a:gd name="connsiteY10" fmla="*/ 6620918 h 12983923"/>
              <a:gd name="connsiteX11" fmla="*/ 8841959 w 16496498"/>
              <a:gd name="connsiteY11" fmla="*/ 6195661 h 12983923"/>
              <a:gd name="connsiteX12" fmla="*/ 8374099 w 16496498"/>
              <a:gd name="connsiteY12" fmla="*/ 5996609 h 12983923"/>
              <a:gd name="connsiteX13" fmla="*/ 7860664 w 16496498"/>
              <a:gd name="connsiteY13" fmla="*/ 6166275 h 12983923"/>
              <a:gd name="connsiteX14" fmla="*/ 7650000 w 16496498"/>
              <a:gd name="connsiteY14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007367 w 16496498"/>
              <a:gd name="connsiteY11" fmla="*/ 6620918 h 12983923"/>
              <a:gd name="connsiteX12" fmla="*/ 8841959 w 16496498"/>
              <a:gd name="connsiteY12" fmla="*/ 6195661 h 12983923"/>
              <a:gd name="connsiteX13" fmla="*/ 8374099 w 16496498"/>
              <a:gd name="connsiteY13" fmla="*/ 5996609 h 12983923"/>
              <a:gd name="connsiteX14" fmla="*/ 7860664 w 16496498"/>
              <a:gd name="connsiteY14" fmla="*/ 6166275 h 12983923"/>
              <a:gd name="connsiteX15" fmla="*/ 7650000 w 16496498"/>
              <a:gd name="connsiteY15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650000 w 16496498"/>
              <a:gd name="connsiteY7" fmla="*/ 6594235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841959 w 16496498"/>
              <a:gd name="connsiteY12" fmla="*/ 6195661 h 12983923"/>
              <a:gd name="connsiteX13" fmla="*/ 8374099 w 16496498"/>
              <a:gd name="connsiteY13" fmla="*/ 5996609 h 12983923"/>
              <a:gd name="connsiteX14" fmla="*/ 7860664 w 16496498"/>
              <a:gd name="connsiteY14" fmla="*/ 6166275 h 12983923"/>
              <a:gd name="connsiteX15" fmla="*/ 7650000 w 16496498"/>
              <a:gd name="connsiteY15" fmla="*/ 6594235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841959 w 16496498"/>
              <a:gd name="connsiteY12" fmla="*/ 6195661 h 12983923"/>
              <a:gd name="connsiteX13" fmla="*/ 8374099 w 16496498"/>
              <a:gd name="connsiteY13" fmla="*/ 5996609 h 12983923"/>
              <a:gd name="connsiteX14" fmla="*/ 7860664 w 16496498"/>
              <a:gd name="connsiteY14" fmla="*/ 6166275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841959 w 16496498"/>
              <a:gd name="connsiteY12" fmla="*/ 6195661 h 12983923"/>
              <a:gd name="connsiteX13" fmla="*/ 8374099 w 16496498"/>
              <a:gd name="connsiteY13" fmla="*/ 5996609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96609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867295 w 16496498"/>
              <a:gd name="connsiteY8" fmla="*/ 6983189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59273 w 16496498"/>
              <a:gd name="connsiteY9" fmla="*/ 7129397 h 12983923"/>
              <a:gd name="connsiteX10" fmla="*/ 8848589 w 16496498"/>
              <a:gd name="connsiteY10" fmla="*/ 6965558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59273 w 16496498"/>
              <a:gd name="connsiteY9" fmla="*/ 7129397 h 12983923"/>
              <a:gd name="connsiteX10" fmla="*/ 9014349 w 16496498"/>
              <a:gd name="connsiteY10" fmla="*/ 6959681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72534 w 16496498"/>
              <a:gd name="connsiteY9" fmla="*/ 7188168 h 12983923"/>
              <a:gd name="connsiteX10" fmla="*/ 9014349 w 16496498"/>
              <a:gd name="connsiteY10" fmla="*/ 6959681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72534 w 16496498"/>
              <a:gd name="connsiteY9" fmla="*/ 718816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8948045 w 16496498"/>
              <a:gd name="connsiteY12" fmla="*/ 6142768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72534 w 16496498"/>
              <a:gd name="connsiteY9" fmla="*/ 718816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800991 w 16496498"/>
              <a:gd name="connsiteY14" fmla="*/ 6083996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00820 h 12983923"/>
              <a:gd name="connsiteX9" fmla="*/ 8372534 w 16496498"/>
              <a:gd name="connsiteY9" fmla="*/ 718816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734687 w 16496498"/>
              <a:gd name="connsiteY14" fmla="*/ 6089873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2534 w 16496498"/>
              <a:gd name="connsiteY9" fmla="*/ 718816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734687 w 16496498"/>
              <a:gd name="connsiteY14" fmla="*/ 6089873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8967936 w 16496498"/>
              <a:gd name="connsiteY10" fmla="*/ 7036083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734687 w 16496498"/>
              <a:gd name="connsiteY14" fmla="*/ 6089873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06278 w 16496498"/>
              <a:gd name="connsiteY11" fmla="*/ 6597410 h 12983923"/>
              <a:gd name="connsiteX12" fmla="*/ 9027609 w 16496498"/>
              <a:gd name="connsiteY12" fmla="*/ 6136891 h 12983923"/>
              <a:gd name="connsiteX13" fmla="*/ 8374099 w 16496498"/>
              <a:gd name="connsiteY13" fmla="*/ 5920207 h 12983923"/>
              <a:gd name="connsiteX14" fmla="*/ 7734687 w 16496498"/>
              <a:gd name="connsiteY14" fmla="*/ 6089873 h 12983923"/>
              <a:gd name="connsiteX15" fmla="*/ 7451089 w 16496498"/>
              <a:gd name="connsiteY15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199999 w 16496498"/>
              <a:gd name="connsiteY11" fmla="*/ 6771614 h 12983923"/>
              <a:gd name="connsiteX12" fmla="*/ 9206278 w 16496498"/>
              <a:gd name="connsiteY12" fmla="*/ 6597410 h 12983923"/>
              <a:gd name="connsiteX13" fmla="*/ 9027609 w 16496498"/>
              <a:gd name="connsiteY13" fmla="*/ 6136891 h 12983923"/>
              <a:gd name="connsiteX14" fmla="*/ 8374099 w 16496498"/>
              <a:gd name="connsiteY14" fmla="*/ 5920207 h 12983923"/>
              <a:gd name="connsiteX15" fmla="*/ 7734687 w 16496498"/>
              <a:gd name="connsiteY15" fmla="*/ 6089873 h 12983923"/>
              <a:gd name="connsiteX16" fmla="*/ 7451089 w 16496498"/>
              <a:gd name="connsiteY16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199999 w 16496498"/>
              <a:gd name="connsiteY11" fmla="*/ 6771614 h 12983923"/>
              <a:gd name="connsiteX12" fmla="*/ 9265951 w 16496498"/>
              <a:gd name="connsiteY12" fmla="*/ 6597410 h 12983923"/>
              <a:gd name="connsiteX13" fmla="*/ 9027609 w 16496498"/>
              <a:gd name="connsiteY13" fmla="*/ 6136891 h 12983923"/>
              <a:gd name="connsiteX14" fmla="*/ 8374099 w 16496498"/>
              <a:gd name="connsiteY14" fmla="*/ 5920207 h 12983923"/>
              <a:gd name="connsiteX15" fmla="*/ 7734687 w 16496498"/>
              <a:gd name="connsiteY15" fmla="*/ 6089873 h 12983923"/>
              <a:gd name="connsiteX16" fmla="*/ 7451089 w 16496498"/>
              <a:gd name="connsiteY16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265951 w 16496498"/>
              <a:gd name="connsiteY12" fmla="*/ 6597410 h 12983923"/>
              <a:gd name="connsiteX13" fmla="*/ 9027609 w 16496498"/>
              <a:gd name="connsiteY13" fmla="*/ 6136891 h 12983923"/>
              <a:gd name="connsiteX14" fmla="*/ 8374099 w 16496498"/>
              <a:gd name="connsiteY14" fmla="*/ 5920207 h 12983923"/>
              <a:gd name="connsiteX15" fmla="*/ 7734687 w 16496498"/>
              <a:gd name="connsiteY15" fmla="*/ 6089873 h 12983923"/>
              <a:gd name="connsiteX16" fmla="*/ 7451089 w 16496498"/>
              <a:gd name="connsiteY16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265951 w 16496498"/>
              <a:gd name="connsiteY12" fmla="*/ 6597410 h 12983923"/>
              <a:gd name="connsiteX13" fmla="*/ 9213260 w 16496498"/>
              <a:gd name="connsiteY13" fmla="*/ 6336711 h 12983923"/>
              <a:gd name="connsiteX14" fmla="*/ 9027609 w 16496498"/>
              <a:gd name="connsiteY14" fmla="*/ 6136891 h 12983923"/>
              <a:gd name="connsiteX15" fmla="*/ 8374099 w 16496498"/>
              <a:gd name="connsiteY15" fmla="*/ 5920207 h 12983923"/>
              <a:gd name="connsiteX16" fmla="*/ 7734687 w 16496498"/>
              <a:gd name="connsiteY16" fmla="*/ 6089873 h 12983923"/>
              <a:gd name="connsiteX17" fmla="*/ 7451089 w 16496498"/>
              <a:gd name="connsiteY17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318994 w 16496498"/>
              <a:gd name="connsiteY12" fmla="*/ 6556270 h 12983923"/>
              <a:gd name="connsiteX13" fmla="*/ 9213260 w 16496498"/>
              <a:gd name="connsiteY13" fmla="*/ 6336711 h 12983923"/>
              <a:gd name="connsiteX14" fmla="*/ 9027609 w 16496498"/>
              <a:gd name="connsiteY14" fmla="*/ 6136891 h 12983923"/>
              <a:gd name="connsiteX15" fmla="*/ 8374099 w 16496498"/>
              <a:gd name="connsiteY15" fmla="*/ 5920207 h 12983923"/>
              <a:gd name="connsiteX16" fmla="*/ 7734687 w 16496498"/>
              <a:gd name="connsiteY16" fmla="*/ 6089873 h 12983923"/>
              <a:gd name="connsiteX17" fmla="*/ 7451089 w 16496498"/>
              <a:gd name="connsiteY17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318994 w 16496498"/>
              <a:gd name="connsiteY12" fmla="*/ 6556270 h 12983923"/>
              <a:gd name="connsiteX13" fmla="*/ 9253042 w 16496498"/>
              <a:gd name="connsiteY13" fmla="*/ 6319080 h 12983923"/>
              <a:gd name="connsiteX14" fmla="*/ 9027609 w 16496498"/>
              <a:gd name="connsiteY14" fmla="*/ 6136891 h 12983923"/>
              <a:gd name="connsiteX15" fmla="*/ 8374099 w 16496498"/>
              <a:gd name="connsiteY15" fmla="*/ 5920207 h 12983923"/>
              <a:gd name="connsiteX16" fmla="*/ 7734687 w 16496498"/>
              <a:gd name="connsiteY16" fmla="*/ 6089873 h 12983923"/>
              <a:gd name="connsiteX17" fmla="*/ 7451089 w 16496498"/>
              <a:gd name="connsiteY17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318994 w 16496498"/>
              <a:gd name="connsiteY12" fmla="*/ 6556270 h 12983923"/>
              <a:gd name="connsiteX13" fmla="*/ 9253042 w 16496498"/>
              <a:gd name="connsiteY13" fmla="*/ 6319080 h 12983923"/>
              <a:gd name="connsiteX14" fmla="*/ 9034240 w 16496498"/>
              <a:gd name="connsiteY14" fmla="*/ 6078121 h 12983923"/>
              <a:gd name="connsiteX15" fmla="*/ 8374099 w 16496498"/>
              <a:gd name="connsiteY15" fmla="*/ 5920207 h 12983923"/>
              <a:gd name="connsiteX16" fmla="*/ 7734687 w 16496498"/>
              <a:gd name="connsiteY16" fmla="*/ 6089873 h 12983923"/>
              <a:gd name="connsiteX17" fmla="*/ 7451089 w 16496498"/>
              <a:gd name="connsiteY17" fmla="*/ 6588358 h 12983923"/>
              <a:gd name="connsiteX0" fmla="*/ 330920 w 16496498"/>
              <a:gd name="connsiteY0" fmla="*/ 6741180 h 12983923"/>
              <a:gd name="connsiteX1" fmla="*/ 423838 w 16496498"/>
              <a:gd name="connsiteY1" fmla="*/ 619656 h 12983923"/>
              <a:gd name="connsiteX2" fmla="*/ 9381344 w 16496498"/>
              <a:gd name="connsiteY2" fmla="*/ 12760 h 12983923"/>
              <a:gd name="connsiteX3" fmla="*/ 15320938 w 16496498"/>
              <a:gd name="connsiteY3" fmla="*/ 1019706 h 12983923"/>
              <a:gd name="connsiteX4" fmla="*/ 15364718 w 16496498"/>
              <a:gd name="connsiteY4" fmla="*/ 11694180 h 12983923"/>
              <a:gd name="connsiteX5" fmla="*/ 1437494 w 16496498"/>
              <a:gd name="connsiteY5" fmla="*/ 12250400 h 12983923"/>
              <a:gd name="connsiteX6" fmla="*/ 330920 w 16496498"/>
              <a:gd name="connsiteY6" fmla="*/ 6741180 h 12983923"/>
              <a:gd name="connsiteX7" fmla="*/ 7451089 w 16496498"/>
              <a:gd name="connsiteY7" fmla="*/ 6588358 h 12983923"/>
              <a:gd name="connsiteX8" fmla="*/ 7741318 w 16496498"/>
              <a:gd name="connsiteY8" fmla="*/ 7077222 h 12983923"/>
              <a:gd name="connsiteX9" fmla="*/ 8379164 w 16496498"/>
              <a:gd name="connsiteY9" fmla="*/ 7229308 h 12983923"/>
              <a:gd name="connsiteX10" fmla="*/ 9014349 w 16496498"/>
              <a:gd name="connsiteY10" fmla="*/ 7065468 h 12983923"/>
              <a:gd name="connsiteX11" fmla="*/ 9259672 w 16496498"/>
              <a:gd name="connsiteY11" fmla="*/ 6789245 h 12983923"/>
              <a:gd name="connsiteX12" fmla="*/ 9318994 w 16496498"/>
              <a:gd name="connsiteY12" fmla="*/ 6556270 h 12983923"/>
              <a:gd name="connsiteX13" fmla="*/ 9253042 w 16496498"/>
              <a:gd name="connsiteY13" fmla="*/ 6319080 h 12983923"/>
              <a:gd name="connsiteX14" fmla="*/ 9034240 w 16496498"/>
              <a:gd name="connsiteY14" fmla="*/ 6078121 h 12983923"/>
              <a:gd name="connsiteX15" fmla="*/ 8815438 w 16496498"/>
              <a:gd name="connsiteY15" fmla="*/ 5966455 h 12983923"/>
              <a:gd name="connsiteX16" fmla="*/ 8374099 w 16496498"/>
              <a:gd name="connsiteY16" fmla="*/ 5920207 h 12983923"/>
              <a:gd name="connsiteX17" fmla="*/ 7734687 w 16496498"/>
              <a:gd name="connsiteY17" fmla="*/ 6089873 h 12983923"/>
              <a:gd name="connsiteX18" fmla="*/ 7451089 w 16496498"/>
              <a:gd name="connsiteY18" fmla="*/ 6588358 h 12983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496498" h="12983923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451089" y="6588358"/>
                </a:moveTo>
                <a:cubicBezTo>
                  <a:pt x="7452194" y="6752916"/>
                  <a:pt x="7623106" y="6988028"/>
                  <a:pt x="7741318" y="7077222"/>
                </a:cubicBezTo>
                <a:cubicBezTo>
                  <a:pt x="7859530" y="7166416"/>
                  <a:pt x="8166992" y="7231267"/>
                  <a:pt x="8379164" y="7229308"/>
                </a:cubicBezTo>
                <a:cubicBezTo>
                  <a:pt x="8591336" y="7227349"/>
                  <a:pt x="8886384" y="7143709"/>
                  <a:pt x="9014349" y="7065468"/>
                </a:cubicBezTo>
                <a:cubicBezTo>
                  <a:pt x="9142314" y="6987227"/>
                  <a:pt x="9227684" y="6867255"/>
                  <a:pt x="9259672" y="6789245"/>
                </a:cubicBezTo>
                <a:cubicBezTo>
                  <a:pt x="9291660" y="6711235"/>
                  <a:pt x="9333360" y="6631692"/>
                  <a:pt x="9318994" y="6556270"/>
                </a:cubicBezTo>
                <a:cubicBezTo>
                  <a:pt x="9304628" y="6480848"/>
                  <a:pt x="9292766" y="6395833"/>
                  <a:pt x="9253042" y="6319080"/>
                </a:cubicBezTo>
                <a:cubicBezTo>
                  <a:pt x="9213318" y="6242327"/>
                  <a:pt x="9107174" y="6132974"/>
                  <a:pt x="9034240" y="6078121"/>
                </a:cubicBezTo>
                <a:cubicBezTo>
                  <a:pt x="8961306" y="6023268"/>
                  <a:pt x="8925461" y="5992774"/>
                  <a:pt x="8815438" y="5966455"/>
                </a:cubicBezTo>
                <a:cubicBezTo>
                  <a:pt x="8705415" y="5940136"/>
                  <a:pt x="8554224" y="5899637"/>
                  <a:pt x="8374099" y="5920207"/>
                </a:cubicBezTo>
                <a:cubicBezTo>
                  <a:pt x="8193974" y="5940777"/>
                  <a:pt x="7855370" y="5990269"/>
                  <a:pt x="7734687" y="6089873"/>
                </a:cubicBezTo>
                <a:cubicBezTo>
                  <a:pt x="7614004" y="6189477"/>
                  <a:pt x="7449984" y="6423800"/>
                  <a:pt x="7451089" y="658835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tr-TR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E7583C4-A78B-3A77-1B0D-39076AD6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37" y="488129"/>
            <a:ext cx="7704000" cy="572700"/>
          </a:xfrm>
        </p:spPr>
        <p:txBody>
          <a:bodyPr/>
          <a:lstStyle/>
          <a:p>
            <a:r>
              <a:rPr lang="x-none" dirty="0">
                <a:solidFill>
                  <a:srgbClr val="C00000"/>
                </a:solidFill>
                <a:latin typeface="Comic Sans MS" panose="030F0902030302020204" pitchFamily="66" charset="0"/>
              </a:rPr>
              <a:t>What are they doing?</a:t>
            </a:r>
          </a:p>
        </p:txBody>
      </p:sp>
    </p:spTree>
    <p:extLst>
      <p:ext uri="{BB962C8B-B14F-4D97-AF65-F5344CB8AC3E}">
        <p14:creationId xmlns:p14="http://schemas.microsoft.com/office/powerpoint/2010/main" val="2306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46914E-6 L -0.31702 -0.01142 L -0.00747 -0.40124 L 0.27968 -0.02099 L 0.00538 0.26759 L 4.16667E-6 2.46914E-6 Z " pathEditMode="relative" rAng="0" ptsTypes="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61"/>
          <p:cNvSpPr/>
          <p:nvPr/>
        </p:nvSpPr>
        <p:spPr>
          <a:xfrm rot="3363349">
            <a:off x="2114630" y="988339"/>
            <a:ext cx="1780055" cy="1396916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1"/>
          <p:cNvSpPr txBox="1">
            <a:spLocks noGrp="1"/>
          </p:cNvSpPr>
          <p:nvPr>
            <p:ph type="title"/>
          </p:nvPr>
        </p:nvSpPr>
        <p:spPr>
          <a:xfrm>
            <a:off x="367763" y="2540253"/>
            <a:ext cx="522957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.VnBook-Antiqua" panose="020B7200000000000000" pitchFamily="34" charset="0"/>
              </a:rPr>
              <a:t>Look, listen and repeat.</a:t>
            </a:r>
            <a:endParaRPr sz="6000" dirty="0">
              <a:latin typeface=".VnBook-Antiqua" panose="020B7200000000000000" pitchFamily="34" charset="0"/>
            </a:endParaRPr>
          </a:p>
        </p:txBody>
      </p:sp>
      <p:sp>
        <p:nvSpPr>
          <p:cNvPr id="2162" name="Google Shape;2162;p61"/>
          <p:cNvSpPr txBox="1">
            <a:spLocks noGrp="1"/>
          </p:cNvSpPr>
          <p:nvPr>
            <p:ph type="title" idx="2"/>
          </p:nvPr>
        </p:nvSpPr>
        <p:spPr>
          <a:xfrm>
            <a:off x="2142164" y="1128985"/>
            <a:ext cx="1629304" cy="8407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 dirty="0">
                <a:solidFill>
                  <a:schemeClr val="lt1"/>
                </a:solidFill>
                <a:latin typeface=".VnBook-Antiqua" panose="020B7200000000000000" pitchFamily="34" charset="0"/>
              </a:rPr>
              <a:t>02</a:t>
            </a:r>
            <a:endParaRPr sz="7500" dirty="0">
              <a:solidFill>
                <a:schemeClr val="lt1"/>
              </a:solidFill>
              <a:latin typeface=".VnBook-Antiqua" panose="020B7200000000000000" pitchFamily="34" charset="0"/>
            </a:endParaRPr>
          </a:p>
        </p:txBody>
      </p:sp>
      <p:grpSp>
        <p:nvGrpSpPr>
          <p:cNvPr id="2164" name="Google Shape;2164;p61"/>
          <p:cNvGrpSpPr/>
          <p:nvPr/>
        </p:nvGrpSpPr>
        <p:grpSpPr>
          <a:xfrm rot="552268">
            <a:off x="2523934" y="3678987"/>
            <a:ext cx="378883" cy="361453"/>
            <a:chOff x="5580879" y="2689650"/>
            <a:chExt cx="465121" cy="443725"/>
          </a:xfrm>
        </p:grpSpPr>
        <p:sp>
          <p:nvSpPr>
            <p:cNvPr id="2165" name="Google Shape;2165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67" name="Google Shape;2167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8" name="Google Shape;2168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9" name="Google Shape;2169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0" name="Google Shape;2170;p61"/>
          <p:cNvGrpSpPr/>
          <p:nvPr/>
        </p:nvGrpSpPr>
        <p:grpSpPr>
          <a:xfrm rot="551995">
            <a:off x="3482459" y="3678860"/>
            <a:ext cx="377323" cy="359922"/>
            <a:chOff x="5580879" y="2689650"/>
            <a:chExt cx="465121" cy="443725"/>
          </a:xfrm>
        </p:grpSpPr>
        <p:sp>
          <p:nvSpPr>
            <p:cNvPr id="2171" name="Google Shape;2171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1"/>
            <p:cNvSpPr/>
            <p:nvPr/>
          </p:nvSpPr>
          <p:spPr>
            <a:xfrm>
              <a:off x="5880786" y="302242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3" name="Google Shape;2173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4" name="Google Shape;2174;p61"/>
            <p:cNvCxnSpPr/>
            <p:nvPr/>
          </p:nvCxnSpPr>
          <p:spPr>
            <a:xfrm rot="10800000" flipH="1">
              <a:off x="6003125" y="2690700"/>
              <a:ext cx="28500" cy="395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5" name="Google Shape;2175;p61"/>
            <p:cNvCxnSpPr/>
            <p:nvPr/>
          </p:nvCxnSpPr>
          <p:spPr>
            <a:xfrm rot="10800000">
              <a:off x="5704300" y="2701475"/>
              <a:ext cx="341700" cy="840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76" name="Google Shape;2176;p61"/>
          <p:cNvGrpSpPr/>
          <p:nvPr/>
        </p:nvGrpSpPr>
        <p:grpSpPr>
          <a:xfrm rot="-1112321">
            <a:off x="3040706" y="3848924"/>
            <a:ext cx="118038" cy="358876"/>
            <a:chOff x="5580879" y="2689650"/>
            <a:chExt cx="143791" cy="437175"/>
          </a:xfrm>
        </p:grpSpPr>
        <p:sp>
          <p:nvSpPr>
            <p:cNvPr id="2177" name="Google Shape;2177;p61"/>
            <p:cNvSpPr/>
            <p:nvPr/>
          </p:nvSpPr>
          <p:spPr>
            <a:xfrm>
              <a:off x="5580879" y="3015875"/>
              <a:ext cx="143791" cy="110950"/>
            </a:xfrm>
            <a:custGeom>
              <a:avLst/>
              <a:gdLst/>
              <a:ahLst/>
              <a:cxnLst/>
              <a:rect l="l" t="t" r="r" b="b"/>
              <a:pathLst>
                <a:path w="4438" h="4438" extrusionOk="0">
                  <a:moveTo>
                    <a:pt x="2202" y="1"/>
                  </a:moveTo>
                  <a:cubicBezTo>
                    <a:pt x="1002" y="1"/>
                    <a:pt x="1" y="968"/>
                    <a:pt x="1" y="2202"/>
                  </a:cubicBezTo>
                  <a:cubicBezTo>
                    <a:pt x="1" y="3437"/>
                    <a:pt x="1002" y="4437"/>
                    <a:pt x="2202" y="4437"/>
                  </a:cubicBezTo>
                  <a:cubicBezTo>
                    <a:pt x="3437" y="4437"/>
                    <a:pt x="4437" y="3437"/>
                    <a:pt x="4437" y="2202"/>
                  </a:cubicBezTo>
                  <a:cubicBezTo>
                    <a:pt x="4437" y="968"/>
                    <a:pt x="3437" y="1"/>
                    <a:pt x="2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178" name="Google Shape;2178;p61"/>
            <p:cNvCxnSpPr/>
            <p:nvPr/>
          </p:nvCxnSpPr>
          <p:spPr>
            <a:xfrm rot="10800000" flipH="1">
              <a:off x="5704275" y="2689650"/>
              <a:ext cx="18000" cy="37860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79" name="Google Shape;2179;p61"/>
          <p:cNvSpPr/>
          <p:nvPr/>
        </p:nvSpPr>
        <p:spPr>
          <a:xfrm>
            <a:off x="6787150" y="687738"/>
            <a:ext cx="219073" cy="179081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0" name="Google Shape;2180;p61"/>
          <p:cNvSpPr/>
          <p:nvPr/>
        </p:nvSpPr>
        <p:spPr>
          <a:xfrm>
            <a:off x="6972150" y="22955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1" name="Google Shape;2181;p61"/>
          <p:cNvSpPr/>
          <p:nvPr/>
        </p:nvSpPr>
        <p:spPr>
          <a:xfrm rot="-4320377">
            <a:off x="7773084" y="2446239"/>
            <a:ext cx="219074" cy="179074"/>
          </a:xfrm>
          <a:custGeom>
            <a:avLst/>
            <a:gdLst/>
            <a:ahLst/>
            <a:cxnLst/>
            <a:rect l="l" t="t" r="r" b="b"/>
            <a:pathLst>
              <a:path w="4364" h="5052" extrusionOk="0">
                <a:moveTo>
                  <a:pt x="1469" y="1"/>
                </a:moveTo>
                <a:cubicBezTo>
                  <a:pt x="975" y="1"/>
                  <a:pt x="594" y="306"/>
                  <a:pt x="535" y="1091"/>
                </a:cubicBezTo>
                <a:cubicBezTo>
                  <a:pt x="535" y="1091"/>
                  <a:pt x="1" y="4493"/>
                  <a:pt x="1035" y="4994"/>
                </a:cubicBezTo>
                <a:cubicBezTo>
                  <a:pt x="1109" y="5033"/>
                  <a:pt x="1190" y="5052"/>
                  <a:pt x="1278" y="5052"/>
                </a:cubicBezTo>
                <a:cubicBezTo>
                  <a:pt x="2372" y="5052"/>
                  <a:pt x="4363" y="2141"/>
                  <a:pt x="3437" y="1091"/>
                </a:cubicBezTo>
                <a:cubicBezTo>
                  <a:pt x="2880" y="479"/>
                  <a:pt x="2087" y="1"/>
                  <a:pt x="14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2" name="Google Shape;2182;p61"/>
          <p:cNvSpPr/>
          <p:nvPr/>
        </p:nvSpPr>
        <p:spPr>
          <a:xfrm>
            <a:off x="956400" y="1463413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3" name="Google Shape;2183;p61"/>
          <p:cNvSpPr/>
          <p:nvPr/>
        </p:nvSpPr>
        <p:spPr>
          <a:xfrm>
            <a:off x="922325" y="734877"/>
            <a:ext cx="179095" cy="179073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4" name="Google Shape;2184;p61"/>
          <p:cNvSpPr/>
          <p:nvPr/>
        </p:nvSpPr>
        <p:spPr>
          <a:xfrm>
            <a:off x="1129588" y="42704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61"/>
          <p:cNvSpPr/>
          <p:nvPr/>
        </p:nvSpPr>
        <p:spPr>
          <a:xfrm rot="444932" flipH="1">
            <a:off x="5857732" y="3969939"/>
            <a:ext cx="413063" cy="274961"/>
          </a:xfrm>
          <a:custGeom>
            <a:avLst/>
            <a:gdLst/>
            <a:ahLst/>
            <a:cxnLst/>
            <a:rect l="l" t="t" r="r" b="b"/>
            <a:pathLst>
              <a:path w="20042" h="13743" extrusionOk="0">
                <a:moveTo>
                  <a:pt x="14071" y="0"/>
                </a:moveTo>
                <a:cubicBezTo>
                  <a:pt x="10001" y="0"/>
                  <a:pt x="11375" y="7108"/>
                  <a:pt x="11375" y="7108"/>
                </a:cubicBezTo>
                <a:cubicBezTo>
                  <a:pt x="11375" y="7108"/>
                  <a:pt x="9274" y="1408"/>
                  <a:pt x="6596" y="1408"/>
                </a:cubicBezTo>
                <a:cubicBezTo>
                  <a:pt x="5720" y="1408"/>
                  <a:pt x="4783" y="2019"/>
                  <a:pt x="3837" y="3639"/>
                </a:cubicBezTo>
                <a:cubicBezTo>
                  <a:pt x="1" y="10243"/>
                  <a:pt x="13177" y="13713"/>
                  <a:pt x="13177" y="13713"/>
                </a:cubicBezTo>
                <a:cubicBezTo>
                  <a:pt x="13237" y="13732"/>
                  <a:pt x="13299" y="13742"/>
                  <a:pt x="13363" y="13742"/>
                </a:cubicBezTo>
                <a:cubicBezTo>
                  <a:pt x="15662" y="13742"/>
                  <a:pt x="20041" y="1206"/>
                  <a:pt x="14978" y="103"/>
                </a:cubicBezTo>
                <a:cubicBezTo>
                  <a:pt x="14649" y="33"/>
                  <a:pt x="14348" y="0"/>
                  <a:pt x="1407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61"/>
          <p:cNvSpPr/>
          <p:nvPr/>
        </p:nvSpPr>
        <p:spPr>
          <a:xfrm>
            <a:off x="4962438" y="4106300"/>
            <a:ext cx="110950" cy="110950"/>
          </a:xfrm>
          <a:custGeom>
            <a:avLst/>
            <a:gdLst/>
            <a:ahLst/>
            <a:cxnLst/>
            <a:rect l="l" t="t" r="r" b="b"/>
            <a:pathLst>
              <a:path w="4438" h="4438" extrusionOk="0">
                <a:moveTo>
                  <a:pt x="2202" y="1"/>
                </a:moveTo>
                <a:cubicBezTo>
                  <a:pt x="1002" y="1"/>
                  <a:pt x="1" y="968"/>
                  <a:pt x="1" y="2202"/>
                </a:cubicBezTo>
                <a:cubicBezTo>
                  <a:pt x="1" y="3437"/>
                  <a:pt x="1002" y="4437"/>
                  <a:pt x="2202" y="4437"/>
                </a:cubicBezTo>
                <a:cubicBezTo>
                  <a:pt x="3437" y="4437"/>
                  <a:pt x="4437" y="3437"/>
                  <a:pt x="4437" y="2202"/>
                </a:cubicBezTo>
                <a:cubicBezTo>
                  <a:pt x="4437" y="968"/>
                  <a:pt x="3437" y="1"/>
                  <a:pt x="2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7" name="Google Shape;2187;p61"/>
          <p:cNvGrpSpPr/>
          <p:nvPr/>
        </p:nvGrpSpPr>
        <p:grpSpPr>
          <a:xfrm>
            <a:off x="6980530" y="1028907"/>
            <a:ext cx="1346984" cy="1010994"/>
            <a:chOff x="939574" y="3499738"/>
            <a:chExt cx="1288610" cy="967180"/>
          </a:xfrm>
        </p:grpSpPr>
        <p:sp>
          <p:nvSpPr>
            <p:cNvPr id="2188" name="Google Shape;2188;p61"/>
            <p:cNvSpPr/>
            <p:nvPr/>
          </p:nvSpPr>
          <p:spPr>
            <a:xfrm>
              <a:off x="942721" y="3499738"/>
              <a:ext cx="1285464" cy="967157"/>
            </a:xfrm>
            <a:custGeom>
              <a:avLst/>
              <a:gdLst/>
              <a:ahLst/>
              <a:cxnLst/>
              <a:rect l="l" t="t" r="r" b="b"/>
              <a:pathLst>
                <a:path w="58610" h="44097" extrusionOk="0">
                  <a:moveTo>
                    <a:pt x="29237" y="1"/>
                  </a:moveTo>
                  <a:cubicBezTo>
                    <a:pt x="26559" y="1"/>
                    <a:pt x="23816" y="300"/>
                    <a:pt x="21049" y="1627"/>
                  </a:cubicBezTo>
                  <a:cubicBezTo>
                    <a:pt x="19381" y="2461"/>
                    <a:pt x="17680" y="3528"/>
                    <a:pt x="15979" y="4929"/>
                  </a:cubicBezTo>
                  <a:cubicBezTo>
                    <a:pt x="11509" y="8699"/>
                    <a:pt x="7172" y="13602"/>
                    <a:pt x="3203" y="24677"/>
                  </a:cubicBezTo>
                  <a:cubicBezTo>
                    <a:pt x="2102" y="27779"/>
                    <a:pt x="1035" y="31348"/>
                    <a:pt x="1" y="35485"/>
                  </a:cubicBezTo>
                  <a:cubicBezTo>
                    <a:pt x="1535" y="35985"/>
                    <a:pt x="3003" y="36485"/>
                    <a:pt x="4471" y="36952"/>
                  </a:cubicBezTo>
                  <a:cubicBezTo>
                    <a:pt x="5038" y="35018"/>
                    <a:pt x="5571" y="33083"/>
                    <a:pt x="6272" y="31181"/>
                  </a:cubicBezTo>
                  <a:cubicBezTo>
                    <a:pt x="6272" y="31165"/>
                    <a:pt x="6289" y="31156"/>
                    <a:pt x="6305" y="31156"/>
                  </a:cubicBezTo>
                  <a:cubicBezTo>
                    <a:pt x="6322" y="31156"/>
                    <a:pt x="6339" y="31165"/>
                    <a:pt x="6339" y="31181"/>
                  </a:cubicBezTo>
                  <a:cubicBezTo>
                    <a:pt x="6505" y="33150"/>
                    <a:pt x="6138" y="35051"/>
                    <a:pt x="5738" y="36952"/>
                  </a:cubicBezTo>
                  <a:cubicBezTo>
                    <a:pt x="5705" y="37086"/>
                    <a:pt x="5705" y="37219"/>
                    <a:pt x="5671" y="37353"/>
                  </a:cubicBezTo>
                  <a:cubicBezTo>
                    <a:pt x="13177" y="39721"/>
                    <a:pt x="19982" y="41556"/>
                    <a:pt x="26386" y="42723"/>
                  </a:cubicBezTo>
                  <a:cubicBezTo>
                    <a:pt x="26586" y="42189"/>
                    <a:pt x="26820" y="41656"/>
                    <a:pt x="26987" y="41222"/>
                  </a:cubicBezTo>
                  <a:cubicBezTo>
                    <a:pt x="27016" y="41163"/>
                    <a:pt x="27077" y="41137"/>
                    <a:pt x="27137" y="41137"/>
                  </a:cubicBezTo>
                  <a:cubicBezTo>
                    <a:pt x="27213" y="41137"/>
                    <a:pt x="27287" y="41180"/>
                    <a:pt x="27287" y="41255"/>
                  </a:cubicBezTo>
                  <a:cubicBezTo>
                    <a:pt x="27320" y="41822"/>
                    <a:pt x="27287" y="42323"/>
                    <a:pt x="27187" y="42856"/>
                  </a:cubicBezTo>
                  <a:cubicBezTo>
                    <a:pt x="27754" y="42957"/>
                    <a:pt x="28321" y="43057"/>
                    <a:pt x="28888" y="43157"/>
                  </a:cubicBezTo>
                  <a:cubicBezTo>
                    <a:pt x="29088" y="42156"/>
                    <a:pt x="29355" y="41222"/>
                    <a:pt x="29622" y="40255"/>
                  </a:cubicBezTo>
                  <a:cubicBezTo>
                    <a:pt x="29637" y="40225"/>
                    <a:pt x="29672" y="40208"/>
                    <a:pt x="29709" y="40208"/>
                  </a:cubicBezTo>
                  <a:cubicBezTo>
                    <a:pt x="29755" y="40208"/>
                    <a:pt x="29804" y="40233"/>
                    <a:pt x="29822" y="40288"/>
                  </a:cubicBezTo>
                  <a:cubicBezTo>
                    <a:pt x="29855" y="41289"/>
                    <a:pt x="29822" y="42289"/>
                    <a:pt x="29755" y="43290"/>
                  </a:cubicBezTo>
                  <a:cubicBezTo>
                    <a:pt x="33410" y="43814"/>
                    <a:pt x="36929" y="44096"/>
                    <a:pt x="40369" y="44096"/>
                  </a:cubicBezTo>
                  <a:cubicBezTo>
                    <a:pt x="44370" y="44096"/>
                    <a:pt x="48264" y="43715"/>
                    <a:pt x="52138" y="42890"/>
                  </a:cubicBezTo>
                  <a:cubicBezTo>
                    <a:pt x="52238" y="41689"/>
                    <a:pt x="52438" y="40521"/>
                    <a:pt x="52772" y="39321"/>
                  </a:cubicBezTo>
                  <a:cubicBezTo>
                    <a:pt x="52786" y="39279"/>
                    <a:pt x="52817" y="39260"/>
                    <a:pt x="52849" y="39260"/>
                  </a:cubicBezTo>
                  <a:cubicBezTo>
                    <a:pt x="52893" y="39260"/>
                    <a:pt x="52938" y="39296"/>
                    <a:pt x="52938" y="39354"/>
                  </a:cubicBezTo>
                  <a:cubicBezTo>
                    <a:pt x="52938" y="40388"/>
                    <a:pt x="53039" y="41522"/>
                    <a:pt x="53105" y="42690"/>
                  </a:cubicBezTo>
                  <a:cubicBezTo>
                    <a:pt x="53639" y="42556"/>
                    <a:pt x="54206" y="42423"/>
                    <a:pt x="54740" y="42289"/>
                  </a:cubicBezTo>
                  <a:cubicBezTo>
                    <a:pt x="54673" y="39988"/>
                    <a:pt x="54440" y="37719"/>
                    <a:pt x="54339" y="35418"/>
                  </a:cubicBezTo>
                  <a:cubicBezTo>
                    <a:pt x="54339" y="35399"/>
                    <a:pt x="54362" y="35379"/>
                    <a:pt x="54381" y="35379"/>
                  </a:cubicBezTo>
                  <a:cubicBezTo>
                    <a:pt x="54394" y="35379"/>
                    <a:pt x="54406" y="35390"/>
                    <a:pt x="54406" y="35418"/>
                  </a:cubicBezTo>
                  <a:cubicBezTo>
                    <a:pt x="54773" y="37619"/>
                    <a:pt x="55207" y="39854"/>
                    <a:pt x="55574" y="42056"/>
                  </a:cubicBezTo>
                  <a:cubicBezTo>
                    <a:pt x="56374" y="41856"/>
                    <a:pt x="57141" y="41622"/>
                    <a:pt x="57942" y="41355"/>
                  </a:cubicBezTo>
                  <a:cubicBezTo>
                    <a:pt x="58609" y="41122"/>
                    <a:pt x="57809" y="32049"/>
                    <a:pt x="57709" y="31482"/>
                  </a:cubicBezTo>
                  <a:cubicBezTo>
                    <a:pt x="57642" y="31181"/>
                    <a:pt x="57575" y="30915"/>
                    <a:pt x="57542" y="30614"/>
                  </a:cubicBezTo>
                  <a:cubicBezTo>
                    <a:pt x="56941" y="27546"/>
                    <a:pt x="56408" y="23476"/>
                    <a:pt x="55707" y="21008"/>
                  </a:cubicBezTo>
                  <a:cubicBezTo>
                    <a:pt x="54106" y="15570"/>
                    <a:pt x="51638" y="11601"/>
                    <a:pt x="48936" y="8599"/>
                  </a:cubicBezTo>
                  <a:cubicBezTo>
                    <a:pt x="47401" y="6530"/>
                    <a:pt x="45333" y="4929"/>
                    <a:pt x="43265" y="3695"/>
                  </a:cubicBezTo>
                  <a:cubicBezTo>
                    <a:pt x="43098" y="3562"/>
                    <a:pt x="42931" y="3462"/>
                    <a:pt x="42765" y="3362"/>
                  </a:cubicBezTo>
                  <a:cubicBezTo>
                    <a:pt x="38862" y="726"/>
                    <a:pt x="34759" y="126"/>
                    <a:pt x="30689" y="26"/>
                  </a:cubicBezTo>
                  <a:cubicBezTo>
                    <a:pt x="30208" y="10"/>
                    <a:pt x="29724" y="1"/>
                    <a:pt x="29237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38100" dir="2400000" algn="bl" rotWithShape="0">
                <a:schemeClr val="dk1">
                  <a:alpha val="21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9" name="Google Shape;2189;p61"/>
            <p:cNvGrpSpPr/>
            <p:nvPr/>
          </p:nvGrpSpPr>
          <p:grpSpPr>
            <a:xfrm>
              <a:off x="939574" y="3499760"/>
              <a:ext cx="1285464" cy="967157"/>
              <a:chOff x="787850" y="3378725"/>
              <a:chExt cx="1465250" cy="1102425"/>
            </a:xfrm>
          </p:grpSpPr>
          <p:sp>
            <p:nvSpPr>
              <p:cNvPr id="2190" name="Google Shape;2190;p61"/>
              <p:cNvSpPr/>
              <p:nvPr/>
            </p:nvSpPr>
            <p:spPr>
              <a:xfrm>
                <a:off x="787850" y="3378725"/>
                <a:ext cx="1465250" cy="11024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44097" extrusionOk="0">
                    <a:moveTo>
                      <a:pt x="29237" y="1"/>
                    </a:moveTo>
                    <a:cubicBezTo>
                      <a:pt x="26559" y="1"/>
                      <a:pt x="23816" y="300"/>
                      <a:pt x="21049" y="1627"/>
                    </a:cubicBezTo>
                    <a:cubicBezTo>
                      <a:pt x="19381" y="2461"/>
                      <a:pt x="17680" y="3528"/>
                      <a:pt x="15979" y="4929"/>
                    </a:cubicBezTo>
                    <a:cubicBezTo>
                      <a:pt x="11509" y="8699"/>
                      <a:pt x="7172" y="13602"/>
                      <a:pt x="3203" y="24677"/>
                    </a:cubicBezTo>
                    <a:cubicBezTo>
                      <a:pt x="2102" y="27779"/>
                      <a:pt x="1035" y="31348"/>
                      <a:pt x="1" y="35485"/>
                    </a:cubicBezTo>
                    <a:cubicBezTo>
                      <a:pt x="1535" y="35985"/>
                      <a:pt x="3003" y="36485"/>
                      <a:pt x="4471" y="36952"/>
                    </a:cubicBezTo>
                    <a:cubicBezTo>
                      <a:pt x="5038" y="35018"/>
                      <a:pt x="5571" y="33083"/>
                      <a:pt x="6272" y="31181"/>
                    </a:cubicBezTo>
                    <a:cubicBezTo>
                      <a:pt x="6272" y="31165"/>
                      <a:pt x="6289" y="31156"/>
                      <a:pt x="6305" y="31156"/>
                    </a:cubicBezTo>
                    <a:cubicBezTo>
                      <a:pt x="6322" y="31156"/>
                      <a:pt x="6339" y="31165"/>
                      <a:pt x="6339" y="31181"/>
                    </a:cubicBezTo>
                    <a:cubicBezTo>
                      <a:pt x="6505" y="33150"/>
                      <a:pt x="6138" y="35084"/>
                      <a:pt x="5738" y="36952"/>
                    </a:cubicBezTo>
                    <a:cubicBezTo>
                      <a:pt x="5705" y="37086"/>
                      <a:pt x="5705" y="37219"/>
                      <a:pt x="5671" y="37353"/>
                    </a:cubicBezTo>
                    <a:cubicBezTo>
                      <a:pt x="13177" y="39721"/>
                      <a:pt x="19982" y="41556"/>
                      <a:pt x="26386" y="42723"/>
                    </a:cubicBezTo>
                    <a:cubicBezTo>
                      <a:pt x="26586" y="42189"/>
                      <a:pt x="26820" y="41656"/>
                      <a:pt x="26987" y="41222"/>
                    </a:cubicBezTo>
                    <a:cubicBezTo>
                      <a:pt x="27001" y="41163"/>
                      <a:pt x="27061" y="41137"/>
                      <a:pt x="27123" y="41137"/>
                    </a:cubicBezTo>
                    <a:cubicBezTo>
                      <a:pt x="27203" y="41137"/>
                      <a:pt x="27287" y="41180"/>
                      <a:pt x="27287" y="41255"/>
                    </a:cubicBezTo>
                    <a:cubicBezTo>
                      <a:pt x="27320" y="41822"/>
                      <a:pt x="27287" y="42323"/>
                      <a:pt x="27187" y="42856"/>
                    </a:cubicBezTo>
                    <a:cubicBezTo>
                      <a:pt x="27754" y="42957"/>
                      <a:pt x="28321" y="43057"/>
                      <a:pt x="28888" y="43157"/>
                    </a:cubicBezTo>
                    <a:cubicBezTo>
                      <a:pt x="29088" y="42189"/>
                      <a:pt x="29355" y="41222"/>
                      <a:pt x="29622" y="40255"/>
                    </a:cubicBezTo>
                    <a:cubicBezTo>
                      <a:pt x="29637" y="40225"/>
                      <a:pt x="29679" y="40208"/>
                      <a:pt x="29720" y="40208"/>
                    </a:cubicBezTo>
                    <a:cubicBezTo>
                      <a:pt x="29771" y="40208"/>
                      <a:pt x="29822" y="40233"/>
                      <a:pt x="29822" y="40288"/>
                    </a:cubicBezTo>
                    <a:cubicBezTo>
                      <a:pt x="29855" y="41289"/>
                      <a:pt x="29822" y="42289"/>
                      <a:pt x="29755" y="43290"/>
                    </a:cubicBezTo>
                    <a:cubicBezTo>
                      <a:pt x="33395" y="43814"/>
                      <a:pt x="36913" y="44096"/>
                      <a:pt x="40356" y="44096"/>
                    </a:cubicBezTo>
                    <a:cubicBezTo>
                      <a:pt x="44360" y="44096"/>
                      <a:pt x="48264" y="43715"/>
                      <a:pt x="52138" y="42890"/>
                    </a:cubicBezTo>
                    <a:cubicBezTo>
                      <a:pt x="52238" y="41689"/>
                      <a:pt x="52438" y="40521"/>
                      <a:pt x="52772" y="39321"/>
                    </a:cubicBezTo>
                    <a:cubicBezTo>
                      <a:pt x="52786" y="39279"/>
                      <a:pt x="52817" y="39260"/>
                      <a:pt x="52849" y="39260"/>
                    </a:cubicBezTo>
                    <a:cubicBezTo>
                      <a:pt x="52893" y="39260"/>
                      <a:pt x="52938" y="39296"/>
                      <a:pt x="52938" y="39354"/>
                    </a:cubicBezTo>
                    <a:cubicBezTo>
                      <a:pt x="52938" y="40388"/>
                      <a:pt x="53039" y="41522"/>
                      <a:pt x="53105" y="42690"/>
                    </a:cubicBezTo>
                    <a:cubicBezTo>
                      <a:pt x="53639" y="42556"/>
                      <a:pt x="54206" y="42423"/>
                      <a:pt x="54740" y="42289"/>
                    </a:cubicBezTo>
                    <a:cubicBezTo>
                      <a:pt x="54673" y="39988"/>
                      <a:pt x="54440" y="37719"/>
                      <a:pt x="54339" y="35418"/>
                    </a:cubicBezTo>
                    <a:cubicBezTo>
                      <a:pt x="54339" y="35401"/>
                      <a:pt x="54356" y="35393"/>
                      <a:pt x="54373" y="35393"/>
                    </a:cubicBezTo>
                    <a:cubicBezTo>
                      <a:pt x="54390" y="35393"/>
                      <a:pt x="54406" y="35401"/>
                      <a:pt x="54406" y="35418"/>
                    </a:cubicBezTo>
                    <a:cubicBezTo>
                      <a:pt x="54773" y="37619"/>
                      <a:pt x="55207" y="39854"/>
                      <a:pt x="55574" y="42056"/>
                    </a:cubicBezTo>
                    <a:cubicBezTo>
                      <a:pt x="56374" y="41856"/>
                      <a:pt x="57141" y="41622"/>
                      <a:pt x="57942" y="41355"/>
                    </a:cubicBezTo>
                    <a:cubicBezTo>
                      <a:pt x="58609" y="41122"/>
                      <a:pt x="57809" y="32049"/>
                      <a:pt x="57709" y="31482"/>
                    </a:cubicBezTo>
                    <a:cubicBezTo>
                      <a:pt x="57642" y="31181"/>
                      <a:pt x="57575" y="30915"/>
                      <a:pt x="57542" y="30614"/>
                    </a:cubicBezTo>
                    <a:cubicBezTo>
                      <a:pt x="56941" y="27546"/>
                      <a:pt x="56408" y="23476"/>
                      <a:pt x="55707" y="20974"/>
                    </a:cubicBezTo>
                    <a:cubicBezTo>
                      <a:pt x="52905" y="11467"/>
                      <a:pt x="47401" y="6464"/>
                      <a:pt x="42765" y="3362"/>
                    </a:cubicBezTo>
                    <a:cubicBezTo>
                      <a:pt x="38862" y="726"/>
                      <a:pt x="34759" y="126"/>
                      <a:pt x="30689" y="26"/>
                    </a:cubicBezTo>
                    <a:cubicBezTo>
                      <a:pt x="30208" y="10"/>
                      <a:pt x="29724" y="1"/>
                      <a:pt x="292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61"/>
              <p:cNvSpPr/>
              <p:nvPr/>
            </p:nvSpPr>
            <p:spPr>
              <a:xfrm>
                <a:off x="787850" y="3995625"/>
                <a:ext cx="1465250" cy="485525"/>
              </a:xfrm>
              <a:custGeom>
                <a:avLst/>
                <a:gdLst/>
                <a:ahLst/>
                <a:cxnLst/>
                <a:rect l="l" t="t" r="r" b="b"/>
                <a:pathLst>
                  <a:path w="58610" h="19421" extrusionOk="0">
                    <a:moveTo>
                      <a:pt x="3203" y="1"/>
                    </a:moveTo>
                    <a:cubicBezTo>
                      <a:pt x="2102" y="3103"/>
                      <a:pt x="1035" y="6672"/>
                      <a:pt x="1" y="10809"/>
                    </a:cubicBezTo>
                    <a:cubicBezTo>
                      <a:pt x="1535" y="11309"/>
                      <a:pt x="3003" y="11809"/>
                      <a:pt x="4471" y="12276"/>
                    </a:cubicBezTo>
                    <a:cubicBezTo>
                      <a:pt x="5038" y="10342"/>
                      <a:pt x="5571" y="8407"/>
                      <a:pt x="6272" y="6505"/>
                    </a:cubicBezTo>
                    <a:cubicBezTo>
                      <a:pt x="6272" y="6489"/>
                      <a:pt x="6289" y="6480"/>
                      <a:pt x="6305" y="6480"/>
                    </a:cubicBezTo>
                    <a:cubicBezTo>
                      <a:pt x="6322" y="6480"/>
                      <a:pt x="6339" y="6489"/>
                      <a:pt x="6339" y="6505"/>
                    </a:cubicBezTo>
                    <a:cubicBezTo>
                      <a:pt x="6505" y="8474"/>
                      <a:pt x="6138" y="10408"/>
                      <a:pt x="5738" y="12276"/>
                    </a:cubicBezTo>
                    <a:cubicBezTo>
                      <a:pt x="5705" y="12410"/>
                      <a:pt x="5705" y="12543"/>
                      <a:pt x="5671" y="12677"/>
                    </a:cubicBezTo>
                    <a:cubicBezTo>
                      <a:pt x="13177" y="15045"/>
                      <a:pt x="19982" y="16880"/>
                      <a:pt x="26386" y="18047"/>
                    </a:cubicBezTo>
                    <a:cubicBezTo>
                      <a:pt x="26586" y="17513"/>
                      <a:pt x="26820" y="16980"/>
                      <a:pt x="26987" y="16546"/>
                    </a:cubicBezTo>
                    <a:cubicBezTo>
                      <a:pt x="27001" y="16487"/>
                      <a:pt x="27061" y="16461"/>
                      <a:pt x="27123" y="16461"/>
                    </a:cubicBezTo>
                    <a:cubicBezTo>
                      <a:pt x="27203" y="16461"/>
                      <a:pt x="27287" y="16504"/>
                      <a:pt x="27287" y="16579"/>
                    </a:cubicBezTo>
                    <a:cubicBezTo>
                      <a:pt x="27320" y="17146"/>
                      <a:pt x="27287" y="17647"/>
                      <a:pt x="27187" y="18180"/>
                    </a:cubicBezTo>
                    <a:cubicBezTo>
                      <a:pt x="27754" y="18281"/>
                      <a:pt x="28321" y="18381"/>
                      <a:pt x="28888" y="18481"/>
                    </a:cubicBezTo>
                    <a:cubicBezTo>
                      <a:pt x="29088" y="17513"/>
                      <a:pt x="29355" y="16546"/>
                      <a:pt x="29622" y="15579"/>
                    </a:cubicBezTo>
                    <a:cubicBezTo>
                      <a:pt x="29637" y="15549"/>
                      <a:pt x="29679" y="15532"/>
                      <a:pt x="29720" y="15532"/>
                    </a:cubicBezTo>
                    <a:cubicBezTo>
                      <a:pt x="29771" y="15532"/>
                      <a:pt x="29822" y="15557"/>
                      <a:pt x="29822" y="15612"/>
                    </a:cubicBezTo>
                    <a:cubicBezTo>
                      <a:pt x="29855" y="16613"/>
                      <a:pt x="29822" y="17613"/>
                      <a:pt x="29755" y="18614"/>
                    </a:cubicBezTo>
                    <a:cubicBezTo>
                      <a:pt x="33395" y="19138"/>
                      <a:pt x="36913" y="19420"/>
                      <a:pt x="40356" y="19420"/>
                    </a:cubicBezTo>
                    <a:cubicBezTo>
                      <a:pt x="44360" y="19420"/>
                      <a:pt x="48264" y="19039"/>
                      <a:pt x="52138" y="18214"/>
                    </a:cubicBezTo>
                    <a:cubicBezTo>
                      <a:pt x="52238" y="17013"/>
                      <a:pt x="52438" y="15845"/>
                      <a:pt x="52772" y="14645"/>
                    </a:cubicBezTo>
                    <a:cubicBezTo>
                      <a:pt x="52786" y="14603"/>
                      <a:pt x="52817" y="14584"/>
                      <a:pt x="52849" y="14584"/>
                    </a:cubicBezTo>
                    <a:cubicBezTo>
                      <a:pt x="52893" y="14584"/>
                      <a:pt x="52938" y="14620"/>
                      <a:pt x="52938" y="14678"/>
                    </a:cubicBezTo>
                    <a:cubicBezTo>
                      <a:pt x="52938" y="15712"/>
                      <a:pt x="53039" y="16846"/>
                      <a:pt x="53105" y="18014"/>
                    </a:cubicBezTo>
                    <a:cubicBezTo>
                      <a:pt x="53639" y="17880"/>
                      <a:pt x="54206" y="17747"/>
                      <a:pt x="54740" y="17613"/>
                    </a:cubicBezTo>
                    <a:cubicBezTo>
                      <a:pt x="54673" y="15312"/>
                      <a:pt x="54440" y="13043"/>
                      <a:pt x="54339" y="10742"/>
                    </a:cubicBezTo>
                    <a:cubicBezTo>
                      <a:pt x="54339" y="10725"/>
                      <a:pt x="54356" y="10717"/>
                      <a:pt x="54373" y="10717"/>
                    </a:cubicBezTo>
                    <a:cubicBezTo>
                      <a:pt x="54390" y="10717"/>
                      <a:pt x="54406" y="10725"/>
                      <a:pt x="54406" y="10742"/>
                    </a:cubicBezTo>
                    <a:cubicBezTo>
                      <a:pt x="54773" y="12943"/>
                      <a:pt x="55207" y="15178"/>
                      <a:pt x="55574" y="17380"/>
                    </a:cubicBezTo>
                    <a:cubicBezTo>
                      <a:pt x="56374" y="17180"/>
                      <a:pt x="57141" y="16946"/>
                      <a:pt x="57942" y="16679"/>
                    </a:cubicBezTo>
                    <a:cubicBezTo>
                      <a:pt x="58609" y="16446"/>
                      <a:pt x="57809" y="7373"/>
                      <a:pt x="57709" y="6772"/>
                    </a:cubicBezTo>
                    <a:cubicBezTo>
                      <a:pt x="57642" y="6505"/>
                      <a:pt x="57575" y="6239"/>
                      <a:pt x="57542" y="5938"/>
                    </a:cubicBezTo>
                    <a:cubicBezTo>
                      <a:pt x="51178" y="7340"/>
                      <a:pt x="44659" y="8049"/>
                      <a:pt x="38143" y="8049"/>
                    </a:cubicBezTo>
                    <a:cubicBezTo>
                      <a:pt x="31475" y="8049"/>
                      <a:pt x="24809" y="7306"/>
                      <a:pt x="18314" y="5805"/>
                    </a:cubicBezTo>
                    <a:cubicBezTo>
                      <a:pt x="13043" y="4604"/>
                      <a:pt x="7773" y="2836"/>
                      <a:pt x="3203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61"/>
              <p:cNvSpPr/>
              <p:nvPr/>
            </p:nvSpPr>
            <p:spPr>
              <a:xfrm>
                <a:off x="950475" y="3863150"/>
                <a:ext cx="236025" cy="342250"/>
              </a:xfrm>
              <a:custGeom>
                <a:avLst/>
                <a:gdLst/>
                <a:ahLst/>
                <a:cxnLst/>
                <a:rect l="l" t="t" r="r" b="b"/>
                <a:pathLst>
                  <a:path w="9441" h="13690" extrusionOk="0">
                    <a:moveTo>
                      <a:pt x="5102" y="0"/>
                    </a:moveTo>
                    <a:cubicBezTo>
                      <a:pt x="4167" y="0"/>
                      <a:pt x="3180" y="325"/>
                      <a:pt x="2402" y="930"/>
                    </a:cubicBezTo>
                    <a:cubicBezTo>
                      <a:pt x="1168" y="1864"/>
                      <a:pt x="567" y="3298"/>
                      <a:pt x="367" y="4666"/>
                    </a:cubicBezTo>
                    <a:cubicBezTo>
                      <a:pt x="0" y="6901"/>
                      <a:pt x="567" y="9103"/>
                      <a:pt x="1868" y="10737"/>
                    </a:cubicBezTo>
                    <a:cubicBezTo>
                      <a:pt x="3203" y="12372"/>
                      <a:pt x="5271" y="13439"/>
                      <a:pt x="7572" y="13672"/>
                    </a:cubicBezTo>
                    <a:cubicBezTo>
                      <a:pt x="7686" y="13683"/>
                      <a:pt x="7799" y="13690"/>
                      <a:pt x="7911" y="13690"/>
                    </a:cubicBezTo>
                    <a:cubicBezTo>
                      <a:pt x="8160" y="13690"/>
                      <a:pt x="8399" y="13654"/>
                      <a:pt x="8606" y="13539"/>
                    </a:cubicBezTo>
                    <a:cubicBezTo>
                      <a:pt x="9207" y="13239"/>
                      <a:pt x="9340" y="12472"/>
                      <a:pt x="9374" y="11871"/>
                    </a:cubicBezTo>
                    <a:cubicBezTo>
                      <a:pt x="9440" y="9436"/>
                      <a:pt x="9340" y="6968"/>
                      <a:pt x="8940" y="4633"/>
                    </a:cubicBezTo>
                    <a:cubicBezTo>
                      <a:pt x="8707" y="3065"/>
                      <a:pt x="8073" y="997"/>
                      <a:pt x="6538" y="296"/>
                    </a:cubicBezTo>
                    <a:cubicBezTo>
                      <a:pt x="6103" y="96"/>
                      <a:pt x="5610" y="0"/>
                      <a:pt x="5102" y="0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61"/>
              <p:cNvSpPr/>
              <p:nvPr/>
            </p:nvSpPr>
            <p:spPr>
              <a:xfrm>
                <a:off x="1900325" y="3987000"/>
                <a:ext cx="271050" cy="321725"/>
              </a:xfrm>
              <a:custGeom>
                <a:avLst/>
                <a:gdLst/>
                <a:ahLst/>
                <a:cxnLst/>
                <a:rect l="l" t="t" r="r" b="b"/>
                <a:pathLst>
                  <a:path w="10842" h="12869" extrusionOk="0">
                    <a:moveTo>
                      <a:pt x="6331" y="1"/>
                    </a:moveTo>
                    <a:cubicBezTo>
                      <a:pt x="6153" y="1"/>
                      <a:pt x="5976" y="15"/>
                      <a:pt x="5804" y="46"/>
                    </a:cubicBezTo>
                    <a:cubicBezTo>
                      <a:pt x="4136" y="346"/>
                      <a:pt x="3036" y="2214"/>
                      <a:pt x="2402" y="3648"/>
                    </a:cubicBezTo>
                    <a:cubicBezTo>
                      <a:pt x="1434" y="5816"/>
                      <a:pt x="734" y="8185"/>
                      <a:pt x="200" y="10553"/>
                    </a:cubicBezTo>
                    <a:cubicBezTo>
                      <a:pt x="67" y="11154"/>
                      <a:pt x="0" y="11921"/>
                      <a:pt x="500" y="12388"/>
                    </a:cubicBezTo>
                    <a:cubicBezTo>
                      <a:pt x="767" y="12621"/>
                      <a:pt x="1134" y="12688"/>
                      <a:pt x="1468" y="12755"/>
                    </a:cubicBezTo>
                    <a:cubicBezTo>
                      <a:pt x="1948" y="12831"/>
                      <a:pt x="2426" y="12869"/>
                      <a:pt x="2898" y="12869"/>
                    </a:cubicBezTo>
                    <a:cubicBezTo>
                      <a:pt x="4689" y="12869"/>
                      <a:pt x="6386" y="12331"/>
                      <a:pt x="7706" y="11354"/>
                    </a:cubicBezTo>
                    <a:cubicBezTo>
                      <a:pt x="9407" y="10086"/>
                      <a:pt x="10508" y="8085"/>
                      <a:pt x="10708" y="5850"/>
                    </a:cubicBezTo>
                    <a:cubicBezTo>
                      <a:pt x="10841" y="4482"/>
                      <a:pt x="10608" y="2914"/>
                      <a:pt x="9674" y="1713"/>
                    </a:cubicBezTo>
                    <a:cubicBezTo>
                      <a:pt x="8860" y="667"/>
                      <a:pt x="7540" y="1"/>
                      <a:pt x="6331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61"/>
              <p:cNvSpPr/>
              <p:nvPr/>
            </p:nvSpPr>
            <p:spPr>
              <a:xfrm>
                <a:off x="1965850" y="4094375"/>
                <a:ext cx="173000" cy="147500"/>
              </a:xfrm>
              <a:custGeom>
                <a:avLst/>
                <a:gdLst/>
                <a:ahLst/>
                <a:cxnLst/>
                <a:rect l="l" t="t" r="r" b="b"/>
                <a:pathLst>
                  <a:path w="6920" h="5900" extrusionOk="0">
                    <a:moveTo>
                      <a:pt x="5411" y="1"/>
                    </a:moveTo>
                    <a:cubicBezTo>
                      <a:pt x="4787" y="1"/>
                      <a:pt x="4115" y="352"/>
                      <a:pt x="3517" y="721"/>
                    </a:cubicBezTo>
                    <a:cubicBezTo>
                      <a:pt x="2750" y="1188"/>
                      <a:pt x="2082" y="1822"/>
                      <a:pt x="1549" y="2589"/>
                    </a:cubicBezTo>
                    <a:cubicBezTo>
                      <a:pt x="1282" y="2889"/>
                      <a:pt x="1082" y="3223"/>
                      <a:pt x="882" y="3590"/>
                    </a:cubicBezTo>
                    <a:cubicBezTo>
                      <a:pt x="581" y="4123"/>
                      <a:pt x="315" y="4690"/>
                      <a:pt x="114" y="5291"/>
                    </a:cubicBezTo>
                    <a:cubicBezTo>
                      <a:pt x="0" y="5611"/>
                      <a:pt x="246" y="5899"/>
                      <a:pt x="466" y="5899"/>
                    </a:cubicBezTo>
                    <a:cubicBezTo>
                      <a:pt x="567" y="5899"/>
                      <a:pt x="662" y="5838"/>
                      <a:pt x="715" y="5691"/>
                    </a:cubicBezTo>
                    <a:cubicBezTo>
                      <a:pt x="1015" y="4790"/>
                      <a:pt x="1449" y="3956"/>
                      <a:pt x="1949" y="3256"/>
                    </a:cubicBezTo>
                    <a:cubicBezTo>
                      <a:pt x="2408" y="3138"/>
                      <a:pt x="2917" y="3054"/>
                      <a:pt x="3405" y="3054"/>
                    </a:cubicBezTo>
                    <a:cubicBezTo>
                      <a:pt x="4301" y="3054"/>
                      <a:pt x="5128" y="3338"/>
                      <a:pt x="5452" y="4223"/>
                    </a:cubicBezTo>
                    <a:cubicBezTo>
                      <a:pt x="5452" y="4223"/>
                      <a:pt x="5485" y="4223"/>
                      <a:pt x="5485" y="4190"/>
                    </a:cubicBezTo>
                    <a:cubicBezTo>
                      <a:pt x="5485" y="2642"/>
                      <a:pt x="4416" y="2329"/>
                      <a:pt x="3301" y="2329"/>
                    </a:cubicBezTo>
                    <a:cubicBezTo>
                      <a:pt x="3097" y="2329"/>
                      <a:pt x="2891" y="2339"/>
                      <a:pt x="2690" y="2355"/>
                    </a:cubicBezTo>
                    <a:lnTo>
                      <a:pt x="2690" y="2355"/>
                    </a:lnTo>
                    <a:cubicBezTo>
                      <a:pt x="2716" y="2351"/>
                      <a:pt x="2719" y="2322"/>
                      <a:pt x="2750" y="2322"/>
                    </a:cubicBezTo>
                    <a:cubicBezTo>
                      <a:pt x="3458" y="1638"/>
                      <a:pt x="4648" y="669"/>
                      <a:pt x="5745" y="669"/>
                    </a:cubicBezTo>
                    <a:cubicBezTo>
                      <a:pt x="6147" y="669"/>
                      <a:pt x="6537" y="799"/>
                      <a:pt x="6886" y="1121"/>
                    </a:cubicBezTo>
                    <a:cubicBezTo>
                      <a:pt x="6886" y="1121"/>
                      <a:pt x="6919" y="1121"/>
                      <a:pt x="6886" y="1088"/>
                    </a:cubicBezTo>
                    <a:cubicBezTo>
                      <a:pt x="6492" y="283"/>
                      <a:pt x="5970" y="1"/>
                      <a:pt x="541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61"/>
              <p:cNvSpPr/>
              <p:nvPr/>
            </p:nvSpPr>
            <p:spPr>
              <a:xfrm>
                <a:off x="983825" y="3974150"/>
                <a:ext cx="135625" cy="177375"/>
              </a:xfrm>
              <a:custGeom>
                <a:avLst/>
                <a:gdLst/>
                <a:ahLst/>
                <a:cxnLst/>
                <a:rect l="l" t="t" r="r" b="b"/>
                <a:pathLst>
                  <a:path w="5425" h="7095" extrusionOk="0">
                    <a:moveTo>
                      <a:pt x="1350" y="0"/>
                    </a:moveTo>
                    <a:cubicBezTo>
                      <a:pt x="928" y="0"/>
                      <a:pt x="485" y="194"/>
                      <a:pt x="34" y="693"/>
                    </a:cubicBezTo>
                    <a:cubicBezTo>
                      <a:pt x="1" y="693"/>
                      <a:pt x="34" y="726"/>
                      <a:pt x="67" y="726"/>
                    </a:cubicBezTo>
                    <a:cubicBezTo>
                      <a:pt x="318" y="595"/>
                      <a:pt x="567" y="538"/>
                      <a:pt x="810" y="538"/>
                    </a:cubicBezTo>
                    <a:cubicBezTo>
                      <a:pt x="2051" y="538"/>
                      <a:pt x="3145" y="2046"/>
                      <a:pt x="3703" y="2995"/>
                    </a:cubicBezTo>
                    <a:lnTo>
                      <a:pt x="3737" y="3095"/>
                    </a:lnTo>
                    <a:cubicBezTo>
                      <a:pt x="3217" y="2884"/>
                      <a:pt x="2661" y="2709"/>
                      <a:pt x="2152" y="2709"/>
                    </a:cubicBezTo>
                    <a:cubicBezTo>
                      <a:pt x="1453" y="2709"/>
                      <a:pt x="843" y="3039"/>
                      <a:pt x="534" y="4062"/>
                    </a:cubicBezTo>
                    <a:cubicBezTo>
                      <a:pt x="534" y="4086"/>
                      <a:pt x="551" y="4109"/>
                      <a:pt x="561" y="4109"/>
                    </a:cubicBezTo>
                    <a:cubicBezTo>
                      <a:pt x="565" y="4109"/>
                      <a:pt x="568" y="4105"/>
                      <a:pt x="568" y="4095"/>
                    </a:cubicBezTo>
                    <a:cubicBezTo>
                      <a:pt x="934" y="3602"/>
                      <a:pt x="1431" y="3419"/>
                      <a:pt x="1971" y="3419"/>
                    </a:cubicBezTo>
                    <a:cubicBezTo>
                      <a:pt x="2710" y="3419"/>
                      <a:pt x="3529" y="3763"/>
                      <a:pt x="4204" y="4129"/>
                    </a:cubicBezTo>
                    <a:cubicBezTo>
                      <a:pt x="4504" y="4963"/>
                      <a:pt x="4671" y="5863"/>
                      <a:pt x="4704" y="6831"/>
                    </a:cubicBezTo>
                    <a:cubicBezTo>
                      <a:pt x="4717" y="7014"/>
                      <a:pt x="4833" y="7094"/>
                      <a:pt x="4967" y="7094"/>
                    </a:cubicBezTo>
                    <a:cubicBezTo>
                      <a:pt x="5174" y="7094"/>
                      <a:pt x="5425" y="6901"/>
                      <a:pt x="5404" y="6597"/>
                    </a:cubicBezTo>
                    <a:cubicBezTo>
                      <a:pt x="5371" y="5963"/>
                      <a:pt x="5271" y="5330"/>
                      <a:pt x="5138" y="4763"/>
                    </a:cubicBezTo>
                    <a:cubicBezTo>
                      <a:pt x="5038" y="4362"/>
                      <a:pt x="4904" y="3962"/>
                      <a:pt x="4771" y="3595"/>
                    </a:cubicBezTo>
                    <a:cubicBezTo>
                      <a:pt x="4437" y="2728"/>
                      <a:pt x="3970" y="1927"/>
                      <a:pt x="3370" y="1260"/>
                    </a:cubicBezTo>
                    <a:cubicBezTo>
                      <a:pt x="2811" y="637"/>
                      <a:pt x="2114" y="0"/>
                      <a:pt x="1350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61"/>
              <p:cNvSpPr/>
              <p:nvPr/>
            </p:nvSpPr>
            <p:spPr>
              <a:xfrm>
                <a:off x="1106425" y="3413425"/>
                <a:ext cx="945700" cy="968450"/>
              </a:xfrm>
              <a:custGeom>
                <a:avLst/>
                <a:gdLst/>
                <a:ahLst/>
                <a:cxnLst/>
                <a:rect l="l" t="t" r="r" b="b"/>
                <a:pathLst>
                  <a:path w="37828" h="38738" extrusionOk="0">
                    <a:moveTo>
                      <a:pt x="14414" y="1"/>
                    </a:moveTo>
                    <a:cubicBezTo>
                      <a:pt x="14169" y="1"/>
                      <a:pt x="13923" y="2"/>
                      <a:pt x="13677" y="5"/>
                    </a:cubicBezTo>
                    <a:cubicBezTo>
                      <a:pt x="8073" y="72"/>
                      <a:pt x="3302" y="4108"/>
                      <a:pt x="2235" y="9612"/>
                    </a:cubicBezTo>
                    <a:cubicBezTo>
                      <a:pt x="1301" y="14583"/>
                      <a:pt x="667" y="19620"/>
                      <a:pt x="334" y="24656"/>
                    </a:cubicBezTo>
                    <a:cubicBezTo>
                      <a:pt x="0" y="30260"/>
                      <a:pt x="3603" y="35331"/>
                      <a:pt x="9007" y="36832"/>
                    </a:cubicBezTo>
                    <a:cubicBezTo>
                      <a:pt x="13740" y="38103"/>
                      <a:pt x="18504" y="38738"/>
                      <a:pt x="23413" y="38738"/>
                    </a:cubicBezTo>
                    <a:cubicBezTo>
                      <a:pt x="23659" y="38738"/>
                      <a:pt x="23904" y="38736"/>
                      <a:pt x="24151" y="38733"/>
                    </a:cubicBezTo>
                    <a:cubicBezTo>
                      <a:pt x="29755" y="38666"/>
                      <a:pt x="34525" y="34630"/>
                      <a:pt x="35559" y="29126"/>
                    </a:cubicBezTo>
                    <a:cubicBezTo>
                      <a:pt x="36526" y="24156"/>
                      <a:pt x="37160" y="19119"/>
                      <a:pt x="37460" y="14082"/>
                    </a:cubicBezTo>
                    <a:cubicBezTo>
                      <a:pt x="37827" y="8478"/>
                      <a:pt x="34225" y="3408"/>
                      <a:pt x="28821" y="1907"/>
                    </a:cubicBezTo>
                    <a:cubicBezTo>
                      <a:pt x="24087" y="636"/>
                      <a:pt x="19323" y="1"/>
                      <a:pt x="14414" y="1"/>
                    </a:cubicBezTo>
                    <a:close/>
                  </a:path>
                </a:pathLst>
              </a:custGeom>
              <a:solidFill>
                <a:srgbClr val="F5DC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61"/>
              <p:cNvSpPr/>
              <p:nvPr/>
            </p:nvSpPr>
            <p:spPr>
              <a:xfrm>
                <a:off x="1485850" y="4060650"/>
                <a:ext cx="1309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71" extrusionOk="0">
                    <a:moveTo>
                      <a:pt x="2564" y="0"/>
                    </a:moveTo>
                    <a:cubicBezTo>
                      <a:pt x="2351" y="0"/>
                      <a:pt x="2129" y="37"/>
                      <a:pt x="1935" y="102"/>
                    </a:cubicBezTo>
                    <a:cubicBezTo>
                      <a:pt x="1602" y="168"/>
                      <a:pt x="1302" y="335"/>
                      <a:pt x="1068" y="535"/>
                    </a:cubicBezTo>
                    <a:cubicBezTo>
                      <a:pt x="568" y="902"/>
                      <a:pt x="201" y="1436"/>
                      <a:pt x="1" y="2003"/>
                    </a:cubicBezTo>
                    <a:cubicBezTo>
                      <a:pt x="434" y="1603"/>
                      <a:pt x="868" y="1203"/>
                      <a:pt x="1335" y="936"/>
                    </a:cubicBezTo>
                    <a:cubicBezTo>
                      <a:pt x="1707" y="750"/>
                      <a:pt x="2099" y="649"/>
                      <a:pt x="2513" y="649"/>
                    </a:cubicBezTo>
                    <a:cubicBezTo>
                      <a:pt x="2619" y="649"/>
                      <a:pt x="2727" y="655"/>
                      <a:pt x="2836" y="669"/>
                    </a:cubicBezTo>
                    <a:cubicBezTo>
                      <a:pt x="3303" y="736"/>
                      <a:pt x="3803" y="969"/>
                      <a:pt x="4204" y="1336"/>
                    </a:cubicBezTo>
                    <a:cubicBezTo>
                      <a:pt x="4637" y="1670"/>
                      <a:pt x="4971" y="2103"/>
                      <a:pt x="5238" y="2670"/>
                    </a:cubicBezTo>
                    <a:cubicBezTo>
                      <a:pt x="5238" y="2070"/>
                      <a:pt x="4971" y="1436"/>
                      <a:pt x="4571" y="969"/>
                    </a:cubicBezTo>
                    <a:cubicBezTo>
                      <a:pt x="4170" y="502"/>
                      <a:pt x="3570" y="102"/>
                      <a:pt x="2903" y="35"/>
                    </a:cubicBezTo>
                    <a:cubicBezTo>
                      <a:pt x="2796" y="11"/>
                      <a:pt x="2682" y="0"/>
                      <a:pt x="2564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61"/>
              <p:cNvSpPr/>
              <p:nvPr/>
            </p:nvSpPr>
            <p:spPr>
              <a:xfrm>
                <a:off x="1210650" y="3869325"/>
                <a:ext cx="217675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8714" extrusionOk="0">
                    <a:moveTo>
                      <a:pt x="3971" y="1"/>
                    </a:moveTo>
                    <a:cubicBezTo>
                      <a:pt x="3691" y="1"/>
                      <a:pt x="3412" y="28"/>
                      <a:pt x="3136" y="83"/>
                    </a:cubicBezTo>
                    <a:cubicBezTo>
                      <a:pt x="1935" y="283"/>
                      <a:pt x="935" y="1684"/>
                      <a:pt x="468" y="2751"/>
                    </a:cubicBezTo>
                    <a:cubicBezTo>
                      <a:pt x="67" y="3752"/>
                      <a:pt x="1" y="4953"/>
                      <a:pt x="401" y="5953"/>
                    </a:cubicBezTo>
                    <a:cubicBezTo>
                      <a:pt x="835" y="7021"/>
                      <a:pt x="1735" y="7855"/>
                      <a:pt x="2769" y="8288"/>
                    </a:cubicBezTo>
                    <a:cubicBezTo>
                      <a:pt x="3391" y="8565"/>
                      <a:pt x="4045" y="8714"/>
                      <a:pt x="4697" y="8714"/>
                    </a:cubicBezTo>
                    <a:cubicBezTo>
                      <a:pt x="4990" y="8714"/>
                      <a:pt x="5282" y="8684"/>
                      <a:pt x="5571" y="8622"/>
                    </a:cubicBezTo>
                    <a:cubicBezTo>
                      <a:pt x="6505" y="8422"/>
                      <a:pt x="7373" y="7855"/>
                      <a:pt x="7906" y="7088"/>
                    </a:cubicBezTo>
                    <a:cubicBezTo>
                      <a:pt x="8307" y="6521"/>
                      <a:pt x="8507" y="5853"/>
                      <a:pt x="8574" y="5186"/>
                    </a:cubicBezTo>
                    <a:cubicBezTo>
                      <a:pt x="8707" y="3652"/>
                      <a:pt x="8073" y="2084"/>
                      <a:pt x="6906" y="1083"/>
                    </a:cubicBezTo>
                    <a:cubicBezTo>
                      <a:pt x="6112" y="395"/>
                      <a:pt x="5044" y="1"/>
                      <a:pt x="39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61"/>
              <p:cNvSpPr/>
              <p:nvPr/>
            </p:nvSpPr>
            <p:spPr>
              <a:xfrm>
                <a:off x="1262350" y="3918175"/>
                <a:ext cx="157650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924" extrusionOk="0">
                    <a:moveTo>
                      <a:pt x="3120" y="0"/>
                    </a:moveTo>
                    <a:cubicBezTo>
                      <a:pt x="1660" y="0"/>
                      <a:pt x="417" y="1104"/>
                      <a:pt x="234" y="2598"/>
                    </a:cubicBezTo>
                    <a:cubicBezTo>
                      <a:pt x="1" y="4200"/>
                      <a:pt x="1168" y="5701"/>
                      <a:pt x="2770" y="5901"/>
                    </a:cubicBezTo>
                    <a:cubicBezTo>
                      <a:pt x="2895" y="5916"/>
                      <a:pt x="3020" y="5924"/>
                      <a:pt x="3143" y="5924"/>
                    </a:cubicBezTo>
                    <a:cubicBezTo>
                      <a:pt x="4627" y="5924"/>
                      <a:pt x="5920" y="4841"/>
                      <a:pt x="6105" y="3332"/>
                    </a:cubicBezTo>
                    <a:cubicBezTo>
                      <a:pt x="6305" y="1698"/>
                      <a:pt x="5138" y="230"/>
                      <a:pt x="3537" y="30"/>
                    </a:cubicBezTo>
                    <a:cubicBezTo>
                      <a:pt x="3397" y="10"/>
                      <a:pt x="3258" y="0"/>
                      <a:pt x="3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61"/>
              <p:cNvSpPr/>
              <p:nvPr/>
            </p:nvSpPr>
            <p:spPr>
              <a:xfrm>
                <a:off x="1304900" y="3957275"/>
                <a:ext cx="734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770" extrusionOk="0">
                    <a:moveTo>
                      <a:pt x="1301" y="0"/>
                    </a:moveTo>
                    <a:cubicBezTo>
                      <a:pt x="667" y="67"/>
                      <a:pt x="167" y="567"/>
                      <a:pt x="67" y="1201"/>
                    </a:cubicBezTo>
                    <a:cubicBezTo>
                      <a:pt x="0" y="1968"/>
                      <a:pt x="534" y="2669"/>
                      <a:pt x="1268" y="2769"/>
                    </a:cubicBezTo>
                    <a:lnTo>
                      <a:pt x="1601" y="2769"/>
                    </a:lnTo>
                    <a:cubicBezTo>
                      <a:pt x="2235" y="2702"/>
                      <a:pt x="2735" y="2202"/>
                      <a:pt x="2835" y="1568"/>
                    </a:cubicBezTo>
                    <a:cubicBezTo>
                      <a:pt x="2936" y="801"/>
                      <a:pt x="2368" y="100"/>
                      <a:pt x="1635" y="34"/>
                    </a:cubicBezTo>
                    <a:cubicBezTo>
                      <a:pt x="1501" y="0"/>
                      <a:pt x="1401" y="0"/>
                      <a:pt x="13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61"/>
              <p:cNvSpPr/>
              <p:nvPr/>
            </p:nvSpPr>
            <p:spPr>
              <a:xfrm>
                <a:off x="1219000" y="3860900"/>
                <a:ext cx="172650" cy="86400"/>
              </a:xfrm>
              <a:custGeom>
                <a:avLst/>
                <a:gdLst/>
                <a:ahLst/>
                <a:cxnLst/>
                <a:rect l="l" t="t" r="r" b="b"/>
                <a:pathLst>
                  <a:path w="6906" h="3456" extrusionOk="0">
                    <a:moveTo>
                      <a:pt x="3685" y="1"/>
                    </a:moveTo>
                    <a:cubicBezTo>
                      <a:pt x="1926" y="1"/>
                      <a:pt x="263" y="1249"/>
                      <a:pt x="0" y="3455"/>
                    </a:cubicBezTo>
                    <a:lnTo>
                      <a:pt x="34" y="3455"/>
                    </a:lnTo>
                    <a:cubicBezTo>
                      <a:pt x="698" y="1740"/>
                      <a:pt x="2423" y="728"/>
                      <a:pt x="4138" y="728"/>
                    </a:cubicBezTo>
                    <a:cubicBezTo>
                      <a:pt x="5092" y="728"/>
                      <a:pt x="6042" y="1041"/>
                      <a:pt x="6805" y="1721"/>
                    </a:cubicBezTo>
                    <a:cubicBezTo>
                      <a:pt x="6839" y="1721"/>
                      <a:pt x="6905" y="1687"/>
                      <a:pt x="6872" y="1654"/>
                    </a:cubicBezTo>
                    <a:cubicBezTo>
                      <a:pt x="6006" y="526"/>
                      <a:pt x="4825" y="1"/>
                      <a:pt x="368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61"/>
              <p:cNvSpPr/>
              <p:nvPr/>
            </p:nvSpPr>
            <p:spPr>
              <a:xfrm>
                <a:off x="1701000" y="3933800"/>
                <a:ext cx="216850" cy="213350"/>
              </a:xfrm>
              <a:custGeom>
                <a:avLst/>
                <a:gdLst/>
                <a:ahLst/>
                <a:cxnLst/>
                <a:rect l="l" t="t" r="r" b="b"/>
                <a:pathLst>
                  <a:path w="8674" h="8534" extrusionOk="0">
                    <a:moveTo>
                      <a:pt x="4741" y="0"/>
                    </a:moveTo>
                    <a:cubicBezTo>
                      <a:pt x="4037" y="0"/>
                      <a:pt x="3329" y="159"/>
                      <a:pt x="2703" y="472"/>
                    </a:cubicBezTo>
                    <a:cubicBezTo>
                      <a:pt x="1335" y="1140"/>
                      <a:pt x="334" y="2507"/>
                      <a:pt x="101" y="4008"/>
                    </a:cubicBezTo>
                    <a:cubicBezTo>
                      <a:pt x="1" y="4675"/>
                      <a:pt x="34" y="5376"/>
                      <a:pt x="234" y="6010"/>
                    </a:cubicBezTo>
                    <a:cubicBezTo>
                      <a:pt x="568" y="6910"/>
                      <a:pt x="1268" y="7644"/>
                      <a:pt x="2136" y="8078"/>
                    </a:cubicBezTo>
                    <a:cubicBezTo>
                      <a:pt x="2744" y="8394"/>
                      <a:pt x="3442" y="8533"/>
                      <a:pt x="4137" y="8533"/>
                    </a:cubicBezTo>
                    <a:cubicBezTo>
                      <a:pt x="4395" y="8533"/>
                      <a:pt x="4652" y="8514"/>
                      <a:pt x="4904" y="8478"/>
                    </a:cubicBezTo>
                    <a:cubicBezTo>
                      <a:pt x="6038" y="8311"/>
                      <a:pt x="7106" y="7711"/>
                      <a:pt x="7806" y="6810"/>
                    </a:cubicBezTo>
                    <a:cubicBezTo>
                      <a:pt x="8440" y="5910"/>
                      <a:pt x="8674" y="4775"/>
                      <a:pt x="8540" y="3675"/>
                    </a:cubicBezTo>
                    <a:cubicBezTo>
                      <a:pt x="8373" y="2541"/>
                      <a:pt x="7706" y="939"/>
                      <a:pt x="6605" y="406"/>
                    </a:cubicBezTo>
                    <a:cubicBezTo>
                      <a:pt x="6031" y="134"/>
                      <a:pt x="5387" y="0"/>
                      <a:pt x="47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61"/>
              <p:cNvSpPr/>
              <p:nvPr/>
            </p:nvSpPr>
            <p:spPr>
              <a:xfrm>
                <a:off x="1706850" y="3974225"/>
                <a:ext cx="157625" cy="14810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924" extrusionOk="0">
                    <a:moveTo>
                      <a:pt x="3171" y="1"/>
                    </a:moveTo>
                    <a:cubicBezTo>
                      <a:pt x="1688" y="1"/>
                      <a:pt x="419" y="1110"/>
                      <a:pt x="234" y="2591"/>
                    </a:cubicBezTo>
                    <a:cubicBezTo>
                      <a:pt x="0" y="4226"/>
                      <a:pt x="1168" y="5694"/>
                      <a:pt x="2802" y="5894"/>
                    </a:cubicBezTo>
                    <a:cubicBezTo>
                      <a:pt x="2940" y="5914"/>
                      <a:pt x="3077" y="5924"/>
                      <a:pt x="3212" y="5924"/>
                    </a:cubicBezTo>
                    <a:cubicBezTo>
                      <a:pt x="4652" y="5924"/>
                      <a:pt x="5922" y="4822"/>
                      <a:pt x="6105" y="3359"/>
                    </a:cubicBezTo>
                    <a:cubicBezTo>
                      <a:pt x="6305" y="1724"/>
                      <a:pt x="5171" y="223"/>
                      <a:pt x="3536" y="23"/>
                    </a:cubicBezTo>
                    <a:cubicBezTo>
                      <a:pt x="3413" y="8"/>
                      <a:pt x="3292" y="1"/>
                      <a:pt x="3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61"/>
              <p:cNvSpPr/>
              <p:nvPr/>
            </p:nvSpPr>
            <p:spPr>
              <a:xfrm>
                <a:off x="1750200" y="4013975"/>
                <a:ext cx="725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770" extrusionOk="0">
                    <a:moveTo>
                      <a:pt x="1268" y="1"/>
                    </a:moveTo>
                    <a:cubicBezTo>
                      <a:pt x="635" y="67"/>
                      <a:pt x="134" y="568"/>
                      <a:pt x="68" y="1202"/>
                    </a:cubicBezTo>
                    <a:cubicBezTo>
                      <a:pt x="1" y="1568"/>
                      <a:pt x="101" y="1935"/>
                      <a:pt x="334" y="2236"/>
                    </a:cubicBezTo>
                    <a:cubicBezTo>
                      <a:pt x="568" y="2502"/>
                      <a:pt x="868" y="2703"/>
                      <a:pt x="1235" y="2736"/>
                    </a:cubicBezTo>
                    <a:cubicBezTo>
                      <a:pt x="1368" y="2769"/>
                      <a:pt x="1469" y="2769"/>
                      <a:pt x="1569" y="2769"/>
                    </a:cubicBezTo>
                    <a:cubicBezTo>
                      <a:pt x="2202" y="2703"/>
                      <a:pt x="2703" y="2202"/>
                      <a:pt x="2803" y="1535"/>
                    </a:cubicBezTo>
                    <a:cubicBezTo>
                      <a:pt x="2903" y="801"/>
                      <a:pt x="2369" y="101"/>
                      <a:pt x="16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61"/>
              <p:cNvSpPr/>
              <p:nvPr/>
            </p:nvSpPr>
            <p:spPr>
              <a:xfrm>
                <a:off x="1759550" y="3926150"/>
                <a:ext cx="16475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6590" h="4381" extrusionOk="0">
                    <a:moveTo>
                      <a:pt x="2594" y="1"/>
                    </a:moveTo>
                    <a:cubicBezTo>
                      <a:pt x="1742" y="1"/>
                      <a:pt x="845" y="284"/>
                      <a:pt x="27" y="912"/>
                    </a:cubicBezTo>
                    <a:cubicBezTo>
                      <a:pt x="0" y="939"/>
                      <a:pt x="17" y="988"/>
                      <a:pt x="42" y="988"/>
                    </a:cubicBezTo>
                    <a:cubicBezTo>
                      <a:pt x="48" y="988"/>
                      <a:pt x="54" y="985"/>
                      <a:pt x="60" y="979"/>
                    </a:cubicBezTo>
                    <a:cubicBezTo>
                      <a:pt x="637" y="687"/>
                      <a:pt x="1246" y="553"/>
                      <a:pt x="1849" y="553"/>
                    </a:cubicBezTo>
                    <a:cubicBezTo>
                      <a:pt x="3935" y="553"/>
                      <a:pt x="5939" y="2156"/>
                      <a:pt x="6198" y="4381"/>
                    </a:cubicBezTo>
                    <a:lnTo>
                      <a:pt x="6232" y="4381"/>
                    </a:lnTo>
                    <a:cubicBezTo>
                      <a:pt x="6589" y="1782"/>
                      <a:pt x="4731" y="1"/>
                      <a:pt x="2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61"/>
              <p:cNvSpPr/>
              <p:nvPr/>
            </p:nvSpPr>
            <p:spPr>
              <a:xfrm>
                <a:off x="1186650" y="3793450"/>
                <a:ext cx="22750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723" extrusionOk="0">
                    <a:moveTo>
                      <a:pt x="5523" y="1"/>
                    </a:moveTo>
                    <a:cubicBezTo>
                      <a:pt x="3366" y="1"/>
                      <a:pt x="1328" y="949"/>
                      <a:pt x="60" y="2551"/>
                    </a:cubicBezTo>
                    <a:cubicBezTo>
                      <a:pt x="1" y="2610"/>
                      <a:pt x="100" y="2723"/>
                      <a:pt x="170" y="2723"/>
                    </a:cubicBezTo>
                    <a:cubicBezTo>
                      <a:pt x="178" y="2723"/>
                      <a:pt x="186" y="2721"/>
                      <a:pt x="194" y="2717"/>
                    </a:cubicBezTo>
                    <a:cubicBezTo>
                      <a:pt x="1773" y="1720"/>
                      <a:pt x="3404" y="1318"/>
                      <a:pt x="5160" y="1318"/>
                    </a:cubicBezTo>
                    <a:cubicBezTo>
                      <a:pt x="6222" y="1318"/>
                      <a:pt x="7330" y="1465"/>
                      <a:pt x="8499" y="1717"/>
                    </a:cubicBezTo>
                    <a:cubicBezTo>
                      <a:pt x="8551" y="1727"/>
                      <a:pt x="8609" y="1734"/>
                      <a:pt x="8666" y="1734"/>
                    </a:cubicBezTo>
                    <a:cubicBezTo>
                      <a:pt x="8795" y="1734"/>
                      <a:pt x="8920" y="1698"/>
                      <a:pt x="8966" y="1583"/>
                    </a:cubicBezTo>
                    <a:cubicBezTo>
                      <a:pt x="9067" y="1450"/>
                      <a:pt x="9100" y="1416"/>
                      <a:pt x="9067" y="1216"/>
                    </a:cubicBezTo>
                    <a:cubicBezTo>
                      <a:pt x="9067" y="1049"/>
                      <a:pt x="8933" y="849"/>
                      <a:pt x="8766" y="749"/>
                    </a:cubicBezTo>
                    <a:cubicBezTo>
                      <a:pt x="7710" y="238"/>
                      <a:pt x="6602" y="1"/>
                      <a:pt x="552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61"/>
              <p:cNvSpPr/>
              <p:nvPr/>
            </p:nvSpPr>
            <p:spPr>
              <a:xfrm>
                <a:off x="1749375" y="3849100"/>
                <a:ext cx="204100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8164" h="4722" extrusionOk="0">
                    <a:moveTo>
                      <a:pt x="1444" y="1"/>
                    </a:moveTo>
                    <a:cubicBezTo>
                      <a:pt x="1144" y="1"/>
                      <a:pt x="840" y="19"/>
                      <a:pt x="534" y="58"/>
                    </a:cubicBezTo>
                    <a:cubicBezTo>
                      <a:pt x="367" y="58"/>
                      <a:pt x="167" y="224"/>
                      <a:pt x="101" y="391"/>
                    </a:cubicBezTo>
                    <a:cubicBezTo>
                      <a:pt x="0" y="558"/>
                      <a:pt x="0" y="591"/>
                      <a:pt x="34" y="792"/>
                    </a:cubicBezTo>
                    <a:cubicBezTo>
                      <a:pt x="67" y="958"/>
                      <a:pt x="267" y="1025"/>
                      <a:pt x="434" y="1058"/>
                    </a:cubicBezTo>
                    <a:cubicBezTo>
                      <a:pt x="3603" y="1425"/>
                      <a:pt x="6138" y="2359"/>
                      <a:pt x="7973" y="4694"/>
                    </a:cubicBezTo>
                    <a:cubicBezTo>
                      <a:pt x="7991" y="4713"/>
                      <a:pt x="8015" y="4721"/>
                      <a:pt x="8039" y="4721"/>
                    </a:cubicBezTo>
                    <a:cubicBezTo>
                      <a:pt x="8101" y="4721"/>
                      <a:pt x="8164" y="4666"/>
                      <a:pt x="8140" y="4594"/>
                    </a:cubicBezTo>
                    <a:cubicBezTo>
                      <a:pt x="7258" y="1979"/>
                      <a:pt x="4545" y="1"/>
                      <a:pt x="1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61"/>
              <p:cNvSpPr/>
              <p:nvPr/>
            </p:nvSpPr>
            <p:spPr>
              <a:xfrm>
                <a:off x="1321575" y="4171875"/>
                <a:ext cx="431150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17246" h="6343" extrusionOk="0">
                    <a:moveTo>
                      <a:pt x="1824" y="1"/>
                    </a:moveTo>
                    <a:cubicBezTo>
                      <a:pt x="1216" y="1"/>
                      <a:pt x="608" y="9"/>
                      <a:pt x="0" y="23"/>
                    </a:cubicBezTo>
                    <a:cubicBezTo>
                      <a:pt x="1201" y="3191"/>
                      <a:pt x="4237" y="5693"/>
                      <a:pt x="7706" y="6227"/>
                    </a:cubicBezTo>
                    <a:cubicBezTo>
                      <a:pt x="8198" y="6304"/>
                      <a:pt x="8694" y="6342"/>
                      <a:pt x="9190" y="6342"/>
                    </a:cubicBezTo>
                    <a:cubicBezTo>
                      <a:pt x="12324" y="6342"/>
                      <a:pt x="15431" y="4839"/>
                      <a:pt x="17246" y="2391"/>
                    </a:cubicBezTo>
                    <a:cubicBezTo>
                      <a:pt x="15678" y="1891"/>
                      <a:pt x="14077" y="1490"/>
                      <a:pt x="12442" y="1123"/>
                    </a:cubicBezTo>
                    <a:cubicBezTo>
                      <a:pt x="12209" y="1090"/>
                      <a:pt x="12009" y="1023"/>
                      <a:pt x="11775" y="990"/>
                    </a:cubicBezTo>
                    <a:cubicBezTo>
                      <a:pt x="9374" y="523"/>
                      <a:pt x="6905" y="223"/>
                      <a:pt x="4403" y="56"/>
                    </a:cubicBezTo>
                    <a:cubicBezTo>
                      <a:pt x="3544" y="17"/>
                      <a:pt x="2684" y="1"/>
                      <a:pt x="1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61"/>
              <p:cNvSpPr/>
              <p:nvPr/>
            </p:nvSpPr>
            <p:spPr>
              <a:xfrm>
                <a:off x="1396625" y="4268550"/>
                <a:ext cx="24102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9641" h="2477" extrusionOk="0">
                    <a:moveTo>
                      <a:pt x="2697" y="0"/>
                    </a:moveTo>
                    <a:cubicBezTo>
                      <a:pt x="1792" y="0"/>
                      <a:pt x="888" y="86"/>
                      <a:pt x="0" y="258"/>
                    </a:cubicBezTo>
                    <a:cubicBezTo>
                      <a:pt x="1368" y="1326"/>
                      <a:pt x="2969" y="2093"/>
                      <a:pt x="4704" y="2360"/>
                    </a:cubicBezTo>
                    <a:cubicBezTo>
                      <a:pt x="5196" y="2439"/>
                      <a:pt x="5691" y="2477"/>
                      <a:pt x="6184" y="2477"/>
                    </a:cubicBezTo>
                    <a:cubicBezTo>
                      <a:pt x="7364" y="2477"/>
                      <a:pt x="8535" y="2259"/>
                      <a:pt x="9641" y="1860"/>
                    </a:cubicBezTo>
                    <a:cubicBezTo>
                      <a:pt x="7551" y="620"/>
                      <a:pt x="5124" y="0"/>
                      <a:pt x="26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61"/>
              <p:cNvSpPr/>
              <p:nvPr/>
            </p:nvSpPr>
            <p:spPr>
              <a:xfrm>
                <a:off x="1431650" y="4174100"/>
                <a:ext cx="20100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314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4" y="567"/>
                      <a:pt x="100" y="1168"/>
                      <a:pt x="167" y="1735"/>
                    </a:cubicBezTo>
                    <a:cubicBezTo>
                      <a:pt x="201" y="2002"/>
                      <a:pt x="401" y="2235"/>
                      <a:pt x="634" y="2302"/>
                    </a:cubicBezTo>
                    <a:cubicBezTo>
                      <a:pt x="2502" y="2836"/>
                      <a:pt x="4437" y="3102"/>
                      <a:pt x="6372" y="3136"/>
                    </a:cubicBezTo>
                    <a:cubicBezTo>
                      <a:pt x="6396" y="3139"/>
                      <a:pt x="6420" y="3141"/>
                      <a:pt x="6444" y="3141"/>
                    </a:cubicBezTo>
                    <a:cubicBezTo>
                      <a:pt x="6646" y="3141"/>
                      <a:pt x="6819" y="3018"/>
                      <a:pt x="6939" y="2869"/>
                    </a:cubicBezTo>
                    <a:cubicBezTo>
                      <a:pt x="7339" y="2269"/>
                      <a:pt x="7706" y="1668"/>
                      <a:pt x="8039" y="1034"/>
                    </a:cubicBezTo>
                    <a:cubicBezTo>
                      <a:pt x="7806" y="1001"/>
                      <a:pt x="7606" y="968"/>
                      <a:pt x="7372" y="901"/>
                    </a:cubicBezTo>
                    <a:cubicBezTo>
                      <a:pt x="4971" y="434"/>
                      <a:pt x="2502" y="134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61"/>
              <p:cNvSpPr/>
              <p:nvPr/>
            </p:nvSpPr>
            <p:spPr>
              <a:xfrm>
                <a:off x="1108925" y="3387775"/>
                <a:ext cx="966550" cy="535325"/>
              </a:xfrm>
              <a:custGeom>
                <a:avLst/>
                <a:gdLst/>
                <a:ahLst/>
                <a:cxnLst/>
                <a:rect l="l" t="t" r="r" b="b"/>
                <a:pathLst>
                  <a:path w="38662" h="21413" extrusionOk="0">
                    <a:moveTo>
                      <a:pt x="16512" y="0"/>
                    </a:moveTo>
                    <a:cubicBezTo>
                      <a:pt x="14605" y="0"/>
                      <a:pt x="12705" y="181"/>
                      <a:pt x="10875" y="831"/>
                    </a:cubicBezTo>
                    <a:cubicBezTo>
                      <a:pt x="9607" y="1265"/>
                      <a:pt x="8339" y="1865"/>
                      <a:pt x="7172" y="2666"/>
                    </a:cubicBezTo>
                    <a:cubicBezTo>
                      <a:pt x="4303" y="4601"/>
                      <a:pt x="1868" y="6969"/>
                      <a:pt x="701" y="11639"/>
                    </a:cubicBezTo>
                    <a:cubicBezTo>
                      <a:pt x="534" y="12206"/>
                      <a:pt x="434" y="12840"/>
                      <a:pt x="334" y="13474"/>
                    </a:cubicBezTo>
                    <a:cubicBezTo>
                      <a:pt x="167" y="14474"/>
                      <a:pt x="67" y="15575"/>
                      <a:pt x="0" y="16776"/>
                    </a:cubicBezTo>
                    <a:cubicBezTo>
                      <a:pt x="701" y="16943"/>
                      <a:pt x="1401" y="17110"/>
                      <a:pt x="2068" y="17243"/>
                    </a:cubicBezTo>
                    <a:cubicBezTo>
                      <a:pt x="2402" y="16342"/>
                      <a:pt x="2836" y="15442"/>
                      <a:pt x="3136" y="14608"/>
                    </a:cubicBezTo>
                    <a:cubicBezTo>
                      <a:pt x="3169" y="14541"/>
                      <a:pt x="3169" y="14441"/>
                      <a:pt x="3202" y="14341"/>
                    </a:cubicBezTo>
                    <a:cubicBezTo>
                      <a:pt x="3215" y="14316"/>
                      <a:pt x="3243" y="14305"/>
                      <a:pt x="3271" y="14305"/>
                    </a:cubicBezTo>
                    <a:cubicBezTo>
                      <a:pt x="3318" y="14305"/>
                      <a:pt x="3369" y="14333"/>
                      <a:pt x="3369" y="14374"/>
                    </a:cubicBezTo>
                    <a:cubicBezTo>
                      <a:pt x="3369" y="14474"/>
                      <a:pt x="3369" y="14608"/>
                      <a:pt x="3369" y="14708"/>
                    </a:cubicBezTo>
                    <a:cubicBezTo>
                      <a:pt x="3403" y="15642"/>
                      <a:pt x="3269" y="16509"/>
                      <a:pt x="3069" y="17443"/>
                    </a:cubicBezTo>
                    <a:cubicBezTo>
                      <a:pt x="3069" y="17477"/>
                      <a:pt x="3069" y="17477"/>
                      <a:pt x="3069" y="17477"/>
                    </a:cubicBezTo>
                    <a:cubicBezTo>
                      <a:pt x="4270" y="17777"/>
                      <a:pt x="5471" y="18044"/>
                      <a:pt x="6605" y="18277"/>
                    </a:cubicBezTo>
                    <a:cubicBezTo>
                      <a:pt x="6772" y="17543"/>
                      <a:pt x="6972" y="16809"/>
                      <a:pt x="7272" y="16076"/>
                    </a:cubicBezTo>
                    <a:cubicBezTo>
                      <a:pt x="7572" y="15242"/>
                      <a:pt x="7973" y="14474"/>
                      <a:pt x="8440" y="13774"/>
                    </a:cubicBezTo>
                    <a:cubicBezTo>
                      <a:pt x="8706" y="13340"/>
                      <a:pt x="9007" y="12973"/>
                      <a:pt x="9307" y="12640"/>
                    </a:cubicBezTo>
                    <a:cubicBezTo>
                      <a:pt x="9330" y="12616"/>
                      <a:pt x="9358" y="12605"/>
                      <a:pt x="9383" y="12605"/>
                    </a:cubicBezTo>
                    <a:cubicBezTo>
                      <a:pt x="9428" y="12605"/>
                      <a:pt x="9462" y="12642"/>
                      <a:pt x="9440" y="12706"/>
                    </a:cubicBezTo>
                    <a:cubicBezTo>
                      <a:pt x="9273" y="13107"/>
                      <a:pt x="9140" y="13507"/>
                      <a:pt x="9007" y="13907"/>
                    </a:cubicBezTo>
                    <a:cubicBezTo>
                      <a:pt x="8740" y="14741"/>
                      <a:pt x="8540" y="15575"/>
                      <a:pt x="8406" y="16443"/>
                    </a:cubicBezTo>
                    <a:cubicBezTo>
                      <a:pt x="8339" y="16943"/>
                      <a:pt x="8273" y="17410"/>
                      <a:pt x="8206" y="17877"/>
                    </a:cubicBezTo>
                    <a:cubicBezTo>
                      <a:pt x="8173" y="18110"/>
                      <a:pt x="8173" y="18344"/>
                      <a:pt x="8139" y="18611"/>
                    </a:cubicBezTo>
                    <a:cubicBezTo>
                      <a:pt x="9841" y="18978"/>
                      <a:pt x="11508" y="19311"/>
                      <a:pt x="13110" y="19611"/>
                    </a:cubicBezTo>
                    <a:cubicBezTo>
                      <a:pt x="13210" y="19011"/>
                      <a:pt x="13310" y="18411"/>
                      <a:pt x="13443" y="17844"/>
                    </a:cubicBezTo>
                    <a:cubicBezTo>
                      <a:pt x="13643" y="17076"/>
                      <a:pt x="13843" y="16342"/>
                      <a:pt x="14077" y="15709"/>
                    </a:cubicBezTo>
                    <a:cubicBezTo>
                      <a:pt x="14091" y="15680"/>
                      <a:pt x="14117" y="15670"/>
                      <a:pt x="14142" y="15670"/>
                    </a:cubicBezTo>
                    <a:cubicBezTo>
                      <a:pt x="14177" y="15670"/>
                      <a:pt x="14210" y="15689"/>
                      <a:pt x="14210" y="15709"/>
                    </a:cubicBezTo>
                    <a:cubicBezTo>
                      <a:pt x="14244" y="16509"/>
                      <a:pt x="14277" y="17276"/>
                      <a:pt x="14277" y="18044"/>
                    </a:cubicBezTo>
                    <a:cubicBezTo>
                      <a:pt x="14277" y="18511"/>
                      <a:pt x="14277" y="18978"/>
                      <a:pt x="14277" y="19445"/>
                    </a:cubicBezTo>
                    <a:cubicBezTo>
                      <a:pt x="14277" y="19545"/>
                      <a:pt x="14277" y="19678"/>
                      <a:pt x="14277" y="19812"/>
                    </a:cubicBezTo>
                    <a:cubicBezTo>
                      <a:pt x="16178" y="20145"/>
                      <a:pt x="17980" y="20445"/>
                      <a:pt x="19748" y="20679"/>
                    </a:cubicBezTo>
                    <a:cubicBezTo>
                      <a:pt x="19848" y="20145"/>
                      <a:pt x="19948" y="19611"/>
                      <a:pt x="20014" y="19044"/>
                    </a:cubicBezTo>
                    <a:cubicBezTo>
                      <a:pt x="20181" y="17877"/>
                      <a:pt x="20281" y="16676"/>
                      <a:pt x="20415" y="15508"/>
                    </a:cubicBezTo>
                    <a:cubicBezTo>
                      <a:pt x="20481" y="14941"/>
                      <a:pt x="20515" y="14408"/>
                      <a:pt x="20582" y="13841"/>
                    </a:cubicBezTo>
                    <a:cubicBezTo>
                      <a:pt x="20582" y="13787"/>
                      <a:pt x="20648" y="13753"/>
                      <a:pt x="20711" y="13753"/>
                    </a:cubicBezTo>
                    <a:cubicBezTo>
                      <a:pt x="20765" y="13753"/>
                      <a:pt x="20815" y="13779"/>
                      <a:pt x="20815" y="13841"/>
                    </a:cubicBezTo>
                    <a:cubicBezTo>
                      <a:pt x="20848" y="14408"/>
                      <a:pt x="20915" y="14975"/>
                      <a:pt x="20948" y="15542"/>
                    </a:cubicBezTo>
                    <a:cubicBezTo>
                      <a:pt x="21015" y="16743"/>
                      <a:pt x="21049" y="17977"/>
                      <a:pt x="21015" y="19178"/>
                    </a:cubicBezTo>
                    <a:cubicBezTo>
                      <a:pt x="21015" y="19611"/>
                      <a:pt x="21015" y="20012"/>
                      <a:pt x="20982" y="20412"/>
                    </a:cubicBezTo>
                    <a:cubicBezTo>
                      <a:pt x="20982" y="20545"/>
                      <a:pt x="20982" y="20679"/>
                      <a:pt x="20982" y="20812"/>
                    </a:cubicBezTo>
                    <a:cubicBezTo>
                      <a:pt x="24117" y="21213"/>
                      <a:pt x="27120" y="21413"/>
                      <a:pt x="30055" y="21413"/>
                    </a:cubicBezTo>
                    <a:cubicBezTo>
                      <a:pt x="30188" y="20779"/>
                      <a:pt x="30288" y="20145"/>
                      <a:pt x="30322" y="19511"/>
                    </a:cubicBezTo>
                    <a:cubicBezTo>
                      <a:pt x="30355" y="19011"/>
                      <a:pt x="30355" y="18511"/>
                      <a:pt x="30288" y="17977"/>
                    </a:cubicBezTo>
                    <a:cubicBezTo>
                      <a:pt x="30269" y="17919"/>
                      <a:pt x="30317" y="17883"/>
                      <a:pt x="30368" y="17883"/>
                    </a:cubicBezTo>
                    <a:cubicBezTo>
                      <a:pt x="30404" y="17883"/>
                      <a:pt x="30441" y="17902"/>
                      <a:pt x="30455" y="17944"/>
                    </a:cubicBezTo>
                    <a:cubicBezTo>
                      <a:pt x="30722" y="18444"/>
                      <a:pt x="30922" y="18944"/>
                      <a:pt x="31089" y="19478"/>
                    </a:cubicBezTo>
                    <a:cubicBezTo>
                      <a:pt x="31256" y="20112"/>
                      <a:pt x="31356" y="20746"/>
                      <a:pt x="31389" y="21379"/>
                    </a:cubicBezTo>
                    <a:cubicBezTo>
                      <a:pt x="31956" y="21379"/>
                      <a:pt x="32557" y="21379"/>
                      <a:pt x="33124" y="21346"/>
                    </a:cubicBezTo>
                    <a:cubicBezTo>
                      <a:pt x="33157" y="20679"/>
                      <a:pt x="33191" y="20012"/>
                      <a:pt x="33191" y="19378"/>
                    </a:cubicBezTo>
                    <a:cubicBezTo>
                      <a:pt x="33191" y="18277"/>
                      <a:pt x="33090" y="17210"/>
                      <a:pt x="32623" y="16142"/>
                    </a:cubicBezTo>
                    <a:cubicBezTo>
                      <a:pt x="32623" y="16101"/>
                      <a:pt x="32649" y="16073"/>
                      <a:pt x="32676" y="16073"/>
                    </a:cubicBezTo>
                    <a:cubicBezTo>
                      <a:pt x="32693" y="16073"/>
                      <a:pt x="32711" y="16083"/>
                      <a:pt x="32724" y="16109"/>
                    </a:cubicBezTo>
                    <a:cubicBezTo>
                      <a:pt x="33557" y="17076"/>
                      <a:pt x="34024" y="18144"/>
                      <a:pt x="34325" y="19278"/>
                    </a:cubicBezTo>
                    <a:cubicBezTo>
                      <a:pt x="34491" y="19912"/>
                      <a:pt x="34558" y="20579"/>
                      <a:pt x="34625" y="21246"/>
                    </a:cubicBezTo>
                    <a:cubicBezTo>
                      <a:pt x="35759" y="21179"/>
                      <a:pt x="36893" y="21079"/>
                      <a:pt x="38027" y="20912"/>
                    </a:cubicBezTo>
                    <a:cubicBezTo>
                      <a:pt x="38261" y="20879"/>
                      <a:pt x="38428" y="19812"/>
                      <a:pt x="38528" y="18811"/>
                    </a:cubicBezTo>
                    <a:cubicBezTo>
                      <a:pt x="38594" y="17944"/>
                      <a:pt x="38661" y="17143"/>
                      <a:pt x="38628" y="17043"/>
                    </a:cubicBezTo>
                    <a:cubicBezTo>
                      <a:pt x="38561" y="16543"/>
                      <a:pt x="38494" y="15942"/>
                      <a:pt x="38461" y="15308"/>
                    </a:cubicBezTo>
                    <a:cubicBezTo>
                      <a:pt x="38361" y="14241"/>
                      <a:pt x="38294" y="13107"/>
                      <a:pt x="38061" y="12273"/>
                    </a:cubicBezTo>
                    <a:cubicBezTo>
                      <a:pt x="36693" y="7369"/>
                      <a:pt x="32523" y="4401"/>
                      <a:pt x="28821" y="2432"/>
                    </a:cubicBezTo>
                    <a:cubicBezTo>
                      <a:pt x="25618" y="731"/>
                      <a:pt x="22116" y="264"/>
                      <a:pt x="18714" y="64"/>
                    </a:cubicBezTo>
                    <a:cubicBezTo>
                      <a:pt x="17981" y="27"/>
                      <a:pt x="17246" y="0"/>
                      <a:pt x="165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61"/>
              <p:cNvSpPr/>
              <p:nvPr/>
            </p:nvSpPr>
            <p:spPr>
              <a:xfrm>
                <a:off x="1117250" y="3678750"/>
                <a:ext cx="467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469" extrusionOk="0">
                    <a:moveTo>
                      <a:pt x="368" y="0"/>
                    </a:moveTo>
                    <a:cubicBezTo>
                      <a:pt x="201" y="567"/>
                      <a:pt x="101" y="1168"/>
                      <a:pt x="1" y="1835"/>
                    </a:cubicBezTo>
                    <a:cubicBezTo>
                      <a:pt x="468" y="2035"/>
                      <a:pt x="968" y="2268"/>
                      <a:pt x="1468" y="2468"/>
                    </a:cubicBezTo>
                    <a:cubicBezTo>
                      <a:pt x="1535" y="2168"/>
                      <a:pt x="1602" y="1868"/>
                      <a:pt x="1669" y="1568"/>
                    </a:cubicBezTo>
                    <a:cubicBezTo>
                      <a:pt x="1735" y="1234"/>
                      <a:pt x="1802" y="867"/>
                      <a:pt x="1869" y="467"/>
                    </a:cubicBezTo>
                    <a:cubicBezTo>
                      <a:pt x="1368" y="300"/>
                      <a:pt x="868" y="167"/>
                      <a:pt x="368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61"/>
              <p:cNvSpPr/>
              <p:nvPr/>
            </p:nvSpPr>
            <p:spPr>
              <a:xfrm>
                <a:off x="1175625" y="3697075"/>
                <a:ext cx="1443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5772" h="3704" extrusionOk="0">
                    <a:moveTo>
                      <a:pt x="334" y="1"/>
                    </a:moveTo>
                    <a:cubicBezTo>
                      <a:pt x="234" y="535"/>
                      <a:pt x="168" y="1068"/>
                      <a:pt x="67" y="1602"/>
                    </a:cubicBezTo>
                    <a:cubicBezTo>
                      <a:pt x="34" y="1769"/>
                      <a:pt x="34" y="1902"/>
                      <a:pt x="1" y="2036"/>
                    </a:cubicBezTo>
                    <a:cubicBezTo>
                      <a:pt x="134" y="2102"/>
                      <a:pt x="301" y="2169"/>
                      <a:pt x="468" y="2236"/>
                    </a:cubicBezTo>
                    <a:cubicBezTo>
                      <a:pt x="534" y="2269"/>
                      <a:pt x="635" y="2303"/>
                      <a:pt x="701" y="2336"/>
                    </a:cubicBezTo>
                    <a:cubicBezTo>
                      <a:pt x="1468" y="2603"/>
                      <a:pt x="2236" y="2870"/>
                      <a:pt x="2970" y="3170"/>
                    </a:cubicBezTo>
                    <a:cubicBezTo>
                      <a:pt x="3537" y="3337"/>
                      <a:pt x="4070" y="3537"/>
                      <a:pt x="4604" y="3704"/>
                    </a:cubicBezTo>
                    <a:cubicBezTo>
                      <a:pt x="4904" y="2870"/>
                      <a:pt x="5305" y="2102"/>
                      <a:pt x="5772" y="1402"/>
                    </a:cubicBezTo>
                    <a:cubicBezTo>
                      <a:pt x="5138" y="1268"/>
                      <a:pt x="4504" y="1135"/>
                      <a:pt x="3870" y="968"/>
                    </a:cubicBezTo>
                    <a:cubicBezTo>
                      <a:pt x="2703" y="701"/>
                      <a:pt x="1502" y="334"/>
                      <a:pt x="3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61"/>
              <p:cNvSpPr/>
              <p:nvPr/>
            </p:nvSpPr>
            <p:spPr>
              <a:xfrm>
                <a:off x="1319075" y="3735450"/>
                <a:ext cx="67575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070" extrusionOk="0">
                    <a:moveTo>
                      <a:pt x="601" y="0"/>
                    </a:moveTo>
                    <a:cubicBezTo>
                      <a:pt x="334" y="834"/>
                      <a:pt x="134" y="1668"/>
                      <a:pt x="0" y="2536"/>
                    </a:cubicBezTo>
                    <a:cubicBezTo>
                      <a:pt x="601" y="2736"/>
                      <a:pt x="1168" y="2902"/>
                      <a:pt x="1768" y="3069"/>
                    </a:cubicBezTo>
                    <a:cubicBezTo>
                      <a:pt x="2068" y="2169"/>
                      <a:pt x="2402" y="1268"/>
                      <a:pt x="2702" y="401"/>
                    </a:cubicBezTo>
                    <a:cubicBezTo>
                      <a:pt x="2002" y="267"/>
                      <a:pt x="1301" y="134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61"/>
              <p:cNvSpPr/>
              <p:nvPr/>
            </p:nvSpPr>
            <p:spPr>
              <a:xfrm>
                <a:off x="1390775" y="3748800"/>
                <a:ext cx="130950" cy="975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3903" extrusionOk="0">
                    <a:moveTo>
                      <a:pt x="735" y="0"/>
                    </a:moveTo>
                    <a:cubicBezTo>
                      <a:pt x="468" y="934"/>
                      <a:pt x="201" y="1868"/>
                      <a:pt x="1" y="2835"/>
                    </a:cubicBezTo>
                    <a:cubicBezTo>
                      <a:pt x="735" y="3036"/>
                      <a:pt x="1435" y="3236"/>
                      <a:pt x="2169" y="3403"/>
                    </a:cubicBezTo>
                    <a:cubicBezTo>
                      <a:pt x="2369" y="2635"/>
                      <a:pt x="2569" y="1901"/>
                      <a:pt x="2803" y="1268"/>
                    </a:cubicBezTo>
                    <a:cubicBezTo>
                      <a:pt x="2816" y="1242"/>
                      <a:pt x="2838" y="1231"/>
                      <a:pt x="2861" y="1231"/>
                    </a:cubicBezTo>
                    <a:cubicBezTo>
                      <a:pt x="2898" y="1231"/>
                      <a:pt x="2936" y="1260"/>
                      <a:pt x="2936" y="1301"/>
                    </a:cubicBezTo>
                    <a:cubicBezTo>
                      <a:pt x="2970" y="2068"/>
                      <a:pt x="3003" y="2835"/>
                      <a:pt x="3003" y="3603"/>
                    </a:cubicBezTo>
                    <a:cubicBezTo>
                      <a:pt x="3503" y="3703"/>
                      <a:pt x="4004" y="3803"/>
                      <a:pt x="4504" y="3903"/>
                    </a:cubicBezTo>
                    <a:cubicBezTo>
                      <a:pt x="4738" y="2835"/>
                      <a:pt x="4938" y="1735"/>
                      <a:pt x="5238" y="667"/>
                    </a:cubicBezTo>
                    <a:cubicBezTo>
                      <a:pt x="3737" y="500"/>
                      <a:pt x="2236" y="267"/>
                      <a:pt x="7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61"/>
              <p:cNvSpPr/>
              <p:nvPr/>
            </p:nvSpPr>
            <p:spPr>
              <a:xfrm>
                <a:off x="1540900" y="3768800"/>
                <a:ext cx="784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136" h="3804" extrusionOk="0">
                    <a:moveTo>
                      <a:pt x="534" y="1"/>
                    </a:moveTo>
                    <a:cubicBezTo>
                      <a:pt x="300" y="1135"/>
                      <a:pt x="167" y="2269"/>
                      <a:pt x="0" y="3403"/>
                    </a:cubicBezTo>
                    <a:cubicBezTo>
                      <a:pt x="901" y="3537"/>
                      <a:pt x="1801" y="3703"/>
                      <a:pt x="2735" y="3803"/>
                    </a:cubicBezTo>
                    <a:cubicBezTo>
                      <a:pt x="2902" y="2636"/>
                      <a:pt x="3002" y="1435"/>
                      <a:pt x="3136" y="267"/>
                    </a:cubicBezTo>
                    <a:cubicBezTo>
                      <a:pt x="2268" y="201"/>
                      <a:pt x="1368" y="101"/>
                      <a:pt x="5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61"/>
              <p:cNvSpPr/>
              <p:nvPr/>
            </p:nvSpPr>
            <p:spPr>
              <a:xfrm>
                <a:off x="2029575" y="3770475"/>
                <a:ext cx="45050" cy="91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670" extrusionOk="0">
                    <a:moveTo>
                      <a:pt x="1635" y="0"/>
                    </a:moveTo>
                    <a:cubicBezTo>
                      <a:pt x="1101" y="67"/>
                      <a:pt x="534" y="134"/>
                      <a:pt x="0" y="167"/>
                    </a:cubicBezTo>
                    <a:cubicBezTo>
                      <a:pt x="67" y="968"/>
                      <a:pt x="134" y="1735"/>
                      <a:pt x="234" y="2502"/>
                    </a:cubicBezTo>
                    <a:cubicBezTo>
                      <a:pt x="301" y="2869"/>
                      <a:pt x="334" y="3269"/>
                      <a:pt x="401" y="3670"/>
                    </a:cubicBezTo>
                    <a:cubicBezTo>
                      <a:pt x="834" y="3603"/>
                      <a:pt x="1268" y="3570"/>
                      <a:pt x="1702" y="3503"/>
                    </a:cubicBezTo>
                    <a:cubicBezTo>
                      <a:pt x="1768" y="2636"/>
                      <a:pt x="1802" y="1835"/>
                      <a:pt x="1802" y="1702"/>
                    </a:cubicBezTo>
                    <a:cubicBezTo>
                      <a:pt x="1735" y="1235"/>
                      <a:pt x="1668" y="634"/>
                      <a:pt x="163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61"/>
              <p:cNvSpPr/>
              <p:nvPr/>
            </p:nvSpPr>
            <p:spPr>
              <a:xfrm>
                <a:off x="1632625" y="3776300"/>
                <a:ext cx="67575" cy="9677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38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7" y="1202"/>
                      <a:pt x="101" y="2436"/>
                      <a:pt x="67" y="3637"/>
                    </a:cubicBezTo>
                    <a:cubicBezTo>
                      <a:pt x="901" y="3737"/>
                      <a:pt x="1735" y="3804"/>
                      <a:pt x="2569" y="3870"/>
                    </a:cubicBezTo>
                    <a:cubicBezTo>
                      <a:pt x="2502" y="2636"/>
                      <a:pt x="2569" y="1402"/>
                      <a:pt x="2702" y="168"/>
                    </a:cubicBezTo>
                    <a:cubicBezTo>
                      <a:pt x="1802" y="134"/>
                      <a:pt x="901" y="68"/>
                      <a:pt x="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61"/>
              <p:cNvSpPr/>
              <p:nvPr/>
            </p:nvSpPr>
            <p:spPr>
              <a:xfrm>
                <a:off x="1716850" y="3781300"/>
                <a:ext cx="59225" cy="94275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3771" extrusionOk="0">
                    <a:moveTo>
                      <a:pt x="34" y="1"/>
                    </a:moveTo>
                    <a:cubicBezTo>
                      <a:pt x="1" y="1235"/>
                      <a:pt x="1" y="2469"/>
                      <a:pt x="67" y="3704"/>
                    </a:cubicBezTo>
                    <a:cubicBezTo>
                      <a:pt x="701" y="3737"/>
                      <a:pt x="1335" y="3770"/>
                      <a:pt x="1969" y="3770"/>
                    </a:cubicBezTo>
                    <a:cubicBezTo>
                      <a:pt x="2169" y="2570"/>
                      <a:pt x="2336" y="1335"/>
                      <a:pt x="2369" y="101"/>
                    </a:cubicBezTo>
                    <a:cubicBezTo>
                      <a:pt x="1602" y="68"/>
                      <a:pt x="801" y="34"/>
                      <a:pt x="3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61"/>
              <p:cNvSpPr/>
              <p:nvPr/>
            </p:nvSpPr>
            <p:spPr>
              <a:xfrm>
                <a:off x="1791900" y="3776300"/>
                <a:ext cx="226025" cy="100100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4004" extrusionOk="0">
                    <a:moveTo>
                      <a:pt x="8774" y="1"/>
                    </a:moveTo>
                    <a:cubicBezTo>
                      <a:pt x="6349" y="226"/>
                      <a:pt x="3924" y="309"/>
                      <a:pt x="1479" y="309"/>
                    </a:cubicBezTo>
                    <a:cubicBezTo>
                      <a:pt x="1031" y="309"/>
                      <a:pt x="583" y="306"/>
                      <a:pt x="134" y="301"/>
                    </a:cubicBezTo>
                    <a:lnTo>
                      <a:pt x="134" y="301"/>
                    </a:lnTo>
                    <a:cubicBezTo>
                      <a:pt x="167" y="1535"/>
                      <a:pt x="134" y="2770"/>
                      <a:pt x="1" y="4004"/>
                    </a:cubicBezTo>
                    <a:cubicBezTo>
                      <a:pt x="1001" y="4004"/>
                      <a:pt x="2002" y="4004"/>
                      <a:pt x="3003" y="3970"/>
                    </a:cubicBezTo>
                    <a:cubicBezTo>
                      <a:pt x="3036" y="3470"/>
                      <a:pt x="3036" y="2970"/>
                      <a:pt x="2969" y="2436"/>
                    </a:cubicBezTo>
                    <a:cubicBezTo>
                      <a:pt x="2948" y="2371"/>
                      <a:pt x="3010" y="2335"/>
                      <a:pt x="3065" y="2335"/>
                    </a:cubicBezTo>
                    <a:cubicBezTo>
                      <a:pt x="3096" y="2335"/>
                      <a:pt x="3124" y="2346"/>
                      <a:pt x="3136" y="2369"/>
                    </a:cubicBezTo>
                    <a:cubicBezTo>
                      <a:pt x="3403" y="2870"/>
                      <a:pt x="3603" y="3403"/>
                      <a:pt x="3737" y="3937"/>
                    </a:cubicBezTo>
                    <a:cubicBezTo>
                      <a:pt x="4471" y="3904"/>
                      <a:pt x="5171" y="3870"/>
                      <a:pt x="5872" y="3837"/>
                    </a:cubicBezTo>
                    <a:cubicBezTo>
                      <a:pt x="5872" y="2736"/>
                      <a:pt x="5738" y="1635"/>
                      <a:pt x="5304" y="601"/>
                    </a:cubicBezTo>
                    <a:cubicBezTo>
                      <a:pt x="5304" y="560"/>
                      <a:pt x="5330" y="532"/>
                      <a:pt x="5357" y="532"/>
                    </a:cubicBezTo>
                    <a:cubicBezTo>
                      <a:pt x="5374" y="532"/>
                      <a:pt x="5392" y="542"/>
                      <a:pt x="5405" y="568"/>
                    </a:cubicBezTo>
                    <a:cubicBezTo>
                      <a:pt x="6238" y="1535"/>
                      <a:pt x="6705" y="2603"/>
                      <a:pt x="7006" y="3737"/>
                    </a:cubicBezTo>
                    <a:cubicBezTo>
                      <a:pt x="7673" y="3670"/>
                      <a:pt x="8373" y="3603"/>
                      <a:pt x="9040" y="3537"/>
                    </a:cubicBezTo>
                    <a:cubicBezTo>
                      <a:pt x="9007" y="3036"/>
                      <a:pt x="8974" y="2536"/>
                      <a:pt x="8907" y="2036"/>
                    </a:cubicBezTo>
                    <a:cubicBezTo>
                      <a:pt x="8840" y="1369"/>
                      <a:pt x="8807" y="701"/>
                      <a:pt x="8774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1" name="Google Shape;2221;p61"/>
          <p:cNvGrpSpPr/>
          <p:nvPr/>
        </p:nvGrpSpPr>
        <p:grpSpPr>
          <a:xfrm rot="-1529053">
            <a:off x="5279259" y="653376"/>
            <a:ext cx="1199946" cy="1079748"/>
            <a:chOff x="2618501" y="1381730"/>
            <a:chExt cx="1105076" cy="994381"/>
          </a:xfrm>
        </p:grpSpPr>
        <p:grpSp>
          <p:nvGrpSpPr>
            <p:cNvPr id="2222" name="Google Shape;2222;p61"/>
            <p:cNvGrpSpPr/>
            <p:nvPr/>
          </p:nvGrpSpPr>
          <p:grpSpPr>
            <a:xfrm>
              <a:off x="2618501" y="1381730"/>
              <a:ext cx="1105076" cy="994381"/>
              <a:chOff x="6972101" y="876305"/>
              <a:chExt cx="1105076" cy="994381"/>
            </a:xfrm>
          </p:grpSpPr>
          <p:sp>
            <p:nvSpPr>
              <p:cNvPr id="2223" name="Google Shape;2223;p61"/>
              <p:cNvSpPr/>
              <p:nvPr/>
            </p:nvSpPr>
            <p:spPr>
              <a:xfrm>
                <a:off x="6972149" y="880502"/>
                <a:ext cx="1105028" cy="990184"/>
              </a:xfrm>
              <a:custGeom>
                <a:avLst/>
                <a:gdLst/>
                <a:ahLst/>
                <a:cxnLst/>
                <a:rect l="l" t="t" r="r" b="b"/>
                <a:pathLst>
                  <a:path w="47168" h="44180" extrusionOk="0">
                    <a:moveTo>
                      <a:pt x="19019" y="1"/>
                    </a:moveTo>
                    <a:cubicBezTo>
                      <a:pt x="17373" y="1"/>
                      <a:pt x="15730" y="309"/>
                      <a:pt x="14178" y="1062"/>
                    </a:cubicBezTo>
                    <a:cubicBezTo>
                      <a:pt x="13144" y="1595"/>
                      <a:pt x="12109" y="2296"/>
                      <a:pt x="11175" y="3263"/>
                    </a:cubicBezTo>
                    <a:cubicBezTo>
                      <a:pt x="10942" y="3530"/>
                      <a:pt x="10708" y="3764"/>
                      <a:pt x="10508" y="4064"/>
                    </a:cubicBezTo>
                    <a:cubicBezTo>
                      <a:pt x="10308" y="4264"/>
                      <a:pt x="10175" y="4497"/>
                      <a:pt x="10041" y="4731"/>
                    </a:cubicBezTo>
                    <a:cubicBezTo>
                      <a:pt x="10308" y="4664"/>
                      <a:pt x="10542" y="4598"/>
                      <a:pt x="10809" y="4531"/>
                    </a:cubicBezTo>
                    <a:cubicBezTo>
                      <a:pt x="11776" y="4331"/>
                      <a:pt x="12777" y="4164"/>
                      <a:pt x="13744" y="4164"/>
                    </a:cubicBezTo>
                    <a:cubicBezTo>
                      <a:pt x="13877" y="4131"/>
                      <a:pt x="13977" y="4131"/>
                      <a:pt x="14111" y="4131"/>
                    </a:cubicBezTo>
                    <a:cubicBezTo>
                      <a:pt x="13977" y="4231"/>
                      <a:pt x="13844" y="4297"/>
                      <a:pt x="13744" y="4364"/>
                    </a:cubicBezTo>
                    <a:cubicBezTo>
                      <a:pt x="12476" y="5165"/>
                      <a:pt x="11376" y="5965"/>
                      <a:pt x="10408" y="6766"/>
                    </a:cubicBezTo>
                    <a:cubicBezTo>
                      <a:pt x="4971" y="11302"/>
                      <a:pt x="4070" y="15739"/>
                      <a:pt x="3470" y="16706"/>
                    </a:cubicBezTo>
                    <a:cubicBezTo>
                      <a:pt x="4671" y="16973"/>
                      <a:pt x="5972" y="17207"/>
                      <a:pt x="7406" y="17407"/>
                    </a:cubicBezTo>
                    <a:cubicBezTo>
                      <a:pt x="7273" y="17707"/>
                      <a:pt x="7139" y="18007"/>
                      <a:pt x="7006" y="18307"/>
                    </a:cubicBezTo>
                    <a:cubicBezTo>
                      <a:pt x="6502" y="18102"/>
                      <a:pt x="5936" y="17991"/>
                      <a:pt x="5366" y="17991"/>
                    </a:cubicBezTo>
                    <a:cubicBezTo>
                      <a:pt x="4916" y="17991"/>
                      <a:pt x="4464" y="18060"/>
                      <a:pt x="4037" y="18207"/>
                    </a:cubicBezTo>
                    <a:cubicBezTo>
                      <a:pt x="2669" y="18708"/>
                      <a:pt x="1702" y="19808"/>
                      <a:pt x="1102" y="20976"/>
                    </a:cubicBezTo>
                    <a:cubicBezTo>
                      <a:pt x="134" y="22844"/>
                      <a:pt x="1" y="24979"/>
                      <a:pt x="701" y="26813"/>
                    </a:cubicBezTo>
                    <a:cubicBezTo>
                      <a:pt x="1302" y="28415"/>
                      <a:pt x="2503" y="29782"/>
                      <a:pt x="4070" y="30683"/>
                    </a:cubicBezTo>
                    <a:cubicBezTo>
                      <a:pt x="4738" y="33318"/>
                      <a:pt x="6305" y="35686"/>
                      <a:pt x="8707" y="37288"/>
                    </a:cubicBezTo>
                    <a:cubicBezTo>
                      <a:pt x="12743" y="39956"/>
                      <a:pt x="17013" y="41991"/>
                      <a:pt x="21616" y="43425"/>
                    </a:cubicBezTo>
                    <a:cubicBezTo>
                      <a:pt x="22720" y="43771"/>
                      <a:pt x="23840" y="43937"/>
                      <a:pt x="24944" y="43937"/>
                    </a:cubicBezTo>
                    <a:cubicBezTo>
                      <a:pt x="26609" y="43937"/>
                      <a:pt x="28238" y="43560"/>
                      <a:pt x="29722" y="42858"/>
                    </a:cubicBezTo>
                    <a:cubicBezTo>
                      <a:pt x="29855" y="43025"/>
                      <a:pt x="30089" y="43125"/>
                      <a:pt x="30289" y="43259"/>
                    </a:cubicBezTo>
                    <a:cubicBezTo>
                      <a:pt x="31496" y="43862"/>
                      <a:pt x="32793" y="44180"/>
                      <a:pt x="34052" y="44180"/>
                    </a:cubicBezTo>
                    <a:cubicBezTo>
                      <a:pt x="34812" y="44180"/>
                      <a:pt x="35557" y="44064"/>
                      <a:pt x="36260" y="43826"/>
                    </a:cubicBezTo>
                    <a:cubicBezTo>
                      <a:pt x="38128" y="43192"/>
                      <a:pt x="39696" y="41757"/>
                      <a:pt x="40530" y="39823"/>
                    </a:cubicBezTo>
                    <a:cubicBezTo>
                      <a:pt x="41064" y="38622"/>
                      <a:pt x="41330" y="37154"/>
                      <a:pt x="40830" y="35820"/>
                    </a:cubicBezTo>
                    <a:cubicBezTo>
                      <a:pt x="40363" y="34452"/>
                      <a:pt x="39129" y="33385"/>
                      <a:pt x="37895" y="33218"/>
                    </a:cubicBezTo>
                    <a:cubicBezTo>
                      <a:pt x="37778" y="33201"/>
                      <a:pt x="37669" y="33193"/>
                      <a:pt x="37565" y="33193"/>
                    </a:cubicBezTo>
                    <a:cubicBezTo>
                      <a:pt x="37461" y="33193"/>
                      <a:pt x="37361" y="33201"/>
                      <a:pt x="37261" y="33218"/>
                    </a:cubicBezTo>
                    <a:cubicBezTo>
                      <a:pt x="37261" y="33185"/>
                      <a:pt x="37261" y="33185"/>
                      <a:pt x="37261" y="33151"/>
                    </a:cubicBezTo>
                    <a:cubicBezTo>
                      <a:pt x="38762" y="31884"/>
                      <a:pt x="40163" y="30483"/>
                      <a:pt x="41064" y="28415"/>
                    </a:cubicBezTo>
                    <a:cubicBezTo>
                      <a:pt x="41264" y="27914"/>
                      <a:pt x="41430" y="27414"/>
                      <a:pt x="41597" y="26880"/>
                    </a:cubicBezTo>
                    <a:cubicBezTo>
                      <a:pt x="41931" y="27214"/>
                      <a:pt x="42198" y="27514"/>
                      <a:pt x="42431" y="27814"/>
                    </a:cubicBezTo>
                    <a:cubicBezTo>
                      <a:pt x="43065" y="28815"/>
                      <a:pt x="43198" y="29749"/>
                      <a:pt x="43465" y="30816"/>
                    </a:cubicBezTo>
                    <a:cubicBezTo>
                      <a:pt x="43599" y="30583"/>
                      <a:pt x="43732" y="30349"/>
                      <a:pt x="43866" y="30116"/>
                    </a:cubicBezTo>
                    <a:cubicBezTo>
                      <a:pt x="43999" y="29882"/>
                      <a:pt x="44733" y="28214"/>
                      <a:pt x="45233" y="26080"/>
                    </a:cubicBezTo>
                    <a:cubicBezTo>
                      <a:pt x="45900" y="23144"/>
                      <a:pt x="46100" y="19341"/>
                      <a:pt x="43632" y="17040"/>
                    </a:cubicBezTo>
                    <a:lnTo>
                      <a:pt x="43632" y="17040"/>
                    </a:lnTo>
                    <a:cubicBezTo>
                      <a:pt x="43765" y="17073"/>
                      <a:pt x="43866" y="17073"/>
                      <a:pt x="43966" y="17073"/>
                    </a:cubicBezTo>
                    <a:cubicBezTo>
                      <a:pt x="45166" y="17273"/>
                      <a:pt x="46234" y="17974"/>
                      <a:pt x="47101" y="18808"/>
                    </a:cubicBezTo>
                    <a:cubicBezTo>
                      <a:pt x="47108" y="18814"/>
                      <a:pt x="47114" y="18817"/>
                      <a:pt x="47120" y="18817"/>
                    </a:cubicBezTo>
                    <a:cubicBezTo>
                      <a:pt x="47146" y="18817"/>
                      <a:pt x="47168" y="18768"/>
                      <a:pt x="47168" y="18741"/>
                    </a:cubicBezTo>
                    <a:cubicBezTo>
                      <a:pt x="46634" y="17307"/>
                      <a:pt x="45533" y="16306"/>
                      <a:pt x="44066" y="15839"/>
                    </a:cubicBezTo>
                    <a:cubicBezTo>
                      <a:pt x="43658" y="15726"/>
                      <a:pt x="43188" y="15658"/>
                      <a:pt x="42720" y="15658"/>
                    </a:cubicBezTo>
                    <a:cubicBezTo>
                      <a:pt x="42499" y="15658"/>
                      <a:pt x="42278" y="15673"/>
                      <a:pt x="42064" y="15705"/>
                    </a:cubicBezTo>
                    <a:cubicBezTo>
                      <a:pt x="42631" y="15038"/>
                      <a:pt x="43065" y="14138"/>
                      <a:pt x="43298" y="13471"/>
                    </a:cubicBezTo>
                    <a:cubicBezTo>
                      <a:pt x="43866" y="11869"/>
                      <a:pt x="43966" y="10135"/>
                      <a:pt x="43432" y="8500"/>
                    </a:cubicBezTo>
                    <a:cubicBezTo>
                      <a:pt x="43432" y="8470"/>
                      <a:pt x="43405" y="8454"/>
                      <a:pt x="43375" y="8454"/>
                    </a:cubicBezTo>
                    <a:cubicBezTo>
                      <a:pt x="43339" y="8454"/>
                      <a:pt x="43298" y="8479"/>
                      <a:pt x="43298" y="8534"/>
                    </a:cubicBezTo>
                    <a:cubicBezTo>
                      <a:pt x="43132" y="9801"/>
                      <a:pt x="42831" y="11002"/>
                      <a:pt x="42364" y="12136"/>
                    </a:cubicBezTo>
                    <a:cubicBezTo>
                      <a:pt x="42298" y="11936"/>
                      <a:pt x="42198" y="11736"/>
                      <a:pt x="42098" y="11536"/>
                    </a:cubicBezTo>
                    <a:cubicBezTo>
                      <a:pt x="40830" y="9134"/>
                      <a:pt x="38762" y="6933"/>
                      <a:pt x="36694" y="5231"/>
                    </a:cubicBezTo>
                    <a:cubicBezTo>
                      <a:pt x="34792" y="3664"/>
                      <a:pt x="32624" y="2363"/>
                      <a:pt x="30256" y="1429"/>
                    </a:cubicBezTo>
                    <a:lnTo>
                      <a:pt x="30256" y="1429"/>
                    </a:lnTo>
                    <a:cubicBezTo>
                      <a:pt x="31457" y="2696"/>
                      <a:pt x="33091" y="4297"/>
                      <a:pt x="33191" y="6065"/>
                    </a:cubicBezTo>
                    <a:cubicBezTo>
                      <a:pt x="33216" y="6114"/>
                      <a:pt x="33169" y="6145"/>
                      <a:pt x="33128" y="6145"/>
                    </a:cubicBezTo>
                    <a:cubicBezTo>
                      <a:pt x="33114" y="6145"/>
                      <a:pt x="33100" y="6141"/>
                      <a:pt x="33091" y="6132"/>
                    </a:cubicBezTo>
                    <a:cubicBezTo>
                      <a:pt x="32105" y="4853"/>
                      <a:pt x="25546" y="1"/>
                      <a:pt x="190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22860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47625" dir="246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24" name="Google Shape;2224;p61"/>
              <p:cNvGrpSpPr/>
              <p:nvPr/>
            </p:nvGrpSpPr>
            <p:grpSpPr>
              <a:xfrm>
                <a:off x="6972101" y="876305"/>
                <a:ext cx="1105028" cy="990162"/>
                <a:chOff x="7056575" y="164888"/>
                <a:chExt cx="1179200" cy="1104475"/>
              </a:xfrm>
            </p:grpSpPr>
            <p:sp>
              <p:nvSpPr>
                <p:cNvPr id="2225" name="Google Shape;2225;p61"/>
                <p:cNvSpPr/>
                <p:nvPr/>
              </p:nvSpPr>
              <p:spPr>
                <a:xfrm>
                  <a:off x="7056575" y="614363"/>
                  <a:ext cx="226850" cy="33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4" h="13323" extrusionOk="0">
                      <a:moveTo>
                        <a:pt x="5403" y="1"/>
                      </a:moveTo>
                      <a:cubicBezTo>
                        <a:pt x="4941" y="1"/>
                        <a:pt x="4475" y="75"/>
                        <a:pt x="4037" y="228"/>
                      </a:cubicBezTo>
                      <a:cubicBezTo>
                        <a:pt x="2669" y="729"/>
                        <a:pt x="1702" y="1829"/>
                        <a:pt x="1102" y="2997"/>
                      </a:cubicBezTo>
                      <a:cubicBezTo>
                        <a:pt x="134" y="4865"/>
                        <a:pt x="1" y="7000"/>
                        <a:pt x="701" y="8834"/>
                      </a:cubicBezTo>
                      <a:cubicBezTo>
                        <a:pt x="1368" y="10702"/>
                        <a:pt x="2903" y="12237"/>
                        <a:pt x="4904" y="13138"/>
                      </a:cubicBezTo>
                      <a:cubicBezTo>
                        <a:pt x="5148" y="13219"/>
                        <a:pt x="5392" y="13322"/>
                        <a:pt x="5654" y="13322"/>
                      </a:cubicBezTo>
                      <a:cubicBezTo>
                        <a:pt x="5715" y="13322"/>
                        <a:pt x="5776" y="13317"/>
                        <a:pt x="5838" y="13304"/>
                      </a:cubicBezTo>
                      <a:cubicBezTo>
                        <a:pt x="6472" y="13204"/>
                        <a:pt x="6839" y="12570"/>
                        <a:pt x="7039" y="12037"/>
                      </a:cubicBezTo>
                      <a:cubicBezTo>
                        <a:pt x="7806" y="9902"/>
                        <a:pt x="8440" y="7667"/>
                        <a:pt x="8774" y="5465"/>
                      </a:cubicBezTo>
                      <a:cubicBezTo>
                        <a:pt x="9007" y="3998"/>
                        <a:pt x="9074" y="1996"/>
                        <a:pt x="7906" y="895"/>
                      </a:cubicBezTo>
                      <a:cubicBezTo>
                        <a:pt x="7279" y="313"/>
                        <a:pt x="6350" y="1"/>
                        <a:pt x="5403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6" name="Google Shape;2226;p61"/>
                <p:cNvSpPr/>
                <p:nvPr/>
              </p:nvSpPr>
              <p:spPr>
                <a:xfrm>
                  <a:off x="7094950" y="682013"/>
                  <a:ext cx="102600" cy="20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8154" extrusionOk="0">
                      <a:moveTo>
                        <a:pt x="1912" y="0"/>
                      </a:moveTo>
                      <a:cubicBezTo>
                        <a:pt x="1673" y="0"/>
                        <a:pt x="1404" y="49"/>
                        <a:pt x="1101" y="158"/>
                      </a:cubicBezTo>
                      <a:cubicBezTo>
                        <a:pt x="1068" y="158"/>
                        <a:pt x="1068" y="191"/>
                        <a:pt x="1101" y="191"/>
                      </a:cubicBezTo>
                      <a:cubicBezTo>
                        <a:pt x="2836" y="191"/>
                        <a:pt x="3236" y="2559"/>
                        <a:pt x="3303" y="3894"/>
                      </a:cubicBezTo>
                      <a:lnTo>
                        <a:pt x="3303" y="3960"/>
                      </a:lnTo>
                      <a:cubicBezTo>
                        <a:pt x="2745" y="3338"/>
                        <a:pt x="2063" y="2730"/>
                        <a:pt x="1310" y="2730"/>
                      </a:cubicBezTo>
                      <a:cubicBezTo>
                        <a:pt x="892" y="2730"/>
                        <a:pt x="453" y="2917"/>
                        <a:pt x="0" y="3393"/>
                      </a:cubicBezTo>
                      <a:cubicBezTo>
                        <a:pt x="0" y="3417"/>
                        <a:pt x="0" y="3440"/>
                        <a:pt x="12" y="3440"/>
                      </a:cubicBezTo>
                      <a:cubicBezTo>
                        <a:pt x="17" y="3440"/>
                        <a:pt x="24" y="3436"/>
                        <a:pt x="34" y="3427"/>
                      </a:cubicBezTo>
                      <a:cubicBezTo>
                        <a:pt x="279" y="3307"/>
                        <a:pt x="520" y="3254"/>
                        <a:pt x="754" y="3254"/>
                      </a:cubicBezTo>
                      <a:cubicBezTo>
                        <a:pt x="1760" y="3254"/>
                        <a:pt x="2641" y="4235"/>
                        <a:pt x="3236" y="5128"/>
                      </a:cubicBezTo>
                      <a:cubicBezTo>
                        <a:pt x="3136" y="5995"/>
                        <a:pt x="2869" y="6862"/>
                        <a:pt x="2502" y="7730"/>
                      </a:cubicBezTo>
                      <a:cubicBezTo>
                        <a:pt x="2388" y="7996"/>
                        <a:pt x="2567" y="8154"/>
                        <a:pt x="2778" y="8154"/>
                      </a:cubicBezTo>
                      <a:cubicBezTo>
                        <a:pt x="2938" y="8154"/>
                        <a:pt x="3117" y="8064"/>
                        <a:pt x="3203" y="7863"/>
                      </a:cubicBezTo>
                      <a:cubicBezTo>
                        <a:pt x="3469" y="7296"/>
                        <a:pt x="3670" y="6696"/>
                        <a:pt x="3803" y="6095"/>
                      </a:cubicBezTo>
                      <a:cubicBezTo>
                        <a:pt x="3903" y="5695"/>
                        <a:pt x="3970" y="5295"/>
                        <a:pt x="4003" y="4894"/>
                      </a:cubicBezTo>
                      <a:cubicBezTo>
                        <a:pt x="4103" y="3994"/>
                        <a:pt x="4036" y="3060"/>
                        <a:pt x="3803" y="2192"/>
                      </a:cubicBezTo>
                      <a:cubicBezTo>
                        <a:pt x="3527" y="1142"/>
                        <a:pt x="3067" y="0"/>
                        <a:pt x="191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7" name="Google Shape;2227;p61"/>
                <p:cNvSpPr/>
                <p:nvPr/>
              </p:nvSpPr>
              <p:spPr>
                <a:xfrm>
                  <a:off x="7121625" y="298838"/>
                  <a:ext cx="1002400" cy="96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96" h="38587" extrusionOk="0">
                      <a:moveTo>
                        <a:pt x="17764" y="1"/>
                      </a:moveTo>
                      <a:cubicBezTo>
                        <a:pt x="13812" y="1"/>
                        <a:pt x="10055" y="2112"/>
                        <a:pt x="8073" y="5711"/>
                      </a:cubicBezTo>
                      <a:cubicBezTo>
                        <a:pt x="5771" y="9847"/>
                        <a:pt x="3737" y="14150"/>
                        <a:pt x="1969" y="18553"/>
                      </a:cubicBezTo>
                      <a:cubicBezTo>
                        <a:pt x="1" y="23424"/>
                        <a:pt x="1702" y="29028"/>
                        <a:pt x="6105" y="31930"/>
                      </a:cubicBezTo>
                      <a:cubicBezTo>
                        <a:pt x="10141" y="34598"/>
                        <a:pt x="14411" y="36633"/>
                        <a:pt x="19014" y="38067"/>
                      </a:cubicBezTo>
                      <a:cubicBezTo>
                        <a:pt x="20119" y="38419"/>
                        <a:pt x="21242" y="38587"/>
                        <a:pt x="22349" y="38587"/>
                      </a:cubicBezTo>
                      <a:cubicBezTo>
                        <a:pt x="26286" y="38587"/>
                        <a:pt x="30019" y="36457"/>
                        <a:pt x="32024" y="32864"/>
                      </a:cubicBezTo>
                      <a:cubicBezTo>
                        <a:pt x="34325" y="28727"/>
                        <a:pt x="36360" y="24424"/>
                        <a:pt x="38128" y="20054"/>
                      </a:cubicBezTo>
                      <a:cubicBezTo>
                        <a:pt x="40096" y="15151"/>
                        <a:pt x="38395" y="9547"/>
                        <a:pt x="33992" y="6645"/>
                      </a:cubicBezTo>
                      <a:cubicBezTo>
                        <a:pt x="29955" y="3976"/>
                        <a:pt x="25686" y="1941"/>
                        <a:pt x="21082" y="507"/>
                      </a:cubicBezTo>
                      <a:cubicBezTo>
                        <a:pt x="19984" y="165"/>
                        <a:pt x="18866" y="1"/>
                        <a:pt x="17764" y="1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8" name="Google Shape;2228;p61"/>
                <p:cNvSpPr/>
                <p:nvPr/>
              </p:nvSpPr>
              <p:spPr>
                <a:xfrm>
                  <a:off x="7787100" y="994663"/>
                  <a:ext cx="302750" cy="27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0" h="10988" extrusionOk="0">
                      <a:moveTo>
                        <a:pt x="8274" y="0"/>
                      </a:moveTo>
                      <a:cubicBezTo>
                        <a:pt x="6836" y="0"/>
                        <a:pt x="5460" y="1211"/>
                        <a:pt x="4537" y="2195"/>
                      </a:cubicBezTo>
                      <a:cubicBezTo>
                        <a:pt x="3036" y="3863"/>
                        <a:pt x="1735" y="5764"/>
                        <a:pt x="568" y="7733"/>
                      </a:cubicBezTo>
                      <a:cubicBezTo>
                        <a:pt x="268" y="8233"/>
                        <a:pt x="1" y="8867"/>
                        <a:pt x="301" y="9434"/>
                      </a:cubicBezTo>
                      <a:cubicBezTo>
                        <a:pt x="468" y="9734"/>
                        <a:pt x="768" y="9901"/>
                        <a:pt x="1035" y="10034"/>
                      </a:cubicBezTo>
                      <a:cubicBezTo>
                        <a:pt x="2247" y="10661"/>
                        <a:pt x="3564" y="10987"/>
                        <a:pt x="4838" y="10987"/>
                      </a:cubicBezTo>
                      <a:cubicBezTo>
                        <a:pt x="5597" y="10987"/>
                        <a:pt x="6342" y="10871"/>
                        <a:pt x="7039" y="10635"/>
                      </a:cubicBezTo>
                      <a:cubicBezTo>
                        <a:pt x="8907" y="10001"/>
                        <a:pt x="10475" y="8566"/>
                        <a:pt x="11309" y="6632"/>
                      </a:cubicBezTo>
                      <a:cubicBezTo>
                        <a:pt x="11843" y="5431"/>
                        <a:pt x="12109" y="3963"/>
                        <a:pt x="11609" y="2629"/>
                      </a:cubicBezTo>
                      <a:cubicBezTo>
                        <a:pt x="11142" y="1261"/>
                        <a:pt x="9908" y="194"/>
                        <a:pt x="8640" y="27"/>
                      </a:cubicBezTo>
                      <a:cubicBezTo>
                        <a:pt x="8518" y="9"/>
                        <a:pt x="8396" y="0"/>
                        <a:pt x="8274" y="0"/>
                      </a:cubicBezTo>
                      <a:close/>
                    </a:path>
                  </a:pathLst>
                </a:custGeom>
                <a:solidFill>
                  <a:srgbClr val="EDB5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9" name="Google Shape;2229;p61"/>
                <p:cNvSpPr/>
                <p:nvPr/>
              </p:nvSpPr>
              <p:spPr>
                <a:xfrm>
                  <a:off x="7842975" y="1106763"/>
                  <a:ext cx="196825" cy="11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4492" extrusionOk="0">
                      <a:moveTo>
                        <a:pt x="6152" y="0"/>
                      </a:moveTo>
                      <a:cubicBezTo>
                        <a:pt x="5671" y="0"/>
                        <a:pt x="5152" y="128"/>
                        <a:pt x="4671" y="280"/>
                      </a:cubicBezTo>
                      <a:cubicBezTo>
                        <a:pt x="3837" y="547"/>
                        <a:pt x="3036" y="980"/>
                        <a:pt x="2302" y="1547"/>
                      </a:cubicBezTo>
                      <a:cubicBezTo>
                        <a:pt x="1969" y="1814"/>
                        <a:pt x="1668" y="2081"/>
                        <a:pt x="1402" y="2381"/>
                      </a:cubicBezTo>
                      <a:cubicBezTo>
                        <a:pt x="968" y="2815"/>
                        <a:pt x="568" y="3282"/>
                        <a:pt x="201" y="3816"/>
                      </a:cubicBezTo>
                      <a:cubicBezTo>
                        <a:pt x="1" y="4116"/>
                        <a:pt x="232" y="4491"/>
                        <a:pt x="473" y="4491"/>
                      </a:cubicBezTo>
                      <a:cubicBezTo>
                        <a:pt x="553" y="4491"/>
                        <a:pt x="634" y="4449"/>
                        <a:pt x="701" y="4349"/>
                      </a:cubicBezTo>
                      <a:cubicBezTo>
                        <a:pt x="1235" y="3549"/>
                        <a:pt x="1835" y="2882"/>
                        <a:pt x="2536" y="2315"/>
                      </a:cubicBezTo>
                      <a:cubicBezTo>
                        <a:pt x="3837" y="2348"/>
                        <a:pt x="5538" y="2681"/>
                        <a:pt x="5671" y="4149"/>
                      </a:cubicBezTo>
                      <a:cubicBezTo>
                        <a:pt x="5671" y="4166"/>
                        <a:pt x="5680" y="4174"/>
                        <a:pt x="5688" y="4174"/>
                      </a:cubicBezTo>
                      <a:cubicBezTo>
                        <a:pt x="5696" y="4174"/>
                        <a:pt x="5705" y="4166"/>
                        <a:pt x="5705" y="4149"/>
                      </a:cubicBezTo>
                      <a:cubicBezTo>
                        <a:pt x="6172" y="2348"/>
                        <a:pt x="4771" y="1881"/>
                        <a:pt x="3470" y="1647"/>
                      </a:cubicBezTo>
                      <a:cubicBezTo>
                        <a:pt x="3503" y="1647"/>
                        <a:pt x="3503" y="1614"/>
                        <a:pt x="3536" y="1614"/>
                      </a:cubicBezTo>
                      <a:cubicBezTo>
                        <a:pt x="4243" y="1210"/>
                        <a:pt x="5329" y="708"/>
                        <a:pt x="6283" y="708"/>
                      </a:cubicBezTo>
                      <a:cubicBezTo>
                        <a:pt x="6905" y="708"/>
                        <a:pt x="7471" y="922"/>
                        <a:pt x="7840" y="1514"/>
                      </a:cubicBezTo>
                      <a:cubicBezTo>
                        <a:pt x="7840" y="1514"/>
                        <a:pt x="7873" y="1514"/>
                        <a:pt x="7873" y="1481"/>
                      </a:cubicBezTo>
                      <a:cubicBezTo>
                        <a:pt x="7625" y="342"/>
                        <a:pt x="6939" y="0"/>
                        <a:pt x="6152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0" name="Google Shape;2230;p61"/>
                <p:cNvSpPr/>
                <p:nvPr/>
              </p:nvSpPr>
              <p:spPr>
                <a:xfrm>
                  <a:off x="7143300" y="164888"/>
                  <a:ext cx="1092475" cy="88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99" h="35487" extrusionOk="0">
                      <a:moveTo>
                        <a:pt x="15550" y="1"/>
                      </a:moveTo>
                      <a:cubicBezTo>
                        <a:pt x="13904" y="1"/>
                        <a:pt x="12261" y="309"/>
                        <a:pt x="10709" y="1062"/>
                      </a:cubicBezTo>
                      <a:cubicBezTo>
                        <a:pt x="9675" y="1595"/>
                        <a:pt x="8640" y="2296"/>
                        <a:pt x="7706" y="3263"/>
                      </a:cubicBezTo>
                      <a:cubicBezTo>
                        <a:pt x="7473" y="3530"/>
                        <a:pt x="7239" y="3764"/>
                        <a:pt x="7039" y="4030"/>
                      </a:cubicBezTo>
                      <a:cubicBezTo>
                        <a:pt x="6839" y="4264"/>
                        <a:pt x="6706" y="4497"/>
                        <a:pt x="6572" y="4731"/>
                      </a:cubicBezTo>
                      <a:cubicBezTo>
                        <a:pt x="6806" y="4664"/>
                        <a:pt x="7073" y="4598"/>
                        <a:pt x="7340" y="4531"/>
                      </a:cubicBezTo>
                      <a:cubicBezTo>
                        <a:pt x="8307" y="4331"/>
                        <a:pt x="9308" y="4164"/>
                        <a:pt x="10275" y="4164"/>
                      </a:cubicBezTo>
                      <a:cubicBezTo>
                        <a:pt x="10408" y="4131"/>
                        <a:pt x="10508" y="4131"/>
                        <a:pt x="10642" y="4131"/>
                      </a:cubicBezTo>
                      <a:cubicBezTo>
                        <a:pt x="10508" y="4231"/>
                        <a:pt x="10375" y="4297"/>
                        <a:pt x="10275" y="4364"/>
                      </a:cubicBezTo>
                      <a:cubicBezTo>
                        <a:pt x="9007" y="5165"/>
                        <a:pt x="7873" y="5965"/>
                        <a:pt x="6939" y="6766"/>
                      </a:cubicBezTo>
                      <a:cubicBezTo>
                        <a:pt x="1502" y="11269"/>
                        <a:pt x="601" y="15739"/>
                        <a:pt x="1" y="16706"/>
                      </a:cubicBezTo>
                      <a:cubicBezTo>
                        <a:pt x="2543" y="17257"/>
                        <a:pt x="5506" y="17752"/>
                        <a:pt x="9175" y="17752"/>
                      </a:cubicBezTo>
                      <a:cubicBezTo>
                        <a:pt x="9503" y="17752"/>
                        <a:pt x="9836" y="17748"/>
                        <a:pt x="10175" y="17740"/>
                      </a:cubicBezTo>
                      <a:cubicBezTo>
                        <a:pt x="12110" y="17707"/>
                        <a:pt x="14244" y="17540"/>
                        <a:pt x="16613" y="17140"/>
                      </a:cubicBezTo>
                      <a:cubicBezTo>
                        <a:pt x="17614" y="16973"/>
                        <a:pt x="18648" y="16773"/>
                        <a:pt x="19748" y="16539"/>
                      </a:cubicBezTo>
                      <a:lnTo>
                        <a:pt x="19748" y="16539"/>
                      </a:lnTo>
                      <a:cubicBezTo>
                        <a:pt x="19048" y="17006"/>
                        <a:pt x="18347" y="17473"/>
                        <a:pt x="17614" y="17874"/>
                      </a:cubicBezTo>
                      <a:cubicBezTo>
                        <a:pt x="16713" y="18374"/>
                        <a:pt x="15846" y="18841"/>
                        <a:pt x="14945" y="19275"/>
                      </a:cubicBezTo>
                      <a:cubicBezTo>
                        <a:pt x="14311" y="19575"/>
                        <a:pt x="13644" y="19875"/>
                        <a:pt x="12977" y="20109"/>
                      </a:cubicBezTo>
                      <a:cubicBezTo>
                        <a:pt x="12577" y="20309"/>
                        <a:pt x="12143" y="20442"/>
                        <a:pt x="11709" y="20609"/>
                      </a:cubicBezTo>
                      <a:cubicBezTo>
                        <a:pt x="13377" y="20943"/>
                        <a:pt x="15379" y="21676"/>
                        <a:pt x="17647" y="22143"/>
                      </a:cubicBezTo>
                      <a:cubicBezTo>
                        <a:pt x="18846" y="22380"/>
                        <a:pt x="20127" y="22550"/>
                        <a:pt x="21476" y="22550"/>
                      </a:cubicBezTo>
                      <a:cubicBezTo>
                        <a:pt x="22979" y="22550"/>
                        <a:pt x="24567" y="22339"/>
                        <a:pt x="26220" y="21777"/>
                      </a:cubicBezTo>
                      <a:cubicBezTo>
                        <a:pt x="27687" y="21276"/>
                        <a:pt x="29222" y="20509"/>
                        <a:pt x="30823" y="19341"/>
                      </a:cubicBezTo>
                      <a:lnTo>
                        <a:pt x="30823" y="19341"/>
                      </a:lnTo>
                      <a:cubicBezTo>
                        <a:pt x="30289" y="20342"/>
                        <a:pt x="29622" y="21510"/>
                        <a:pt x="28955" y="22577"/>
                      </a:cubicBezTo>
                      <a:cubicBezTo>
                        <a:pt x="28421" y="23411"/>
                        <a:pt x="27888" y="24178"/>
                        <a:pt x="27354" y="24779"/>
                      </a:cubicBezTo>
                      <a:cubicBezTo>
                        <a:pt x="27020" y="25179"/>
                        <a:pt x="26720" y="25479"/>
                        <a:pt x="26420" y="25713"/>
                      </a:cubicBezTo>
                      <a:cubicBezTo>
                        <a:pt x="28588" y="25613"/>
                        <a:pt x="30122" y="25212"/>
                        <a:pt x="31257" y="24645"/>
                      </a:cubicBezTo>
                      <a:cubicBezTo>
                        <a:pt x="32191" y="24145"/>
                        <a:pt x="32858" y="23544"/>
                        <a:pt x="33358" y="22877"/>
                      </a:cubicBezTo>
                      <a:cubicBezTo>
                        <a:pt x="33558" y="22644"/>
                        <a:pt x="33758" y="22377"/>
                        <a:pt x="33925" y="22110"/>
                      </a:cubicBezTo>
                      <a:lnTo>
                        <a:pt x="33925" y="22110"/>
                      </a:lnTo>
                      <a:cubicBezTo>
                        <a:pt x="33859" y="22344"/>
                        <a:pt x="33792" y="22610"/>
                        <a:pt x="33725" y="22877"/>
                      </a:cubicBezTo>
                      <a:cubicBezTo>
                        <a:pt x="33592" y="23378"/>
                        <a:pt x="33458" y="23878"/>
                        <a:pt x="33325" y="24378"/>
                      </a:cubicBezTo>
                      <a:cubicBezTo>
                        <a:pt x="32924" y="26080"/>
                        <a:pt x="32491" y="27814"/>
                        <a:pt x="32091" y="29615"/>
                      </a:cubicBezTo>
                      <a:cubicBezTo>
                        <a:pt x="31657" y="31550"/>
                        <a:pt x="31290" y="33518"/>
                        <a:pt x="31023" y="35486"/>
                      </a:cubicBezTo>
                      <a:cubicBezTo>
                        <a:pt x="33392" y="33351"/>
                        <a:pt x="36127" y="31717"/>
                        <a:pt x="37595" y="28415"/>
                      </a:cubicBezTo>
                      <a:cubicBezTo>
                        <a:pt x="37795" y="27914"/>
                        <a:pt x="37961" y="27414"/>
                        <a:pt x="38128" y="26880"/>
                      </a:cubicBezTo>
                      <a:cubicBezTo>
                        <a:pt x="38462" y="27214"/>
                        <a:pt x="38729" y="27514"/>
                        <a:pt x="38962" y="27814"/>
                      </a:cubicBezTo>
                      <a:cubicBezTo>
                        <a:pt x="39596" y="28782"/>
                        <a:pt x="39729" y="29749"/>
                        <a:pt x="39996" y="30816"/>
                      </a:cubicBezTo>
                      <a:cubicBezTo>
                        <a:pt x="40130" y="30583"/>
                        <a:pt x="40263" y="30349"/>
                        <a:pt x="40397" y="30116"/>
                      </a:cubicBezTo>
                      <a:cubicBezTo>
                        <a:pt x="40530" y="29882"/>
                        <a:pt x="41264" y="28214"/>
                        <a:pt x="41731" y="26080"/>
                      </a:cubicBezTo>
                      <a:cubicBezTo>
                        <a:pt x="42431" y="23144"/>
                        <a:pt x="42631" y="19341"/>
                        <a:pt x="40163" y="17040"/>
                      </a:cubicBezTo>
                      <a:lnTo>
                        <a:pt x="40163" y="17040"/>
                      </a:lnTo>
                      <a:cubicBezTo>
                        <a:pt x="40296" y="17073"/>
                        <a:pt x="40397" y="17073"/>
                        <a:pt x="40497" y="17073"/>
                      </a:cubicBezTo>
                      <a:cubicBezTo>
                        <a:pt x="41697" y="17273"/>
                        <a:pt x="42765" y="17974"/>
                        <a:pt x="43632" y="18808"/>
                      </a:cubicBezTo>
                      <a:cubicBezTo>
                        <a:pt x="43639" y="18814"/>
                        <a:pt x="43645" y="18817"/>
                        <a:pt x="43651" y="18817"/>
                      </a:cubicBezTo>
                      <a:cubicBezTo>
                        <a:pt x="43677" y="18817"/>
                        <a:pt x="43699" y="18768"/>
                        <a:pt x="43699" y="18741"/>
                      </a:cubicBezTo>
                      <a:cubicBezTo>
                        <a:pt x="43165" y="17307"/>
                        <a:pt x="42064" y="16306"/>
                        <a:pt x="40597" y="15839"/>
                      </a:cubicBezTo>
                      <a:cubicBezTo>
                        <a:pt x="40212" y="15711"/>
                        <a:pt x="39772" y="15651"/>
                        <a:pt x="39330" y="15651"/>
                      </a:cubicBezTo>
                      <a:cubicBezTo>
                        <a:pt x="39083" y="15651"/>
                        <a:pt x="38835" y="15670"/>
                        <a:pt x="38595" y="15705"/>
                      </a:cubicBezTo>
                      <a:cubicBezTo>
                        <a:pt x="39162" y="15038"/>
                        <a:pt x="39563" y="14104"/>
                        <a:pt x="39829" y="13437"/>
                      </a:cubicBezTo>
                      <a:cubicBezTo>
                        <a:pt x="40397" y="11836"/>
                        <a:pt x="40463" y="10135"/>
                        <a:pt x="39963" y="8500"/>
                      </a:cubicBezTo>
                      <a:cubicBezTo>
                        <a:pt x="39963" y="8470"/>
                        <a:pt x="39936" y="8454"/>
                        <a:pt x="39906" y="8454"/>
                      </a:cubicBezTo>
                      <a:cubicBezTo>
                        <a:pt x="39870" y="8454"/>
                        <a:pt x="39829" y="8479"/>
                        <a:pt x="39829" y="8534"/>
                      </a:cubicBezTo>
                      <a:cubicBezTo>
                        <a:pt x="39663" y="9801"/>
                        <a:pt x="39362" y="10969"/>
                        <a:pt x="38862" y="12136"/>
                      </a:cubicBezTo>
                      <a:cubicBezTo>
                        <a:pt x="38795" y="11936"/>
                        <a:pt x="38729" y="11736"/>
                        <a:pt x="38629" y="11536"/>
                      </a:cubicBezTo>
                      <a:cubicBezTo>
                        <a:pt x="37361" y="9134"/>
                        <a:pt x="35293" y="6933"/>
                        <a:pt x="33225" y="5231"/>
                      </a:cubicBezTo>
                      <a:cubicBezTo>
                        <a:pt x="31323" y="3664"/>
                        <a:pt x="29155" y="2363"/>
                        <a:pt x="26787" y="1395"/>
                      </a:cubicBezTo>
                      <a:lnTo>
                        <a:pt x="26787" y="1395"/>
                      </a:lnTo>
                      <a:cubicBezTo>
                        <a:pt x="27954" y="2663"/>
                        <a:pt x="29622" y="4297"/>
                        <a:pt x="29722" y="6065"/>
                      </a:cubicBezTo>
                      <a:cubicBezTo>
                        <a:pt x="29722" y="6114"/>
                        <a:pt x="29686" y="6145"/>
                        <a:pt x="29654" y="6145"/>
                      </a:cubicBezTo>
                      <a:cubicBezTo>
                        <a:pt x="29642" y="6145"/>
                        <a:pt x="29631" y="6141"/>
                        <a:pt x="29622" y="6132"/>
                      </a:cubicBezTo>
                      <a:cubicBezTo>
                        <a:pt x="28636" y="4853"/>
                        <a:pt x="22077" y="1"/>
                        <a:pt x="155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1" name="Google Shape;2231;p61"/>
                <p:cNvSpPr/>
                <p:nvPr/>
              </p:nvSpPr>
              <p:spPr>
                <a:xfrm>
                  <a:off x="7326775" y="191413"/>
                  <a:ext cx="84250" cy="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" h="3470" extrusionOk="0">
                      <a:moveTo>
                        <a:pt x="3370" y="1"/>
                      </a:moveTo>
                      <a:lnTo>
                        <a:pt x="3370" y="1"/>
                      </a:lnTo>
                      <a:cubicBezTo>
                        <a:pt x="2336" y="534"/>
                        <a:pt x="1301" y="1235"/>
                        <a:pt x="367" y="2202"/>
                      </a:cubicBezTo>
                      <a:cubicBezTo>
                        <a:pt x="234" y="2636"/>
                        <a:pt x="134" y="3070"/>
                        <a:pt x="1" y="3470"/>
                      </a:cubicBezTo>
                      <a:cubicBezTo>
                        <a:pt x="968" y="3270"/>
                        <a:pt x="1969" y="3103"/>
                        <a:pt x="2936" y="3103"/>
                      </a:cubicBezTo>
                      <a:cubicBezTo>
                        <a:pt x="2969" y="2069"/>
                        <a:pt x="3136" y="1035"/>
                        <a:pt x="3370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2" name="Google Shape;2232;p61"/>
                <p:cNvSpPr/>
                <p:nvPr/>
              </p:nvSpPr>
              <p:spPr>
                <a:xfrm>
                  <a:off x="7313425" y="273988"/>
                  <a:ext cx="90100" cy="10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4103" extrusionOk="0">
                      <a:moveTo>
                        <a:pt x="3470" y="0"/>
                      </a:moveTo>
                      <a:lnTo>
                        <a:pt x="3470" y="0"/>
                      </a:lnTo>
                      <a:cubicBezTo>
                        <a:pt x="2202" y="801"/>
                        <a:pt x="1102" y="1601"/>
                        <a:pt x="134" y="2402"/>
                      </a:cubicBezTo>
                      <a:cubicBezTo>
                        <a:pt x="68" y="2969"/>
                        <a:pt x="1" y="3536"/>
                        <a:pt x="1" y="4103"/>
                      </a:cubicBezTo>
                      <a:cubicBezTo>
                        <a:pt x="1168" y="3402"/>
                        <a:pt x="2369" y="2702"/>
                        <a:pt x="3603" y="2035"/>
                      </a:cubicBezTo>
                      <a:cubicBezTo>
                        <a:pt x="3503" y="1368"/>
                        <a:pt x="3437" y="667"/>
                        <a:pt x="347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3" name="Google Shape;2233;p61"/>
                <p:cNvSpPr/>
                <p:nvPr/>
              </p:nvSpPr>
              <p:spPr>
                <a:xfrm>
                  <a:off x="7313425" y="345688"/>
                  <a:ext cx="105100" cy="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3270" extrusionOk="0">
                      <a:moveTo>
                        <a:pt x="3737" y="1"/>
                      </a:moveTo>
                      <a:cubicBezTo>
                        <a:pt x="2469" y="768"/>
                        <a:pt x="1202" y="1569"/>
                        <a:pt x="1" y="2369"/>
                      </a:cubicBezTo>
                      <a:cubicBezTo>
                        <a:pt x="34" y="2669"/>
                        <a:pt x="34" y="2970"/>
                        <a:pt x="101" y="3270"/>
                      </a:cubicBezTo>
                      <a:cubicBezTo>
                        <a:pt x="1435" y="2669"/>
                        <a:pt x="2803" y="2069"/>
                        <a:pt x="4204" y="1535"/>
                      </a:cubicBezTo>
                      <a:cubicBezTo>
                        <a:pt x="4004" y="1035"/>
                        <a:pt x="3870" y="501"/>
                        <a:pt x="37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4" name="Google Shape;2234;p61"/>
                <p:cNvSpPr/>
                <p:nvPr/>
              </p:nvSpPr>
              <p:spPr>
                <a:xfrm>
                  <a:off x="7319275" y="402413"/>
                  <a:ext cx="239350" cy="20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4" h="8273" extrusionOk="0">
                      <a:moveTo>
                        <a:pt x="4203" y="0"/>
                      </a:moveTo>
                      <a:cubicBezTo>
                        <a:pt x="2802" y="634"/>
                        <a:pt x="1401" y="1268"/>
                        <a:pt x="67" y="1935"/>
                      </a:cubicBezTo>
                      <a:lnTo>
                        <a:pt x="0" y="1968"/>
                      </a:lnTo>
                      <a:cubicBezTo>
                        <a:pt x="301" y="3503"/>
                        <a:pt x="834" y="5004"/>
                        <a:pt x="1735" y="6405"/>
                      </a:cubicBezTo>
                      <a:cubicBezTo>
                        <a:pt x="2169" y="7072"/>
                        <a:pt x="2636" y="7706"/>
                        <a:pt x="3136" y="8273"/>
                      </a:cubicBezTo>
                      <a:cubicBezTo>
                        <a:pt x="5071" y="8206"/>
                        <a:pt x="7205" y="8039"/>
                        <a:pt x="9574" y="7639"/>
                      </a:cubicBezTo>
                      <a:cubicBezTo>
                        <a:pt x="8406" y="6705"/>
                        <a:pt x="7306" y="5671"/>
                        <a:pt x="6472" y="4403"/>
                      </a:cubicBezTo>
                      <a:cubicBezTo>
                        <a:pt x="5604" y="3102"/>
                        <a:pt x="4804" y="1568"/>
                        <a:pt x="42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5" name="Google Shape;2235;p61"/>
                <p:cNvSpPr/>
                <p:nvPr/>
              </p:nvSpPr>
              <p:spPr>
                <a:xfrm>
                  <a:off x="7467700" y="611713"/>
                  <a:ext cx="215200" cy="10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8" h="4271" extrusionOk="0">
                      <a:moveTo>
                        <a:pt x="4638" y="1"/>
                      </a:moveTo>
                      <a:cubicBezTo>
                        <a:pt x="3737" y="501"/>
                        <a:pt x="2870" y="968"/>
                        <a:pt x="1969" y="1402"/>
                      </a:cubicBezTo>
                      <a:cubicBezTo>
                        <a:pt x="1335" y="1702"/>
                        <a:pt x="668" y="2002"/>
                        <a:pt x="1" y="2269"/>
                      </a:cubicBezTo>
                      <a:cubicBezTo>
                        <a:pt x="1435" y="3170"/>
                        <a:pt x="3003" y="3803"/>
                        <a:pt x="4671" y="4270"/>
                      </a:cubicBezTo>
                      <a:lnTo>
                        <a:pt x="4704" y="4270"/>
                      </a:lnTo>
                      <a:cubicBezTo>
                        <a:pt x="6005" y="3637"/>
                        <a:pt x="7306" y="3003"/>
                        <a:pt x="8607" y="2336"/>
                      </a:cubicBezTo>
                      <a:cubicBezTo>
                        <a:pt x="7973" y="2069"/>
                        <a:pt x="7339" y="1769"/>
                        <a:pt x="6739" y="1368"/>
                      </a:cubicBezTo>
                      <a:cubicBezTo>
                        <a:pt x="6005" y="935"/>
                        <a:pt x="5305" y="501"/>
                        <a:pt x="46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6" name="Google Shape;2236;p61"/>
                <p:cNvSpPr/>
                <p:nvPr/>
              </p:nvSpPr>
              <p:spPr>
                <a:xfrm>
                  <a:off x="7639500" y="683438"/>
                  <a:ext cx="159300" cy="4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2" h="1825" extrusionOk="0">
                      <a:moveTo>
                        <a:pt x="3036" y="0"/>
                      </a:moveTo>
                      <a:cubicBezTo>
                        <a:pt x="2035" y="601"/>
                        <a:pt x="1035" y="1168"/>
                        <a:pt x="0" y="1735"/>
                      </a:cubicBezTo>
                      <a:cubicBezTo>
                        <a:pt x="559" y="1792"/>
                        <a:pt x="1132" y="1824"/>
                        <a:pt x="1717" y="1824"/>
                      </a:cubicBezTo>
                      <a:cubicBezTo>
                        <a:pt x="3192" y="1824"/>
                        <a:pt x="4748" y="1617"/>
                        <a:pt x="6372" y="1068"/>
                      </a:cubicBezTo>
                      <a:cubicBezTo>
                        <a:pt x="5238" y="734"/>
                        <a:pt x="4137" y="401"/>
                        <a:pt x="303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7" name="Google Shape;2237;p61"/>
                <p:cNvSpPr/>
                <p:nvPr/>
              </p:nvSpPr>
              <p:spPr>
                <a:xfrm>
                  <a:off x="7827125" y="730138"/>
                  <a:ext cx="15015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6" h="2203" extrusionOk="0">
                      <a:moveTo>
                        <a:pt x="1602" y="0"/>
                      </a:moveTo>
                      <a:cubicBezTo>
                        <a:pt x="1068" y="801"/>
                        <a:pt x="535" y="1568"/>
                        <a:pt x="1" y="2202"/>
                      </a:cubicBezTo>
                      <a:cubicBezTo>
                        <a:pt x="635" y="2202"/>
                        <a:pt x="1268" y="2202"/>
                        <a:pt x="1902" y="2169"/>
                      </a:cubicBezTo>
                      <a:cubicBezTo>
                        <a:pt x="2536" y="2135"/>
                        <a:pt x="3203" y="2069"/>
                        <a:pt x="3904" y="2035"/>
                      </a:cubicBezTo>
                      <a:cubicBezTo>
                        <a:pt x="4838" y="1535"/>
                        <a:pt x="5505" y="934"/>
                        <a:pt x="6005" y="267"/>
                      </a:cubicBezTo>
                      <a:lnTo>
                        <a:pt x="6005" y="267"/>
                      </a:lnTo>
                      <a:cubicBezTo>
                        <a:pt x="5772" y="301"/>
                        <a:pt x="5538" y="301"/>
                        <a:pt x="5338" y="301"/>
                      </a:cubicBezTo>
                      <a:cubicBezTo>
                        <a:pt x="4471" y="301"/>
                        <a:pt x="3603" y="267"/>
                        <a:pt x="2736" y="134"/>
                      </a:cubicBezTo>
                      <a:cubicBezTo>
                        <a:pt x="2336" y="101"/>
                        <a:pt x="1969" y="34"/>
                        <a:pt x="160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8" name="Google Shape;2238;p61"/>
                <p:cNvSpPr/>
                <p:nvPr/>
              </p:nvSpPr>
              <p:spPr>
                <a:xfrm>
                  <a:off x="8069800" y="696788"/>
                  <a:ext cx="85100" cy="5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2002" extrusionOk="0">
                      <a:moveTo>
                        <a:pt x="3403" y="0"/>
                      </a:moveTo>
                      <a:lnTo>
                        <a:pt x="3403" y="0"/>
                      </a:lnTo>
                      <a:cubicBezTo>
                        <a:pt x="2269" y="501"/>
                        <a:pt x="1135" y="834"/>
                        <a:pt x="34" y="1101"/>
                      </a:cubicBezTo>
                      <a:cubicBezTo>
                        <a:pt x="34" y="1401"/>
                        <a:pt x="1" y="1701"/>
                        <a:pt x="1" y="2002"/>
                      </a:cubicBezTo>
                      <a:cubicBezTo>
                        <a:pt x="1102" y="1535"/>
                        <a:pt x="2236" y="867"/>
                        <a:pt x="340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9" name="Google Shape;2239;p61"/>
                <p:cNvSpPr/>
                <p:nvPr/>
              </p:nvSpPr>
              <p:spPr>
                <a:xfrm>
                  <a:off x="7977250" y="728463"/>
                  <a:ext cx="74225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1836" extrusionOk="0">
                      <a:moveTo>
                        <a:pt x="2969" y="1"/>
                      </a:moveTo>
                      <a:cubicBezTo>
                        <a:pt x="2035" y="168"/>
                        <a:pt x="1134" y="268"/>
                        <a:pt x="367" y="334"/>
                      </a:cubicBezTo>
                      <a:cubicBezTo>
                        <a:pt x="234" y="835"/>
                        <a:pt x="100" y="1335"/>
                        <a:pt x="0" y="1835"/>
                      </a:cubicBezTo>
                      <a:cubicBezTo>
                        <a:pt x="901" y="1669"/>
                        <a:pt x="1835" y="1435"/>
                        <a:pt x="2802" y="1102"/>
                      </a:cubicBezTo>
                      <a:cubicBezTo>
                        <a:pt x="2869" y="735"/>
                        <a:pt x="2902" y="368"/>
                        <a:pt x="296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69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0" name="Google Shape;2240;p61"/>
                <p:cNvSpPr/>
                <p:nvPr/>
              </p:nvSpPr>
              <p:spPr>
                <a:xfrm>
                  <a:off x="7919700" y="875238"/>
                  <a:ext cx="163475" cy="1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" h="7073" extrusionOk="0">
                      <a:moveTo>
                        <a:pt x="6539" y="1"/>
                      </a:moveTo>
                      <a:lnTo>
                        <a:pt x="6539" y="1"/>
                      </a:lnTo>
                      <a:cubicBezTo>
                        <a:pt x="4771" y="634"/>
                        <a:pt x="2903" y="1001"/>
                        <a:pt x="1035" y="1201"/>
                      </a:cubicBezTo>
                      <a:cubicBezTo>
                        <a:pt x="601" y="3136"/>
                        <a:pt x="234" y="5104"/>
                        <a:pt x="0" y="7072"/>
                      </a:cubicBezTo>
                      <a:cubicBezTo>
                        <a:pt x="2336" y="4937"/>
                        <a:pt x="5071" y="3303"/>
                        <a:pt x="6539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1" name="Google Shape;2241;p61"/>
                <p:cNvSpPr/>
                <p:nvPr/>
              </p:nvSpPr>
              <p:spPr>
                <a:xfrm>
                  <a:off x="8117350" y="816863"/>
                  <a:ext cx="70075" cy="1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4738" extrusionOk="0">
                      <a:moveTo>
                        <a:pt x="2802" y="1"/>
                      </a:moveTo>
                      <a:lnTo>
                        <a:pt x="2802" y="1"/>
                      </a:lnTo>
                      <a:cubicBezTo>
                        <a:pt x="1935" y="668"/>
                        <a:pt x="1001" y="1268"/>
                        <a:pt x="0" y="1735"/>
                      </a:cubicBezTo>
                      <a:cubicBezTo>
                        <a:pt x="634" y="2736"/>
                        <a:pt x="767" y="3670"/>
                        <a:pt x="1034" y="4737"/>
                      </a:cubicBezTo>
                      <a:cubicBezTo>
                        <a:pt x="1168" y="4504"/>
                        <a:pt x="1301" y="4270"/>
                        <a:pt x="1435" y="4037"/>
                      </a:cubicBezTo>
                      <a:cubicBezTo>
                        <a:pt x="1568" y="3803"/>
                        <a:pt x="2302" y="2135"/>
                        <a:pt x="2802" y="1"/>
                      </a:cubicBezTo>
                      <a:close/>
                    </a:path>
                  </a:pathLst>
                </a:custGeom>
                <a:solidFill>
                  <a:srgbClr val="000000">
                    <a:alpha val="272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42" name="Google Shape;2242;p61"/>
            <p:cNvGrpSpPr/>
            <p:nvPr/>
          </p:nvGrpSpPr>
          <p:grpSpPr>
            <a:xfrm rot="1720047">
              <a:off x="2775354" y="1791586"/>
              <a:ext cx="566332" cy="439654"/>
              <a:chOff x="7421216" y="3262879"/>
              <a:chExt cx="641672" cy="498141"/>
            </a:xfrm>
          </p:grpSpPr>
          <p:grpSp>
            <p:nvGrpSpPr>
              <p:cNvPr id="2243" name="Google Shape;2243;p61"/>
              <p:cNvGrpSpPr/>
              <p:nvPr/>
            </p:nvGrpSpPr>
            <p:grpSpPr>
              <a:xfrm rot="1017954">
                <a:off x="7449180" y="3342268"/>
                <a:ext cx="585744" cy="279026"/>
                <a:chOff x="1078359" y="4061986"/>
                <a:chExt cx="535972" cy="255316"/>
              </a:xfrm>
            </p:grpSpPr>
            <p:sp>
              <p:nvSpPr>
                <p:cNvPr id="2244" name="Google Shape;2244;p61"/>
                <p:cNvSpPr/>
                <p:nvPr/>
              </p:nvSpPr>
              <p:spPr>
                <a:xfrm rot="-419147">
                  <a:off x="1313155" y="4258333"/>
                  <a:ext cx="127181" cy="5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617" extrusionOk="0">
                      <a:moveTo>
                        <a:pt x="3533" y="1"/>
                      </a:moveTo>
                      <a:cubicBezTo>
                        <a:pt x="3337" y="1"/>
                        <a:pt x="3138" y="15"/>
                        <a:pt x="2936" y="48"/>
                      </a:cubicBezTo>
                      <a:cubicBezTo>
                        <a:pt x="2502" y="114"/>
                        <a:pt x="2102" y="248"/>
                        <a:pt x="1769" y="415"/>
                      </a:cubicBezTo>
                      <a:cubicBezTo>
                        <a:pt x="1402" y="581"/>
                        <a:pt x="1101" y="782"/>
                        <a:pt x="835" y="1048"/>
                      </a:cubicBezTo>
                      <a:cubicBezTo>
                        <a:pt x="368" y="1515"/>
                        <a:pt x="101" y="2083"/>
                        <a:pt x="1" y="2616"/>
                      </a:cubicBezTo>
                      <a:cubicBezTo>
                        <a:pt x="401" y="2149"/>
                        <a:pt x="801" y="1682"/>
                        <a:pt x="1302" y="1315"/>
                      </a:cubicBezTo>
                      <a:cubicBezTo>
                        <a:pt x="1802" y="948"/>
                        <a:pt x="2369" y="715"/>
                        <a:pt x="3003" y="615"/>
                      </a:cubicBezTo>
                      <a:cubicBezTo>
                        <a:pt x="3195" y="583"/>
                        <a:pt x="3395" y="568"/>
                        <a:pt x="3596" y="568"/>
                      </a:cubicBezTo>
                      <a:cubicBezTo>
                        <a:pt x="4024" y="568"/>
                        <a:pt x="4463" y="635"/>
                        <a:pt x="4871" y="748"/>
                      </a:cubicBezTo>
                      <a:cubicBezTo>
                        <a:pt x="5471" y="948"/>
                        <a:pt x="6038" y="1215"/>
                        <a:pt x="6472" y="1616"/>
                      </a:cubicBezTo>
                      <a:cubicBezTo>
                        <a:pt x="6339" y="1082"/>
                        <a:pt x="5838" y="615"/>
                        <a:pt x="5204" y="348"/>
                      </a:cubicBezTo>
                      <a:cubicBezTo>
                        <a:pt x="4724" y="146"/>
                        <a:pt x="4147" y="1"/>
                        <a:pt x="3533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5" name="Google Shape;2245;p61"/>
                <p:cNvSpPr/>
                <p:nvPr/>
              </p:nvSpPr>
              <p:spPr>
                <a:xfrm rot="-419147">
                  <a:off x="1458740" y="4142343"/>
                  <a:ext cx="152609" cy="5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66" h="2970" extrusionOk="0">
                      <a:moveTo>
                        <a:pt x="5221" y="1"/>
                      </a:moveTo>
                      <a:cubicBezTo>
                        <a:pt x="3204" y="1"/>
                        <a:pt x="828" y="1447"/>
                        <a:pt x="27" y="2894"/>
                      </a:cubicBezTo>
                      <a:cubicBezTo>
                        <a:pt x="0" y="2921"/>
                        <a:pt x="17" y="2970"/>
                        <a:pt x="59" y="2970"/>
                      </a:cubicBezTo>
                      <a:cubicBezTo>
                        <a:pt x="70" y="2970"/>
                        <a:pt x="81" y="2967"/>
                        <a:pt x="94" y="2961"/>
                      </a:cubicBezTo>
                      <a:cubicBezTo>
                        <a:pt x="1361" y="2294"/>
                        <a:pt x="2462" y="1493"/>
                        <a:pt x="3897" y="1193"/>
                      </a:cubicBezTo>
                      <a:cubicBezTo>
                        <a:pt x="4177" y="1144"/>
                        <a:pt x="4448" y="1124"/>
                        <a:pt x="4712" y="1124"/>
                      </a:cubicBezTo>
                      <a:cubicBezTo>
                        <a:pt x="5703" y="1124"/>
                        <a:pt x="6605" y="1400"/>
                        <a:pt x="7633" y="1426"/>
                      </a:cubicBezTo>
                      <a:cubicBezTo>
                        <a:pt x="7733" y="1426"/>
                        <a:pt x="7766" y="1326"/>
                        <a:pt x="7733" y="1259"/>
                      </a:cubicBezTo>
                      <a:cubicBezTo>
                        <a:pt x="7144" y="360"/>
                        <a:pt x="6227" y="1"/>
                        <a:pt x="5221" y="1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6" name="Google Shape;2246;p61"/>
                <p:cNvSpPr/>
                <p:nvPr/>
              </p:nvSpPr>
              <p:spPr>
                <a:xfrm rot="-419243">
                  <a:off x="1461251" y="4069888"/>
                  <a:ext cx="134506" cy="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1523" extrusionOk="0">
                      <a:moveTo>
                        <a:pt x="1846" y="0"/>
                      </a:moveTo>
                      <a:cubicBezTo>
                        <a:pt x="1518" y="0"/>
                        <a:pt x="1144" y="293"/>
                        <a:pt x="901" y="455"/>
                      </a:cubicBezTo>
                      <a:cubicBezTo>
                        <a:pt x="434" y="722"/>
                        <a:pt x="201" y="1022"/>
                        <a:pt x="0" y="1489"/>
                      </a:cubicBezTo>
                      <a:cubicBezTo>
                        <a:pt x="0" y="1489"/>
                        <a:pt x="0" y="1522"/>
                        <a:pt x="0" y="1522"/>
                      </a:cubicBezTo>
                      <a:cubicBezTo>
                        <a:pt x="201" y="1422"/>
                        <a:pt x="367" y="1322"/>
                        <a:pt x="534" y="1222"/>
                      </a:cubicBezTo>
                      <a:cubicBezTo>
                        <a:pt x="768" y="1122"/>
                        <a:pt x="934" y="955"/>
                        <a:pt x="1135" y="855"/>
                      </a:cubicBezTo>
                      <a:cubicBezTo>
                        <a:pt x="1435" y="655"/>
                        <a:pt x="1969" y="588"/>
                        <a:pt x="2135" y="288"/>
                      </a:cubicBezTo>
                      <a:cubicBezTo>
                        <a:pt x="2202" y="188"/>
                        <a:pt x="2169" y="88"/>
                        <a:pt x="2069" y="55"/>
                      </a:cubicBezTo>
                      <a:cubicBezTo>
                        <a:pt x="1999" y="16"/>
                        <a:pt x="1924" y="0"/>
                        <a:pt x="184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7" name="Google Shape;2247;p61"/>
                <p:cNvSpPr/>
                <p:nvPr/>
              </p:nvSpPr>
              <p:spPr>
                <a:xfrm rot="-419147">
                  <a:off x="1104242" y="4251250"/>
                  <a:ext cx="154593" cy="46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7" h="2389" extrusionOk="0">
                      <a:moveTo>
                        <a:pt x="3763" y="0"/>
                      </a:moveTo>
                      <a:cubicBezTo>
                        <a:pt x="2067" y="0"/>
                        <a:pt x="462" y="629"/>
                        <a:pt x="28" y="2247"/>
                      </a:cubicBezTo>
                      <a:cubicBezTo>
                        <a:pt x="0" y="2329"/>
                        <a:pt x="63" y="2389"/>
                        <a:pt x="123" y="2389"/>
                      </a:cubicBezTo>
                      <a:cubicBezTo>
                        <a:pt x="136" y="2389"/>
                        <a:pt x="149" y="2386"/>
                        <a:pt x="161" y="2380"/>
                      </a:cubicBezTo>
                      <a:cubicBezTo>
                        <a:pt x="1395" y="1946"/>
                        <a:pt x="2296" y="1179"/>
                        <a:pt x="3630" y="979"/>
                      </a:cubicBezTo>
                      <a:cubicBezTo>
                        <a:pt x="3908" y="941"/>
                        <a:pt x="4181" y="925"/>
                        <a:pt x="4449" y="925"/>
                      </a:cubicBezTo>
                      <a:cubicBezTo>
                        <a:pt x="5595" y="925"/>
                        <a:pt x="6664" y="1223"/>
                        <a:pt x="7800" y="1413"/>
                      </a:cubicBezTo>
                      <a:cubicBezTo>
                        <a:pt x="7866" y="1413"/>
                        <a:pt x="7866" y="1346"/>
                        <a:pt x="7833" y="1313"/>
                      </a:cubicBezTo>
                      <a:cubicBezTo>
                        <a:pt x="6955" y="530"/>
                        <a:pt x="5320" y="0"/>
                        <a:pt x="3763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8" name="Google Shape;2248;p61"/>
                <p:cNvSpPr/>
                <p:nvPr/>
              </p:nvSpPr>
              <p:spPr>
                <a:xfrm rot="-419032">
                  <a:off x="1080052" y="4195724"/>
                  <a:ext cx="144278" cy="366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893" extrusionOk="0">
                      <a:moveTo>
                        <a:pt x="559" y="0"/>
                      </a:moveTo>
                      <a:cubicBezTo>
                        <a:pt x="383" y="0"/>
                        <a:pt x="219" y="41"/>
                        <a:pt x="101" y="159"/>
                      </a:cubicBezTo>
                      <a:cubicBezTo>
                        <a:pt x="1" y="225"/>
                        <a:pt x="34" y="325"/>
                        <a:pt x="101" y="392"/>
                      </a:cubicBezTo>
                      <a:cubicBezTo>
                        <a:pt x="368" y="659"/>
                        <a:pt x="901" y="559"/>
                        <a:pt x="1235" y="626"/>
                      </a:cubicBezTo>
                      <a:cubicBezTo>
                        <a:pt x="1468" y="659"/>
                        <a:pt x="1702" y="759"/>
                        <a:pt x="1935" y="792"/>
                      </a:cubicBezTo>
                      <a:cubicBezTo>
                        <a:pt x="2136" y="826"/>
                        <a:pt x="2336" y="859"/>
                        <a:pt x="2502" y="892"/>
                      </a:cubicBezTo>
                      <a:cubicBezTo>
                        <a:pt x="2536" y="892"/>
                        <a:pt x="2536" y="859"/>
                        <a:pt x="2536" y="859"/>
                      </a:cubicBezTo>
                      <a:cubicBezTo>
                        <a:pt x="2169" y="459"/>
                        <a:pt x="1869" y="292"/>
                        <a:pt x="1335" y="159"/>
                      </a:cubicBezTo>
                      <a:cubicBezTo>
                        <a:pt x="1132" y="98"/>
                        <a:pt x="831" y="0"/>
                        <a:pt x="559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9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9" name="Google Shape;2249;p61"/>
              <p:cNvSpPr/>
              <p:nvPr/>
            </p:nvSpPr>
            <p:spPr>
              <a:xfrm rot="-10442518">
                <a:off x="7593607" y="3709611"/>
                <a:ext cx="283649" cy="36787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0" name="Google Shape;2250;p61"/>
          <p:cNvGrpSpPr/>
          <p:nvPr/>
        </p:nvGrpSpPr>
        <p:grpSpPr>
          <a:xfrm>
            <a:off x="5581929" y="2202510"/>
            <a:ext cx="1279110" cy="1478174"/>
            <a:chOff x="1501713" y="3668602"/>
            <a:chExt cx="1036640" cy="1197969"/>
          </a:xfrm>
        </p:grpSpPr>
        <p:sp>
          <p:nvSpPr>
            <p:cNvPr id="2251" name="Google Shape;2251;p61"/>
            <p:cNvSpPr/>
            <p:nvPr/>
          </p:nvSpPr>
          <p:spPr>
            <a:xfrm rot="285413" flipH="1">
              <a:off x="1550248" y="3710362"/>
              <a:ext cx="938237" cy="1119558"/>
            </a:xfrm>
            <a:custGeom>
              <a:avLst/>
              <a:gdLst/>
              <a:ahLst/>
              <a:cxnLst/>
              <a:rect l="l" t="t" r="r" b="b"/>
              <a:pathLst>
                <a:path w="48402" h="54586" extrusionOk="0">
                  <a:moveTo>
                    <a:pt x="6739" y="33492"/>
                  </a:moveTo>
                  <a:lnTo>
                    <a:pt x="7005" y="34325"/>
                  </a:lnTo>
                  <a:cubicBezTo>
                    <a:pt x="6905" y="34259"/>
                    <a:pt x="6805" y="34159"/>
                    <a:pt x="6672" y="34092"/>
                  </a:cubicBezTo>
                  <a:lnTo>
                    <a:pt x="6672" y="33992"/>
                  </a:lnTo>
                  <a:cubicBezTo>
                    <a:pt x="6705" y="33825"/>
                    <a:pt x="6739" y="33658"/>
                    <a:pt x="6739" y="33492"/>
                  </a:cubicBezTo>
                  <a:close/>
                  <a:moveTo>
                    <a:pt x="28054" y="1"/>
                  </a:moveTo>
                  <a:cubicBezTo>
                    <a:pt x="24485" y="1735"/>
                    <a:pt x="21716" y="4471"/>
                    <a:pt x="20248" y="7606"/>
                  </a:cubicBezTo>
                  <a:cubicBezTo>
                    <a:pt x="17513" y="8607"/>
                    <a:pt x="14878" y="9708"/>
                    <a:pt x="12743" y="11309"/>
                  </a:cubicBezTo>
                  <a:cubicBezTo>
                    <a:pt x="10808" y="12743"/>
                    <a:pt x="9307" y="14645"/>
                    <a:pt x="8773" y="16746"/>
                  </a:cubicBezTo>
                  <a:cubicBezTo>
                    <a:pt x="8340" y="16946"/>
                    <a:pt x="7939" y="17147"/>
                    <a:pt x="7572" y="17413"/>
                  </a:cubicBezTo>
                  <a:cubicBezTo>
                    <a:pt x="5371" y="19015"/>
                    <a:pt x="5071" y="22050"/>
                    <a:pt x="5204" y="24685"/>
                  </a:cubicBezTo>
                  <a:cubicBezTo>
                    <a:pt x="5304" y="26253"/>
                    <a:pt x="5471" y="27787"/>
                    <a:pt x="5738" y="29322"/>
                  </a:cubicBezTo>
                  <a:cubicBezTo>
                    <a:pt x="5905" y="30189"/>
                    <a:pt x="6105" y="31056"/>
                    <a:pt x="6305" y="31890"/>
                  </a:cubicBezTo>
                  <a:cubicBezTo>
                    <a:pt x="6138" y="32491"/>
                    <a:pt x="6005" y="33125"/>
                    <a:pt x="5938" y="33758"/>
                  </a:cubicBezTo>
                  <a:cubicBezTo>
                    <a:pt x="5625" y="33667"/>
                    <a:pt x="5287" y="33622"/>
                    <a:pt x="4940" y="33622"/>
                  </a:cubicBezTo>
                  <a:cubicBezTo>
                    <a:pt x="4143" y="33622"/>
                    <a:pt x="3300" y="33861"/>
                    <a:pt x="2602" y="34325"/>
                  </a:cubicBezTo>
                  <a:cubicBezTo>
                    <a:pt x="1401" y="35159"/>
                    <a:pt x="734" y="36460"/>
                    <a:pt x="467" y="37761"/>
                  </a:cubicBezTo>
                  <a:cubicBezTo>
                    <a:pt x="0" y="39796"/>
                    <a:pt x="401" y="41898"/>
                    <a:pt x="1568" y="43499"/>
                  </a:cubicBezTo>
                  <a:cubicBezTo>
                    <a:pt x="2702" y="45133"/>
                    <a:pt x="4570" y="46234"/>
                    <a:pt x="6739" y="46568"/>
                  </a:cubicBezTo>
                  <a:cubicBezTo>
                    <a:pt x="6878" y="46599"/>
                    <a:pt x="7024" y="46622"/>
                    <a:pt x="7171" y="46622"/>
                  </a:cubicBezTo>
                  <a:cubicBezTo>
                    <a:pt x="7341" y="46622"/>
                    <a:pt x="7511" y="46590"/>
                    <a:pt x="7673" y="46501"/>
                  </a:cubicBezTo>
                  <a:lnTo>
                    <a:pt x="7706" y="46501"/>
                  </a:lnTo>
                  <a:cubicBezTo>
                    <a:pt x="8973" y="48969"/>
                    <a:pt x="11175" y="50971"/>
                    <a:pt x="13944" y="51905"/>
                  </a:cubicBezTo>
                  <a:cubicBezTo>
                    <a:pt x="18547" y="53473"/>
                    <a:pt x="23184" y="54340"/>
                    <a:pt x="28020" y="54573"/>
                  </a:cubicBezTo>
                  <a:cubicBezTo>
                    <a:pt x="28191" y="54581"/>
                    <a:pt x="28361" y="54585"/>
                    <a:pt x="28530" y="54585"/>
                  </a:cubicBezTo>
                  <a:cubicBezTo>
                    <a:pt x="31208" y="54585"/>
                    <a:pt x="33716" y="53601"/>
                    <a:pt x="35693" y="51938"/>
                  </a:cubicBezTo>
                  <a:cubicBezTo>
                    <a:pt x="35893" y="52072"/>
                    <a:pt x="36093" y="52138"/>
                    <a:pt x="36326" y="52172"/>
                  </a:cubicBezTo>
                  <a:cubicBezTo>
                    <a:pt x="36953" y="52309"/>
                    <a:pt x="37579" y="52377"/>
                    <a:pt x="38194" y="52377"/>
                  </a:cubicBezTo>
                  <a:cubicBezTo>
                    <a:pt x="39674" y="52377"/>
                    <a:pt x="41086" y="51982"/>
                    <a:pt x="42264" y="51204"/>
                  </a:cubicBezTo>
                  <a:cubicBezTo>
                    <a:pt x="43932" y="50137"/>
                    <a:pt x="45066" y="48336"/>
                    <a:pt x="45400" y="46234"/>
                  </a:cubicBezTo>
                  <a:cubicBezTo>
                    <a:pt x="45600" y="44966"/>
                    <a:pt x="45466" y="43465"/>
                    <a:pt x="44666" y="42298"/>
                  </a:cubicBezTo>
                  <a:cubicBezTo>
                    <a:pt x="44065" y="41397"/>
                    <a:pt x="43098" y="40797"/>
                    <a:pt x="42131" y="40597"/>
                  </a:cubicBezTo>
                  <a:cubicBezTo>
                    <a:pt x="42131" y="40563"/>
                    <a:pt x="42131" y="40563"/>
                    <a:pt x="42131" y="40563"/>
                  </a:cubicBezTo>
                  <a:cubicBezTo>
                    <a:pt x="42231" y="40263"/>
                    <a:pt x="42297" y="39963"/>
                    <a:pt x="42364" y="39629"/>
                  </a:cubicBezTo>
                  <a:cubicBezTo>
                    <a:pt x="43098" y="38462"/>
                    <a:pt x="43832" y="37161"/>
                    <a:pt x="44532" y="35927"/>
                  </a:cubicBezTo>
                  <a:cubicBezTo>
                    <a:pt x="45166" y="34692"/>
                    <a:pt x="45766" y="33492"/>
                    <a:pt x="46300" y="32491"/>
                  </a:cubicBezTo>
                  <a:cubicBezTo>
                    <a:pt x="47468" y="30089"/>
                    <a:pt x="48402" y="27187"/>
                    <a:pt x="46967" y="24885"/>
                  </a:cubicBezTo>
                  <a:cubicBezTo>
                    <a:pt x="46767" y="24585"/>
                    <a:pt x="46567" y="24318"/>
                    <a:pt x="46334" y="24051"/>
                  </a:cubicBezTo>
                  <a:cubicBezTo>
                    <a:pt x="46300" y="22617"/>
                    <a:pt x="45666" y="21149"/>
                    <a:pt x="44732" y="19815"/>
                  </a:cubicBezTo>
                  <a:cubicBezTo>
                    <a:pt x="43565" y="18247"/>
                    <a:pt x="41964" y="16880"/>
                    <a:pt x="40262" y="15612"/>
                  </a:cubicBezTo>
                  <a:cubicBezTo>
                    <a:pt x="37661" y="13677"/>
                    <a:pt x="34859" y="11876"/>
                    <a:pt x="31823" y="10308"/>
                  </a:cubicBezTo>
                  <a:cubicBezTo>
                    <a:pt x="29788" y="7173"/>
                    <a:pt x="28454" y="3637"/>
                    <a:pt x="2805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6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2" name="Google Shape;2252;p61"/>
            <p:cNvGrpSpPr/>
            <p:nvPr/>
          </p:nvGrpSpPr>
          <p:grpSpPr>
            <a:xfrm rot="285413" flipH="1">
              <a:off x="1551582" y="3705254"/>
              <a:ext cx="938237" cy="1119537"/>
              <a:chOff x="2768850" y="3921688"/>
              <a:chExt cx="1210050" cy="1364625"/>
            </a:xfrm>
          </p:grpSpPr>
          <p:sp>
            <p:nvSpPr>
              <p:cNvPr id="2253" name="Google Shape;2253;p61"/>
              <p:cNvSpPr/>
              <p:nvPr/>
            </p:nvSpPr>
            <p:spPr>
              <a:xfrm>
                <a:off x="3644475" y="4934513"/>
                <a:ext cx="264375" cy="29660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11864" extrusionOk="0">
                    <a:moveTo>
                      <a:pt x="6418" y="1"/>
                    </a:moveTo>
                    <a:cubicBezTo>
                      <a:pt x="6312" y="1"/>
                      <a:pt x="6208" y="6"/>
                      <a:pt x="6105" y="17"/>
                    </a:cubicBezTo>
                    <a:cubicBezTo>
                      <a:pt x="4537" y="217"/>
                      <a:pt x="3403" y="1885"/>
                      <a:pt x="2702" y="3186"/>
                    </a:cubicBezTo>
                    <a:cubicBezTo>
                      <a:pt x="1668" y="5187"/>
                      <a:pt x="868" y="7356"/>
                      <a:pt x="234" y="9557"/>
                    </a:cubicBezTo>
                    <a:cubicBezTo>
                      <a:pt x="100" y="10091"/>
                      <a:pt x="0" y="10791"/>
                      <a:pt x="434" y="11258"/>
                    </a:cubicBezTo>
                    <a:cubicBezTo>
                      <a:pt x="668" y="11492"/>
                      <a:pt x="1001" y="11592"/>
                      <a:pt x="1301" y="11659"/>
                    </a:cubicBezTo>
                    <a:cubicBezTo>
                      <a:pt x="1928" y="11796"/>
                      <a:pt x="2557" y="11864"/>
                      <a:pt x="3175" y="11864"/>
                    </a:cubicBezTo>
                    <a:cubicBezTo>
                      <a:pt x="4663" y="11864"/>
                      <a:pt x="6084" y="11469"/>
                      <a:pt x="7239" y="10691"/>
                    </a:cubicBezTo>
                    <a:cubicBezTo>
                      <a:pt x="8907" y="9624"/>
                      <a:pt x="10041" y="7823"/>
                      <a:pt x="10375" y="5721"/>
                    </a:cubicBezTo>
                    <a:cubicBezTo>
                      <a:pt x="10575" y="4453"/>
                      <a:pt x="10441" y="2986"/>
                      <a:pt x="9641" y="1785"/>
                    </a:cubicBezTo>
                    <a:cubicBezTo>
                      <a:pt x="8905" y="682"/>
                      <a:pt x="7607" y="1"/>
                      <a:pt x="6418" y="1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61"/>
              <p:cNvSpPr/>
              <p:nvPr/>
            </p:nvSpPr>
            <p:spPr>
              <a:xfrm>
                <a:off x="2768850" y="4762213"/>
                <a:ext cx="219350" cy="325125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13005" extrusionOk="0">
                    <a:moveTo>
                      <a:pt x="4939" y="0"/>
                    </a:moveTo>
                    <a:cubicBezTo>
                      <a:pt x="4134" y="0"/>
                      <a:pt x="3288" y="248"/>
                      <a:pt x="2602" y="738"/>
                    </a:cubicBezTo>
                    <a:cubicBezTo>
                      <a:pt x="1401" y="1538"/>
                      <a:pt x="734" y="2873"/>
                      <a:pt x="467" y="4140"/>
                    </a:cubicBezTo>
                    <a:cubicBezTo>
                      <a:pt x="0" y="6175"/>
                      <a:pt x="401" y="8277"/>
                      <a:pt x="1568" y="9878"/>
                    </a:cubicBezTo>
                    <a:cubicBezTo>
                      <a:pt x="2702" y="11512"/>
                      <a:pt x="4570" y="12613"/>
                      <a:pt x="6739" y="12947"/>
                    </a:cubicBezTo>
                    <a:cubicBezTo>
                      <a:pt x="6889" y="12980"/>
                      <a:pt x="7047" y="13005"/>
                      <a:pt x="7210" y="13005"/>
                    </a:cubicBezTo>
                    <a:cubicBezTo>
                      <a:pt x="7372" y="13005"/>
                      <a:pt x="7539" y="12980"/>
                      <a:pt x="7706" y="12913"/>
                    </a:cubicBezTo>
                    <a:cubicBezTo>
                      <a:pt x="8273" y="12646"/>
                      <a:pt x="8440" y="11946"/>
                      <a:pt x="8506" y="11379"/>
                    </a:cubicBezTo>
                    <a:cubicBezTo>
                      <a:pt x="8707" y="9077"/>
                      <a:pt x="8773" y="6776"/>
                      <a:pt x="8540" y="4574"/>
                    </a:cubicBezTo>
                    <a:cubicBezTo>
                      <a:pt x="8373" y="3106"/>
                      <a:pt x="7906" y="1105"/>
                      <a:pt x="6505" y="371"/>
                    </a:cubicBezTo>
                    <a:cubicBezTo>
                      <a:pt x="6050" y="123"/>
                      <a:pt x="5505" y="0"/>
                      <a:pt x="4939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61"/>
              <p:cNvSpPr/>
              <p:nvPr/>
            </p:nvSpPr>
            <p:spPr>
              <a:xfrm>
                <a:off x="2916450" y="4364163"/>
                <a:ext cx="916525" cy="922150"/>
              </a:xfrm>
              <a:custGeom>
                <a:avLst/>
                <a:gdLst/>
                <a:ahLst/>
                <a:cxnLst/>
                <a:rect l="l" t="t" r="r" b="b"/>
                <a:pathLst>
                  <a:path w="36661" h="36886" extrusionOk="0">
                    <a:moveTo>
                      <a:pt x="13956" y="0"/>
                    </a:moveTo>
                    <a:cubicBezTo>
                      <a:pt x="8945" y="0"/>
                      <a:pt x="4524" y="3463"/>
                      <a:pt x="3270" y="8354"/>
                    </a:cubicBezTo>
                    <a:cubicBezTo>
                      <a:pt x="2102" y="12957"/>
                      <a:pt x="1235" y="17627"/>
                      <a:pt x="634" y="22331"/>
                    </a:cubicBezTo>
                    <a:cubicBezTo>
                      <a:pt x="1" y="27534"/>
                      <a:pt x="3069" y="32538"/>
                      <a:pt x="8073" y="34206"/>
                    </a:cubicBezTo>
                    <a:cubicBezTo>
                      <a:pt x="12643" y="35774"/>
                      <a:pt x="17280" y="36641"/>
                      <a:pt x="22116" y="36874"/>
                    </a:cubicBezTo>
                    <a:cubicBezTo>
                      <a:pt x="22283" y="36882"/>
                      <a:pt x="22448" y="36885"/>
                      <a:pt x="22613" y="36885"/>
                    </a:cubicBezTo>
                    <a:cubicBezTo>
                      <a:pt x="27678" y="36885"/>
                      <a:pt x="32098" y="33444"/>
                      <a:pt x="33358" y="28502"/>
                    </a:cubicBezTo>
                    <a:cubicBezTo>
                      <a:pt x="34525" y="23932"/>
                      <a:pt x="35426" y="19262"/>
                      <a:pt x="35993" y="14558"/>
                    </a:cubicBezTo>
                    <a:cubicBezTo>
                      <a:pt x="36660" y="9321"/>
                      <a:pt x="33558" y="4351"/>
                      <a:pt x="28588" y="2683"/>
                    </a:cubicBezTo>
                    <a:cubicBezTo>
                      <a:pt x="24018" y="1115"/>
                      <a:pt x="19348" y="248"/>
                      <a:pt x="14511" y="15"/>
                    </a:cubicBezTo>
                    <a:cubicBezTo>
                      <a:pt x="14325" y="5"/>
                      <a:pt x="14140" y="0"/>
                      <a:pt x="13956" y="0"/>
                    </a:cubicBezTo>
                    <a:close/>
                  </a:path>
                </a:pathLst>
              </a:custGeom>
              <a:solidFill>
                <a:srgbClr val="EC8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61"/>
              <p:cNvSpPr/>
              <p:nvPr/>
            </p:nvSpPr>
            <p:spPr>
              <a:xfrm>
                <a:off x="3275050" y="4976288"/>
                <a:ext cx="121775" cy="654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2616" extrusionOk="0">
                    <a:moveTo>
                      <a:pt x="2385" y="1"/>
                    </a:moveTo>
                    <a:cubicBezTo>
                      <a:pt x="1908" y="1"/>
                      <a:pt x="1449" y="152"/>
                      <a:pt x="1068" y="381"/>
                    </a:cubicBezTo>
                    <a:cubicBezTo>
                      <a:pt x="567" y="714"/>
                      <a:pt x="134" y="1181"/>
                      <a:pt x="0" y="1715"/>
                    </a:cubicBezTo>
                    <a:cubicBezTo>
                      <a:pt x="367" y="1281"/>
                      <a:pt x="801" y="1015"/>
                      <a:pt x="1301" y="814"/>
                    </a:cubicBezTo>
                    <a:cubicBezTo>
                      <a:pt x="1651" y="664"/>
                      <a:pt x="2020" y="589"/>
                      <a:pt x="2366" y="589"/>
                    </a:cubicBezTo>
                    <a:cubicBezTo>
                      <a:pt x="2481" y="589"/>
                      <a:pt x="2594" y="598"/>
                      <a:pt x="2702" y="614"/>
                    </a:cubicBezTo>
                    <a:cubicBezTo>
                      <a:pt x="3202" y="714"/>
                      <a:pt x="3603" y="948"/>
                      <a:pt x="3970" y="1315"/>
                    </a:cubicBezTo>
                    <a:cubicBezTo>
                      <a:pt x="4303" y="1682"/>
                      <a:pt x="4570" y="2149"/>
                      <a:pt x="4870" y="2616"/>
                    </a:cubicBezTo>
                    <a:cubicBezTo>
                      <a:pt x="4837" y="2082"/>
                      <a:pt x="4670" y="1515"/>
                      <a:pt x="4337" y="1015"/>
                    </a:cubicBezTo>
                    <a:cubicBezTo>
                      <a:pt x="4170" y="781"/>
                      <a:pt x="3936" y="548"/>
                      <a:pt x="3669" y="381"/>
                    </a:cubicBezTo>
                    <a:cubicBezTo>
                      <a:pt x="3436" y="214"/>
                      <a:pt x="3136" y="81"/>
                      <a:pt x="2836" y="47"/>
                    </a:cubicBezTo>
                    <a:cubicBezTo>
                      <a:pt x="2685" y="15"/>
                      <a:pt x="2534" y="1"/>
                      <a:pt x="238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61"/>
              <p:cNvSpPr/>
              <p:nvPr/>
            </p:nvSpPr>
            <p:spPr>
              <a:xfrm>
                <a:off x="3479350" y="4872788"/>
                <a:ext cx="203500" cy="173075"/>
              </a:xfrm>
              <a:custGeom>
                <a:avLst/>
                <a:gdLst/>
                <a:ahLst/>
                <a:cxnLst/>
                <a:rect l="l" t="t" r="r" b="b"/>
                <a:pathLst>
                  <a:path w="8140" h="6923" extrusionOk="0">
                    <a:moveTo>
                      <a:pt x="4460" y="0"/>
                    </a:moveTo>
                    <a:cubicBezTo>
                      <a:pt x="3892" y="0"/>
                      <a:pt x="3324" y="109"/>
                      <a:pt x="2803" y="318"/>
                    </a:cubicBezTo>
                    <a:cubicBezTo>
                      <a:pt x="1468" y="885"/>
                      <a:pt x="468" y="2086"/>
                      <a:pt x="167" y="3487"/>
                    </a:cubicBezTo>
                    <a:cubicBezTo>
                      <a:pt x="1" y="4120"/>
                      <a:pt x="1" y="4754"/>
                      <a:pt x="167" y="5388"/>
                    </a:cubicBezTo>
                    <a:cubicBezTo>
                      <a:pt x="234" y="5588"/>
                      <a:pt x="334" y="5822"/>
                      <a:pt x="434" y="6022"/>
                    </a:cubicBezTo>
                    <a:cubicBezTo>
                      <a:pt x="1075" y="5826"/>
                      <a:pt x="1744" y="5735"/>
                      <a:pt x="2420" y="5735"/>
                    </a:cubicBezTo>
                    <a:cubicBezTo>
                      <a:pt x="3928" y="5735"/>
                      <a:pt x="5470" y="6186"/>
                      <a:pt x="6806" y="6922"/>
                    </a:cubicBezTo>
                    <a:cubicBezTo>
                      <a:pt x="6939" y="6822"/>
                      <a:pt x="7072" y="6689"/>
                      <a:pt x="7206" y="6556"/>
                    </a:cubicBezTo>
                    <a:cubicBezTo>
                      <a:pt x="7840" y="5755"/>
                      <a:pt x="8140" y="4688"/>
                      <a:pt x="8073" y="3653"/>
                    </a:cubicBezTo>
                    <a:cubicBezTo>
                      <a:pt x="7973" y="2586"/>
                      <a:pt x="7473" y="1052"/>
                      <a:pt x="6472" y="518"/>
                    </a:cubicBezTo>
                    <a:cubicBezTo>
                      <a:pt x="5863" y="167"/>
                      <a:pt x="5162" y="0"/>
                      <a:pt x="44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61"/>
              <p:cNvSpPr/>
              <p:nvPr/>
            </p:nvSpPr>
            <p:spPr>
              <a:xfrm>
                <a:off x="3487700" y="4908813"/>
                <a:ext cx="146800" cy="118700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4748" extrusionOk="0">
                    <a:moveTo>
                      <a:pt x="2894" y="0"/>
                    </a:moveTo>
                    <a:cubicBezTo>
                      <a:pt x="1562" y="0"/>
                      <a:pt x="400" y="912"/>
                      <a:pt x="134" y="2246"/>
                    </a:cubicBezTo>
                    <a:cubicBezTo>
                      <a:pt x="0" y="3046"/>
                      <a:pt x="200" y="3847"/>
                      <a:pt x="667" y="4447"/>
                    </a:cubicBezTo>
                    <a:cubicBezTo>
                      <a:pt x="1131" y="4343"/>
                      <a:pt x="1610" y="4295"/>
                      <a:pt x="2095" y="4295"/>
                    </a:cubicBezTo>
                    <a:cubicBezTo>
                      <a:pt x="3005" y="4295"/>
                      <a:pt x="3933" y="4465"/>
                      <a:pt x="4804" y="4748"/>
                    </a:cubicBezTo>
                    <a:cubicBezTo>
                      <a:pt x="5204" y="4381"/>
                      <a:pt x="5504" y="3880"/>
                      <a:pt x="5604" y="3280"/>
                    </a:cubicBezTo>
                    <a:cubicBezTo>
                      <a:pt x="5871" y="1779"/>
                      <a:pt x="4904" y="344"/>
                      <a:pt x="3403" y="44"/>
                    </a:cubicBezTo>
                    <a:cubicBezTo>
                      <a:pt x="3231" y="14"/>
                      <a:pt x="3061" y="0"/>
                      <a:pt x="28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61"/>
              <p:cNvSpPr/>
              <p:nvPr/>
            </p:nvSpPr>
            <p:spPr>
              <a:xfrm>
                <a:off x="3540400" y="4865713"/>
                <a:ext cx="153325" cy="10797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4319" extrusionOk="0">
                    <a:moveTo>
                      <a:pt x="2277" y="1"/>
                    </a:moveTo>
                    <a:cubicBezTo>
                      <a:pt x="1538" y="1"/>
                      <a:pt x="760" y="228"/>
                      <a:pt x="27" y="734"/>
                    </a:cubicBezTo>
                    <a:cubicBezTo>
                      <a:pt x="0" y="734"/>
                      <a:pt x="16" y="777"/>
                      <a:pt x="41" y="777"/>
                    </a:cubicBezTo>
                    <a:cubicBezTo>
                      <a:pt x="47" y="777"/>
                      <a:pt x="54" y="774"/>
                      <a:pt x="60" y="768"/>
                    </a:cubicBezTo>
                    <a:cubicBezTo>
                      <a:pt x="534" y="563"/>
                      <a:pt x="1024" y="469"/>
                      <a:pt x="1508" y="469"/>
                    </a:cubicBezTo>
                    <a:cubicBezTo>
                      <a:pt x="3552" y="469"/>
                      <a:pt x="5496" y="2146"/>
                      <a:pt x="5631" y="4303"/>
                    </a:cubicBezTo>
                    <a:cubicBezTo>
                      <a:pt x="5631" y="4303"/>
                      <a:pt x="5646" y="4318"/>
                      <a:pt x="5656" y="4318"/>
                    </a:cubicBezTo>
                    <a:cubicBezTo>
                      <a:pt x="5661" y="4318"/>
                      <a:pt x="5664" y="4314"/>
                      <a:pt x="5664" y="4303"/>
                    </a:cubicBezTo>
                    <a:cubicBezTo>
                      <a:pt x="6133" y="1815"/>
                      <a:pt x="4363" y="1"/>
                      <a:pt x="227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61"/>
              <p:cNvSpPr/>
              <p:nvPr/>
            </p:nvSpPr>
            <p:spPr>
              <a:xfrm>
                <a:off x="3031525" y="4784213"/>
                <a:ext cx="205175" cy="184100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7364" extrusionOk="0">
                    <a:moveTo>
                      <a:pt x="3680" y="1"/>
                    </a:moveTo>
                    <a:cubicBezTo>
                      <a:pt x="3531" y="1"/>
                      <a:pt x="3383" y="9"/>
                      <a:pt x="3237" y="25"/>
                    </a:cubicBezTo>
                    <a:cubicBezTo>
                      <a:pt x="2102" y="191"/>
                      <a:pt x="1068" y="1426"/>
                      <a:pt x="568" y="2393"/>
                    </a:cubicBezTo>
                    <a:cubicBezTo>
                      <a:pt x="134" y="3294"/>
                      <a:pt x="1" y="4394"/>
                      <a:pt x="334" y="5395"/>
                    </a:cubicBezTo>
                    <a:cubicBezTo>
                      <a:pt x="401" y="5562"/>
                      <a:pt x="468" y="5729"/>
                      <a:pt x="535" y="5896"/>
                    </a:cubicBezTo>
                    <a:cubicBezTo>
                      <a:pt x="975" y="5835"/>
                      <a:pt x="1423" y="5805"/>
                      <a:pt x="1872" y="5805"/>
                    </a:cubicBezTo>
                    <a:cubicBezTo>
                      <a:pt x="3668" y="5805"/>
                      <a:pt x="5471" y="6296"/>
                      <a:pt x="6806" y="7363"/>
                    </a:cubicBezTo>
                    <a:cubicBezTo>
                      <a:pt x="6973" y="7230"/>
                      <a:pt x="7139" y="7063"/>
                      <a:pt x="7273" y="6863"/>
                    </a:cubicBezTo>
                    <a:cubicBezTo>
                      <a:pt x="7673" y="6363"/>
                      <a:pt x="7907" y="5762"/>
                      <a:pt x="8007" y="5128"/>
                    </a:cubicBezTo>
                    <a:cubicBezTo>
                      <a:pt x="8207" y="3727"/>
                      <a:pt x="7706" y="2193"/>
                      <a:pt x="6706" y="1226"/>
                    </a:cubicBezTo>
                    <a:cubicBezTo>
                      <a:pt x="5912" y="432"/>
                      <a:pt x="4782" y="1"/>
                      <a:pt x="36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61"/>
              <p:cNvSpPr/>
              <p:nvPr/>
            </p:nvSpPr>
            <p:spPr>
              <a:xfrm>
                <a:off x="3083250" y="4831863"/>
                <a:ext cx="145950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124" extrusionOk="0">
                    <a:moveTo>
                      <a:pt x="2801" y="0"/>
                    </a:moveTo>
                    <a:cubicBezTo>
                      <a:pt x="1507" y="0"/>
                      <a:pt x="364" y="934"/>
                      <a:pt x="100" y="2255"/>
                    </a:cubicBezTo>
                    <a:cubicBezTo>
                      <a:pt x="0" y="2822"/>
                      <a:pt x="67" y="3422"/>
                      <a:pt x="300" y="3923"/>
                    </a:cubicBezTo>
                    <a:cubicBezTo>
                      <a:pt x="1735" y="3990"/>
                      <a:pt x="3136" y="4356"/>
                      <a:pt x="4303" y="5124"/>
                    </a:cubicBezTo>
                    <a:cubicBezTo>
                      <a:pt x="4937" y="4757"/>
                      <a:pt x="5404" y="4090"/>
                      <a:pt x="5571" y="3289"/>
                    </a:cubicBezTo>
                    <a:cubicBezTo>
                      <a:pt x="5838" y="1788"/>
                      <a:pt x="4870" y="320"/>
                      <a:pt x="3336" y="53"/>
                    </a:cubicBezTo>
                    <a:cubicBezTo>
                      <a:pt x="3156" y="17"/>
                      <a:pt x="2977" y="0"/>
                      <a:pt x="28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61"/>
              <p:cNvSpPr/>
              <p:nvPr/>
            </p:nvSpPr>
            <p:spPr>
              <a:xfrm>
                <a:off x="3042375" y="4776688"/>
                <a:ext cx="163475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3028" extrusionOk="0">
                    <a:moveTo>
                      <a:pt x="3424" y="1"/>
                    </a:moveTo>
                    <a:cubicBezTo>
                      <a:pt x="1849" y="1"/>
                      <a:pt x="350" y="1069"/>
                      <a:pt x="1" y="3028"/>
                    </a:cubicBezTo>
                    <a:cubicBezTo>
                      <a:pt x="692" y="1542"/>
                      <a:pt x="2240" y="690"/>
                      <a:pt x="3774" y="690"/>
                    </a:cubicBezTo>
                    <a:cubicBezTo>
                      <a:pt x="4755" y="690"/>
                      <a:pt x="5730" y="1039"/>
                      <a:pt x="6472" y="1793"/>
                    </a:cubicBezTo>
                    <a:cubicBezTo>
                      <a:pt x="6478" y="1800"/>
                      <a:pt x="6485" y="1802"/>
                      <a:pt x="6491" y="1802"/>
                    </a:cubicBezTo>
                    <a:cubicBezTo>
                      <a:pt x="6517" y="1802"/>
                      <a:pt x="6539" y="1754"/>
                      <a:pt x="6539" y="1727"/>
                    </a:cubicBezTo>
                    <a:cubicBezTo>
                      <a:pt x="5729" y="554"/>
                      <a:pt x="4557" y="1"/>
                      <a:pt x="34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61"/>
              <p:cNvSpPr/>
              <p:nvPr/>
            </p:nvSpPr>
            <p:spPr>
              <a:xfrm>
                <a:off x="3520225" y="4764763"/>
                <a:ext cx="211525" cy="69725"/>
              </a:xfrm>
              <a:custGeom>
                <a:avLst/>
                <a:gdLst/>
                <a:ahLst/>
                <a:cxnLst/>
                <a:rect l="l" t="t" r="r" b="b"/>
                <a:pathLst>
                  <a:path w="8461" h="2789" extrusionOk="0">
                    <a:moveTo>
                      <a:pt x="3097" y="1"/>
                    </a:moveTo>
                    <a:cubicBezTo>
                      <a:pt x="2191" y="1"/>
                      <a:pt x="1263" y="181"/>
                      <a:pt x="367" y="569"/>
                    </a:cubicBezTo>
                    <a:cubicBezTo>
                      <a:pt x="200" y="636"/>
                      <a:pt x="67" y="836"/>
                      <a:pt x="34" y="1003"/>
                    </a:cubicBezTo>
                    <a:cubicBezTo>
                      <a:pt x="0" y="1170"/>
                      <a:pt x="34" y="1203"/>
                      <a:pt x="100" y="1370"/>
                    </a:cubicBezTo>
                    <a:cubicBezTo>
                      <a:pt x="177" y="1472"/>
                      <a:pt x="292" y="1515"/>
                      <a:pt x="417" y="1515"/>
                    </a:cubicBezTo>
                    <a:cubicBezTo>
                      <a:pt x="455" y="1515"/>
                      <a:pt x="495" y="1511"/>
                      <a:pt x="534" y="1503"/>
                    </a:cubicBezTo>
                    <a:cubicBezTo>
                      <a:pt x="1465" y="1344"/>
                      <a:pt x="2356" y="1253"/>
                      <a:pt x="3210" y="1253"/>
                    </a:cubicBezTo>
                    <a:cubicBezTo>
                      <a:pt x="5051" y="1253"/>
                      <a:pt x="6724" y="1677"/>
                      <a:pt x="8273" y="2771"/>
                    </a:cubicBezTo>
                    <a:cubicBezTo>
                      <a:pt x="8286" y="2783"/>
                      <a:pt x="8301" y="2789"/>
                      <a:pt x="8316" y="2789"/>
                    </a:cubicBezTo>
                    <a:cubicBezTo>
                      <a:pt x="8383" y="2789"/>
                      <a:pt x="8460" y="2691"/>
                      <a:pt x="8406" y="2637"/>
                    </a:cubicBezTo>
                    <a:cubicBezTo>
                      <a:pt x="7236" y="999"/>
                      <a:pt x="5228" y="1"/>
                      <a:pt x="3097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4" name="Google Shape;2264;p61"/>
              <p:cNvSpPr/>
              <p:nvPr/>
            </p:nvSpPr>
            <p:spPr>
              <a:xfrm>
                <a:off x="3039200" y="4675838"/>
                <a:ext cx="21252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8501" h="2877" extrusionOk="0">
                    <a:moveTo>
                      <a:pt x="3494" y="1"/>
                    </a:moveTo>
                    <a:cubicBezTo>
                      <a:pt x="2265" y="1"/>
                      <a:pt x="1064" y="336"/>
                      <a:pt x="61" y="991"/>
                    </a:cubicBezTo>
                    <a:cubicBezTo>
                      <a:pt x="0" y="1021"/>
                      <a:pt x="50" y="1162"/>
                      <a:pt x="110" y="1162"/>
                    </a:cubicBezTo>
                    <a:cubicBezTo>
                      <a:pt x="116" y="1162"/>
                      <a:pt x="122" y="1160"/>
                      <a:pt x="128" y="1157"/>
                    </a:cubicBezTo>
                    <a:cubicBezTo>
                      <a:pt x="787" y="1003"/>
                      <a:pt x="1431" y="929"/>
                      <a:pt x="2063" y="929"/>
                    </a:cubicBezTo>
                    <a:cubicBezTo>
                      <a:pt x="4024" y="929"/>
                      <a:pt x="5883" y="1632"/>
                      <a:pt x="7800" y="2792"/>
                    </a:cubicBezTo>
                    <a:cubicBezTo>
                      <a:pt x="7905" y="2834"/>
                      <a:pt x="8011" y="2876"/>
                      <a:pt x="8108" y="2876"/>
                    </a:cubicBezTo>
                    <a:cubicBezTo>
                      <a:pt x="8164" y="2876"/>
                      <a:pt x="8218" y="2862"/>
                      <a:pt x="8267" y="2825"/>
                    </a:cubicBezTo>
                    <a:cubicBezTo>
                      <a:pt x="8400" y="2725"/>
                      <a:pt x="8433" y="2692"/>
                      <a:pt x="8467" y="2525"/>
                    </a:cubicBezTo>
                    <a:cubicBezTo>
                      <a:pt x="8500" y="2358"/>
                      <a:pt x="8433" y="2125"/>
                      <a:pt x="8333" y="1991"/>
                    </a:cubicBezTo>
                    <a:cubicBezTo>
                      <a:pt x="6974" y="651"/>
                      <a:pt x="5207" y="1"/>
                      <a:pt x="3494" y="1"/>
                    </a:cubicBezTo>
                    <a:close/>
                  </a:path>
                </a:pathLst>
              </a:custGeom>
              <a:solidFill>
                <a:srgbClr val="3341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5" name="Google Shape;2265;p61"/>
              <p:cNvSpPr/>
              <p:nvPr/>
            </p:nvSpPr>
            <p:spPr>
              <a:xfrm>
                <a:off x="3116600" y="5038338"/>
                <a:ext cx="413650" cy="132825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5313" extrusionOk="0">
                    <a:moveTo>
                      <a:pt x="893" y="1"/>
                    </a:moveTo>
                    <a:cubicBezTo>
                      <a:pt x="755" y="1"/>
                      <a:pt x="620" y="41"/>
                      <a:pt x="501" y="134"/>
                    </a:cubicBezTo>
                    <a:cubicBezTo>
                      <a:pt x="200" y="367"/>
                      <a:pt x="0" y="734"/>
                      <a:pt x="100" y="1134"/>
                    </a:cubicBezTo>
                    <a:cubicBezTo>
                      <a:pt x="234" y="1735"/>
                      <a:pt x="934" y="1935"/>
                      <a:pt x="1401" y="2235"/>
                    </a:cubicBezTo>
                    <a:cubicBezTo>
                      <a:pt x="2068" y="2669"/>
                      <a:pt x="2636" y="3169"/>
                      <a:pt x="3336" y="3536"/>
                    </a:cubicBezTo>
                    <a:cubicBezTo>
                      <a:pt x="4437" y="4137"/>
                      <a:pt x="5704" y="4503"/>
                      <a:pt x="6972" y="4770"/>
                    </a:cubicBezTo>
                    <a:cubicBezTo>
                      <a:pt x="7239" y="4837"/>
                      <a:pt x="7506" y="4870"/>
                      <a:pt x="7773" y="4904"/>
                    </a:cubicBezTo>
                    <a:cubicBezTo>
                      <a:pt x="8039" y="4970"/>
                      <a:pt x="8306" y="5037"/>
                      <a:pt x="8573" y="5071"/>
                    </a:cubicBezTo>
                    <a:cubicBezTo>
                      <a:pt x="9439" y="5207"/>
                      <a:pt x="10321" y="5313"/>
                      <a:pt x="11197" y="5313"/>
                    </a:cubicBezTo>
                    <a:cubicBezTo>
                      <a:pt x="11603" y="5313"/>
                      <a:pt x="12008" y="5290"/>
                      <a:pt x="12409" y="5237"/>
                    </a:cubicBezTo>
                    <a:cubicBezTo>
                      <a:pt x="13176" y="5171"/>
                      <a:pt x="13910" y="4904"/>
                      <a:pt x="14677" y="4770"/>
                    </a:cubicBezTo>
                    <a:cubicBezTo>
                      <a:pt x="15211" y="4637"/>
                      <a:pt x="15945" y="4704"/>
                      <a:pt x="16279" y="4203"/>
                    </a:cubicBezTo>
                    <a:cubicBezTo>
                      <a:pt x="16545" y="3870"/>
                      <a:pt x="16479" y="3469"/>
                      <a:pt x="16279" y="3136"/>
                    </a:cubicBezTo>
                    <a:cubicBezTo>
                      <a:pt x="16134" y="2895"/>
                      <a:pt x="15885" y="2793"/>
                      <a:pt x="15619" y="2793"/>
                    </a:cubicBezTo>
                    <a:cubicBezTo>
                      <a:pt x="15517" y="2793"/>
                      <a:pt x="15413" y="2808"/>
                      <a:pt x="15311" y="2836"/>
                    </a:cubicBezTo>
                    <a:cubicBezTo>
                      <a:pt x="15011" y="2902"/>
                      <a:pt x="14744" y="3102"/>
                      <a:pt x="14544" y="3369"/>
                    </a:cubicBezTo>
                    <a:cubicBezTo>
                      <a:pt x="14544" y="3369"/>
                      <a:pt x="14511" y="3403"/>
                      <a:pt x="14511" y="3436"/>
                    </a:cubicBezTo>
                    <a:cubicBezTo>
                      <a:pt x="14377" y="3636"/>
                      <a:pt x="14277" y="3870"/>
                      <a:pt x="14044" y="4036"/>
                    </a:cubicBezTo>
                    <a:cubicBezTo>
                      <a:pt x="13477" y="4537"/>
                      <a:pt x="12643" y="4770"/>
                      <a:pt x="11809" y="4837"/>
                    </a:cubicBezTo>
                    <a:cubicBezTo>
                      <a:pt x="11575" y="4854"/>
                      <a:pt x="11350" y="4862"/>
                      <a:pt x="11125" y="4862"/>
                    </a:cubicBezTo>
                    <a:cubicBezTo>
                      <a:pt x="10900" y="4862"/>
                      <a:pt x="10675" y="4854"/>
                      <a:pt x="10441" y="4837"/>
                    </a:cubicBezTo>
                    <a:cubicBezTo>
                      <a:pt x="9607" y="4837"/>
                      <a:pt x="8740" y="4737"/>
                      <a:pt x="7906" y="4604"/>
                    </a:cubicBezTo>
                    <a:lnTo>
                      <a:pt x="7839" y="4570"/>
                    </a:lnTo>
                    <a:lnTo>
                      <a:pt x="7773" y="4570"/>
                    </a:lnTo>
                    <a:cubicBezTo>
                      <a:pt x="6939" y="4403"/>
                      <a:pt x="6105" y="4170"/>
                      <a:pt x="5304" y="3870"/>
                    </a:cubicBezTo>
                    <a:cubicBezTo>
                      <a:pt x="4870" y="3736"/>
                      <a:pt x="4437" y="3569"/>
                      <a:pt x="4037" y="3369"/>
                    </a:cubicBezTo>
                    <a:cubicBezTo>
                      <a:pt x="3269" y="3002"/>
                      <a:pt x="2602" y="2502"/>
                      <a:pt x="2235" y="1802"/>
                    </a:cubicBezTo>
                    <a:cubicBezTo>
                      <a:pt x="2102" y="1568"/>
                      <a:pt x="2102" y="1335"/>
                      <a:pt x="2035" y="1068"/>
                    </a:cubicBezTo>
                    <a:cubicBezTo>
                      <a:pt x="2035" y="1034"/>
                      <a:pt x="2035" y="1001"/>
                      <a:pt x="2035" y="1001"/>
                    </a:cubicBezTo>
                    <a:cubicBezTo>
                      <a:pt x="1968" y="701"/>
                      <a:pt x="1768" y="401"/>
                      <a:pt x="1501" y="234"/>
                    </a:cubicBezTo>
                    <a:cubicBezTo>
                      <a:pt x="1321" y="93"/>
                      <a:pt x="1103" y="1"/>
                      <a:pt x="893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61"/>
              <p:cNvSpPr/>
              <p:nvPr/>
            </p:nvSpPr>
            <p:spPr>
              <a:xfrm>
                <a:off x="3695825" y="5030288"/>
                <a:ext cx="1752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7009" h="5768" extrusionOk="0">
                    <a:moveTo>
                      <a:pt x="6986" y="1123"/>
                    </a:moveTo>
                    <a:cubicBezTo>
                      <a:pt x="6986" y="1134"/>
                      <a:pt x="6990" y="1138"/>
                      <a:pt x="6994" y="1138"/>
                    </a:cubicBezTo>
                    <a:cubicBezTo>
                      <a:pt x="7001" y="1138"/>
                      <a:pt x="7008" y="1123"/>
                      <a:pt x="6986" y="1123"/>
                    </a:cubicBezTo>
                    <a:close/>
                    <a:moveTo>
                      <a:pt x="5477" y="1"/>
                    </a:moveTo>
                    <a:cubicBezTo>
                      <a:pt x="4870" y="1"/>
                      <a:pt x="4213" y="315"/>
                      <a:pt x="3617" y="656"/>
                    </a:cubicBezTo>
                    <a:cubicBezTo>
                      <a:pt x="2850" y="1123"/>
                      <a:pt x="2183" y="1757"/>
                      <a:pt x="1616" y="2457"/>
                    </a:cubicBezTo>
                    <a:cubicBezTo>
                      <a:pt x="1349" y="2791"/>
                      <a:pt x="1149" y="3124"/>
                      <a:pt x="915" y="3458"/>
                    </a:cubicBezTo>
                    <a:cubicBezTo>
                      <a:pt x="615" y="3992"/>
                      <a:pt x="348" y="4559"/>
                      <a:pt x="115" y="5159"/>
                    </a:cubicBezTo>
                    <a:cubicBezTo>
                      <a:pt x="0" y="5479"/>
                      <a:pt x="230" y="5767"/>
                      <a:pt x="451" y="5767"/>
                    </a:cubicBezTo>
                    <a:cubicBezTo>
                      <a:pt x="553" y="5767"/>
                      <a:pt x="652" y="5706"/>
                      <a:pt x="715" y="5559"/>
                    </a:cubicBezTo>
                    <a:cubicBezTo>
                      <a:pt x="1049" y="4659"/>
                      <a:pt x="1482" y="3858"/>
                      <a:pt x="2016" y="3158"/>
                    </a:cubicBezTo>
                    <a:cubicBezTo>
                      <a:pt x="2431" y="3070"/>
                      <a:pt x="2896" y="3004"/>
                      <a:pt x="3350" y="3004"/>
                    </a:cubicBezTo>
                    <a:cubicBezTo>
                      <a:pt x="4283" y="3004"/>
                      <a:pt x="5171" y="3283"/>
                      <a:pt x="5485" y="4225"/>
                    </a:cubicBezTo>
                    <a:cubicBezTo>
                      <a:pt x="5485" y="4225"/>
                      <a:pt x="5519" y="4225"/>
                      <a:pt x="5519" y="4192"/>
                    </a:cubicBezTo>
                    <a:cubicBezTo>
                      <a:pt x="5547" y="2610"/>
                      <a:pt x="4460" y="2268"/>
                      <a:pt x="3326" y="2268"/>
                    </a:cubicBezTo>
                    <a:cubicBezTo>
                      <a:pt x="3145" y="2268"/>
                      <a:pt x="2962" y="2277"/>
                      <a:pt x="2783" y="2290"/>
                    </a:cubicBezTo>
                    <a:cubicBezTo>
                      <a:pt x="2783" y="2257"/>
                      <a:pt x="2817" y="2257"/>
                      <a:pt x="2817" y="2224"/>
                    </a:cubicBezTo>
                    <a:cubicBezTo>
                      <a:pt x="3541" y="1572"/>
                      <a:pt x="4737" y="658"/>
                      <a:pt x="5823" y="658"/>
                    </a:cubicBezTo>
                    <a:cubicBezTo>
                      <a:pt x="6237" y="658"/>
                      <a:pt x="6636" y="791"/>
                      <a:pt x="6986" y="1123"/>
                    </a:cubicBezTo>
                    <a:cubicBezTo>
                      <a:pt x="6594" y="290"/>
                      <a:pt x="6059" y="1"/>
                      <a:pt x="5477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61"/>
              <p:cNvSpPr/>
              <p:nvPr/>
            </p:nvSpPr>
            <p:spPr>
              <a:xfrm>
                <a:off x="2828900" y="4849663"/>
                <a:ext cx="110925" cy="1922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7691" extrusionOk="0">
                    <a:moveTo>
                      <a:pt x="1374" y="0"/>
                    </a:moveTo>
                    <a:cubicBezTo>
                      <a:pt x="1024" y="0"/>
                      <a:pt x="635" y="130"/>
                      <a:pt x="200" y="442"/>
                    </a:cubicBezTo>
                    <a:cubicBezTo>
                      <a:pt x="167" y="442"/>
                      <a:pt x="200" y="476"/>
                      <a:pt x="200" y="476"/>
                    </a:cubicBezTo>
                    <a:cubicBezTo>
                      <a:pt x="371" y="425"/>
                      <a:pt x="535" y="402"/>
                      <a:pt x="692" y="402"/>
                    </a:cubicBezTo>
                    <a:cubicBezTo>
                      <a:pt x="2097" y="402"/>
                      <a:pt x="2946" y="2271"/>
                      <a:pt x="3336" y="3411"/>
                    </a:cubicBezTo>
                    <a:cubicBezTo>
                      <a:pt x="3336" y="3429"/>
                      <a:pt x="3336" y="3448"/>
                      <a:pt x="3341" y="3461"/>
                    </a:cubicBezTo>
                    <a:lnTo>
                      <a:pt x="3341" y="3461"/>
                    </a:lnTo>
                    <a:cubicBezTo>
                      <a:pt x="2758" y="3102"/>
                      <a:pt x="2114" y="2784"/>
                      <a:pt x="1515" y="2784"/>
                    </a:cubicBezTo>
                    <a:cubicBezTo>
                      <a:pt x="955" y="2784"/>
                      <a:pt x="433" y="3062"/>
                      <a:pt x="33" y="3845"/>
                    </a:cubicBezTo>
                    <a:cubicBezTo>
                      <a:pt x="0" y="3878"/>
                      <a:pt x="33" y="3878"/>
                      <a:pt x="67" y="3878"/>
                    </a:cubicBezTo>
                    <a:cubicBezTo>
                      <a:pt x="407" y="3559"/>
                      <a:pt x="788" y="3430"/>
                      <a:pt x="1181" y="3430"/>
                    </a:cubicBezTo>
                    <a:cubicBezTo>
                      <a:pt x="2022" y="3430"/>
                      <a:pt x="2921" y="4021"/>
                      <a:pt x="3603" y="4612"/>
                    </a:cubicBezTo>
                    <a:cubicBezTo>
                      <a:pt x="3736" y="5479"/>
                      <a:pt x="3736" y="6380"/>
                      <a:pt x="3603" y="7347"/>
                    </a:cubicBezTo>
                    <a:cubicBezTo>
                      <a:pt x="3572" y="7581"/>
                      <a:pt x="3715" y="7691"/>
                      <a:pt x="3883" y="7691"/>
                    </a:cubicBezTo>
                    <a:cubicBezTo>
                      <a:pt x="4076" y="7691"/>
                      <a:pt x="4301" y="7547"/>
                      <a:pt x="4337" y="7280"/>
                    </a:cubicBezTo>
                    <a:cubicBezTo>
                      <a:pt x="4403" y="6647"/>
                      <a:pt x="4437" y="6013"/>
                      <a:pt x="4403" y="5412"/>
                    </a:cubicBezTo>
                    <a:cubicBezTo>
                      <a:pt x="4403" y="4979"/>
                      <a:pt x="4370" y="4578"/>
                      <a:pt x="4303" y="4212"/>
                    </a:cubicBezTo>
                    <a:cubicBezTo>
                      <a:pt x="4136" y="3278"/>
                      <a:pt x="3836" y="2410"/>
                      <a:pt x="3369" y="1643"/>
                    </a:cubicBezTo>
                    <a:cubicBezTo>
                      <a:pt x="2891" y="830"/>
                      <a:pt x="2259" y="0"/>
                      <a:pt x="1374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61"/>
              <p:cNvSpPr/>
              <p:nvPr/>
            </p:nvSpPr>
            <p:spPr>
              <a:xfrm>
                <a:off x="2895600" y="3921688"/>
                <a:ext cx="1083300" cy="1069125"/>
              </a:xfrm>
              <a:custGeom>
                <a:avLst/>
                <a:gdLst/>
                <a:ahLst/>
                <a:cxnLst/>
                <a:rect l="l" t="t" r="r" b="b"/>
                <a:pathLst>
                  <a:path w="43332" h="42765" extrusionOk="0">
                    <a:moveTo>
                      <a:pt x="22984" y="1"/>
                    </a:moveTo>
                    <a:cubicBezTo>
                      <a:pt x="19415" y="1735"/>
                      <a:pt x="16646" y="4471"/>
                      <a:pt x="15178" y="7606"/>
                    </a:cubicBezTo>
                    <a:cubicBezTo>
                      <a:pt x="12443" y="8607"/>
                      <a:pt x="9808" y="9708"/>
                      <a:pt x="7673" y="11309"/>
                    </a:cubicBezTo>
                    <a:cubicBezTo>
                      <a:pt x="5738" y="12743"/>
                      <a:pt x="4237" y="14645"/>
                      <a:pt x="3737" y="16746"/>
                    </a:cubicBezTo>
                    <a:cubicBezTo>
                      <a:pt x="3303" y="16913"/>
                      <a:pt x="2903" y="17147"/>
                      <a:pt x="2502" y="17413"/>
                    </a:cubicBezTo>
                    <a:cubicBezTo>
                      <a:pt x="301" y="19015"/>
                      <a:pt x="1" y="22050"/>
                      <a:pt x="134" y="24685"/>
                    </a:cubicBezTo>
                    <a:cubicBezTo>
                      <a:pt x="234" y="26220"/>
                      <a:pt x="401" y="27787"/>
                      <a:pt x="701" y="29322"/>
                    </a:cubicBezTo>
                    <a:cubicBezTo>
                      <a:pt x="1135" y="31824"/>
                      <a:pt x="1835" y="34325"/>
                      <a:pt x="2769" y="36661"/>
                    </a:cubicBezTo>
                    <a:cubicBezTo>
                      <a:pt x="4604" y="35326"/>
                      <a:pt x="3870" y="32858"/>
                      <a:pt x="3970" y="30589"/>
                    </a:cubicBezTo>
                    <a:cubicBezTo>
                      <a:pt x="3970" y="30589"/>
                      <a:pt x="4004" y="30589"/>
                      <a:pt x="4004" y="30556"/>
                    </a:cubicBezTo>
                    <a:cubicBezTo>
                      <a:pt x="5438" y="29889"/>
                      <a:pt x="6639" y="28888"/>
                      <a:pt x="7439" y="27654"/>
                    </a:cubicBezTo>
                    <a:cubicBezTo>
                      <a:pt x="8473" y="26120"/>
                      <a:pt x="8907" y="24252"/>
                      <a:pt x="8740" y="22284"/>
                    </a:cubicBezTo>
                    <a:cubicBezTo>
                      <a:pt x="9608" y="21683"/>
                      <a:pt x="10675" y="21249"/>
                      <a:pt x="11842" y="21049"/>
                    </a:cubicBezTo>
                    <a:cubicBezTo>
                      <a:pt x="12196" y="20993"/>
                      <a:pt x="12597" y="20967"/>
                      <a:pt x="13031" y="20967"/>
                    </a:cubicBezTo>
                    <a:cubicBezTo>
                      <a:pt x="15702" y="20967"/>
                      <a:pt x="19617" y="21978"/>
                      <a:pt x="21483" y="23384"/>
                    </a:cubicBezTo>
                    <a:cubicBezTo>
                      <a:pt x="22311" y="23135"/>
                      <a:pt x="23202" y="23012"/>
                      <a:pt x="24110" y="23012"/>
                    </a:cubicBezTo>
                    <a:cubicBezTo>
                      <a:pt x="25869" y="23012"/>
                      <a:pt x="27693" y="23472"/>
                      <a:pt x="29255" y="24352"/>
                    </a:cubicBezTo>
                    <a:cubicBezTo>
                      <a:pt x="30322" y="24952"/>
                      <a:pt x="32224" y="25953"/>
                      <a:pt x="32958" y="26887"/>
                    </a:cubicBezTo>
                    <a:cubicBezTo>
                      <a:pt x="32390" y="28688"/>
                      <a:pt x="32424" y="30656"/>
                      <a:pt x="33058" y="32491"/>
                    </a:cubicBezTo>
                    <a:cubicBezTo>
                      <a:pt x="33358" y="33391"/>
                      <a:pt x="33658" y="34826"/>
                      <a:pt x="34092" y="36127"/>
                    </a:cubicBezTo>
                    <a:cubicBezTo>
                      <a:pt x="34392" y="37061"/>
                      <a:pt x="34759" y="37895"/>
                      <a:pt x="35293" y="38395"/>
                    </a:cubicBezTo>
                    <a:cubicBezTo>
                      <a:pt x="35026" y="39896"/>
                      <a:pt x="34359" y="41297"/>
                      <a:pt x="34992" y="42765"/>
                    </a:cubicBezTo>
                    <a:cubicBezTo>
                      <a:pt x="36493" y="41064"/>
                      <a:pt x="38095" y="38428"/>
                      <a:pt x="39462" y="35927"/>
                    </a:cubicBezTo>
                    <a:cubicBezTo>
                      <a:pt x="40129" y="34692"/>
                      <a:pt x="40730" y="33492"/>
                      <a:pt x="41230" y="32491"/>
                    </a:cubicBezTo>
                    <a:cubicBezTo>
                      <a:pt x="42398" y="30089"/>
                      <a:pt x="43332" y="27187"/>
                      <a:pt x="41897" y="24885"/>
                    </a:cubicBezTo>
                    <a:cubicBezTo>
                      <a:pt x="41697" y="24585"/>
                      <a:pt x="41497" y="24318"/>
                      <a:pt x="41264" y="24051"/>
                    </a:cubicBezTo>
                    <a:cubicBezTo>
                      <a:pt x="41230" y="22617"/>
                      <a:pt x="40596" y="21149"/>
                      <a:pt x="39662" y="19815"/>
                    </a:cubicBezTo>
                    <a:cubicBezTo>
                      <a:pt x="38495" y="18247"/>
                      <a:pt x="36894" y="16880"/>
                      <a:pt x="35192" y="15612"/>
                    </a:cubicBezTo>
                    <a:cubicBezTo>
                      <a:pt x="32591" y="13677"/>
                      <a:pt x="29789" y="11876"/>
                      <a:pt x="26753" y="10308"/>
                    </a:cubicBezTo>
                    <a:cubicBezTo>
                      <a:pt x="24718" y="7173"/>
                      <a:pt x="23384" y="3637"/>
                      <a:pt x="22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2"/>
                  </a:solidFill>
                </a:endParaRPr>
              </a:p>
            </p:txBody>
          </p:sp>
          <p:sp>
            <p:nvSpPr>
              <p:cNvPr id="2269" name="Google Shape;2269;p61"/>
              <p:cNvSpPr/>
              <p:nvPr/>
            </p:nvSpPr>
            <p:spPr>
              <a:xfrm>
                <a:off x="2913125" y="4654713"/>
                <a:ext cx="97575" cy="1835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7340" extrusionOk="0">
                    <a:moveTo>
                      <a:pt x="0" y="1"/>
                    </a:moveTo>
                    <a:cubicBezTo>
                      <a:pt x="434" y="2536"/>
                      <a:pt x="1134" y="5004"/>
                      <a:pt x="2068" y="7340"/>
                    </a:cubicBezTo>
                    <a:cubicBezTo>
                      <a:pt x="3903" y="6005"/>
                      <a:pt x="3169" y="3537"/>
                      <a:pt x="3269" y="1268"/>
                    </a:cubicBezTo>
                    <a:cubicBezTo>
                      <a:pt x="3269" y="1268"/>
                      <a:pt x="3303" y="1268"/>
                      <a:pt x="3303" y="1235"/>
                    </a:cubicBezTo>
                    <a:cubicBezTo>
                      <a:pt x="2168" y="902"/>
                      <a:pt x="1034" y="535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61"/>
              <p:cNvSpPr/>
              <p:nvPr/>
            </p:nvSpPr>
            <p:spPr>
              <a:xfrm>
                <a:off x="3747875" y="4819838"/>
                <a:ext cx="134300" cy="170975"/>
              </a:xfrm>
              <a:custGeom>
                <a:avLst/>
                <a:gdLst/>
                <a:ahLst/>
                <a:cxnLst/>
                <a:rect l="l" t="t" r="r" b="b"/>
                <a:pathLst>
                  <a:path w="5372" h="6839" extrusionOk="0">
                    <a:moveTo>
                      <a:pt x="5371" y="1"/>
                    </a:moveTo>
                    <a:cubicBezTo>
                      <a:pt x="3870" y="140"/>
                      <a:pt x="2392" y="209"/>
                      <a:pt x="899" y="209"/>
                    </a:cubicBezTo>
                    <a:cubicBezTo>
                      <a:pt x="600" y="209"/>
                      <a:pt x="301" y="206"/>
                      <a:pt x="1" y="201"/>
                    </a:cubicBezTo>
                    <a:lnTo>
                      <a:pt x="1" y="201"/>
                    </a:lnTo>
                    <a:cubicBezTo>
                      <a:pt x="301" y="1135"/>
                      <a:pt x="668" y="1969"/>
                      <a:pt x="1202" y="2469"/>
                    </a:cubicBezTo>
                    <a:cubicBezTo>
                      <a:pt x="935" y="3970"/>
                      <a:pt x="268" y="5371"/>
                      <a:pt x="901" y="6839"/>
                    </a:cubicBezTo>
                    <a:cubicBezTo>
                      <a:pt x="2436" y="5138"/>
                      <a:pt x="4004" y="2502"/>
                      <a:pt x="5371" y="1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61"/>
              <p:cNvSpPr/>
              <p:nvPr/>
            </p:nvSpPr>
            <p:spPr>
              <a:xfrm>
                <a:off x="3431825" y="3998088"/>
                <a:ext cx="441775" cy="519600"/>
              </a:xfrm>
              <a:custGeom>
                <a:avLst/>
                <a:gdLst/>
                <a:ahLst/>
                <a:cxnLst/>
                <a:rect l="l" t="t" r="r" b="b"/>
                <a:pathLst>
                  <a:path w="17671" h="20784" extrusionOk="0">
                    <a:moveTo>
                      <a:pt x="1010" y="1"/>
                    </a:moveTo>
                    <a:cubicBezTo>
                      <a:pt x="988" y="1"/>
                      <a:pt x="968" y="17"/>
                      <a:pt x="968" y="47"/>
                    </a:cubicBezTo>
                    <a:cubicBezTo>
                      <a:pt x="0" y="4717"/>
                      <a:pt x="2302" y="8453"/>
                      <a:pt x="5504" y="11589"/>
                    </a:cubicBezTo>
                    <a:cubicBezTo>
                      <a:pt x="7239" y="13323"/>
                      <a:pt x="9374" y="14558"/>
                      <a:pt x="11408" y="15825"/>
                    </a:cubicBezTo>
                    <a:cubicBezTo>
                      <a:pt x="13610" y="17193"/>
                      <a:pt x="15478" y="18894"/>
                      <a:pt x="17379" y="20729"/>
                    </a:cubicBezTo>
                    <a:cubicBezTo>
                      <a:pt x="17418" y="20767"/>
                      <a:pt x="17458" y="20783"/>
                      <a:pt x="17497" y="20783"/>
                    </a:cubicBezTo>
                    <a:cubicBezTo>
                      <a:pt x="17592" y="20783"/>
                      <a:pt x="17670" y="20681"/>
                      <a:pt x="17646" y="20562"/>
                    </a:cubicBezTo>
                    <a:cubicBezTo>
                      <a:pt x="16912" y="16626"/>
                      <a:pt x="13143" y="13590"/>
                      <a:pt x="10108" y="11589"/>
                    </a:cubicBezTo>
                    <a:cubicBezTo>
                      <a:pt x="6171" y="8954"/>
                      <a:pt x="667" y="5818"/>
                      <a:pt x="1068" y="81"/>
                    </a:cubicBezTo>
                    <a:cubicBezTo>
                      <a:pt x="1068" y="25"/>
                      <a:pt x="1037" y="1"/>
                      <a:pt x="1010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61"/>
              <p:cNvSpPr/>
              <p:nvPr/>
            </p:nvSpPr>
            <p:spPr>
              <a:xfrm>
                <a:off x="2989000" y="4165938"/>
                <a:ext cx="245825" cy="257200"/>
              </a:xfrm>
              <a:custGeom>
                <a:avLst/>
                <a:gdLst/>
                <a:ahLst/>
                <a:cxnLst/>
                <a:rect l="l" t="t" r="r" b="b"/>
                <a:pathLst>
                  <a:path w="9833" h="10288" extrusionOk="0">
                    <a:moveTo>
                      <a:pt x="9609" y="0"/>
                    </a:moveTo>
                    <a:cubicBezTo>
                      <a:pt x="9598" y="0"/>
                      <a:pt x="9586" y="2"/>
                      <a:pt x="9574" y="5"/>
                    </a:cubicBezTo>
                    <a:cubicBezTo>
                      <a:pt x="5204" y="1172"/>
                      <a:pt x="1" y="5442"/>
                      <a:pt x="1001" y="10045"/>
                    </a:cubicBezTo>
                    <a:cubicBezTo>
                      <a:pt x="1024" y="10182"/>
                      <a:pt x="1172" y="10287"/>
                      <a:pt x="1316" y="10287"/>
                    </a:cubicBezTo>
                    <a:cubicBezTo>
                      <a:pt x="1383" y="10287"/>
                      <a:pt x="1449" y="10265"/>
                      <a:pt x="1502" y="10212"/>
                    </a:cubicBezTo>
                    <a:cubicBezTo>
                      <a:pt x="3003" y="8878"/>
                      <a:pt x="3970" y="6943"/>
                      <a:pt x="5138" y="5342"/>
                    </a:cubicBezTo>
                    <a:cubicBezTo>
                      <a:pt x="6472" y="3474"/>
                      <a:pt x="8073" y="1839"/>
                      <a:pt x="9741" y="238"/>
                    </a:cubicBezTo>
                    <a:cubicBezTo>
                      <a:pt x="9832" y="147"/>
                      <a:pt x="9729" y="0"/>
                      <a:pt x="9609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61"/>
              <p:cNvSpPr/>
              <p:nvPr/>
            </p:nvSpPr>
            <p:spPr>
              <a:xfrm>
                <a:off x="3295900" y="3982238"/>
                <a:ext cx="138925" cy="470625"/>
              </a:xfrm>
              <a:custGeom>
                <a:avLst/>
                <a:gdLst/>
                <a:ahLst/>
                <a:cxnLst/>
                <a:rect l="l" t="t" r="r" b="b"/>
                <a:pathLst>
                  <a:path w="5557" h="18825" extrusionOk="0">
                    <a:moveTo>
                      <a:pt x="5265" y="0"/>
                    </a:moveTo>
                    <a:cubicBezTo>
                      <a:pt x="5257" y="0"/>
                      <a:pt x="5247" y="4"/>
                      <a:pt x="5237" y="14"/>
                    </a:cubicBezTo>
                    <a:cubicBezTo>
                      <a:pt x="2035" y="1248"/>
                      <a:pt x="334" y="5885"/>
                      <a:pt x="200" y="9054"/>
                    </a:cubicBezTo>
                    <a:cubicBezTo>
                      <a:pt x="0" y="12790"/>
                      <a:pt x="1768" y="17093"/>
                      <a:pt x="5271" y="18794"/>
                    </a:cubicBezTo>
                    <a:cubicBezTo>
                      <a:pt x="5299" y="18815"/>
                      <a:pt x="5329" y="18825"/>
                      <a:pt x="5358" y="18825"/>
                    </a:cubicBezTo>
                    <a:cubicBezTo>
                      <a:pt x="5464" y="18825"/>
                      <a:pt x="5557" y="18699"/>
                      <a:pt x="5504" y="18594"/>
                    </a:cubicBezTo>
                    <a:cubicBezTo>
                      <a:pt x="3769" y="15659"/>
                      <a:pt x="2168" y="12890"/>
                      <a:pt x="2068" y="9354"/>
                    </a:cubicBezTo>
                    <a:cubicBezTo>
                      <a:pt x="2002" y="7720"/>
                      <a:pt x="2302" y="5985"/>
                      <a:pt x="2869" y="4451"/>
                    </a:cubicBezTo>
                    <a:cubicBezTo>
                      <a:pt x="3436" y="2816"/>
                      <a:pt x="4570" y="1582"/>
                      <a:pt x="5271" y="47"/>
                    </a:cubicBezTo>
                    <a:cubicBezTo>
                      <a:pt x="5294" y="24"/>
                      <a:pt x="5284" y="0"/>
                      <a:pt x="5265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61"/>
              <p:cNvSpPr/>
              <p:nvPr/>
            </p:nvSpPr>
            <p:spPr>
              <a:xfrm>
                <a:off x="2954675" y="4455188"/>
                <a:ext cx="115250" cy="194150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7766" extrusionOk="0">
                    <a:moveTo>
                      <a:pt x="4289" y="1"/>
                    </a:moveTo>
                    <a:cubicBezTo>
                      <a:pt x="4226" y="1"/>
                      <a:pt x="4160" y="33"/>
                      <a:pt x="4109" y="110"/>
                    </a:cubicBezTo>
                    <a:cubicBezTo>
                      <a:pt x="3375" y="1277"/>
                      <a:pt x="2941" y="2678"/>
                      <a:pt x="2241" y="3879"/>
                    </a:cubicBezTo>
                    <a:cubicBezTo>
                      <a:pt x="1574" y="5013"/>
                      <a:pt x="473" y="5980"/>
                      <a:pt x="106" y="7181"/>
                    </a:cubicBezTo>
                    <a:cubicBezTo>
                      <a:pt x="0" y="7526"/>
                      <a:pt x="273" y="7765"/>
                      <a:pt x="574" y="7765"/>
                    </a:cubicBezTo>
                    <a:cubicBezTo>
                      <a:pt x="652" y="7765"/>
                      <a:pt x="731" y="7749"/>
                      <a:pt x="807" y="7715"/>
                    </a:cubicBezTo>
                    <a:cubicBezTo>
                      <a:pt x="2007" y="7148"/>
                      <a:pt x="2841" y="5447"/>
                      <a:pt x="3408" y="4313"/>
                    </a:cubicBezTo>
                    <a:cubicBezTo>
                      <a:pt x="3976" y="3112"/>
                      <a:pt x="4609" y="1544"/>
                      <a:pt x="4509" y="210"/>
                    </a:cubicBezTo>
                    <a:cubicBezTo>
                      <a:pt x="4489" y="86"/>
                      <a:pt x="4392" y="1"/>
                      <a:pt x="4289" y="1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61"/>
              <p:cNvSpPr/>
              <p:nvPr/>
            </p:nvSpPr>
            <p:spPr>
              <a:xfrm>
                <a:off x="3740375" y="4557988"/>
                <a:ext cx="91750" cy="239500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9580" extrusionOk="0">
                    <a:moveTo>
                      <a:pt x="401" y="0"/>
                    </a:moveTo>
                    <a:cubicBezTo>
                      <a:pt x="0" y="167"/>
                      <a:pt x="367" y="701"/>
                      <a:pt x="467" y="934"/>
                    </a:cubicBezTo>
                    <a:cubicBezTo>
                      <a:pt x="634" y="1335"/>
                      <a:pt x="801" y="1802"/>
                      <a:pt x="968" y="2235"/>
                    </a:cubicBezTo>
                    <a:cubicBezTo>
                      <a:pt x="1535" y="4003"/>
                      <a:pt x="1802" y="5871"/>
                      <a:pt x="1768" y="7739"/>
                    </a:cubicBezTo>
                    <a:cubicBezTo>
                      <a:pt x="1768" y="8106"/>
                      <a:pt x="1735" y="8507"/>
                      <a:pt x="1702" y="8907"/>
                    </a:cubicBezTo>
                    <a:cubicBezTo>
                      <a:pt x="1702" y="9040"/>
                      <a:pt x="1702" y="9207"/>
                      <a:pt x="1735" y="9340"/>
                    </a:cubicBezTo>
                    <a:cubicBezTo>
                      <a:pt x="1795" y="9460"/>
                      <a:pt x="1908" y="9579"/>
                      <a:pt x="2050" y="9579"/>
                    </a:cubicBezTo>
                    <a:cubicBezTo>
                      <a:pt x="2067" y="9579"/>
                      <a:pt x="2084" y="9578"/>
                      <a:pt x="2102" y="9574"/>
                    </a:cubicBezTo>
                    <a:cubicBezTo>
                      <a:pt x="2169" y="9541"/>
                      <a:pt x="2269" y="9474"/>
                      <a:pt x="2302" y="9374"/>
                    </a:cubicBezTo>
                    <a:cubicBezTo>
                      <a:pt x="3203" y="8273"/>
                      <a:pt x="3670" y="6839"/>
                      <a:pt x="3636" y="5404"/>
                    </a:cubicBezTo>
                    <a:cubicBezTo>
                      <a:pt x="3570" y="3636"/>
                      <a:pt x="2803" y="1735"/>
                      <a:pt x="1435" y="568"/>
                    </a:cubicBezTo>
                    <a:cubicBezTo>
                      <a:pt x="1268" y="434"/>
                      <a:pt x="868" y="67"/>
                      <a:pt x="601" y="0"/>
                    </a:cubicBezTo>
                    <a:close/>
                  </a:path>
                </a:pathLst>
              </a:custGeom>
              <a:solidFill>
                <a:srgbClr val="FFFFFF">
                  <a:alpha val="16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61"/>
              <p:cNvSpPr/>
              <p:nvPr/>
            </p:nvSpPr>
            <p:spPr>
              <a:xfrm>
                <a:off x="3282550" y="4915913"/>
                <a:ext cx="14345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5738" h="1629" extrusionOk="0">
                    <a:moveTo>
                      <a:pt x="1367" y="1"/>
                    </a:moveTo>
                    <a:cubicBezTo>
                      <a:pt x="907" y="1"/>
                      <a:pt x="450" y="34"/>
                      <a:pt x="0" y="94"/>
                    </a:cubicBezTo>
                    <a:lnTo>
                      <a:pt x="167" y="728"/>
                    </a:lnTo>
                    <a:cubicBezTo>
                      <a:pt x="543" y="672"/>
                      <a:pt x="925" y="645"/>
                      <a:pt x="1310" y="645"/>
                    </a:cubicBezTo>
                    <a:cubicBezTo>
                      <a:pt x="1848" y="645"/>
                      <a:pt x="2392" y="697"/>
                      <a:pt x="2936" y="794"/>
                    </a:cubicBezTo>
                    <a:cubicBezTo>
                      <a:pt x="3803" y="961"/>
                      <a:pt x="4604" y="1228"/>
                      <a:pt x="5371" y="1628"/>
                    </a:cubicBezTo>
                    <a:lnTo>
                      <a:pt x="5738" y="1061"/>
                    </a:lnTo>
                    <a:cubicBezTo>
                      <a:pt x="4904" y="628"/>
                      <a:pt x="4003" y="327"/>
                      <a:pt x="3069" y="161"/>
                    </a:cubicBezTo>
                    <a:cubicBezTo>
                      <a:pt x="2500" y="50"/>
                      <a:pt x="1931" y="1"/>
                      <a:pt x="13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61"/>
              <p:cNvSpPr/>
              <p:nvPr/>
            </p:nvSpPr>
            <p:spPr>
              <a:xfrm>
                <a:off x="3386800" y="4679413"/>
                <a:ext cx="452000" cy="414200"/>
              </a:xfrm>
              <a:custGeom>
                <a:avLst/>
                <a:gdLst/>
                <a:ahLst/>
                <a:cxnLst/>
                <a:rect l="l" t="t" r="r" b="b"/>
                <a:pathLst>
                  <a:path w="18080" h="16568" extrusionOk="0">
                    <a:moveTo>
                      <a:pt x="9407" y="747"/>
                    </a:moveTo>
                    <a:cubicBezTo>
                      <a:pt x="9974" y="747"/>
                      <a:pt x="10541" y="781"/>
                      <a:pt x="11108" y="881"/>
                    </a:cubicBezTo>
                    <a:cubicBezTo>
                      <a:pt x="13243" y="1281"/>
                      <a:pt x="14977" y="2482"/>
                      <a:pt x="16045" y="4283"/>
                    </a:cubicBezTo>
                    <a:cubicBezTo>
                      <a:pt x="17079" y="6051"/>
                      <a:pt x="17279" y="8119"/>
                      <a:pt x="16679" y="10121"/>
                    </a:cubicBezTo>
                    <a:cubicBezTo>
                      <a:pt x="16078" y="12089"/>
                      <a:pt x="14744" y="13723"/>
                      <a:pt x="12976" y="14791"/>
                    </a:cubicBezTo>
                    <a:cubicBezTo>
                      <a:pt x="11672" y="15568"/>
                      <a:pt x="10218" y="15950"/>
                      <a:pt x="8769" y="15950"/>
                    </a:cubicBezTo>
                    <a:cubicBezTo>
                      <a:pt x="8290" y="15950"/>
                      <a:pt x="7811" y="15908"/>
                      <a:pt x="7339" y="15825"/>
                    </a:cubicBezTo>
                    <a:cubicBezTo>
                      <a:pt x="3369" y="15091"/>
                      <a:pt x="801" y="11355"/>
                      <a:pt x="1601" y="7319"/>
                    </a:cubicBezTo>
                    <a:cubicBezTo>
                      <a:pt x="2001" y="5284"/>
                      <a:pt x="3202" y="3483"/>
                      <a:pt x="5004" y="2249"/>
                    </a:cubicBezTo>
                    <a:cubicBezTo>
                      <a:pt x="6338" y="1315"/>
                      <a:pt x="7872" y="814"/>
                      <a:pt x="9407" y="747"/>
                    </a:cubicBezTo>
                    <a:close/>
                    <a:moveTo>
                      <a:pt x="9710" y="0"/>
                    </a:moveTo>
                    <a:cubicBezTo>
                      <a:pt x="7891" y="0"/>
                      <a:pt x="6084" y="565"/>
                      <a:pt x="4537" y="1648"/>
                    </a:cubicBezTo>
                    <a:cubicBezTo>
                      <a:pt x="2602" y="2982"/>
                      <a:pt x="1301" y="4984"/>
                      <a:pt x="867" y="7185"/>
                    </a:cubicBezTo>
                    <a:cubicBezTo>
                      <a:pt x="0" y="11589"/>
                      <a:pt x="2869" y="15625"/>
                      <a:pt x="7172" y="16425"/>
                    </a:cubicBezTo>
                    <a:cubicBezTo>
                      <a:pt x="7638" y="16508"/>
                      <a:pt x="8105" y="16567"/>
                      <a:pt x="8572" y="16567"/>
                    </a:cubicBezTo>
                    <a:cubicBezTo>
                      <a:pt x="8672" y="16567"/>
                      <a:pt x="8773" y="16565"/>
                      <a:pt x="8873" y="16559"/>
                    </a:cubicBezTo>
                    <a:cubicBezTo>
                      <a:pt x="10407" y="16559"/>
                      <a:pt x="11975" y="16125"/>
                      <a:pt x="13376" y="15291"/>
                    </a:cubicBezTo>
                    <a:cubicBezTo>
                      <a:pt x="15311" y="14157"/>
                      <a:pt x="16745" y="12356"/>
                      <a:pt x="17413" y="10254"/>
                    </a:cubicBezTo>
                    <a:cubicBezTo>
                      <a:pt x="18080" y="8086"/>
                      <a:pt x="17880" y="5818"/>
                      <a:pt x="16745" y="3916"/>
                    </a:cubicBezTo>
                    <a:cubicBezTo>
                      <a:pt x="15578" y="1915"/>
                      <a:pt x="13643" y="581"/>
                      <a:pt x="11308" y="147"/>
                    </a:cubicBezTo>
                    <a:cubicBezTo>
                      <a:pt x="10779" y="49"/>
                      <a:pt x="10244" y="0"/>
                      <a:pt x="97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61"/>
              <p:cNvSpPr/>
              <p:nvPr/>
            </p:nvSpPr>
            <p:spPr>
              <a:xfrm>
                <a:off x="2910625" y="4583163"/>
                <a:ext cx="430325" cy="424350"/>
              </a:xfrm>
              <a:custGeom>
                <a:avLst/>
                <a:gdLst/>
                <a:ahLst/>
                <a:cxnLst/>
                <a:rect l="l" t="t" r="r" b="b"/>
                <a:pathLst>
                  <a:path w="17213" h="16974" extrusionOk="0">
                    <a:moveTo>
                      <a:pt x="8099" y="764"/>
                    </a:moveTo>
                    <a:cubicBezTo>
                      <a:pt x="8553" y="764"/>
                      <a:pt x="9012" y="807"/>
                      <a:pt x="9474" y="895"/>
                    </a:cubicBezTo>
                    <a:cubicBezTo>
                      <a:pt x="11575" y="1295"/>
                      <a:pt x="13443" y="2529"/>
                      <a:pt x="14711" y="4364"/>
                    </a:cubicBezTo>
                    <a:cubicBezTo>
                      <a:pt x="15945" y="6132"/>
                      <a:pt x="16412" y="8267"/>
                      <a:pt x="16078" y="10335"/>
                    </a:cubicBezTo>
                    <a:cubicBezTo>
                      <a:pt x="15745" y="12336"/>
                      <a:pt x="14644" y="14038"/>
                      <a:pt x="13043" y="15105"/>
                    </a:cubicBezTo>
                    <a:cubicBezTo>
                      <a:pt x="11881" y="15913"/>
                      <a:pt x="10509" y="16339"/>
                      <a:pt x="9086" y="16339"/>
                    </a:cubicBezTo>
                    <a:cubicBezTo>
                      <a:pt x="8630" y="16339"/>
                      <a:pt x="8168" y="16295"/>
                      <a:pt x="7706" y="16206"/>
                    </a:cubicBezTo>
                    <a:cubicBezTo>
                      <a:pt x="3736" y="15472"/>
                      <a:pt x="734" y="11669"/>
                      <a:pt x="1001" y="7533"/>
                    </a:cubicBezTo>
                    <a:cubicBezTo>
                      <a:pt x="1168" y="5465"/>
                      <a:pt x="2102" y="3597"/>
                      <a:pt x="3703" y="2296"/>
                    </a:cubicBezTo>
                    <a:cubicBezTo>
                      <a:pt x="4953" y="1306"/>
                      <a:pt x="6487" y="764"/>
                      <a:pt x="8099" y="764"/>
                    </a:cubicBezTo>
                    <a:close/>
                    <a:moveTo>
                      <a:pt x="7973" y="1"/>
                    </a:moveTo>
                    <a:cubicBezTo>
                      <a:pt x="6208" y="1"/>
                      <a:pt x="4530" y="591"/>
                      <a:pt x="3169" y="1695"/>
                    </a:cubicBezTo>
                    <a:cubicBezTo>
                      <a:pt x="1434" y="3096"/>
                      <a:pt x="400" y="5131"/>
                      <a:pt x="267" y="7399"/>
                    </a:cubicBezTo>
                    <a:cubicBezTo>
                      <a:pt x="0" y="11903"/>
                      <a:pt x="3302" y="16006"/>
                      <a:pt x="7606" y="16806"/>
                    </a:cubicBezTo>
                    <a:cubicBezTo>
                      <a:pt x="8173" y="16906"/>
                      <a:pt x="8740" y="16973"/>
                      <a:pt x="9307" y="16973"/>
                    </a:cubicBezTo>
                    <a:cubicBezTo>
                      <a:pt x="10808" y="16940"/>
                      <a:pt x="12276" y="16473"/>
                      <a:pt x="13510" y="15639"/>
                    </a:cubicBezTo>
                    <a:cubicBezTo>
                      <a:pt x="15278" y="14471"/>
                      <a:pt x="16445" y="12637"/>
                      <a:pt x="16812" y="10468"/>
                    </a:cubicBezTo>
                    <a:cubicBezTo>
                      <a:pt x="17212" y="8267"/>
                      <a:pt x="16679" y="5932"/>
                      <a:pt x="15344" y="3964"/>
                    </a:cubicBezTo>
                    <a:cubicBezTo>
                      <a:pt x="13977" y="1962"/>
                      <a:pt x="11909" y="595"/>
                      <a:pt x="9574" y="161"/>
                    </a:cubicBezTo>
                    <a:cubicBezTo>
                      <a:pt x="9036" y="54"/>
                      <a:pt x="8501" y="1"/>
                      <a:pt x="79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79" name="Google Shape;2279;p61"/>
          <p:cNvGrpSpPr/>
          <p:nvPr/>
        </p:nvGrpSpPr>
        <p:grpSpPr>
          <a:xfrm>
            <a:off x="7151262" y="2879831"/>
            <a:ext cx="1197745" cy="1465448"/>
            <a:chOff x="939568" y="866774"/>
            <a:chExt cx="1127502" cy="1379505"/>
          </a:xfrm>
        </p:grpSpPr>
        <p:sp>
          <p:nvSpPr>
            <p:cNvPr id="2280" name="Google Shape;2280;p61"/>
            <p:cNvSpPr/>
            <p:nvPr/>
          </p:nvSpPr>
          <p:spPr>
            <a:xfrm>
              <a:off x="949976" y="866774"/>
              <a:ext cx="1106650" cy="1379484"/>
            </a:xfrm>
            <a:custGeom>
              <a:avLst/>
              <a:gdLst/>
              <a:ahLst/>
              <a:cxnLst/>
              <a:rect l="l" t="t" r="r" b="b"/>
              <a:pathLst>
                <a:path w="49570" h="61791" extrusionOk="0">
                  <a:moveTo>
                    <a:pt x="24764" y="1"/>
                  </a:moveTo>
                  <a:cubicBezTo>
                    <a:pt x="23558" y="1"/>
                    <a:pt x="22347" y="82"/>
                    <a:pt x="21149" y="180"/>
                  </a:cubicBezTo>
                  <a:cubicBezTo>
                    <a:pt x="17447" y="480"/>
                    <a:pt x="13711" y="1114"/>
                    <a:pt x="10408" y="2949"/>
                  </a:cubicBezTo>
                  <a:cubicBezTo>
                    <a:pt x="5471" y="5684"/>
                    <a:pt x="1" y="10287"/>
                    <a:pt x="2202" y="26766"/>
                  </a:cubicBezTo>
                  <a:cubicBezTo>
                    <a:pt x="1969" y="26933"/>
                    <a:pt x="1769" y="27166"/>
                    <a:pt x="1569" y="27400"/>
                  </a:cubicBezTo>
                  <a:cubicBezTo>
                    <a:pt x="701" y="28567"/>
                    <a:pt x="535" y="30035"/>
                    <a:pt x="668" y="31303"/>
                  </a:cubicBezTo>
                  <a:cubicBezTo>
                    <a:pt x="935" y="33404"/>
                    <a:pt x="1969" y="35239"/>
                    <a:pt x="3570" y="36406"/>
                  </a:cubicBezTo>
                  <a:cubicBezTo>
                    <a:pt x="3737" y="36506"/>
                    <a:pt x="3870" y="36606"/>
                    <a:pt x="4037" y="36706"/>
                  </a:cubicBezTo>
                  <a:cubicBezTo>
                    <a:pt x="4404" y="38574"/>
                    <a:pt x="4771" y="40476"/>
                    <a:pt x="4971" y="42344"/>
                  </a:cubicBezTo>
                  <a:cubicBezTo>
                    <a:pt x="5038" y="42777"/>
                    <a:pt x="5071" y="43211"/>
                    <a:pt x="5105" y="43645"/>
                  </a:cubicBezTo>
                  <a:cubicBezTo>
                    <a:pt x="5438" y="48048"/>
                    <a:pt x="5438" y="52418"/>
                    <a:pt x="5772" y="56821"/>
                  </a:cubicBezTo>
                  <a:cubicBezTo>
                    <a:pt x="5772" y="56866"/>
                    <a:pt x="5799" y="56884"/>
                    <a:pt x="5832" y="56884"/>
                  </a:cubicBezTo>
                  <a:cubicBezTo>
                    <a:pt x="5872" y="56884"/>
                    <a:pt x="5920" y="56857"/>
                    <a:pt x="5938" y="56821"/>
                  </a:cubicBezTo>
                  <a:cubicBezTo>
                    <a:pt x="6205" y="54319"/>
                    <a:pt x="6372" y="51717"/>
                    <a:pt x="6472" y="49082"/>
                  </a:cubicBezTo>
                  <a:cubicBezTo>
                    <a:pt x="6539" y="49882"/>
                    <a:pt x="6639" y="50650"/>
                    <a:pt x="6806" y="51417"/>
                  </a:cubicBezTo>
                  <a:cubicBezTo>
                    <a:pt x="7239" y="53485"/>
                    <a:pt x="7440" y="55453"/>
                    <a:pt x="7840" y="57521"/>
                  </a:cubicBezTo>
                  <a:cubicBezTo>
                    <a:pt x="8073" y="58655"/>
                    <a:pt x="8173" y="60890"/>
                    <a:pt x="8974" y="61791"/>
                  </a:cubicBezTo>
                  <a:cubicBezTo>
                    <a:pt x="11176" y="60890"/>
                    <a:pt x="13344" y="60123"/>
                    <a:pt x="15545" y="59489"/>
                  </a:cubicBezTo>
                  <a:cubicBezTo>
                    <a:pt x="15012" y="55787"/>
                    <a:pt x="14978" y="52084"/>
                    <a:pt x="13811" y="48515"/>
                  </a:cubicBezTo>
                  <a:cubicBezTo>
                    <a:pt x="13789" y="48450"/>
                    <a:pt x="13838" y="48399"/>
                    <a:pt x="13893" y="48399"/>
                  </a:cubicBezTo>
                  <a:cubicBezTo>
                    <a:pt x="13923" y="48399"/>
                    <a:pt x="13954" y="48413"/>
                    <a:pt x="13978" y="48448"/>
                  </a:cubicBezTo>
                  <a:cubicBezTo>
                    <a:pt x="15345" y="51917"/>
                    <a:pt x="15712" y="55587"/>
                    <a:pt x="16413" y="59222"/>
                  </a:cubicBezTo>
                  <a:cubicBezTo>
                    <a:pt x="17013" y="59056"/>
                    <a:pt x="17647" y="58889"/>
                    <a:pt x="18281" y="58722"/>
                  </a:cubicBezTo>
                  <a:cubicBezTo>
                    <a:pt x="18014" y="57688"/>
                    <a:pt x="17747" y="56687"/>
                    <a:pt x="17580" y="55687"/>
                  </a:cubicBezTo>
                  <a:cubicBezTo>
                    <a:pt x="17558" y="55598"/>
                    <a:pt x="17625" y="55524"/>
                    <a:pt x="17691" y="55524"/>
                  </a:cubicBezTo>
                  <a:cubicBezTo>
                    <a:pt x="17725" y="55524"/>
                    <a:pt x="17758" y="55542"/>
                    <a:pt x="17780" y="55587"/>
                  </a:cubicBezTo>
                  <a:cubicBezTo>
                    <a:pt x="18381" y="56420"/>
                    <a:pt x="18714" y="57488"/>
                    <a:pt x="19014" y="58522"/>
                  </a:cubicBezTo>
                  <a:cubicBezTo>
                    <a:pt x="23851" y="57321"/>
                    <a:pt x="28821" y="56621"/>
                    <a:pt x="34059" y="56387"/>
                  </a:cubicBezTo>
                  <a:cubicBezTo>
                    <a:pt x="33925" y="55253"/>
                    <a:pt x="33825" y="54152"/>
                    <a:pt x="33758" y="53085"/>
                  </a:cubicBezTo>
                  <a:cubicBezTo>
                    <a:pt x="33740" y="52960"/>
                    <a:pt x="33818" y="52892"/>
                    <a:pt x="33905" y="52892"/>
                  </a:cubicBezTo>
                  <a:cubicBezTo>
                    <a:pt x="33980" y="52892"/>
                    <a:pt x="34061" y="52943"/>
                    <a:pt x="34092" y="53051"/>
                  </a:cubicBezTo>
                  <a:cubicBezTo>
                    <a:pt x="34359" y="54119"/>
                    <a:pt x="34659" y="55220"/>
                    <a:pt x="34959" y="56354"/>
                  </a:cubicBezTo>
                  <a:cubicBezTo>
                    <a:pt x="35960" y="56320"/>
                    <a:pt x="36969" y="56304"/>
                    <a:pt x="37986" y="56304"/>
                  </a:cubicBezTo>
                  <a:cubicBezTo>
                    <a:pt x="39004" y="56304"/>
                    <a:pt x="40029" y="56320"/>
                    <a:pt x="41064" y="56354"/>
                  </a:cubicBezTo>
                  <a:cubicBezTo>
                    <a:pt x="41064" y="55653"/>
                    <a:pt x="41064" y="54953"/>
                    <a:pt x="40997" y="54219"/>
                  </a:cubicBezTo>
                  <a:cubicBezTo>
                    <a:pt x="40830" y="52251"/>
                    <a:pt x="40430" y="50249"/>
                    <a:pt x="40396" y="48281"/>
                  </a:cubicBezTo>
                  <a:cubicBezTo>
                    <a:pt x="40396" y="48223"/>
                    <a:pt x="40453" y="48188"/>
                    <a:pt x="40506" y="48188"/>
                  </a:cubicBezTo>
                  <a:cubicBezTo>
                    <a:pt x="40545" y="48188"/>
                    <a:pt x="40583" y="48206"/>
                    <a:pt x="40597" y="48248"/>
                  </a:cubicBezTo>
                  <a:cubicBezTo>
                    <a:pt x="41197" y="50416"/>
                    <a:pt x="41497" y="52684"/>
                    <a:pt x="41731" y="54919"/>
                  </a:cubicBezTo>
                  <a:cubicBezTo>
                    <a:pt x="41797" y="55386"/>
                    <a:pt x="41864" y="55887"/>
                    <a:pt x="41897" y="56387"/>
                  </a:cubicBezTo>
                  <a:cubicBezTo>
                    <a:pt x="42164" y="56420"/>
                    <a:pt x="42398" y="56420"/>
                    <a:pt x="42631" y="56420"/>
                  </a:cubicBezTo>
                  <a:cubicBezTo>
                    <a:pt x="42698" y="55553"/>
                    <a:pt x="42698" y="54719"/>
                    <a:pt x="42665" y="53852"/>
                  </a:cubicBezTo>
                  <a:cubicBezTo>
                    <a:pt x="42565" y="50950"/>
                    <a:pt x="42264" y="48014"/>
                    <a:pt x="41531" y="45212"/>
                  </a:cubicBezTo>
                  <a:cubicBezTo>
                    <a:pt x="41509" y="45147"/>
                    <a:pt x="41572" y="45096"/>
                    <a:pt x="41628" y="45096"/>
                  </a:cubicBezTo>
                  <a:cubicBezTo>
                    <a:pt x="41658" y="45096"/>
                    <a:pt x="41686" y="45111"/>
                    <a:pt x="41697" y="45146"/>
                  </a:cubicBezTo>
                  <a:cubicBezTo>
                    <a:pt x="42798" y="48048"/>
                    <a:pt x="43298" y="51017"/>
                    <a:pt x="43499" y="54119"/>
                  </a:cubicBezTo>
                  <a:cubicBezTo>
                    <a:pt x="43565" y="54886"/>
                    <a:pt x="43632" y="55687"/>
                    <a:pt x="43665" y="56487"/>
                  </a:cubicBezTo>
                  <a:cubicBezTo>
                    <a:pt x="44966" y="56554"/>
                    <a:pt x="46301" y="56654"/>
                    <a:pt x="47668" y="56787"/>
                  </a:cubicBezTo>
                  <a:cubicBezTo>
                    <a:pt x="47602" y="56787"/>
                    <a:pt x="47068" y="47514"/>
                    <a:pt x="46934" y="46780"/>
                  </a:cubicBezTo>
                  <a:cubicBezTo>
                    <a:pt x="46334" y="43912"/>
                    <a:pt x="45400" y="41176"/>
                    <a:pt x="44633" y="38374"/>
                  </a:cubicBezTo>
                  <a:cubicBezTo>
                    <a:pt x="44366" y="37474"/>
                    <a:pt x="44132" y="36573"/>
                    <a:pt x="43932" y="35639"/>
                  </a:cubicBezTo>
                  <a:lnTo>
                    <a:pt x="43932" y="35639"/>
                  </a:lnTo>
                  <a:cubicBezTo>
                    <a:pt x="44199" y="36506"/>
                    <a:pt x="44499" y="37407"/>
                    <a:pt x="44800" y="38274"/>
                  </a:cubicBezTo>
                  <a:cubicBezTo>
                    <a:pt x="45066" y="38975"/>
                    <a:pt x="45333" y="39675"/>
                    <a:pt x="45600" y="40409"/>
                  </a:cubicBezTo>
                  <a:cubicBezTo>
                    <a:pt x="46668" y="43144"/>
                    <a:pt x="47702" y="46180"/>
                    <a:pt x="49536" y="48448"/>
                  </a:cubicBezTo>
                  <a:lnTo>
                    <a:pt x="49570" y="48448"/>
                  </a:lnTo>
                  <a:cubicBezTo>
                    <a:pt x="49069" y="45346"/>
                    <a:pt x="47702" y="42377"/>
                    <a:pt x="46801" y="39342"/>
                  </a:cubicBezTo>
                  <a:cubicBezTo>
                    <a:pt x="46601" y="38674"/>
                    <a:pt x="46401" y="37974"/>
                    <a:pt x="46234" y="37273"/>
                  </a:cubicBezTo>
                  <a:cubicBezTo>
                    <a:pt x="45600" y="35005"/>
                    <a:pt x="45033" y="32737"/>
                    <a:pt x="44533" y="30469"/>
                  </a:cubicBezTo>
                  <a:cubicBezTo>
                    <a:pt x="44533" y="30435"/>
                    <a:pt x="44566" y="30402"/>
                    <a:pt x="44599" y="30402"/>
                  </a:cubicBezTo>
                  <a:cubicBezTo>
                    <a:pt x="45800" y="28834"/>
                    <a:pt x="46267" y="26733"/>
                    <a:pt x="45900" y="24664"/>
                  </a:cubicBezTo>
                  <a:cubicBezTo>
                    <a:pt x="45667" y="23397"/>
                    <a:pt x="45066" y="22029"/>
                    <a:pt x="43932" y="21195"/>
                  </a:cubicBezTo>
                  <a:cubicBezTo>
                    <a:pt x="43599" y="20928"/>
                    <a:pt x="43232" y="20762"/>
                    <a:pt x="42865" y="20628"/>
                  </a:cubicBezTo>
                  <a:cubicBezTo>
                    <a:pt x="42298" y="10955"/>
                    <a:pt x="38695" y="3249"/>
                    <a:pt x="29655" y="614"/>
                  </a:cubicBezTo>
                  <a:cubicBezTo>
                    <a:pt x="28057" y="152"/>
                    <a:pt x="26414" y="1"/>
                    <a:pt x="24764" y="1"/>
                  </a:cubicBezTo>
                  <a:close/>
                </a:path>
              </a:pathLst>
            </a:custGeom>
            <a:solidFill>
              <a:schemeClr val="lt2"/>
            </a:solidFill>
            <a:ln w="2286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2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1" name="Google Shape;2281;p61"/>
            <p:cNvGrpSpPr/>
            <p:nvPr/>
          </p:nvGrpSpPr>
          <p:grpSpPr>
            <a:xfrm>
              <a:off x="939568" y="866795"/>
              <a:ext cx="1127502" cy="1379484"/>
              <a:chOff x="831475" y="3598725"/>
              <a:chExt cx="1262600" cy="1544775"/>
            </a:xfrm>
          </p:grpSpPr>
          <p:sp>
            <p:nvSpPr>
              <p:cNvPr id="2282" name="Google Shape;2282;p61"/>
              <p:cNvSpPr/>
              <p:nvPr/>
            </p:nvSpPr>
            <p:spPr>
              <a:xfrm>
                <a:off x="831475" y="3598725"/>
                <a:ext cx="1262600" cy="1544775"/>
              </a:xfrm>
              <a:custGeom>
                <a:avLst/>
                <a:gdLst/>
                <a:ahLst/>
                <a:cxnLst/>
                <a:rect l="l" t="t" r="r" b="b"/>
                <a:pathLst>
                  <a:path w="50504" h="61791" extrusionOk="0">
                    <a:moveTo>
                      <a:pt x="25698" y="1"/>
                    </a:moveTo>
                    <a:cubicBezTo>
                      <a:pt x="24492" y="1"/>
                      <a:pt x="23281" y="82"/>
                      <a:pt x="22083" y="180"/>
                    </a:cubicBezTo>
                    <a:cubicBezTo>
                      <a:pt x="18381" y="480"/>
                      <a:pt x="14645" y="1114"/>
                      <a:pt x="11342" y="2949"/>
                    </a:cubicBezTo>
                    <a:cubicBezTo>
                      <a:pt x="6005" y="5918"/>
                      <a:pt x="1" y="11055"/>
                      <a:pt x="3837" y="31136"/>
                    </a:cubicBezTo>
                    <a:cubicBezTo>
                      <a:pt x="4537" y="34838"/>
                      <a:pt x="5505" y="38574"/>
                      <a:pt x="5905" y="42344"/>
                    </a:cubicBezTo>
                    <a:cubicBezTo>
                      <a:pt x="5972" y="42777"/>
                      <a:pt x="6005" y="43211"/>
                      <a:pt x="6039" y="43645"/>
                    </a:cubicBezTo>
                    <a:cubicBezTo>
                      <a:pt x="6405" y="48048"/>
                      <a:pt x="6372" y="52418"/>
                      <a:pt x="6706" y="56821"/>
                    </a:cubicBezTo>
                    <a:cubicBezTo>
                      <a:pt x="6706" y="56871"/>
                      <a:pt x="6747" y="56896"/>
                      <a:pt x="6789" y="56896"/>
                    </a:cubicBezTo>
                    <a:cubicBezTo>
                      <a:pt x="6831" y="56896"/>
                      <a:pt x="6872" y="56871"/>
                      <a:pt x="6872" y="56821"/>
                    </a:cubicBezTo>
                    <a:cubicBezTo>
                      <a:pt x="7139" y="54319"/>
                      <a:pt x="7306" y="51717"/>
                      <a:pt x="7406" y="49115"/>
                    </a:cubicBezTo>
                    <a:cubicBezTo>
                      <a:pt x="7473" y="49882"/>
                      <a:pt x="7573" y="50650"/>
                      <a:pt x="7740" y="51417"/>
                    </a:cubicBezTo>
                    <a:cubicBezTo>
                      <a:pt x="8173" y="53485"/>
                      <a:pt x="8407" y="55486"/>
                      <a:pt x="8807" y="57555"/>
                    </a:cubicBezTo>
                    <a:cubicBezTo>
                      <a:pt x="9007" y="58655"/>
                      <a:pt x="9107" y="60890"/>
                      <a:pt x="9908" y="61791"/>
                    </a:cubicBezTo>
                    <a:cubicBezTo>
                      <a:pt x="12110" y="60890"/>
                      <a:pt x="14278" y="60123"/>
                      <a:pt x="16479" y="59489"/>
                    </a:cubicBezTo>
                    <a:cubicBezTo>
                      <a:pt x="15946" y="55787"/>
                      <a:pt x="15912" y="52117"/>
                      <a:pt x="14745" y="48515"/>
                    </a:cubicBezTo>
                    <a:cubicBezTo>
                      <a:pt x="14723" y="48450"/>
                      <a:pt x="14772" y="48399"/>
                      <a:pt x="14827" y="48399"/>
                    </a:cubicBezTo>
                    <a:cubicBezTo>
                      <a:pt x="14857" y="48399"/>
                      <a:pt x="14888" y="48413"/>
                      <a:pt x="14912" y="48448"/>
                    </a:cubicBezTo>
                    <a:cubicBezTo>
                      <a:pt x="16279" y="51917"/>
                      <a:pt x="16646" y="55587"/>
                      <a:pt x="17347" y="59222"/>
                    </a:cubicBezTo>
                    <a:cubicBezTo>
                      <a:pt x="17980" y="59056"/>
                      <a:pt x="18581" y="58889"/>
                      <a:pt x="19215" y="58722"/>
                    </a:cubicBezTo>
                    <a:cubicBezTo>
                      <a:pt x="18981" y="57721"/>
                      <a:pt x="18681" y="56721"/>
                      <a:pt x="18514" y="55687"/>
                    </a:cubicBezTo>
                    <a:cubicBezTo>
                      <a:pt x="18492" y="55598"/>
                      <a:pt x="18559" y="55538"/>
                      <a:pt x="18635" y="55538"/>
                    </a:cubicBezTo>
                    <a:cubicBezTo>
                      <a:pt x="18673" y="55538"/>
                      <a:pt x="18714" y="55553"/>
                      <a:pt x="18748" y="55587"/>
                    </a:cubicBezTo>
                    <a:cubicBezTo>
                      <a:pt x="19348" y="56420"/>
                      <a:pt x="19648" y="57488"/>
                      <a:pt x="19948" y="58555"/>
                    </a:cubicBezTo>
                    <a:cubicBezTo>
                      <a:pt x="24785" y="57321"/>
                      <a:pt x="29755" y="56621"/>
                      <a:pt x="34993" y="56420"/>
                    </a:cubicBezTo>
                    <a:cubicBezTo>
                      <a:pt x="34859" y="55286"/>
                      <a:pt x="34759" y="54152"/>
                      <a:pt x="34692" y="53118"/>
                    </a:cubicBezTo>
                    <a:cubicBezTo>
                      <a:pt x="34674" y="52971"/>
                      <a:pt x="34756" y="52895"/>
                      <a:pt x="34846" y="52895"/>
                    </a:cubicBezTo>
                    <a:cubicBezTo>
                      <a:pt x="34918" y="52895"/>
                      <a:pt x="34996" y="52946"/>
                      <a:pt x="35026" y="53051"/>
                    </a:cubicBezTo>
                    <a:cubicBezTo>
                      <a:pt x="35293" y="54119"/>
                      <a:pt x="35593" y="55220"/>
                      <a:pt x="35893" y="56354"/>
                    </a:cubicBezTo>
                    <a:cubicBezTo>
                      <a:pt x="36894" y="56320"/>
                      <a:pt x="37903" y="56304"/>
                      <a:pt x="38920" y="56304"/>
                    </a:cubicBezTo>
                    <a:cubicBezTo>
                      <a:pt x="39938" y="56304"/>
                      <a:pt x="40963" y="56320"/>
                      <a:pt x="41998" y="56354"/>
                    </a:cubicBezTo>
                    <a:cubicBezTo>
                      <a:pt x="41998" y="55653"/>
                      <a:pt x="41998" y="54953"/>
                      <a:pt x="41931" y="54219"/>
                    </a:cubicBezTo>
                    <a:cubicBezTo>
                      <a:pt x="41764" y="52251"/>
                      <a:pt x="41364" y="50283"/>
                      <a:pt x="41330" y="48281"/>
                    </a:cubicBezTo>
                    <a:cubicBezTo>
                      <a:pt x="41330" y="48223"/>
                      <a:pt x="41387" y="48188"/>
                      <a:pt x="41440" y="48188"/>
                    </a:cubicBezTo>
                    <a:cubicBezTo>
                      <a:pt x="41479" y="48188"/>
                      <a:pt x="41517" y="48206"/>
                      <a:pt x="41531" y="48248"/>
                    </a:cubicBezTo>
                    <a:cubicBezTo>
                      <a:pt x="42131" y="50416"/>
                      <a:pt x="42431" y="52718"/>
                      <a:pt x="42698" y="54919"/>
                    </a:cubicBezTo>
                    <a:cubicBezTo>
                      <a:pt x="42731" y="55386"/>
                      <a:pt x="42798" y="55887"/>
                      <a:pt x="42831" y="56387"/>
                    </a:cubicBezTo>
                    <a:cubicBezTo>
                      <a:pt x="43098" y="56420"/>
                      <a:pt x="43332" y="56420"/>
                      <a:pt x="43599" y="56420"/>
                    </a:cubicBezTo>
                    <a:cubicBezTo>
                      <a:pt x="43632" y="55587"/>
                      <a:pt x="43632" y="54719"/>
                      <a:pt x="43599" y="53852"/>
                    </a:cubicBezTo>
                    <a:cubicBezTo>
                      <a:pt x="43532" y="50950"/>
                      <a:pt x="43232" y="48014"/>
                      <a:pt x="42465" y="45212"/>
                    </a:cubicBezTo>
                    <a:cubicBezTo>
                      <a:pt x="42443" y="45148"/>
                      <a:pt x="42505" y="45111"/>
                      <a:pt x="42560" y="45111"/>
                    </a:cubicBezTo>
                    <a:cubicBezTo>
                      <a:pt x="42591" y="45111"/>
                      <a:pt x="42619" y="45122"/>
                      <a:pt x="42631" y="45146"/>
                    </a:cubicBezTo>
                    <a:cubicBezTo>
                      <a:pt x="43732" y="48048"/>
                      <a:pt x="44232" y="51017"/>
                      <a:pt x="44466" y="54119"/>
                    </a:cubicBezTo>
                    <a:cubicBezTo>
                      <a:pt x="44499" y="54886"/>
                      <a:pt x="44566" y="55687"/>
                      <a:pt x="44599" y="56487"/>
                    </a:cubicBezTo>
                    <a:cubicBezTo>
                      <a:pt x="45900" y="56554"/>
                      <a:pt x="47235" y="56654"/>
                      <a:pt x="48602" y="56787"/>
                    </a:cubicBezTo>
                    <a:cubicBezTo>
                      <a:pt x="48536" y="56787"/>
                      <a:pt x="48002" y="47547"/>
                      <a:pt x="47868" y="46780"/>
                    </a:cubicBezTo>
                    <a:cubicBezTo>
                      <a:pt x="47268" y="43912"/>
                      <a:pt x="46334" y="41176"/>
                      <a:pt x="45567" y="38374"/>
                    </a:cubicBezTo>
                    <a:cubicBezTo>
                      <a:pt x="45300" y="37474"/>
                      <a:pt x="45066" y="36573"/>
                      <a:pt x="44866" y="35639"/>
                    </a:cubicBezTo>
                    <a:lnTo>
                      <a:pt x="44866" y="35639"/>
                    </a:lnTo>
                    <a:cubicBezTo>
                      <a:pt x="45166" y="36540"/>
                      <a:pt x="45433" y="37407"/>
                      <a:pt x="45734" y="38274"/>
                    </a:cubicBezTo>
                    <a:cubicBezTo>
                      <a:pt x="46000" y="38975"/>
                      <a:pt x="46267" y="39709"/>
                      <a:pt x="46534" y="40409"/>
                    </a:cubicBezTo>
                    <a:cubicBezTo>
                      <a:pt x="47602" y="43144"/>
                      <a:pt x="48636" y="46180"/>
                      <a:pt x="50470" y="48448"/>
                    </a:cubicBezTo>
                    <a:cubicBezTo>
                      <a:pt x="50470" y="48459"/>
                      <a:pt x="50474" y="48463"/>
                      <a:pt x="50479" y="48463"/>
                    </a:cubicBezTo>
                    <a:cubicBezTo>
                      <a:pt x="50489" y="48463"/>
                      <a:pt x="50504" y="48448"/>
                      <a:pt x="50504" y="48448"/>
                    </a:cubicBezTo>
                    <a:cubicBezTo>
                      <a:pt x="50003" y="45346"/>
                      <a:pt x="48636" y="42377"/>
                      <a:pt x="47735" y="39342"/>
                    </a:cubicBezTo>
                    <a:cubicBezTo>
                      <a:pt x="47535" y="38674"/>
                      <a:pt x="47335" y="37974"/>
                      <a:pt x="47168" y="37273"/>
                    </a:cubicBezTo>
                    <a:cubicBezTo>
                      <a:pt x="46434" y="34605"/>
                      <a:pt x="45767" y="31903"/>
                      <a:pt x="45166" y="29201"/>
                    </a:cubicBezTo>
                    <a:cubicBezTo>
                      <a:pt x="44599" y="26532"/>
                      <a:pt x="44232" y="23864"/>
                      <a:pt x="43832" y="21162"/>
                    </a:cubicBezTo>
                    <a:cubicBezTo>
                      <a:pt x="43799" y="21095"/>
                      <a:pt x="43799" y="21028"/>
                      <a:pt x="43799" y="20962"/>
                    </a:cubicBezTo>
                    <a:cubicBezTo>
                      <a:pt x="43332" y="11155"/>
                      <a:pt x="39763" y="3282"/>
                      <a:pt x="30589" y="614"/>
                    </a:cubicBezTo>
                    <a:cubicBezTo>
                      <a:pt x="28991" y="152"/>
                      <a:pt x="27348" y="1"/>
                      <a:pt x="256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61"/>
              <p:cNvSpPr/>
              <p:nvPr/>
            </p:nvSpPr>
            <p:spPr>
              <a:xfrm>
                <a:off x="979100" y="4558075"/>
                <a:ext cx="1067450" cy="585425"/>
              </a:xfrm>
              <a:custGeom>
                <a:avLst/>
                <a:gdLst/>
                <a:ahLst/>
                <a:cxnLst/>
                <a:rect l="l" t="t" r="r" b="b"/>
                <a:pathLst>
                  <a:path w="42698" h="23417" extrusionOk="0">
                    <a:moveTo>
                      <a:pt x="39662" y="0"/>
                    </a:moveTo>
                    <a:cubicBezTo>
                      <a:pt x="33424" y="4170"/>
                      <a:pt x="26085" y="6638"/>
                      <a:pt x="18613" y="7105"/>
                    </a:cubicBezTo>
                    <a:cubicBezTo>
                      <a:pt x="17805" y="7152"/>
                      <a:pt x="16997" y="7175"/>
                      <a:pt x="16189" y="7175"/>
                    </a:cubicBezTo>
                    <a:cubicBezTo>
                      <a:pt x="13496" y="7175"/>
                      <a:pt x="10808" y="6918"/>
                      <a:pt x="8139" y="6405"/>
                    </a:cubicBezTo>
                    <a:cubicBezTo>
                      <a:pt x="5371" y="5871"/>
                      <a:pt x="2635" y="5037"/>
                      <a:pt x="0" y="3970"/>
                    </a:cubicBezTo>
                    <a:lnTo>
                      <a:pt x="0" y="3970"/>
                    </a:lnTo>
                    <a:cubicBezTo>
                      <a:pt x="67" y="4403"/>
                      <a:pt x="100" y="4837"/>
                      <a:pt x="134" y="5271"/>
                    </a:cubicBezTo>
                    <a:cubicBezTo>
                      <a:pt x="500" y="9674"/>
                      <a:pt x="467" y="14044"/>
                      <a:pt x="801" y="18447"/>
                    </a:cubicBezTo>
                    <a:cubicBezTo>
                      <a:pt x="801" y="18492"/>
                      <a:pt x="835" y="18510"/>
                      <a:pt x="872" y="18510"/>
                    </a:cubicBezTo>
                    <a:cubicBezTo>
                      <a:pt x="917" y="18510"/>
                      <a:pt x="967" y="18483"/>
                      <a:pt x="967" y="18447"/>
                    </a:cubicBezTo>
                    <a:cubicBezTo>
                      <a:pt x="1234" y="15945"/>
                      <a:pt x="1401" y="13343"/>
                      <a:pt x="1501" y="10708"/>
                    </a:cubicBezTo>
                    <a:cubicBezTo>
                      <a:pt x="1568" y="11508"/>
                      <a:pt x="1668" y="12276"/>
                      <a:pt x="1835" y="13043"/>
                    </a:cubicBezTo>
                    <a:cubicBezTo>
                      <a:pt x="2268" y="15111"/>
                      <a:pt x="2502" y="17079"/>
                      <a:pt x="2902" y="19147"/>
                    </a:cubicBezTo>
                    <a:cubicBezTo>
                      <a:pt x="3102" y="20281"/>
                      <a:pt x="3202" y="22516"/>
                      <a:pt x="4003" y="23417"/>
                    </a:cubicBezTo>
                    <a:cubicBezTo>
                      <a:pt x="6205" y="22516"/>
                      <a:pt x="8373" y="21749"/>
                      <a:pt x="10574" y="21115"/>
                    </a:cubicBezTo>
                    <a:cubicBezTo>
                      <a:pt x="10041" y="17413"/>
                      <a:pt x="10007" y="13743"/>
                      <a:pt x="8840" y="10141"/>
                    </a:cubicBezTo>
                    <a:cubicBezTo>
                      <a:pt x="8818" y="10076"/>
                      <a:pt x="8867" y="10025"/>
                      <a:pt x="8922" y="10025"/>
                    </a:cubicBezTo>
                    <a:cubicBezTo>
                      <a:pt x="8952" y="10025"/>
                      <a:pt x="8983" y="10039"/>
                      <a:pt x="9007" y="10074"/>
                    </a:cubicBezTo>
                    <a:cubicBezTo>
                      <a:pt x="10374" y="13543"/>
                      <a:pt x="10741" y="17213"/>
                      <a:pt x="11442" y="20848"/>
                    </a:cubicBezTo>
                    <a:cubicBezTo>
                      <a:pt x="12075" y="20682"/>
                      <a:pt x="12676" y="20515"/>
                      <a:pt x="13310" y="20348"/>
                    </a:cubicBezTo>
                    <a:cubicBezTo>
                      <a:pt x="13076" y="19347"/>
                      <a:pt x="12776" y="18347"/>
                      <a:pt x="12609" y="17313"/>
                    </a:cubicBezTo>
                    <a:cubicBezTo>
                      <a:pt x="12587" y="17224"/>
                      <a:pt x="12654" y="17164"/>
                      <a:pt x="12730" y="17164"/>
                    </a:cubicBezTo>
                    <a:cubicBezTo>
                      <a:pt x="12768" y="17164"/>
                      <a:pt x="12809" y="17179"/>
                      <a:pt x="12843" y="17213"/>
                    </a:cubicBezTo>
                    <a:cubicBezTo>
                      <a:pt x="13443" y="18046"/>
                      <a:pt x="13743" y="19114"/>
                      <a:pt x="14043" y="20148"/>
                    </a:cubicBezTo>
                    <a:cubicBezTo>
                      <a:pt x="18880" y="18947"/>
                      <a:pt x="23850" y="18247"/>
                      <a:pt x="29088" y="18013"/>
                    </a:cubicBezTo>
                    <a:cubicBezTo>
                      <a:pt x="28954" y="16912"/>
                      <a:pt x="28854" y="15778"/>
                      <a:pt x="28787" y="14744"/>
                    </a:cubicBezTo>
                    <a:cubicBezTo>
                      <a:pt x="28769" y="14597"/>
                      <a:pt x="28851" y="14521"/>
                      <a:pt x="28941" y="14521"/>
                    </a:cubicBezTo>
                    <a:cubicBezTo>
                      <a:pt x="29013" y="14521"/>
                      <a:pt x="29091" y="14572"/>
                      <a:pt x="29121" y="14677"/>
                    </a:cubicBezTo>
                    <a:cubicBezTo>
                      <a:pt x="29388" y="15745"/>
                      <a:pt x="29688" y="16846"/>
                      <a:pt x="29988" y="17980"/>
                    </a:cubicBezTo>
                    <a:cubicBezTo>
                      <a:pt x="30989" y="17946"/>
                      <a:pt x="31998" y="17930"/>
                      <a:pt x="33015" y="17930"/>
                    </a:cubicBezTo>
                    <a:cubicBezTo>
                      <a:pt x="34033" y="17930"/>
                      <a:pt x="35058" y="17946"/>
                      <a:pt x="36093" y="17980"/>
                    </a:cubicBezTo>
                    <a:cubicBezTo>
                      <a:pt x="36093" y="17279"/>
                      <a:pt x="36093" y="16579"/>
                      <a:pt x="36026" y="15845"/>
                    </a:cubicBezTo>
                    <a:cubicBezTo>
                      <a:pt x="35859" y="13877"/>
                      <a:pt x="35459" y="11909"/>
                      <a:pt x="35425" y="9907"/>
                    </a:cubicBezTo>
                    <a:cubicBezTo>
                      <a:pt x="35425" y="9849"/>
                      <a:pt x="35482" y="9814"/>
                      <a:pt x="35535" y="9814"/>
                    </a:cubicBezTo>
                    <a:cubicBezTo>
                      <a:pt x="35574" y="9814"/>
                      <a:pt x="35612" y="9832"/>
                      <a:pt x="35626" y="9874"/>
                    </a:cubicBezTo>
                    <a:cubicBezTo>
                      <a:pt x="36226" y="12042"/>
                      <a:pt x="36526" y="14344"/>
                      <a:pt x="36793" y="16545"/>
                    </a:cubicBezTo>
                    <a:cubicBezTo>
                      <a:pt x="36826" y="17012"/>
                      <a:pt x="36893" y="17513"/>
                      <a:pt x="36926" y="18013"/>
                    </a:cubicBezTo>
                    <a:cubicBezTo>
                      <a:pt x="37193" y="18046"/>
                      <a:pt x="37427" y="18046"/>
                      <a:pt x="37694" y="18046"/>
                    </a:cubicBezTo>
                    <a:cubicBezTo>
                      <a:pt x="37727" y="17213"/>
                      <a:pt x="37727" y="16345"/>
                      <a:pt x="37694" y="15478"/>
                    </a:cubicBezTo>
                    <a:cubicBezTo>
                      <a:pt x="37627" y="12576"/>
                      <a:pt x="37327" y="9640"/>
                      <a:pt x="36560" y="6838"/>
                    </a:cubicBezTo>
                    <a:cubicBezTo>
                      <a:pt x="36538" y="6774"/>
                      <a:pt x="36600" y="6737"/>
                      <a:pt x="36655" y="6737"/>
                    </a:cubicBezTo>
                    <a:cubicBezTo>
                      <a:pt x="36686" y="6737"/>
                      <a:pt x="36714" y="6748"/>
                      <a:pt x="36726" y="6772"/>
                    </a:cubicBezTo>
                    <a:cubicBezTo>
                      <a:pt x="37827" y="9674"/>
                      <a:pt x="38327" y="12643"/>
                      <a:pt x="38561" y="15745"/>
                    </a:cubicBezTo>
                    <a:cubicBezTo>
                      <a:pt x="38594" y="16512"/>
                      <a:pt x="38661" y="17313"/>
                      <a:pt x="38694" y="18113"/>
                    </a:cubicBezTo>
                    <a:cubicBezTo>
                      <a:pt x="39995" y="18180"/>
                      <a:pt x="41330" y="18280"/>
                      <a:pt x="42697" y="18413"/>
                    </a:cubicBezTo>
                    <a:cubicBezTo>
                      <a:pt x="42631" y="18413"/>
                      <a:pt x="42097" y="9173"/>
                      <a:pt x="41963" y="8406"/>
                    </a:cubicBezTo>
                    <a:cubicBezTo>
                      <a:pt x="41363" y="5538"/>
                      <a:pt x="40429" y="2802"/>
                      <a:pt x="39662" y="0"/>
                    </a:cubicBezTo>
                    <a:close/>
                  </a:path>
                </a:pathLst>
              </a:custGeom>
              <a:solidFill>
                <a:srgbClr val="B7B7B7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61"/>
              <p:cNvSpPr/>
              <p:nvPr/>
            </p:nvSpPr>
            <p:spPr>
              <a:xfrm>
                <a:off x="1792175" y="4107900"/>
                <a:ext cx="220175" cy="3224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12898" extrusionOk="0">
                    <a:moveTo>
                      <a:pt x="3949" y="0"/>
                    </a:moveTo>
                    <a:cubicBezTo>
                      <a:pt x="3443" y="0"/>
                      <a:pt x="2955" y="97"/>
                      <a:pt x="2535" y="295"/>
                    </a:cubicBezTo>
                    <a:cubicBezTo>
                      <a:pt x="1101" y="995"/>
                      <a:pt x="567" y="2930"/>
                      <a:pt x="367" y="4397"/>
                    </a:cubicBezTo>
                    <a:cubicBezTo>
                      <a:pt x="34" y="6632"/>
                      <a:pt x="0" y="8934"/>
                      <a:pt x="100" y="11202"/>
                    </a:cubicBezTo>
                    <a:cubicBezTo>
                      <a:pt x="134" y="11803"/>
                      <a:pt x="267" y="12503"/>
                      <a:pt x="868" y="12770"/>
                    </a:cubicBezTo>
                    <a:cubicBezTo>
                      <a:pt x="1045" y="12869"/>
                      <a:pt x="1235" y="12897"/>
                      <a:pt x="1422" y="12897"/>
                    </a:cubicBezTo>
                    <a:cubicBezTo>
                      <a:pt x="1551" y="12897"/>
                      <a:pt x="1679" y="12884"/>
                      <a:pt x="1802" y="12870"/>
                    </a:cubicBezTo>
                    <a:cubicBezTo>
                      <a:pt x="3970" y="12637"/>
                      <a:pt x="5905" y="11603"/>
                      <a:pt x="7105" y="10035"/>
                    </a:cubicBezTo>
                    <a:cubicBezTo>
                      <a:pt x="8306" y="8467"/>
                      <a:pt x="8807" y="6366"/>
                      <a:pt x="8440" y="4297"/>
                    </a:cubicBezTo>
                    <a:cubicBezTo>
                      <a:pt x="8206" y="3030"/>
                      <a:pt x="7606" y="1662"/>
                      <a:pt x="6438" y="828"/>
                    </a:cubicBezTo>
                    <a:cubicBezTo>
                      <a:pt x="5724" y="282"/>
                      <a:pt x="4810" y="0"/>
                      <a:pt x="394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61"/>
              <p:cNvSpPr/>
              <p:nvPr/>
            </p:nvSpPr>
            <p:spPr>
              <a:xfrm>
                <a:off x="868175" y="4242800"/>
                <a:ext cx="257700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11990" extrusionOk="0">
                    <a:moveTo>
                      <a:pt x="4179" y="0"/>
                    </a:moveTo>
                    <a:cubicBezTo>
                      <a:pt x="3030" y="0"/>
                      <a:pt x="1799" y="637"/>
                      <a:pt x="1035" y="1637"/>
                    </a:cubicBezTo>
                    <a:cubicBezTo>
                      <a:pt x="167" y="2804"/>
                      <a:pt x="1" y="4272"/>
                      <a:pt x="134" y="5573"/>
                    </a:cubicBezTo>
                    <a:cubicBezTo>
                      <a:pt x="401" y="7641"/>
                      <a:pt x="1435" y="9509"/>
                      <a:pt x="3069" y="10643"/>
                    </a:cubicBezTo>
                    <a:cubicBezTo>
                      <a:pt x="4281" y="11526"/>
                      <a:pt x="5797" y="11990"/>
                      <a:pt x="7388" y="11990"/>
                    </a:cubicBezTo>
                    <a:cubicBezTo>
                      <a:pt x="7900" y="11990"/>
                      <a:pt x="8420" y="11942"/>
                      <a:pt x="8940" y="11844"/>
                    </a:cubicBezTo>
                    <a:cubicBezTo>
                      <a:pt x="9241" y="11811"/>
                      <a:pt x="9607" y="11711"/>
                      <a:pt x="9841" y="11477"/>
                    </a:cubicBezTo>
                    <a:cubicBezTo>
                      <a:pt x="10308" y="11043"/>
                      <a:pt x="10241" y="10343"/>
                      <a:pt x="10108" y="9776"/>
                    </a:cubicBezTo>
                    <a:cubicBezTo>
                      <a:pt x="9574" y="7541"/>
                      <a:pt x="8840" y="5373"/>
                      <a:pt x="7906" y="3338"/>
                    </a:cubicBezTo>
                    <a:cubicBezTo>
                      <a:pt x="7272" y="2004"/>
                      <a:pt x="6205" y="269"/>
                      <a:pt x="4637" y="36"/>
                    </a:cubicBezTo>
                    <a:cubicBezTo>
                      <a:pt x="4487" y="12"/>
                      <a:pt x="4334" y="0"/>
                      <a:pt x="4179" y="0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61"/>
              <p:cNvSpPr/>
              <p:nvPr/>
            </p:nvSpPr>
            <p:spPr>
              <a:xfrm>
                <a:off x="971575" y="3693275"/>
                <a:ext cx="897350" cy="913175"/>
              </a:xfrm>
              <a:custGeom>
                <a:avLst/>
                <a:gdLst/>
                <a:ahLst/>
                <a:cxnLst/>
                <a:rect l="l" t="t" r="r" b="b"/>
                <a:pathLst>
                  <a:path w="35894" h="36527" extrusionOk="0">
                    <a:moveTo>
                      <a:pt x="22554" y="1"/>
                    </a:moveTo>
                    <a:cubicBezTo>
                      <a:pt x="22531" y="1"/>
                      <a:pt x="22507" y="1"/>
                      <a:pt x="22484" y="1"/>
                    </a:cubicBezTo>
                    <a:cubicBezTo>
                      <a:pt x="17647" y="34"/>
                      <a:pt x="12977" y="701"/>
                      <a:pt x="8340" y="2069"/>
                    </a:cubicBezTo>
                    <a:cubicBezTo>
                      <a:pt x="3270" y="3570"/>
                      <a:pt x="1" y="8407"/>
                      <a:pt x="435" y="13644"/>
                    </a:cubicBezTo>
                    <a:cubicBezTo>
                      <a:pt x="835" y="18381"/>
                      <a:pt x="1535" y="23051"/>
                      <a:pt x="2503" y="27687"/>
                    </a:cubicBezTo>
                    <a:cubicBezTo>
                      <a:pt x="3570" y="32858"/>
                      <a:pt x="8140" y="36527"/>
                      <a:pt x="13377" y="36527"/>
                    </a:cubicBezTo>
                    <a:cubicBezTo>
                      <a:pt x="18214" y="36494"/>
                      <a:pt x="22917" y="35793"/>
                      <a:pt x="27554" y="34425"/>
                    </a:cubicBezTo>
                    <a:cubicBezTo>
                      <a:pt x="32591" y="32958"/>
                      <a:pt x="35893" y="28121"/>
                      <a:pt x="35460" y="22851"/>
                    </a:cubicBezTo>
                    <a:cubicBezTo>
                      <a:pt x="35059" y="18147"/>
                      <a:pt x="34359" y="13444"/>
                      <a:pt x="33391" y="8807"/>
                    </a:cubicBezTo>
                    <a:cubicBezTo>
                      <a:pt x="32296" y="3693"/>
                      <a:pt x="27795" y="1"/>
                      <a:pt x="22554" y="1"/>
                    </a:cubicBezTo>
                    <a:close/>
                  </a:path>
                </a:pathLst>
              </a:custGeom>
              <a:solidFill>
                <a:srgbClr val="EBC9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61"/>
              <p:cNvSpPr/>
              <p:nvPr/>
            </p:nvSpPr>
            <p:spPr>
              <a:xfrm>
                <a:off x="1388550" y="4302350"/>
                <a:ext cx="122600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904" h="2524" extrusionOk="0">
                    <a:moveTo>
                      <a:pt x="2535" y="0"/>
                    </a:moveTo>
                    <a:cubicBezTo>
                      <a:pt x="2406" y="0"/>
                      <a:pt x="2273" y="8"/>
                      <a:pt x="2135" y="22"/>
                    </a:cubicBezTo>
                    <a:cubicBezTo>
                      <a:pt x="1535" y="122"/>
                      <a:pt x="968" y="489"/>
                      <a:pt x="601" y="923"/>
                    </a:cubicBezTo>
                    <a:cubicBezTo>
                      <a:pt x="234" y="1390"/>
                      <a:pt x="0" y="1957"/>
                      <a:pt x="34" y="2524"/>
                    </a:cubicBezTo>
                    <a:cubicBezTo>
                      <a:pt x="234" y="2023"/>
                      <a:pt x="568" y="1590"/>
                      <a:pt x="934" y="1256"/>
                    </a:cubicBezTo>
                    <a:cubicBezTo>
                      <a:pt x="1335" y="923"/>
                      <a:pt x="1768" y="689"/>
                      <a:pt x="2235" y="622"/>
                    </a:cubicBezTo>
                    <a:cubicBezTo>
                      <a:pt x="2349" y="606"/>
                      <a:pt x="2464" y="598"/>
                      <a:pt x="2580" y="598"/>
                    </a:cubicBezTo>
                    <a:cubicBezTo>
                      <a:pt x="2941" y="598"/>
                      <a:pt x="3308" y="679"/>
                      <a:pt x="3636" y="856"/>
                    </a:cubicBezTo>
                    <a:cubicBezTo>
                      <a:pt x="4103" y="1089"/>
                      <a:pt x="4504" y="1423"/>
                      <a:pt x="4904" y="1823"/>
                    </a:cubicBezTo>
                    <a:cubicBezTo>
                      <a:pt x="4704" y="1290"/>
                      <a:pt x="4370" y="823"/>
                      <a:pt x="3903" y="456"/>
                    </a:cubicBezTo>
                    <a:cubicBezTo>
                      <a:pt x="3670" y="255"/>
                      <a:pt x="3370" y="122"/>
                      <a:pt x="3069" y="55"/>
                    </a:cubicBezTo>
                    <a:cubicBezTo>
                      <a:pt x="2893" y="16"/>
                      <a:pt x="2718" y="0"/>
                      <a:pt x="2535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61"/>
              <p:cNvSpPr/>
              <p:nvPr/>
            </p:nvSpPr>
            <p:spPr>
              <a:xfrm>
                <a:off x="1537825" y="3954050"/>
                <a:ext cx="2141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2707" extrusionOk="0">
                    <a:moveTo>
                      <a:pt x="4812" y="1"/>
                    </a:moveTo>
                    <a:cubicBezTo>
                      <a:pt x="3192" y="1"/>
                      <a:pt x="1520" y="584"/>
                      <a:pt x="201" y="1812"/>
                    </a:cubicBezTo>
                    <a:cubicBezTo>
                      <a:pt x="67" y="1912"/>
                      <a:pt x="0" y="2145"/>
                      <a:pt x="34" y="2312"/>
                    </a:cubicBezTo>
                    <a:cubicBezTo>
                      <a:pt x="67" y="2479"/>
                      <a:pt x="100" y="2512"/>
                      <a:pt x="234" y="2646"/>
                    </a:cubicBezTo>
                    <a:cubicBezTo>
                      <a:pt x="276" y="2688"/>
                      <a:pt x="335" y="2706"/>
                      <a:pt x="400" y="2706"/>
                    </a:cubicBezTo>
                    <a:cubicBezTo>
                      <a:pt x="490" y="2706"/>
                      <a:pt x="590" y="2671"/>
                      <a:pt x="668" y="2612"/>
                    </a:cubicBezTo>
                    <a:cubicBezTo>
                      <a:pt x="2533" y="1597"/>
                      <a:pt x="4298" y="983"/>
                      <a:pt x="6117" y="983"/>
                    </a:cubicBezTo>
                    <a:cubicBezTo>
                      <a:pt x="6867" y="983"/>
                      <a:pt x="7627" y="1087"/>
                      <a:pt x="8406" y="1312"/>
                    </a:cubicBezTo>
                    <a:cubicBezTo>
                      <a:pt x="8415" y="1315"/>
                      <a:pt x="8424" y="1316"/>
                      <a:pt x="8433" y="1316"/>
                    </a:cubicBezTo>
                    <a:cubicBezTo>
                      <a:pt x="8517" y="1316"/>
                      <a:pt x="8564" y="1175"/>
                      <a:pt x="8473" y="1145"/>
                    </a:cubicBezTo>
                    <a:cubicBezTo>
                      <a:pt x="7436" y="393"/>
                      <a:pt x="6141" y="1"/>
                      <a:pt x="48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61"/>
              <p:cNvSpPr/>
              <p:nvPr/>
            </p:nvSpPr>
            <p:spPr>
              <a:xfrm>
                <a:off x="1054450" y="4023725"/>
                <a:ext cx="212375" cy="64475"/>
              </a:xfrm>
              <a:custGeom>
                <a:avLst/>
                <a:gdLst/>
                <a:ahLst/>
                <a:cxnLst/>
                <a:rect l="l" t="t" r="r" b="b"/>
                <a:pathLst>
                  <a:path w="8495" h="2579" extrusionOk="0">
                    <a:moveTo>
                      <a:pt x="5191" y="1"/>
                    </a:moveTo>
                    <a:cubicBezTo>
                      <a:pt x="3160" y="1"/>
                      <a:pt x="1240" y="907"/>
                      <a:pt x="55" y="2427"/>
                    </a:cubicBezTo>
                    <a:cubicBezTo>
                      <a:pt x="1" y="2481"/>
                      <a:pt x="56" y="2579"/>
                      <a:pt x="132" y="2579"/>
                    </a:cubicBezTo>
                    <a:cubicBezTo>
                      <a:pt x="150" y="2579"/>
                      <a:pt x="169" y="2574"/>
                      <a:pt x="188" y="2561"/>
                    </a:cubicBezTo>
                    <a:cubicBezTo>
                      <a:pt x="1657" y="1616"/>
                      <a:pt x="3205" y="1240"/>
                      <a:pt x="4874" y="1240"/>
                    </a:cubicBezTo>
                    <a:cubicBezTo>
                      <a:pt x="5858" y="1240"/>
                      <a:pt x="6884" y="1371"/>
                      <a:pt x="7961" y="1593"/>
                    </a:cubicBezTo>
                    <a:cubicBezTo>
                      <a:pt x="8016" y="1605"/>
                      <a:pt x="8075" y="1612"/>
                      <a:pt x="8132" y="1612"/>
                    </a:cubicBezTo>
                    <a:cubicBezTo>
                      <a:pt x="8246" y="1612"/>
                      <a:pt x="8350" y="1582"/>
                      <a:pt x="8394" y="1493"/>
                    </a:cubicBezTo>
                    <a:cubicBezTo>
                      <a:pt x="8494" y="1327"/>
                      <a:pt x="8494" y="1293"/>
                      <a:pt x="8494" y="1126"/>
                    </a:cubicBezTo>
                    <a:cubicBezTo>
                      <a:pt x="8461" y="960"/>
                      <a:pt x="8328" y="759"/>
                      <a:pt x="8194" y="693"/>
                    </a:cubicBezTo>
                    <a:cubicBezTo>
                      <a:pt x="7215" y="220"/>
                      <a:pt x="6190" y="1"/>
                      <a:pt x="5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61"/>
              <p:cNvSpPr/>
              <p:nvPr/>
            </p:nvSpPr>
            <p:spPr>
              <a:xfrm>
                <a:off x="1253450" y="4372925"/>
                <a:ext cx="4136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16546" h="8026" extrusionOk="0">
                    <a:moveTo>
                      <a:pt x="16546" y="1"/>
                    </a:moveTo>
                    <a:lnTo>
                      <a:pt x="16546" y="1"/>
                    </a:lnTo>
                    <a:cubicBezTo>
                      <a:pt x="15145" y="101"/>
                      <a:pt x="13677" y="134"/>
                      <a:pt x="12276" y="234"/>
                    </a:cubicBezTo>
                    <a:cubicBezTo>
                      <a:pt x="9874" y="335"/>
                      <a:pt x="7573" y="668"/>
                      <a:pt x="5304" y="1235"/>
                    </a:cubicBezTo>
                    <a:cubicBezTo>
                      <a:pt x="5104" y="1269"/>
                      <a:pt x="4904" y="1335"/>
                      <a:pt x="4704" y="1369"/>
                    </a:cubicBezTo>
                    <a:lnTo>
                      <a:pt x="4704" y="1402"/>
                    </a:lnTo>
                    <a:cubicBezTo>
                      <a:pt x="3136" y="1802"/>
                      <a:pt x="1568" y="2236"/>
                      <a:pt x="1" y="2603"/>
                    </a:cubicBezTo>
                    <a:cubicBezTo>
                      <a:pt x="1380" y="5031"/>
                      <a:pt x="4780" y="8026"/>
                      <a:pt x="8336" y="8026"/>
                    </a:cubicBezTo>
                    <a:cubicBezTo>
                      <a:pt x="8737" y="8026"/>
                      <a:pt x="9139" y="7988"/>
                      <a:pt x="9541" y="7907"/>
                    </a:cubicBezTo>
                    <a:cubicBezTo>
                      <a:pt x="13410" y="7173"/>
                      <a:pt x="15945" y="2903"/>
                      <a:pt x="165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61"/>
              <p:cNvSpPr/>
              <p:nvPr/>
            </p:nvSpPr>
            <p:spPr>
              <a:xfrm>
                <a:off x="1299325" y="4375450"/>
                <a:ext cx="3277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13110" h="7930" extrusionOk="0">
                    <a:moveTo>
                      <a:pt x="12643" y="0"/>
                    </a:moveTo>
                    <a:cubicBezTo>
                      <a:pt x="11909" y="67"/>
                      <a:pt x="11175" y="67"/>
                      <a:pt x="10441" y="133"/>
                    </a:cubicBezTo>
                    <a:cubicBezTo>
                      <a:pt x="8039" y="234"/>
                      <a:pt x="5738" y="567"/>
                      <a:pt x="3469" y="1134"/>
                    </a:cubicBezTo>
                    <a:cubicBezTo>
                      <a:pt x="3269" y="1168"/>
                      <a:pt x="3069" y="1234"/>
                      <a:pt x="2836" y="1268"/>
                    </a:cubicBezTo>
                    <a:cubicBezTo>
                      <a:pt x="1902" y="1534"/>
                      <a:pt x="968" y="1801"/>
                      <a:pt x="0" y="2035"/>
                    </a:cubicBezTo>
                    <a:cubicBezTo>
                      <a:pt x="300" y="2669"/>
                      <a:pt x="567" y="3302"/>
                      <a:pt x="834" y="3936"/>
                    </a:cubicBezTo>
                    <a:cubicBezTo>
                      <a:pt x="734" y="4437"/>
                      <a:pt x="667" y="4904"/>
                      <a:pt x="567" y="5371"/>
                    </a:cubicBezTo>
                    <a:cubicBezTo>
                      <a:pt x="2169" y="6804"/>
                      <a:pt x="4339" y="7929"/>
                      <a:pt x="6499" y="7929"/>
                    </a:cubicBezTo>
                    <a:cubicBezTo>
                      <a:pt x="6903" y="7929"/>
                      <a:pt x="7306" y="7890"/>
                      <a:pt x="7706" y="7806"/>
                    </a:cubicBezTo>
                    <a:cubicBezTo>
                      <a:pt x="9974" y="7372"/>
                      <a:pt x="11909" y="5637"/>
                      <a:pt x="13110" y="3736"/>
                    </a:cubicBezTo>
                    <a:cubicBezTo>
                      <a:pt x="12843" y="3269"/>
                      <a:pt x="12609" y="2769"/>
                      <a:pt x="12376" y="2302"/>
                    </a:cubicBezTo>
                    <a:cubicBezTo>
                      <a:pt x="12476" y="1534"/>
                      <a:pt x="12576" y="767"/>
                      <a:pt x="12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61"/>
              <p:cNvSpPr/>
              <p:nvPr/>
            </p:nvSpPr>
            <p:spPr>
              <a:xfrm>
                <a:off x="1330175" y="4434650"/>
                <a:ext cx="26937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10775" h="2055" extrusionOk="0">
                    <a:moveTo>
                      <a:pt x="10775" y="0"/>
                    </a:moveTo>
                    <a:lnTo>
                      <a:pt x="10775" y="0"/>
                    </a:lnTo>
                    <a:cubicBezTo>
                      <a:pt x="9040" y="601"/>
                      <a:pt x="7306" y="1168"/>
                      <a:pt x="5504" y="1435"/>
                    </a:cubicBezTo>
                    <a:cubicBezTo>
                      <a:pt x="4545" y="1574"/>
                      <a:pt x="3585" y="1623"/>
                      <a:pt x="2625" y="1623"/>
                    </a:cubicBezTo>
                    <a:cubicBezTo>
                      <a:pt x="1750" y="1623"/>
                      <a:pt x="875" y="1583"/>
                      <a:pt x="0" y="1535"/>
                    </a:cubicBezTo>
                    <a:lnTo>
                      <a:pt x="0" y="1535"/>
                    </a:lnTo>
                    <a:cubicBezTo>
                      <a:pt x="1251" y="1859"/>
                      <a:pt x="2550" y="2055"/>
                      <a:pt x="3852" y="2055"/>
                    </a:cubicBezTo>
                    <a:cubicBezTo>
                      <a:pt x="4426" y="2055"/>
                      <a:pt x="5000" y="2017"/>
                      <a:pt x="5571" y="1935"/>
                    </a:cubicBezTo>
                    <a:cubicBezTo>
                      <a:pt x="7406" y="1668"/>
                      <a:pt x="9174" y="968"/>
                      <a:pt x="107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61"/>
              <p:cNvSpPr/>
              <p:nvPr/>
            </p:nvSpPr>
            <p:spPr>
              <a:xfrm>
                <a:off x="1570350" y="4184825"/>
                <a:ext cx="1943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773" h="2865" extrusionOk="0">
                    <a:moveTo>
                      <a:pt x="5180" y="1"/>
                    </a:moveTo>
                    <a:cubicBezTo>
                      <a:pt x="3182" y="1"/>
                      <a:pt x="837" y="1380"/>
                      <a:pt x="0" y="2788"/>
                    </a:cubicBezTo>
                    <a:cubicBezTo>
                      <a:pt x="0" y="2815"/>
                      <a:pt x="22" y="2864"/>
                      <a:pt x="48" y="2864"/>
                    </a:cubicBezTo>
                    <a:cubicBezTo>
                      <a:pt x="54" y="2864"/>
                      <a:pt x="61" y="2861"/>
                      <a:pt x="67" y="2855"/>
                    </a:cubicBezTo>
                    <a:cubicBezTo>
                      <a:pt x="1368" y="2221"/>
                      <a:pt x="2469" y="1421"/>
                      <a:pt x="3936" y="1187"/>
                    </a:cubicBezTo>
                    <a:cubicBezTo>
                      <a:pt x="4195" y="1141"/>
                      <a:pt x="4447" y="1122"/>
                      <a:pt x="4694" y="1122"/>
                    </a:cubicBezTo>
                    <a:cubicBezTo>
                      <a:pt x="5693" y="1122"/>
                      <a:pt x="6623" y="1427"/>
                      <a:pt x="7639" y="1454"/>
                    </a:cubicBezTo>
                    <a:cubicBezTo>
                      <a:pt x="7739" y="1454"/>
                      <a:pt x="7773" y="1354"/>
                      <a:pt x="7739" y="1287"/>
                    </a:cubicBezTo>
                    <a:cubicBezTo>
                      <a:pt x="7149" y="368"/>
                      <a:pt x="6211" y="1"/>
                      <a:pt x="5180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61"/>
              <p:cNvSpPr/>
              <p:nvPr/>
            </p:nvSpPr>
            <p:spPr>
              <a:xfrm>
                <a:off x="1583700" y="4148375"/>
                <a:ext cx="558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1478" extrusionOk="0">
                    <a:moveTo>
                      <a:pt x="1925" y="1"/>
                    </a:moveTo>
                    <a:cubicBezTo>
                      <a:pt x="1585" y="1"/>
                      <a:pt x="1181" y="273"/>
                      <a:pt x="934" y="410"/>
                    </a:cubicBezTo>
                    <a:cubicBezTo>
                      <a:pt x="467" y="710"/>
                      <a:pt x="234" y="977"/>
                      <a:pt x="0" y="1444"/>
                    </a:cubicBezTo>
                    <a:cubicBezTo>
                      <a:pt x="0" y="1478"/>
                      <a:pt x="33" y="1478"/>
                      <a:pt x="33" y="1478"/>
                    </a:cubicBezTo>
                    <a:cubicBezTo>
                      <a:pt x="200" y="1377"/>
                      <a:pt x="400" y="1311"/>
                      <a:pt x="567" y="1211"/>
                    </a:cubicBezTo>
                    <a:cubicBezTo>
                      <a:pt x="767" y="1111"/>
                      <a:pt x="967" y="944"/>
                      <a:pt x="1168" y="844"/>
                    </a:cubicBezTo>
                    <a:cubicBezTo>
                      <a:pt x="1468" y="677"/>
                      <a:pt x="2001" y="610"/>
                      <a:pt x="2202" y="310"/>
                    </a:cubicBezTo>
                    <a:cubicBezTo>
                      <a:pt x="2235" y="210"/>
                      <a:pt x="2235" y="110"/>
                      <a:pt x="2135" y="43"/>
                    </a:cubicBezTo>
                    <a:cubicBezTo>
                      <a:pt x="2070" y="14"/>
                      <a:pt x="1999" y="1"/>
                      <a:pt x="1925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61"/>
              <p:cNvSpPr/>
              <p:nvPr/>
            </p:nvSpPr>
            <p:spPr>
              <a:xfrm>
                <a:off x="1105150" y="4258575"/>
                <a:ext cx="197525" cy="57900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2316" extrusionOk="0">
                    <a:moveTo>
                      <a:pt x="3683" y="0"/>
                    </a:moveTo>
                    <a:cubicBezTo>
                      <a:pt x="2025" y="0"/>
                      <a:pt x="470" y="612"/>
                      <a:pt x="28" y="2173"/>
                    </a:cubicBezTo>
                    <a:cubicBezTo>
                      <a:pt x="1" y="2256"/>
                      <a:pt x="64" y="2315"/>
                      <a:pt x="124" y="2315"/>
                    </a:cubicBezTo>
                    <a:cubicBezTo>
                      <a:pt x="137" y="2315"/>
                      <a:pt x="150" y="2313"/>
                      <a:pt x="162" y="2307"/>
                    </a:cubicBezTo>
                    <a:cubicBezTo>
                      <a:pt x="1396" y="1906"/>
                      <a:pt x="2330" y="1139"/>
                      <a:pt x="3664" y="972"/>
                    </a:cubicBezTo>
                    <a:cubicBezTo>
                      <a:pt x="3890" y="947"/>
                      <a:pt x="4112" y="935"/>
                      <a:pt x="4330" y="935"/>
                    </a:cubicBezTo>
                    <a:cubicBezTo>
                      <a:pt x="5527" y="935"/>
                      <a:pt x="6621" y="1280"/>
                      <a:pt x="7834" y="1506"/>
                    </a:cubicBezTo>
                    <a:cubicBezTo>
                      <a:pt x="7901" y="1506"/>
                      <a:pt x="7901" y="1439"/>
                      <a:pt x="7867" y="1406"/>
                    </a:cubicBezTo>
                    <a:cubicBezTo>
                      <a:pt x="6982" y="570"/>
                      <a:pt x="5285" y="0"/>
                      <a:pt x="3683" y="0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61"/>
              <p:cNvSpPr/>
              <p:nvPr/>
            </p:nvSpPr>
            <p:spPr>
              <a:xfrm>
                <a:off x="1206750" y="4208650"/>
                <a:ext cx="62575" cy="23375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935" extrusionOk="0">
                    <a:moveTo>
                      <a:pt x="494" y="1"/>
                    </a:moveTo>
                    <a:cubicBezTo>
                      <a:pt x="329" y="1"/>
                      <a:pt x="178" y="36"/>
                      <a:pt x="67" y="134"/>
                    </a:cubicBezTo>
                    <a:cubicBezTo>
                      <a:pt x="1" y="234"/>
                      <a:pt x="1" y="334"/>
                      <a:pt x="67" y="401"/>
                    </a:cubicBezTo>
                    <a:cubicBezTo>
                      <a:pt x="334" y="634"/>
                      <a:pt x="868" y="568"/>
                      <a:pt x="1201" y="634"/>
                    </a:cubicBezTo>
                    <a:cubicBezTo>
                      <a:pt x="1435" y="668"/>
                      <a:pt x="1635" y="768"/>
                      <a:pt x="1869" y="834"/>
                    </a:cubicBezTo>
                    <a:cubicBezTo>
                      <a:pt x="2069" y="868"/>
                      <a:pt x="2269" y="868"/>
                      <a:pt x="2469" y="935"/>
                    </a:cubicBezTo>
                    <a:cubicBezTo>
                      <a:pt x="2502" y="935"/>
                      <a:pt x="2502" y="901"/>
                      <a:pt x="2502" y="901"/>
                    </a:cubicBezTo>
                    <a:cubicBezTo>
                      <a:pt x="2135" y="501"/>
                      <a:pt x="1835" y="301"/>
                      <a:pt x="1335" y="167"/>
                    </a:cubicBezTo>
                    <a:cubicBezTo>
                      <a:pt x="1103" y="104"/>
                      <a:pt x="778" y="1"/>
                      <a:pt x="494" y="1"/>
                    </a:cubicBezTo>
                    <a:close/>
                  </a:path>
                </a:pathLst>
              </a:custGeom>
              <a:solidFill>
                <a:srgbClr val="000000">
                  <a:alpha val="49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61"/>
              <p:cNvSpPr/>
              <p:nvPr/>
            </p:nvSpPr>
            <p:spPr>
              <a:xfrm>
                <a:off x="1835025" y="4191750"/>
                <a:ext cx="13062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5225" h="7205" extrusionOk="0">
                    <a:moveTo>
                      <a:pt x="3909" y="0"/>
                    </a:moveTo>
                    <a:cubicBezTo>
                      <a:pt x="3124" y="0"/>
                      <a:pt x="2435" y="655"/>
                      <a:pt x="1889" y="1310"/>
                    </a:cubicBezTo>
                    <a:cubicBezTo>
                      <a:pt x="1288" y="2011"/>
                      <a:pt x="855" y="2811"/>
                      <a:pt x="555" y="3679"/>
                    </a:cubicBezTo>
                    <a:cubicBezTo>
                      <a:pt x="421" y="4079"/>
                      <a:pt x="321" y="4446"/>
                      <a:pt x="221" y="4846"/>
                    </a:cubicBezTo>
                    <a:cubicBezTo>
                      <a:pt x="88" y="5447"/>
                      <a:pt x="21" y="6080"/>
                      <a:pt x="21" y="6714"/>
                    </a:cubicBezTo>
                    <a:cubicBezTo>
                      <a:pt x="1" y="7013"/>
                      <a:pt x="242" y="7204"/>
                      <a:pt x="447" y="7204"/>
                    </a:cubicBezTo>
                    <a:cubicBezTo>
                      <a:pt x="586" y="7204"/>
                      <a:pt x="708" y="7116"/>
                      <a:pt x="721" y="6914"/>
                    </a:cubicBezTo>
                    <a:cubicBezTo>
                      <a:pt x="721" y="5947"/>
                      <a:pt x="888" y="5046"/>
                      <a:pt x="1155" y="4212"/>
                    </a:cubicBezTo>
                    <a:cubicBezTo>
                      <a:pt x="1825" y="3799"/>
                      <a:pt x="2658" y="3420"/>
                      <a:pt x="3414" y="3420"/>
                    </a:cubicBezTo>
                    <a:cubicBezTo>
                      <a:pt x="3937" y="3420"/>
                      <a:pt x="4422" y="3601"/>
                      <a:pt x="4791" y="4079"/>
                    </a:cubicBezTo>
                    <a:cubicBezTo>
                      <a:pt x="4791" y="4079"/>
                      <a:pt x="4824" y="4079"/>
                      <a:pt x="4824" y="4046"/>
                    </a:cubicBezTo>
                    <a:cubicBezTo>
                      <a:pt x="4504" y="3047"/>
                      <a:pt x="3896" y="2719"/>
                      <a:pt x="3211" y="2719"/>
                    </a:cubicBezTo>
                    <a:cubicBezTo>
                      <a:pt x="2684" y="2719"/>
                      <a:pt x="2111" y="2913"/>
                      <a:pt x="1589" y="3145"/>
                    </a:cubicBezTo>
                    <a:lnTo>
                      <a:pt x="1622" y="3078"/>
                    </a:lnTo>
                    <a:cubicBezTo>
                      <a:pt x="2157" y="2064"/>
                      <a:pt x="3215" y="504"/>
                      <a:pt x="4475" y="504"/>
                    </a:cubicBezTo>
                    <a:cubicBezTo>
                      <a:pt x="4708" y="504"/>
                      <a:pt x="4947" y="557"/>
                      <a:pt x="5191" y="677"/>
                    </a:cubicBezTo>
                    <a:cubicBezTo>
                      <a:pt x="5225" y="677"/>
                      <a:pt x="5225" y="643"/>
                      <a:pt x="5225" y="643"/>
                    </a:cubicBezTo>
                    <a:cubicBezTo>
                      <a:pt x="4764" y="182"/>
                      <a:pt x="4323" y="0"/>
                      <a:pt x="3909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61"/>
              <p:cNvSpPr/>
              <p:nvPr/>
            </p:nvSpPr>
            <p:spPr>
              <a:xfrm>
                <a:off x="920725" y="4337950"/>
                <a:ext cx="15507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203" h="6538" extrusionOk="0">
                    <a:moveTo>
                      <a:pt x="1408" y="0"/>
                    </a:moveTo>
                    <a:cubicBezTo>
                      <a:pt x="921" y="0"/>
                      <a:pt x="438" y="237"/>
                      <a:pt x="0" y="866"/>
                    </a:cubicBezTo>
                    <a:cubicBezTo>
                      <a:pt x="0" y="900"/>
                      <a:pt x="0" y="900"/>
                      <a:pt x="33" y="900"/>
                    </a:cubicBezTo>
                    <a:cubicBezTo>
                      <a:pt x="332" y="686"/>
                      <a:pt x="645" y="596"/>
                      <a:pt x="959" y="596"/>
                    </a:cubicBezTo>
                    <a:cubicBezTo>
                      <a:pt x="2119" y="596"/>
                      <a:pt x="3306" y="1828"/>
                      <a:pt x="3936" y="2668"/>
                    </a:cubicBezTo>
                    <a:cubicBezTo>
                      <a:pt x="3936" y="2701"/>
                      <a:pt x="3970" y="2701"/>
                      <a:pt x="3970" y="2734"/>
                    </a:cubicBezTo>
                    <a:cubicBezTo>
                      <a:pt x="3569" y="2639"/>
                      <a:pt x="3148" y="2564"/>
                      <a:pt x="2751" y="2564"/>
                    </a:cubicBezTo>
                    <a:cubicBezTo>
                      <a:pt x="1894" y="2564"/>
                      <a:pt x="1150" y="2914"/>
                      <a:pt x="967" y="4169"/>
                    </a:cubicBezTo>
                    <a:cubicBezTo>
                      <a:pt x="945" y="4169"/>
                      <a:pt x="953" y="4183"/>
                      <a:pt x="970" y="4183"/>
                    </a:cubicBezTo>
                    <a:cubicBezTo>
                      <a:pt x="979" y="4183"/>
                      <a:pt x="990" y="4180"/>
                      <a:pt x="1001" y="4169"/>
                    </a:cubicBezTo>
                    <a:cubicBezTo>
                      <a:pt x="1347" y="3510"/>
                      <a:pt x="1973" y="3284"/>
                      <a:pt x="2668" y="3284"/>
                    </a:cubicBezTo>
                    <a:cubicBezTo>
                      <a:pt x="3310" y="3284"/>
                      <a:pt x="4010" y="3477"/>
                      <a:pt x="4603" y="3702"/>
                    </a:cubicBezTo>
                    <a:cubicBezTo>
                      <a:pt x="5004" y="4469"/>
                      <a:pt x="5304" y="5369"/>
                      <a:pt x="5471" y="6303"/>
                    </a:cubicBezTo>
                    <a:cubicBezTo>
                      <a:pt x="5506" y="6468"/>
                      <a:pt x="5612" y="6538"/>
                      <a:pt x="5730" y="6538"/>
                    </a:cubicBezTo>
                    <a:cubicBezTo>
                      <a:pt x="5946" y="6538"/>
                      <a:pt x="6203" y="6305"/>
                      <a:pt x="6138" y="6003"/>
                    </a:cubicBezTo>
                    <a:cubicBezTo>
                      <a:pt x="6004" y="5369"/>
                      <a:pt x="5838" y="4769"/>
                      <a:pt x="5604" y="4202"/>
                    </a:cubicBezTo>
                    <a:cubicBezTo>
                      <a:pt x="5471" y="3802"/>
                      <a:pt x="5304" y="3435"/>
                      <a:pt x="5104" y="3101"/>
                    </a:cubicBezTo>
                    <a:cubicBezTo>
                      <a:pt x="4637" y="2301"/>
                      <a:pt x="4070" y="1567"/>
                      <a:pt x="3403" y="1000"/>
                    </a:cubicBezTo>
                    <a:cubicBezTo>
                      <a:pt x="2812" y="488"/>
                      <a:pt x="2106" y="0"/>
                      <a:pt x="1408" y="0"/>
                    </a:cubicBezTo>
                    <a:close/>
                  </a:path>
                </a:pathLst>
              </a:custGeom>
              <a:solidFill>
                <a:srgbClr val="000000">
                  <a:alpha val="27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61"/>
              <p:cNvSpPr/>
              <p:nvPr/>
            </p:nvSpPr>
            <p:spPr>
              <a:xfrm rot="-172021">
                <a:off x="920731" y="3641235"/>
                <a:ext cx="918756" cy="461928"/>
              </a:xfrm>
              <a:custGeom>
                <a:avLst/>
                <a:gdLst/>
                <a:ahLst/>
                <a:cxnLst/>
                <a:rect l="l" t="t" r="r" b="b"/>
                <a:pathLst>
                  <a:path w="37060" h="25029" extrusionOk="0">
                    <a:moveTo>
                      <a:pt x="22165" y="1"/>
                    </a:moveTo>
                    <a:cubicBezTo>
                      <a:pt x="20678" y="1"/>
                      <a:pt x="19179" y="157"/>
                      <a:pt x="17679" y="344"/>
                    </a:cubicBezTo>
                    <a:cubicBezTo>
                      <a:pt x="14244" y="778"/>
                      <a:pt x="10774" y="1478"/>
                      <a:pt x="7706" y="3180"/>
                    </a:cubicBezTo>
                    <a:cubicBezTo>
                      <a:pt x="4170" y="5148"/>
                      <a:pt x="1068" y="8950"/>
                      <a:pt x="267" y="13087"/>
                    </a:cubicBezTo>
                    <a:cubicBezTo>
                      <a:pt x="167" y="13620"/>
                      <a:pt x="100" y="14121"/>
                      <a:pt x="67" y="14654"/>
                    </a:cubicBezTo>
                    <a:cubicBezTo>
                      <a:pt x="0" y="15288"/>
                      <a:pt x="0" y="15955"/>
                      <a:pt x="33" y="16589"/>
                    </a:cubicBezTo>
                    <a:cubicBezTo>
                      <a:pt x="100" y="17690"/>
                      <a:pt x="267" y="18757"/>
                      <a:pt x="534" y="19791"/>
                    </a:cubicBezTo>
                    <a:cubicBezTo>
                      <a:pt x="1034" y="21693"/>
                      <a:pt x="1635" y="23627"/>
                      <a:pt x="3069" y="25028"/>
                    </a:cubicBezTo>
                    <a:cubicBezTo>
                      <a:pt x="3269" y="23961"/>
                      <a:pt x="3769" y="22527"/>
                      <a:pt x="3903" y="22226"/>
                    </a:cubicBezTo>
                    <a:cubicBezTo>
                      <a:pt x="4437" y="20692"/>
                      <a:pt x="4470" y="18991"/>
                      <a:pt x="4737" y="17390"/>
                    </a:cubicBezTo>
                    <a:cubicBezTo>
                      <a:pt x="4737" y="17356"/>
                      <a:pt x="4737" y="17323"/>
                      <a:pt x="4737" y="17290"/>
                    </a:cubicBezTo>
                    <a:cubicBezTo>
                      <a:pt x="4870" y="16456"/>
                      <a:pt x="5037" y="15622"/>
                      <a:pt x="5237" y="14821"/>
                    </a:cubicBezTo>
                    <a:cubicBezTo>
                      <a:pt x="5237" y="14821"/>
                      <a:pt x="5237" y="14788"/>
                      <a:pt x="5237" y="14788"/>
                    </a:cubicBezTo>
                    <a:cubicBezTo>
                      <a:pt x="5304" y="14522"/>
                      <a:pt x="5935" y="12661"/>
                      <a:pt x="5838" y="12554"/>
                    </a:cubicBezTo>
                    <a:lnTo>
                      <a:pt x="5838" y="12554"/>
                    </a:lnTo>
                    <a:cubicBezTo>
                      <a:pt x="6472" y="13221"/>
                      <a:pt x="6905" y="13988"/>
                      <a:pt x="7272" y="14821"/>
                    </a:cubicBezTo>
                    <a:cubicBezTo>
                      <a:pt x="7606" y="15688"/>
                      <a:pt x="7839" y="16622"/>
                      <a:pt x="8039" y="17590"/>
                    </a:cubicBezTo>
                    <a:cubicBezTo>
                      <a:pt x="8139" y="18224"/>
                      <a:pt x="8239" y="18891"/>
                      <a:pt x="8306" y="19525"/>
                    </a:cubicBezTo>
                    <a:cubicBezTo>
                      <a:pt x="8319" y="19592"/>
                      <a:pt x="8637" y="19621"/>
                      <a:pt x="9161" y="19621"/>
                    </a:cubicBezTo>
                    <a:cubicBezTo>
                      <a:pt x="9934" y="19621"/>
                      <a:pt x="11156" y="19557"/>
                      <a:pt x="12509" y="19458"/>
                    </a:cubicBezTo>
                    <a:cubicBezTo>
                      <a:pt x="12442" y="18891"/>
                      <a:pt x="12376" y="18357"/>
                      <a:pt x="12276" y="17823"/>
                    </a:cubicBezTo>
                    <a:cubicBezTo>
                      <a:pt x="12109" y="16756"/>
                      <a:pt x="11842" y="15688"/>
                      <a:pt x="11542" y="14654"/>
                    </a:cubicBezTo>
                    <a:cubicBezTo>
                      <a:pt x="11308" y="13854"/>
                      <a:pt x="11041" y="13020"/>
                      <a:pt x="10774" y="12219"/>
                    </a:cubicBezTo>
                    <a:cubicBezTo>
                      <a:pt x="10753" y="12154"/>
                      <a:pt x="10831" y="12088"/>
                      <a:pt x="10897" y="12088"/>
                    </a:cubicBezTo>
                    <a:cubicBezTo>
                      <a:pt x="10932" y="12088"/>
                      <a:pt x="10963" y="12107"/>
                      <a:pt x="10975" y="12153"/>
                    </a:cubicBezTo>
                    <a:cubicBezTo>
                      <a:pt x="11241" y="12920"/>
                      <a:pt x="11575" y="13754"/>
                      <a:pt x="11875" y="14621"/>
                    </a:cubicBezTo>
                    <a:cubicBezTo>
                      <a:pt x="12242" y="15655"/>
                      <a:pt x="12609" y="16723"/>
                      <a:pt x="12876" y="17823"/>
                    </a:cubicBezTo>
                    <a:cubicBezTo>
                      <a:pt x="12976" y="18357"/>
                      <a:pt x="13109" y="18891"/>
                      <a:pt x="13176" y="19424"/>
                    </a:cubicBezTo>
                    <a:cubicBezTo>
                      <a:pt x="16245" y="19191"/>
                      <a:pt x="19714" y="18857"/>
                      <a:pt x="20281" y="18791"/>
                    </a:cubicBezTo>
                    <a:cubicBezTo>
                      <a:pt x="21349" y="18691"/>
                      <a:pt x="22416" y="18557"/>
                      <a:pt x="23484" y="18424"/>
                    </a:cubicBezTo>
                    <a:cubicBezTo>
                      <a:pt x="23484" y="18357"/>
                      <a:pt x="23484" y="18257"/>
                      <a:pt x="23450" y="18190"/>
                    </a:cubicBezTo>
                    <a:cubicBezTo>
                      <a:pt x="23383" y="17890"/>
                      <a:pt x="23317" y="17590"/>
                      <a:pt x="23250" y="17256"/>
                    </a:cubicBezTo>
                    <a:cubicBezTo>
                      <a:pt x="23017" y="16189"/>
                      <a:pt x="22783" y="15155"/>
                      <a:pt x="22750" y="14021"/>
                    </a:cubicBezTo>
                    <a:cubicBezTo>
                      <a:pt x="22728" y="13955"/>
                      <a:pt x="22806" y="13890"/>
                      <a:pt x="22872" y="13890"/>
                    </a:cubicBezTo>
                    <a:cubicBezTo>
                      <a:pt x="22907" y="13890"/>
                      <a:pt x="22938" y="13908"/>
                      <a:pt x="22950" y="13954"/>
                    </a:cubicBezTo>
                    <a:cubicBezTo>
                      <a:pt x="23183" y="14821"/>
                      <a:pt x="23684" y="15955"/>
                      <a:pt x="24117" y="17156"/>
                    </a:cubicBezTo>
                    <a:cubicBezTo>
                      <a:pt x="24251" y="17523"/>
                      <a:pt x="24384" y="17890"/>
                      <a:pt x="24484" y="18257"/>
                    </a:cubicBezTo>
                    <a:cubicBezTo>
                      <a:pt x="25218" y="18190"/>
                      <a:pt x="25919" y="18057"/>
                      <a:pt x="26619" y="17957"/>
                    </a:cubicBezTo>
                    <a:cubicBezTo>
                      <a:pt x="26552" y="17590"/>
                      <a:pt x="26486" y="17190"/>
                      <a:pt x="26419" y="16789"/>
                    </a:cubicBezTo>
                    <a:cubicBezTo>
                      <a:pt x="26352" y="16489"/>
                      <a:pt x="26286" y="16189"/>
                      <a:pt x="26252" y="15889"/>
                    </a:cubicBezTo>
                    <a:cubicBezTo>
                      <a:pt x="26232" y="15789"/>
                      <a:pt x="26307" y="15725"/>
                      <a:pt x="26385" y="15725"/>
                    </a:cubicBezTo>
                    <a:cubicBezTo>
                      <a:pt x="26438" y="15725"/>
                      <a:pt x="26492" y="15755"/>
                      <a:pt x="26519" y="15822"/>
                    </a:cubicBezTo>
                    <a:cubicBezTo>
                      <a:pt x="26652" y="16089"/>
                      <a:pt x="26786" y="16389"/>
                      <a:pt x="26953" y="16723"/>
                    </a:cubicBezTo>
                    <a:cubicBezTo>
                      <a:pt x="27086" y="17056"/>
                      <a:pt x="27253" y="17456"/>
                      <a:pt x="27386" y="17823"/>
                    </a:cubicBezTo>
                    <a:cubicBezTo>
                      <a:pt x="28754" y="17623"/>
                      <a:pt x="30122" y="17356"/>
                      <a:pt x="31489" y="17089"/>
                    </a:cubicBezTo>
                    <a:cubicBezTo>
                      <a:pt x="31456" y="16656"/>
                      <a:pt x="31423" y="16222"/>
                      <a:pt x="31389" y="15789"/>
                    </a:cubicBezTo>
                    <a:cubicBezTo>
                      <a:pt x="31222" y="14388"/>
                      <a:pt x="30956" y="13020"/>
                      <a:pt x="30455" y="11686"/>
                    </a:cubicBezTo>
                    <a:cubicBezTo>
                      <a:pt x="30022" y="10618"/>
                      <a:pt x="29454" y="9551"/>
                      <a:pt x="28654" y="8517"/>
                    </a:cubicBezTo>
                    <a:cubicBezTo>
                      <a:pt x="28654" y="8493"/>
                      <a:pt x="28671" y="8470"/>
                      <a:pt x="28680" y="8470"/>
                    </a:cubicBezTo>
                    <a:cubicBezTo>
                      <a:pt x="28684" y="8470"/>
                      <a:pt x="28687" y="8474"/>
                      <a:pt x="28687" y="8483"/>
                    </a:cubicBezTo>
                    <a:cubicBezTo>
                      <a:pt x="29454" y="9417"/>
                      <a:pt x="30155" y="10485"/>
                      <a:pt x="30755" y="11619"/>
                    </a:cubicBezTo>
                    <a:cubicBezTo>
                      <a:pt x="31389" y="12853"/>
                      <a:pt x="31956" y="14221"/>
                      <a:pt x="32290" y="15588"/>
                    </a:cubicBezTo>
                    <a:cubicBezTo>
                      <a:pt x="32390" y="16022"/>
                      <a:pt x="32490" y="16456"/>
                      <a:pt x="32557" y="16889"/>
                    </a:cubicBezTo>
                    <a:cubicBezTo>
                      <a:pt x="32890" y="16823"/>
                      <a:pt x="33224" y="16756"/>
                      <a:pt x="33557" y="16689"/>
                    </a:cubicBezTo>
                    <a:lnTo>
                      <a:pt x="36193" y="19791"/>
                    </a:lnTo>
                    <a:cubicBezTo>
                      <a:pt x="36259" y="19858"/>
                      <a:pt x="36326" y="19925"/>
                      <a:pt x="36459" y="19925"/>
                    </a:cubicBezTo>
                    <a:cubicBezTo>
                      <a:pt x="36593" y="19925"/>
                      <a:pt x="36626" y="19725"/>
                      <a:pt x="36660" y="19591"/>
                    </a:cubicBezTo>
                    <a:cubicBezTo>
                      <a:pt x="36860" y="17857"/>
                      <a:pt x="37060" y="16089"/>
                      <a:pt x="37060" y="14321"/>
                    </a:cubicBezTo>
                    <a:cubicBezTo>
                      <a:pt x="37060" y="13820"/>
                      <a:pt x="37060" y="13320"/>
                      <a:pt x="37027" y="12820"/>
                    </a:cubicBezTo>
                    <a:cubicBezTo>
                      <a:pt x="36960" y="11886"/>
                      <a:pt x="36826" y="10918"/>
                      <a:pt x="36593" y="9951"/>
                    </a:cubicBezTo>
                    <a:cubicBezTo>
                      <a:pt x="36293" y="8683"/>
                      <a:pt x="35859" y="7483"/>
                      <a:pt x="35159" y="6482"/>
                    </a:cubicBezTo>
                    <a:cubicBezTo>
                      <a:pt x="33090" y="3046"/>
                      <a:pt x="29421" y="1178"/>
                      <a:pt x="25618" y="344"/>
                    </a:cubicBezTo>
                    <a:cubicBezTo>
                      <a:pt x="24478" y="96"/>
                      <a:pt x="23326" y="1"/>
                      <a:pt x="221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06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782"/>
            <a:ext cx="9144000" cy="3765935"/>
          </a:xfrm>
          <a:prstGeom prst="rect">
            <a:avLst/>
          </a:prstGeom>
        </p:spPr>
      </p:pic>
      <p:pic>
        <p:nvPicPr>
          <p:cNvPr id="3" name="Track 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1872" y="688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eeling Activities for Kindergarten by Slidesgo">
  <a:themeElements>
    <a:clrScheme name="Simple Light">
      <a:dk1>
        <a:srgbClr val="844851"/>
      </a:dk1>
      <a:lt1>
        <a:srgbClr val="F0E6DA"/>
      </a:lt1>
      <a:dk2>
        <a:srgbClr val="5C679E"/>
      </a:dk2>
      <a:lt2>
        <a:srgbClr val="F4F4F4"/>
      </a:lt2>
      <a:accent1>
        <a:srgbClr val="38965D"/>
      </a:accent1>
      <a:accent2>
        <a:srgbClr val="98D0C3"/>
      </a:accent2>
      <a:accent3>
        <a:srgbClr val="EAC044"/>
      </a:accent3>
      <a:accent4>
        <a:srgbClr val="DB722F"/>
      </a:accent4>
      <a:accent5>
        <a:srgbClr val="E69EA1"/>
      </a:accent5>
      <a:accent6>
        <a:srgbClr val="D184B7"/>
      </a:accent6>
      <a:hlink>
        <a:srgbClr val="5C67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192</Words>
  <Application>Microsoft Office PowerPoint</Application>
  <PresentationFormat>On-screen Show (16:9)</PresentationFormat>
  <Paragraphs>63</Paragraphs>
  <Slides>31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Spartan Medium</vt:lpstr>
      <vt:lpstr>Arvo</vt:lpstr>
      <vt:lpstr>Comfortaa</vt:lpstr>
      <vt:lpstr>.VnBook-Antiqua</vt:lpstr>
      <vt:lpstr>Bebas Neue</vt:lpstr>
      <vt:lpstr>Nunito Light</vt:lpstr>
      <vt:lpstr>Comic Sans MS</vt:lpstr>
      <vt:lpstr>Titan One</vt:lpstr>
      <vt:lpstr>Sport Day</vt:lpstr>
      <vt:lpstr>Anaheim</vt:lpstr>
      <vt:lpstr>Quicksand</vt:lpstr>
      <vt:lpstr>Feeling Activities for Kindergarten by Slidesgo</vt:lpstr>
      <vt:lpstr>Walk to School Day by Slidesgo</vt:lpstr>
      <vt:lpstr> Daily  activities</vt:lpstr>
      <vt:lpstr>Warm-up</vt:lpstr>
      <vt:lpstr>Guessing game</vt:lpstr>
      <vt:lpstr>What room is this?</vt:lpstr>
      <vt:lpstr>What is this?</vt:lpstr>
      <vt:lpstr>Where is the family sitting?</vt:lpstr>
      <vt:lpstr>What are they doing?</vt:lpstr>
      <vt:lpstr>Look, listen and repeat.</vt:lpstr>
      <vt:lpstr>PowerPoint Presentation</vt:lpstr>
      <vt:lpstr>Listen, point and say.</vt:lpstr>
      <vt:lpstr>Vocabulary</vt:lpstr>
      <vt:lpstr>morning</vt:lpstr>
      <vt:lpstr>PowerPoint Presentation</vt:lpstr>
      <vt:lpstr>afternoon</vt:lpstr>
      <vt:lpstr>evening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talk.</vt:lpstr>
      <vt:lpstr>PowerPoint Presentation</vt:lpstr>
      <vt:lpstr>Game</vt:lpstr>
      <vt:lpstr>watching TV</vt:lpstr>
      <vt:lpstr>______ do you watch TV?</vt:lpstr>
      <vt:lpstr>When  do you _____ TV?</vt:lpstr>
      <vt:lpstr>do</vt:lpstr>
      <vt:lpstr>I  watch TV  _____.</vt:lpstr>
      <vt:lpstr>at night</vt:lpstr>
      <vt:lpstr>in the evening</vt:lpstr>
      <vt:lpstr>in the morning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Writing</dc:title>
  <dc:creator>PC</dc:creator>
  <cp:lastModifiedBy>21AK22</cp:lastModifiedBy>
  <cp:revision>82</cp:revision>
  <cp:lastPrinted>2023-02-10T15:45:12Z</cp:lastPrinted>
  <dcterms:modified xsi:type="dcterms:W3CDTF">2026-02-09T02:16:11Z</dcterms:modified>
</cp:coreProperties>
</file>