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2"/>
  </p:notesMasterIdLst>
  <p:sldIdLst>
    <p:sldId id="279" r:id="rId2"/>
    <p:sldId id="258" r:id="rId3"/>
    <p:sldId id="260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286" r:id="rId13"/>
    <p:sldId id="315" r:id="rId14"/>
    <p:sldId id="313" r:id="rId15"/>
    <p:sldId id="326" r:id="rId16"/>
    <p:sldId id="297" r:id="rId17"/>
    <p:sldId id="261" r:id="rId18"/>
    <p:sldId id="301" r:id="rId19"/>
    <p:sldId id="303" r:id="rId20"/>
    <p:sldId id="305" r:id="rId21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Leelawadee" panose="020B0502040204020203" pitchFamily="34" charset="-34"/>
      <p:regular r:id="rId35"/>
      <p:bold r:id="rId36"/>
    </p:embeddedFont>
    <p:embeddedFont>
      <p:font typeface="Londrina Solid" panose="020B0604020202020204" charset="0"/>
      <p:regular r:id="rId37"/>
    </p:embeddedFont>
    <p:embeddedFont>
      <p:font typeface="Script MT Bold" panose="03040602040607080904" pitchFamily="66" charset="0"/>
      <p:bold r:id="rId38"/>
    </p:embeddedFont>
    <p:embeddedFont>
      <p:font typeface="Sport Day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8979" autoAdjust="0"/>
  </p:normalViewPr>
  <p:slideViewPr>
    <p:cSldViewPr snapToGrid="0">
      <p:cViewPr varScale="1">
        <p:scale>
          <a:sx n="85" d="100"/>
          <a:sy n="8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982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651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9998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106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39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477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313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32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74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Teacher asks</a:t>
            </a:r>
            <a:r>
              <a:rPr lang="en-US" baseline="0" dirty="0"/>
              <a:t> the question</a:t>
            </a:r>
            <a:r>
              <a:rPr lang="en-US" dirty="0"/>
              <a:t>. Students</a:t>
            </a:r>
            <a:r>
              <a:rPr lang="en-US" baseline="0" dirty="0"/>
              <a:t> reply using the model sentences in the previous lesson. Click the rabbit to go back to the question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210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483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016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508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455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34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2D4-52BA-4A6A-AEA6-8FD463C397DA}" type="datetimeFigureOut">
              <a:rPr lang="en-SG" smtClean="0"/>
              <a:t>11/2/2026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4BB7-7A19-445B-B65A-3D0B7C213B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251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10" Type="http://schemas.openxmlformats.org/officeDocument/2006/relationships/image" Target="../media/image10.jpe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10" Type="http://schemas.openxmlformats.org/officeDocument/2006/relationships/image" Target="../media/image10.jpeg"/><Relationship Id="rId4" Type="http://schemas.openxmlformats.org/officeDocument/2006/relationships/image" Target="../media/image16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42645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3 - PERIOD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4" y="2021190"/>
            <a:ext cx="822793" cy="13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te cat clipart">
            <a:extLst>
              <a:ext uri="{FF2B5EF4-FFF2-40B4-BE49-F238E27FC236}">
                <a16:creationId xmlns:a16="http://schemas.microsoft.com/office/drawing/2014/main" id="{A31D9047-816E-EC4C-8B52-7B474DEC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5" y="254000"/>
            <a:ext cx="762389" cy="10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5784BCC-9FE6-0F4E-91C8-80BE8A16FF24}"/>
              </a:ext>
            </a:extLst>
          </p:cNvPr>
          <p:cNvSpPr/>
          <p:nvPr/>
        </p:nvSpPr>
        <p:spPr>
          <a:xfrm>
            <a:off x="1805083" y="433126"/>
            <a:ext cx="6854150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bathroom?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throom interior with bath, sink and mirror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72" y="1313592"/>
            <a:ext cx="4927728" cy="24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4378960" y="4164453"/>
            <a:ext cx="289851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there.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304773" y="3737706"/>
            <a:ext cx="1000620" cy="5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37" y="2185006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>
            <a:extLst>
              <a:ext uri="{FF2B5EF4-FFF2-40B4-BE49-F238E27FC236}">
                <a16:creationId xmlns:a16="http://schemas.microsoft.com/office/drawing/2014/main" id="{DC539FE9-FF11-D244-9BF5-0D6655CD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0" y="325120"/>
            <a:ext cx="759983" cy="10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00E32B2-B493-9443-8ED3-8E5FDE3D299A}"/>
              </a:ext>
            </a:extLst>
          </p:cNvPr>
          <p:cNvSpPr/>
          <p:nvPr/>
        </p:nvSpPr>
        <p:spPr>
          <a:xfrm>
            <a:off x="1900404" y="415728"/>
            <a:ext cx="6832930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table?</a:t>
            </a:r>
          </a:p>
        </p:txBody>
      </p:sp>
      <p:pic>
        <p:nvPicPr>
          <p:cNvPr id="13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zzeria or cozy family cafe interior with oven for pizza, cashier desk, wooden tables and chairs in rustic style.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44" y="1493764"/>
            <a:ext cx="59626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7" y="2040192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99" y="2772832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2595441" y="3967439"/>
            <a:ext cx="433107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in the kitchen.</a:t>
            </a:r>
          </a:p>
        </p:txBody>
      </p:sp>
      <p:pic>
        <p:nvPicPr>
          <p:cNvPr id="21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repeat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3098" y="2685133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" y="1459678"/>
            <a:ext cx="9130179" cy="21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386947" y="30583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/</a:t>
            </a:r>
            <a:r>
              <a:rPr lang="en-US" sz="8800" b="1" dirty="0" err="1">
                <a:latin typeface="+mn-lt"/>
              </a:rPr>
              <a:t>aʊ</a:t>
            </a:r>
            <a:r>
              <a:rPr lang="en-US" sz="8800" b="1" dirty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05751" y="1114532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ou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0549" y="113276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734264" y="1130171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se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Wow, it’s a big h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ou</a:t>
            </a:r>
            <a:r>
              <a:rPr lang="en-US" sz="4000" b="1" dirty="0">
                <a:latin typeface="+mn-lt"/>
              </a:rPr>
              <a:t>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1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740461" y="17391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/</a:t>
            </a:r>
            <a:r>
              <a:rPr lang="en-US" sz="8800" b="1" dirty="0" err="1">
                <a:latin typeface="+mn-lt"/>
              </a:rPr>
              <a:t>aʊ</a:t>
            </a:r>
            <a:r>
              <a:rPr lang="en-US" sz="8800" b="1" dirty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11068" y="1118253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ow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05453" y="1119626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br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26147" y="111889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Wow, it’s a br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ow</a:t>
            </a:r>
            <a:r>
              <a:rPr lang="en-US" sz="4000" b="1" dirty="0">
                <a:latin typeface="+mn-lt"/>
              </a:rPr>
              <a:t>n house!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8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7811"/>
            <a:ext cx="9088997" cy="24438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50876" y="2739185"/>
            <a:ext cx="457200" cy="477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150876" y="3423165"/>
            <a:ext cx="457200" cy="498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chant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/>
              <a:t> 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9" y="582097"/>
            <a:ext cx="3878202" cy="4010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/>
          <a:stretch/>
        </p:blipFill>
        <p:spPr>
          <a:xfrm>
            <a:off x="4194461" y="571500"/>
            <a:ext cx="4234514" cy="44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108147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48791" y="1155661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repeat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06930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61772" y="2680675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chant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81978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dirty="0"/>
              <a:t>Fun corner and wrap-up </a:t>
            </a:r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59580" y="306282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1930020"/>
            <a:ext cx="884535" cy="14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" y="318208"/>
            <a:ext cx="887851" cy="12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92596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bedroom?</a:t>
            </a:r>
          </a:p>
        </p:txBody>
      </p:sp>
      <p:pic>
        <p:nvPicPr>
          <p:cNvPr id="14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4" y="4023662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illustration of a bedroom interior with a bed, nightstand, wardrobe and window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94" y="1406844"/>
            <a:ext cx="4232896" cy="18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008181" y="3042384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225143" y="3921561"/>
            <a:ext cx="2207015" cy="646287"/>
          </a:xfrm>
          <a:prstGeom prst="wedgeRoundRectCallout">
            <a:avLst>
              <a:gd name="adj1" fmla="val 57563"/>
              <a:gd name="adj2" fmla="val 9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028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Yellow dotted easter egg with pink bow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1" y="1438694"/>
            <a:ext cx="1906233" cy="24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CUTE BUNN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414" y="1457859"/>
            <a:ext cx="1791586" cy="19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" y="4064497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te cat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225726"/>
            <a:ext cx="829950" cy="1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16308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56" y="1218322"/>
            <a:ext cx="4010288" cy="2688035"/>
          </a:xfrm>
          <a:prstGeom prst="rect">
            <a:avLst/>
          </a:prstGeom>
        </p:spPr>
      </p:pic>
      <p:pic>
        <p:nvPicPr>
          <p:cNvPr id="10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323528" y="3635723"/>
            <a:ext cx="1279844" cy="6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736FBC5-5562-9E44-8320-1805EDD01322}"/>
              </a:ext>
            </a:extLst>
          </p:cNvPr>
          <p:cNvSpPr/>
          <p:nvPr/>
        </p:nvSpPr>
        <p:spPr>
          <a:xfrm>
            <a:off x="2083981" y="2198838"/>
            <a:ext cx="5348177" cy="727001"/>
          </a:xfrm>
          <a:prstGeom prst="wedgeRoundRectCallout">
            <a:avLst>
              <a:gd name="adj1" fmla="val -48846"/>
              <a:gd name="adj2" fmla="val 204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You have an egg!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156392" y="4164453"/>
            <a:ext cx="206101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there.</a:t>
            </a:r>
          </a:p>
        </p:txBody>
      </p:sp>
      <p:pic>
        <p:nvPicPr>
          <p:cNvPr id="12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2" y="2660199"/>
            <a:ext cx="687921" cy="11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7" y="1825826"/>
            <a:ext cx="687921" cy="11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0" y="481415"/>
            <a:ext cx="751261" cy="10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7FF2830-B860-154A-A79A-002660AF2043}"/>
              </a:ext>
            </a:extLst>
          </p:cNvPr>
          <p:cNvSpPr/>
          <p:nvPr/>
        </p:nvSpPr>
        <p:spPr>
          <a:xfrm>
            <a:off x="1901753" y="246531"/>
            <a:ext cx="6659396" cy="992596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kitchen?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4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itchen interior concept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2" y="1302920"/>
            <a:ext cx="5122997" cy="2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067013" y="4264409"/>
            <a:ext cx="2150387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here!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itchen interior concept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3" y="1302920"/>
            <a:ext cx="5122997" cy="2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067012" y="4264409"/>
            <a:ext cx="215039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8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998496" y="3179705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bomb explos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1784853"/>
            <a:ext cx="1300073" cy="1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ute sad bunn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38" b="99008" l="6431" r="89912">
                        <a14:foregroundMark x1="38209" y1="33532" x2="57881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07" y="1124757"/>
            <a:ext cx="1760988" cy="22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nny31">
            <a:hlinkClick r:id="rId6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8" y="4064497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78" y="1504630"/>
            <a:ext cx="4133679" cy="2479036"/>
          </a:xfrm>
          <a:prstGeom prst="rect">
            <a:avLst/>
          </a:prstGeom>
        </p:spPr>
      </p:pic>
      <p:pic>
        <p:nvPicPr>
          <p:cNvPr id="8" name="Picture 4" descr="Image result for cute cat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225726"/>
            <a:ext cx="829950" cy="1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16308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lamps?</a:t>
            </a:r>
          </a:p>
        </p:txBody>
      </p:sp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9DF48FB-D627-9541-901C-319DFF866242}"/>
              </a:ext>
            </a:extLst>
          </p:cNvPr>
          <p:cNvSpPr/>
          <p:nvPr/>
        </p:nvSpPr>
        <p:spPr>
          <a:xfrm>
            <a:off x="2312000" y="2179914"/>
            <a:ext cx="4582633" cy="727001"/>
          </a:xfrm>
          <a:prstGeom prst="wedgeRoundRectCallout">
            <a:avLst>
              <a:gd name="adj1" fmla="val -48846"/>
              <a:gd name="adj2" fmla="val 204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Good luck next time!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1493520" y="4164453"/>
            <a:ext cx="5723882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They are in the living room.</a:t>
            </a:r>
          </a:p>
        </p:txBody>
      </p:sp>
      <p:pic>
        <p:nvPicPr>
          <p:cNvPr id="11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50" y="3265658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2" y="1251751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0" y="740429"/>
            <a:ext cx="461163" cy="6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CB420DF-96B2-5641-B03E-8B989E34D2BD}"/>
              </a:ext>
            </a:extLst>
          </p:cNvPr>
          <p:cNvSpPr/>
          <p:nvPr/>
        </p:nvSpPr>
        <p:spPr>
          <a:xfrm>
            <a:off x="1843084" y="446208"/>
            <a:ext cx="5815016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books?</a:t>
            </a:r>
          </a:p>
        </p:txBody>
      </p:sp>
      <p:pic>
        <p:nvPicPr>
          <p:cNvPr id="12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595301"/>
            <a:ext cx="5410955" cy="1952898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1956918" y="4164453"/>
            <a:ext cx="532056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They are on the table.</a:t>
            </a:r>
          </a:p>
        </p:txBody>
      </p:sp>
      <p:pic>
        <p:nvPicPr>
          <p:cNvPr id="14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3" y="1697549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0" y="2462532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0" y="2767488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8" y="2462197"/>
            <a:ext cx="646286" cy="1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5" y="1807766"/>
            <a:ext cx="646286" cy="1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1" y="209658"/>
            <a:ext cx="725839" cy="10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A169BC9-BA4B-E340-B4E3-7E11E269DB2A}"/>
              </a:ext>
            </a:extLst>
          </p:cNvPr>
          <p:cNvSpPr/>
          <p:nvPr/>
        </p:nvSpPr>
        <p:spPr>
          <a:xfrm>
            <a:off x="1954570" y="212512"/>
            <a:ext cx="6822253" cy="925992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living room?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ector illustration of a cozy cartoon interior of a home room, a living room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47" y="1218450"/>
            <a:ext cx="3961353" cy="24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4378960" y="4164453"/>
            <a:ext cx="289851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013863" y="2806238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207</Words>
  <Application>Microsoft Office PowerPoint</Application>
  <PresentationFormat>On-screen Show (16:9)</PresentationFormat>
  <Paragraphs>62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Barlow</vt:lpstr>
      <vt:lpstr>Arial</vt:lpstr>
      <vt:lpstr>Gill Sans SemiBold</vt:lpstr>
      <vt:lpstr>Londrina Solid</vt:lpstr>
      <vt:lpstr>Script MT Bold</vt:lpstr>
      <vt:lpstr>Sport Day</vt:lpstr>
      <vt:lpstr>Leelawadee</vt:lpstr>
      <vt:lpstr>Comic Sans MS</vt:lpstr>
      <vt:lpstr>Georgia</vt:lpstr>
      <vt:lpstr>Economics Lesson for Pre-K by Slidesgo</vt:lpstr>
      <vt:lpstr>PowerPoint Presentation</vt:lpstr>
      <vt:lpstr>Warm-up and review </vt:lpstr>
      <vt:lpstr>Warm-up and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repeat.</vt:lpstr>
      <vt:lpstr>PowerPoint Presentation</vt:lpstr>
      <vt:lpstr>PowerPoint Presentation</vt:lpstr>
      <vt:lpstr>PowerPoint Presentation</vt:lpstr>
      <vt:lpstr>Listen and circle.</vt:lpstr>
      <vt:lpstr>PowerPoint Presentation</vt:lpstr>
      <vt:lpstr>Let’s chant.  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Administrator</cp:lastModifiedBy>
  <cp:revision>58</cp:revision>
  <dcterms:modified xsi:type="dcterms:W3CDTF">2026-02-11T16:05:46Z</dcterms:modified>
</cp:coreProperties>
</file>