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67" r:id="rId1"/>
    <p:sldMasterId id="2147483879" r:id="rId2"/>
    <p:sldMasterId id="2147483881" r:id="rId3"/>
  </p:sldMasterIdLst>
  <p:notesMasterIdLst>
    <p:notesMasterId r:id="rId10"/>
  </p:notesMasterIdLst>
  <p:sldIdLst>
    <p:sldId id="259" r:id="rId4"/>
    <p:sldId id="614" r:id="rId5"/>
    <p:sldId id="616" r:id="rId6"/>
    <p:sldId id="618" r:id="rId7"/>
    <p:sldId id="621" r:id="rId8"/>
    <p:sldId id="613" r:id="rId9"/>
  </p:sldIdLst>
  <p:sldSz cx="12192000" cy="6858000"/>
  <p:notesSz cx="6858000" cy="9144000"/>
  <p:embeddedFontLst>
    <p:embeddedFont>
      <p:font typeface=".VnTime" panose="020B0604020202020204" charset="0"/>
      <p:regular r:id="rId11"/>
      <p:bold r:id="rId12"/>
      <p:italic r:id="rId13"/>
      <p:bold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Tahoma" panose="020B0604030504040204" pitchFamily="34" charset="0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A1D9DA"/>
    <a:srgbClr val="6600FF"/>
    <a:srgbClr val="FF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91" autoAdjust="0"/>
    <p:restoredTop sz="93681" autoAdjust="0"/>
  </p:normalViewPr>
  <p:slideViewPr>
    <p:cSldViewPr snapToGrid="0">
      <p:cViewPr varScale="1">
        <p:scale>
          <a:sx n="65" d="100"/>
          <a:sy n="65" d="100"/>
        </p:scale>
        <p:origin x="56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21/02/26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801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21/02/26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463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21/02/26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51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21/02/26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920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10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>
                <a:solidFill>
                  <a:schemeClr val="bg1"/>
                </a:solidFill>
              </a:rPr>
              <a:t>Contents_N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92831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78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D1E84-FFAA-4D35-9D19-AE164EBC164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705326"/>
      </p:ext>
    </p:extLst>
  </p:cSld>
  <p:clrMapOvr>
    <a:masterClrMapping/>
  </p:clrMapOvr>
  <p:transition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22C93-D738-4D30-8A28-48950D58B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410201"/>
      </p:ext>
    </p:extLst>
  </p:cSld>
  <p:clrMapOvr>
    <a:masterClrMapping/>
  </p:clrMapOvr>
  <p:transition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2F414-267C-4308-904F-BAE5E05F3EA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471877"/>
      </p:ext>
    </p:extLst>
  </p:cSld>
  <p:clrMapOvr>
    <a:masterClrMapping/>
  </p:clrMapOvr>
  <p:transition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73E0D-B416-435B-83AA-070D1823138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114284"/>
      </p:ext>
    </p:extLst>
  </p:cSld>
  <p:clrMapOvr>
    <a:masterClrMapping/>
  </p:clrMapOvr>
  <p:transition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4C2ADB-6FB3-4126-9D1E-658379274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966550"/>
      </p:ext>
    </p:extLst>
  </p:cSld>
  <p:clrMapOvr>
    <a:masterClrMapping/>
  </p:clrMapOvr>
  <p:transition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60107C-EEA3-49A9-BD94-89CDCC84805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744315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21/02/26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3393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AD392-AEDB-43A7-B8C2-E8E7C81B4AE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624850"/>
      </p:ext>
    </p:extLst>
  </p:cSld>
  <p:clrMapOvr>
    <a:masterClrMapping/>
  </p:clrMapOvr>
  <p:transition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27356-D9E6-46E3-9B0B-3A86D74489A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375201"/>
      </p:ext>
    </p:extLst>
  </p:cSld>
  <p:clrMapOvr>
    <a:masterClrMapping/>
  </p:clrMapOvr>
  <p:transition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B8B2FA-51A6-4DB4-B0C5-A7B0909559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592971"/>
      </p:ext>
    </p:extLst>
  </p:cSld>
  <p:clrMapOvr>
    <a:masterClrMapping/>
  </p:clrMapOvr>
  <p:transition>
    <p:wedg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4F2A2-70FE-43C1-9778-B47825B074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530156"/>
      </p:ext>
    </p:extLst>
  </p:cSld>
  <p:clrMapOvr>
    <a:masterClrMapping/>
  </p:clrMapOvr>
  <p:transition>
    <p:wedg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5BCB9-3795-41CE-B8B9-675605E77B6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183618"/>
      </p:ext>
    </p:extLst>
  </p:cSld>
  <p:clrMapOvr>
    <a:masterClrMapping/>
  </p:clrMapOvr>
  <p:transition>
    <p:wedg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51887-5753-457C-9598-7222B9C18E7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754760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21/02/26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967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21/02/26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589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21/02/26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529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21/02/26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518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21/02/26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566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21/02/26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845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21/02/26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878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21/02/26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444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9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052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77D22B-BA01-42B0-A355-66B62724EE0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93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10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17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gif"/><Relationship Id="rId5" Type="http://schemas.openxmlformats.org/officeDocument/2006/relationships/image" Target="../media/image26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6DC5E86-FBE7-474A-94DC-0470ACEADE32}"/>
              </a:ext>
            </a:extLst>
          </p:cNvPr>
          <p:cNvSpPr/>
          <p:nvPr/>
        </p:nvSpPr>
        <p:spPr>
          <a:xfrm>
            <a:off x="2459558" y="2326489"/>
            <a:ext cx="7254730" cy="882421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/>
            <a:r>
              <a:rPr lang="vi-VN" sz="5334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6647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2" y="573086"/>
            <a:ext cx="11876487" cy="6284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8873" cy="7774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37606" y="162205"/>
            <a:ext cx="7449393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 SĨ LƯU HỮU PHƯỚC VÀ BÀI HÁT REO VANG BÌNH MINH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596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865240" y="229318"/>
            <a:ext cx="10461522" cy="7862630"/>
            <a:chOff x="960" y="96"/>
            <a:chExt cx="3888" cy="4128"/>
          </a:xfrm>
        </p:grpSpPr>
        <p:pic>
          <p:nvPicPr>
            <p:cNvPr id="12" name="Picture 11" descr="Picture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96"/>
              <a:ext cx="3888" cy="30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pic>
        <p:nvPicPr>
          <p:cNvPr id="14" name="NGHE MAU RAO VAG B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64774" y="226142"/>
            <a:ext cx="609600" cy="62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0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NGHE MAU RAO VAG B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60093" y="4758999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1371" cy="34410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86" y="1564105"/>
            <a:ext cx="529390" cy="5293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234" y="3429000"/>
            <a:ext cx="529390" cy="5293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962" y="1564105"/>
            <a:ext cx="529390" cy="5293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760" y="1564105"/>
            <a:ext cx="529390" cy="5293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091" y="3429000"/>
            <a:ext cx="529390" cy="5293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49455" y="2397931"/>
            <a:ext cx="3198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Nghe lại bài hát và gõ theo nhịp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1958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0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2" y="-1"/>
            <a:ext cx="11533240" cy="6858001"/>
          </a:xfrm>
          <a:prstGeom prst="rect">
            <a:avLst/>
          </a:prstGeom>
        </p:spPr>
      </p:pic>
      <p:pic>
        <p:nvPicPr>
          <p:cNvPr id="10" name="Giai điệu Tình bạn tuổi thơ (Mi giá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6180" y="3253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89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  <p:pic>
        <p:nvPicPr>
          <p:cNvPr id="5" name="Giai điệu Tình bạn tuổi thơ (Mi giá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86265" y="379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49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10147</TotalTime>
  <Words>37</Words>
  <Application>Microsoft Office PowerPoint</Application>
  <PresentationFormat>Widescreen</PresentationFormat>
  <Paragraphs>6</Paragraphs>
  <Slides>6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Wingdings</vt:lpstr>
      <vt:lpstr>Times New Roman</vt:lpstr>
      <vt:lpstr>Calibri</vt:lpstr>
      <vt:lpstr>Arial</vt:lpstr>
      <vt:lpstr>Tahoma</vt:lpstr>
      <vt:lpstr>.VnTime</vt:lpstr>
      <vt:lpstr>1_Office Theme</vt:lpstr>
      <vt:lpstr>2_Office Theme</vt:lpstr>
      <vt:lpstr>Textured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trangphamminh1105@gmail.com</cp:lastModifiedBy>
  <cp:revision>1282</cp:revision>
  <dcterms:created xsi:type="dcterms:W3CDTF">2020-08-30T12:35:12Z</dcterms:created>
  <dcterms:modified xsi:type="dcterms:W3CDTF">2026-02-21T15:57:18Z</dcterms:modified>
</cp:coreProperties>
</file>