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3"/>
  </p:notesMasterIdLst>
  <p:sldIdLst>
    <p:sldId id="257" r:id="rId2"/>
    <p:sldId id="258" r:id="rId3"/>
    <p:sldId id="256" r:id="rId4"/>
    <p:sldId id="259" r:id="rId5"/>
    <p:sldId id="266" r:id="rId6"/>
    <p:sldId id="261" r:id="rId7"/>
    <p:sldId id="263" r:id="rId8"/>
    <p:sldId id="260" r:id="rId9"/>
    <p:sldId id="267" r:id="rId10"/>
    <p:sldId id="264" r:id="rId11"/>
    <p:sldId id="271" r:id="rId12"/>
  </p:sldIdLst>
  <p:sldSz cx="9144000" cy="5143500" type="screen16x9"/>
  <p:notesSz cx="6858000" cy="9144000"/>
  <p:embeddedFontLst>
    <p:embeddedFont>
      <p:font typeface="Barlow Medium" panose="00000600000000000000" pitchFamily="2" charset="0"/>
      <p:regular r:id="rId14"/>
      <p:bold r:id="rId15"/>
      <p:italic r:id="rId16"/>
      <p:boldItalic r:id="rId17"/>
    </p:embeddedFont>
    <p:embeddedFont>
      <p:font typeface="Bebas Neue" panose="020B0604020202020204" charset="0"/>
      <p:regular r:id="rId18"/>
    </p:embeddedFont>
    <p:embeddedFont>
      <p:font typeface="Didact Gothic" panose="020B0604020202020204" charset="0"/>
      <p:regular r:id="rId19"/>
    </p:embeddedFont>
    <p:embeddedFont>
      <p:font typeface="Roboto Condensed Light" panose="02000000000000000000" pitchFamily="2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9AA032-999F-4AC6-A713-C0E62FDFD19A}">
  <a:tblStyle styleId="{679AA032-999F-4AC6-A713-C0E62FDFD1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1FAF881-B950-4F45-A3F6-6F53BA4F87E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76086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Google Shape;1649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0" name="Google Shape;1650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9264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2" name="Google Shape;2342;g10a4cfa67d4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3" name="Google Shape;2343;g10a4cfa67d4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4551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0a4cfa67d4_0_3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0a4cfa67d4_0_3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345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8" name="Google Shape;1678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9" name="Google Shape;1679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7469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6" name="Google Shape;146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7" name="Google Shape;146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0441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g10a4cfa67d4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4" name="Google Shape;1724;g10a4cfa67d4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860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0" name="Google Shape;2530;g10a4cfa67d4_0_1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1" name="Google Shape;2531;g10a4cfa67d4_0_1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407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" name="Google Shape;1955;g10a4cfa67d4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6" name="Google Shape;1956;g10a4cfa67d4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9962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" name="Google Shape;2130;g10a4cfa67d4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1" name="Google Shape;2131;g10a4cfa67d4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6562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8" name="Google Shape;1808;g10a4cfa67d4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9" name="Google Shape;1809;g10a4cfa67d4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5508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0a4cfa67d4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0a4cfa67d4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332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" name="Google Shape;26;p2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7" name="Google Shape;27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941825" y="1297925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941825" y="4027196"/>
            <a:ext cx="35976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8" name="Google Shape;838;p19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839" name="Google Shape;839;p19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840" name="Google Shape;840;p1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1" name="Google Shape;841;p1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2" name="Google Shape;842;p1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3" name="Google Shape;843;p1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4" name="Google Shape;844;p1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5" name="Google Shape;845;p1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6" name="Google Shape;846;p1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7" name="Google Shape;847;p1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8" name="Google Shape;848;p19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9" name="Google Shape;849;p19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0" name="Google Shape;850;p19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1" name="Google Shape;851;p19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2" name="Google Shape;852;p19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3" name="Google Shape;853;p19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4" name="Google Shape;854;p19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55" name="Google Shape;855;p19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856" name="Google Shape;856;p1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7" name="Google Shape;857;p1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8" name="Google Shape;858;p1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9" name="Google Shape;859;p1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0" name="Google Shape;860;p1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1" name="Google Shape;861;p1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2" name="Google Shape;862;p1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3" name="Google Shape;863;p1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864" name="Google Shape;864;p19"/>
          <p:cNvGrpSpPr/>
          <p:nvPr/>
        </p:nvGrpSpPr>
        <p:grpSpPr>
          <a:xfrm flipH="1">
            <a:off x="8031763" y="159050"/>
            <a:ext cx="1102825" cy="1470925"/>
            <a:chOff x="8269775" y="3716750"/>
            <a:chExt cx="1102825" cy="1470925"/>
          </a:xfrm>
        </p:grpSpPr>
        <p:sp>
          <p:nvSpPr>
            <p:cNvPr id="865" name="Google Shape;865;p19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3" name="Google Shape;873;p19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874" name="Google Shape;874;p19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875" name="Google Shape;875;p19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19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7" name="Google Shape;877;p19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878" name="Google Shape;878;p19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19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880" name="Google Shape;880;p19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881" name="Google Shape;881;p19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19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883" name="Google Shape;883;p19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884" name="Google Shape;884;p19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19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86" name="Google Shape;886;p19"/>
          <p:cNvSpPr txBox="1">
            <a:spLocks noGrp="1"/>
          </p:cNvSpPr>
          <p:nvPr>
            <p:ph type="title"/>
          </p:nvPr>
        </p:nvSpPr>
        <p:spPr>
          <a:xfrm>
            <a:off x="945975" y="3023625"/>
            <a:ext cx="2017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7" name="Google Shape;887;p19"/>
          <p:cNvSpPr txBox="1">
            <a:spLocks noGrp="1"/>
          </p:cNvSpPr>
          <p:nvPr>
            <p:ph type="subTitle" idx="1"/>
          </p:nvPr>
        </p:nvSpPr>
        <p:spPr>
          <a:xfrm>
            <a:off x="948050" y="3380228"/>
            <a:ext cx="2013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88" name="Google Shape;888;p19"/>
          <p:cNvSpPr txBox="1">
            <a:spLocks noGrp="1"/>
          </p:cNvSpPr>
          <p:nvPr>
            <p:ph type="title" idx="2"/>
          </p:nvPr>
        </p:nvSpPr>
        <p:spPr>
          <a:xfrm>
            <a:off x="3557400" y="3023625"/>
            <a:ext cx="2025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9" name="Google Shape;889;p19"/>
          <p:cNvSpPr txBox="1">
            <a:spLocks noGrp="1"/>
          </p:cNvSpPr>
          <p:nvPr>
            <p:ph type="subTitle" idx="3"/>
          </p:nvPr>
        </p:nvSpPr>
        <p:spPr>
          <a:xfrm>
            <a:off x="3559326" y="3380226"/>
            <a:ext cx="20214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90" name="Google Shape;890;p19"/>
          <p:cNvSpPr txBox="1">
            <a:spLocks noGrp="1"/>
          </p:cNvSpPr>
          <p:nvPr>
            <p:ph type="title" idx="4"/>
          </p:nvPr>
        </p:nvSpPr>
        <p:spPr>
          <a:xfrm>
            <a:off x="6176625" y="3023625"/>
            <a:ext cx="20214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91" name="Google Shape;891;p19"/>
          <p:cNvSpPr txBox="1">
            <a:spLocks noGrp="1"/>
          </p:cNvSpPr>
          <p:nvPr>
            <p:ph type="subTitle" idx="5"/>
          </p:nvPr>
        </p:nvSpPr>
        <p:spPr>
          <a:xfrm>
            <a:off x="6178701" y="3380226"/>
            <a:ext cx="20175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92" name="Google Shape;892;p19"/>
          <p:cNvSpPr txBox="1">
            <a:spLocks noGrp="1"/>
          </p:cNvSpPr>
          <p:nvPr>
            <p:ph type="title" idx="6"/>
          </p:nvPr>
        </p:nvSpPr>
        <p:spPr>
          <a:xfrm>
            <a:off x="720000" y="612648"/>
            <a:ext cx="7704000" cy="45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4" name="Google Shape;894;p20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895" name="Google Shape;895;p20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896" name="Google Shape;896;p20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7" name="Google Shape;897;p20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8" name="Google Shape;898;p20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9" name="Google Shape;899;p20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0" name="Google Shape;900;p20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1" name="Google Shape;901;p20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2" name="Google Shape;902;p20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3" name="Google Shape;903;p20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4" name="Google Shape;904;p20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5" name="Google Shape;905;p20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6" name="Google Shape;906;p20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7" name="Google Shape;907;p20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8" name="Google Shape;908;p20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9" name="Google Shape;909;p20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0" name="Google Shape;910;p20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11" name="Google Shape;911;p20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912" name="Google Shape;912;p20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3" name="Google Shape;913;p20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4" name="Google Shape;914;p20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5" name="Google Shape;915;p20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6" name="Google Shape;916;p20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7" name="Google Shape;917;p20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8" name="Google Shape;918;p20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9" name="Google Shape;919;p20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920" name="Google Shape;920;p20"/>
          <p:cNvGrpSpPr/>
          <p:nvPr/>
        </p:nvGrpSpPr>
        <p:grpSpPr>
          <a:xfrm>
            <a:off x="-2525" y="94350"/>
            <a:ext cx="1102825" cy="1470925"/>
            <a:chOff x="8269775" y="3716750"/>
            <a:chExt cx="1102825" cy="1470925"/>
          </a:xfrm>
        </p:grpSpPr>
        <p:sp>
          <p:nvSpPr>
            <p:cNvPr id="921" name="Google Shape;921;p2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2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20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930" name="Google Shape;930;p20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931" name="Google Shape;931;p20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20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33" name="Google Shape;933;p20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34" name="Google Shape;934;p20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5" name="Google Shape;935;p20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36" name="Google Shape;936;p20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37" name="Google Shape;937;p20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8" name="Google Shape;938;p20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39" name="Google Shape;939;p20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940" name="Google Shape;940;p20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0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42" name="Google Shape;942;p20"/>
          <p:cNvSpPr txBox="1">
            <a:spLocks noGrp="1"/>
          </p:cNvSpPr>
          <p:nvPr>
            <p:ph type="title"/>
          </p:nvPr>
        </p:nvSpPr>
        <p:spPr>
          <a:xfrm>
            <a:off x="2100891" y="1641469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3" name="Google Shape;943;p20"/>
          <p:cNvSpPr txBox="1">
            <a:spLocks noGrp="1"/>
          </p:cNvSpPr>
          <p:nvPr>
            <p:ph type="subTitle" idx="1"/>
          </p:nvPr>
        </p:nvSpPr>
        <p:spPr>
          <a:xfrm>
            <a:off x="2100891" y="2000402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4" name="Google Shape;944;p20"/>
          <p:cNvSpPr txBox="1">
            <a:spLocks noGrp="1"/>
          </p:cNvSpPr>
          <p:nvPr>
            <p:ph type="title" idx="2"/>
          </p:nvPr>
        </p:nvSpPr>
        <p:spPr>
          <a:xfrm>
            <a:off x="6059381" y="1641469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5" name="Google Shape;945;p20"/>
          <p:cNvSpPr txBox="1">
            <a:spLocks noGrp="1"/>
          </p:cNvSpPr>
          <p:nvPr>
            <p:ph type="subTitle" idx="3"/>
          </p:nvPr>
        </p:nvSpPr>
        <p:spPr>
          <a:xfrm>
            <a:off x="6059381" y="2000402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6" name="Google Shape;946;p20"/>
          <p:cNvSpPr txBox="1">
            <a:spLocks noGrp="1"/>
          </p:cNvSpPr>
          <p:nvPr>
            <p:ph type="title" idx="4"/>
          </p:nvPr>
        </p:nvSpPr>
        <p:spPr>
          <a:xfrm>
            <a:off x="2100894" y="3175647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7" name="Google Shape;947;p20"/>
          <p:cNvSpPr txBox="1">
            <a:spLocks noGrp="1"/>
          </p:cNvSpPr>
          <p:nvPr>
            <p:ph type="subTitle" idx="5"/>
          </p:nvPr>
        </p:nvSpPr>
        <p:spPr>
          <a:xfrm>
            <a:off x="2100894" y="3534579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8" name="Google Shape;948;p20"/>
          <p:cNvSpPr txBox="1">
            <a:spLocks noGrp="1"/>
          </p:cNvSpPr>
          <p:nvPr>
            <p:ph type="title" idx="6"/>
          </p:nvPr>
        </p:nvSpPr>
        <p:spPr>
          <a:xfrm>
            <a:off x="6059381" y="3175647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9" name="Google Shape;949;p20"/>
          <p:cNvSpPr txBox="1">
            <a:spLocks noGrp="1"/>
          </p:cNvSpPr>
          <p:nvPr>
            <p:ph type="subTitle" idx="7"/>
          </p:nvPr>
        </p:nvSpPr>
        <p:spPr>
          <a:xfrm>
            <a:off x="6059381" y="3534579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50" name="Google Shape;950;p20"/>
          <p:cNvSpPr txBox="1">
            <a:spLocks noGrp="1"/>
          </p:cNvSpPr>
          <p:nvPr>
            <p:ph type="title" idx="8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oogle Shape;952;p21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953" name="Google Shape;953;p21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954" name="Google Shape;954;p21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5" name="Google Shape;955;p21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6" name="Google Shape;956;p21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7" name="Google Shape;957;p21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8" name="Google Shape;958;p21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9" name="Google Shape;959;p21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0" name="Google Shape;960;p21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1" name="Google Shape;961;p21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2" name="Google Shape;962;p21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3" name="Google Shape;963;p21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4" name="Google Shape;964;p21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5" name="Google Shape;965;p21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6" name="Google Shape;966;p21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7" name="Google Shape;967;p21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8" name="Google Shape;968;p21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69" name="Google Shape;969;p21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970" name="Google Shape;970;p21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1" name="Google Shape;971;p21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2" name="Google Shape;972;p21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3" name="Google Shape;973;p21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4" name="Google Shape;974;p21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5" name="Google Shape;975;p21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6" name="Google Shape;976;p21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7" name="Google Shape;977;p21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978" name="Google Shape;978;p21"/>
          <p:cNvGrpSpPr/>
          <p:nvPr/>
        </p:nvGrpSpPr>
        <p:grpSpPr>
          <a:xfrm>
            <a:off x="9413" y="464950"/>
            <a:ext cx="1102825" cy="1470925"/>
            <a:chOff x="8269775" y="3716750"/>
            <a:chExt cx="1102825" cy="1470925"/>
          </a:xfrm>
        </p:grpSpPr>
        <p:sp>
          <p:nvSpPr>
            <p:cNvPr id="979" name="Google Shape;979;p21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21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21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21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21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21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21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21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7" name="Google Shape;987;p21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988" name="Google Shape;988;p21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989" name="Google Shape;989;p21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21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91" name="Google Shape;991;p21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92" name="Google Shape;992;p21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3" name="Google Shape;993;p21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94" name="Google Shape;994;p21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95" name="Google Shape;995;p21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6" name="Google Shape;996;p21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97" name="Google Shape;997;p21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998" name="Google Shape;998;p21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21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0" name="Google Shape;1000;p21"/>
          <p:cNvSpPr txBox="1">
            <a:spLocks noGrp="1"/>
          </p:cNvSpPr>
          <p:nvPr>
            <p:ph type="title"/>
          </p:nvPr>
        </p:nvSpPr>
        <p:spPr>
          <a:xfrm>
            <a:off x="711710" y="185659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01" name="Google Shape;1001;p21"/>
          <p:cNvSpPr txBox="1">
            <a:spLocks noGrp="1"/>
          </p:cNvSpPr>
          <p:nvPr>
            <p:ph type="subTitle" idx="1"/>
          </p:nvPr>
        </p:nvSpPr>
        <p:spPr>
          <a:xfrm>
            <a:off x="711710" y="2274783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02" name="Google Shape;1002;p21"/>
          <p:cNvSpPr txBox="1">
            <a:spLocks noGrp="1"/>
          </p:cNvSpPr>
          <p:nvPr>
            <p:ph type="title" idx="2"/>
          </p:nvPr>
        </p:nvSpPr>
        <p:spPr>
          <a:xfrm>
            <a:off x="3579028" y="185659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03" name="Google Shape;1003;p21"/>
          <p:cNvSpPr txBox="1">
            <a:spLocks noGrp="1"/>
          </p:cNvSpPr>
          <p:nvPr>
            <p:ph type="subTitle" idx="3"/>
          </p:nvPr>
        </p:nvSpPr>
        <p:spPr>
          <a:xfrm>
            <a:off x="3579028" y="2277783"/>
            <a:ext cx="1986000" cy="43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04" name="Google Shape;1004;p21"/>
          <p:cNvSpPr txBox="1">
            <a:spLocks noGrp="1"/>
          </p:cNvSpPr>
          <p:nvPr>
            <p:ph type="title" idx="4"/>
          </p:nvPr>
        </p:nvSpPr>
        <p:spPr>
          <a:xfrm>
            <a:off x="711710" y="356338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05" name="Google Shape;1005;p21"/>
          <p:cNvSpPr txBox="1">
            <a:spLocks noGrp="1"/>
          </p:cNvSpPr>
          <p:nvPr>
            <p:ph type="subTitle" idx="5"/>
          </p:nvPr>
        </p:nvSpPr>
        <p:spPr>
          <a:xfrm>
            <a:off x="711710" y="3982032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06" name="Google Shape;1006;p21"/>
          <p:cNvSpPr txBox="1">
            <a:spLocks noGrp="1"/>
          </p:cNvSpPr>
          <p:nvPr>
            <p:ph type="title" idx="6"/>
          </p:nvPr>
        </p:nvSpPr>
        <p:spPr>
          <a:xfrm>
            <a:off x="3579028" y="356338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07" name="Google Shape;1007;p21"/>
          <p:cNvSpPr txBox="1">
            <a:spLocks noGrp="1"/>
          </p:cNvSpPr>
          <p:nvPr>
            <p:ph type="subTitle" idx="7"/>
          </p:nvPr>
        </p:nvSpPr>
        <p:spPr>
          <a:xfrm>
            <a:off x="3579028" y="3982032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08" name="Google Shape;1008;p21"/>
          <p:cNvSpPr txBox="1">
            <a:spLocks noGrp="1"/>
          </p:cNvSpPr>
          <p:nvPr>
            <p:ph type="title" idx="8"/>
          </p:nvPr>
        </p:nvSpPr>
        <p:spPr>
          <a:xfrm>
            <a:off x="6446290" y="185659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09" name="Google Shape;1009;p21"/>
          <p:cNvSpPr txBox="1">
            <a:spLocks noGrp="1"/>
          </p:cNvSpPr>
          <p:nvPr>
            <p:ph type="subTitle" idx="9"/>
          </p:nvPr>
        </p:nvSpPr>
        <p:spPr>
          <a:xfrm>
            <a:off x="6446290" y="2274783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10" name="Google Shape;1010;p21"/>
          <p:cNvSpPr txBox="1">
            <a:spLocks noGrp="1"/>
          </p:cNvSpPr>
          <p:nvPr>
            <p:ph type="title" idx="13"/>
          </p:nvPr>
        </p:nvSpPr>
        <p:spPr>
          <a:xfrm>
            <a:off x="6446290" y="3563385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11" name="Google Shape;1011;p21"/>
          <p:cNvSpPr txBox="1">
            <a:spLocks noGrp="1"/>
          </p:cNvSpPr>
          <p:nvPr>
            <p:ph type="subTitle" idx="14"/>
          </p:nvPr>
        </p:nvSpPr>
        <p:spPr>
          <a:xfrm>
            <a:off x="6446290" y="3982032"/>
            <a:ext cx="19860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12" name="Google Shape;1012;p21"/>
          <p:cNvSpPr txBox="1">
            <a:spLocks noGrp="1"/>
          </p:cNvSpPr>
          <p:nvPr>
            <p:ph type="title" idx="15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2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277" name="Google Shape;1277;p2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278" name="Google Shape;1278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9" name="Google Shape;1279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0" name="Google Shape;1280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1" name="Google Shape;1281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2" name="Google Shape;1282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3" name="Google Shape;1283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4" name="Google Shape;1284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5" name="Google Shape;1285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6" name="Google Shape;1286;p2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7" name="Google Shape;1287;p2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8" name="Google Shape;1288;p2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9" name="Google Shape;1289;p2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0" name="Google Shape;1290;p2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1" name="Google Shape;1291;p2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2" name="Google Shape;1292;p2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293" name="Google Shape;1293;p2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294" name="Google Shape;1294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5" name="Google Shape;1295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6" name="Google Shape;1296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7" name="Google Shape;1297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8" name="Google Shape;1298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9" name="Google Shape;1299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0" name="Google Shape;1300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1" name="Google Shape;1301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02" name="Google Shape;1302;p25"/>
          <p:cNvGrpSpPr/>
          <p:nvPr/>
        </p:nvGrpSpPr>
        <p:grpSpPr>
          <a:xfrm>
            <a:off x="43050" y="85400"/>
            <a:ext cx="1102825" cy="1470925"/>
            <a:chOff x="8269775" y="3716750"/>
            <a:chExt cx="1102825" cy="1470925"/>
          </a:xfrm>
        </p:grpSpPr>
        <p:sp>
          <p:nvSpPr>
            <p:cNvPr id="1303" name="Google Shape;1303;p2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2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2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2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2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2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2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2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1" name="Google Shape;1311;p2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1312" name="Google Shape;1312;p2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1313" name="Google Shape;1313;p2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2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15" name="Google Shape;1315;p2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6" name="Google Shape;1316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8" name="Google Shape;1318;p2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9" name="Google Shape;1319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21" name="Google Shape;1321;p2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1322" name="Google Shape;1322;p2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2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24" name="Google Shape;1324;p25"/>
          <p:cNvGrpSpPr/>
          <p:nvPr/>
        </p:nvGrpSpPr>
        <p:grpSpPr>
          <a:xfrm>
            <a:off x="7511052" y="3659459"/>
            <a:ext cx="919723" cy="908168"/>
            <a:chOff x="1756600" y="-1013525"/>
            <a:chExt cx="1158050" cy="1143500"/>
          </a:xfrm>
        </p:grpSpPr>
        <p:sp>
          <p:nvSpPr>
            <p:cNvPr id="1325" name="Google Shape;1325;p25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25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25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25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9" name="Google Shape;1329;p25"/>
          <p:cNvGrpSpPr/>
          <p:nvPr/>
        </p:nvGrpSpPr>
        <p:grpSpPr>
          <a:xfrm>
            <a:off x="782500" y="539500"/>
            <a:ext cx="1141975" cy="1020450"/>
            <a:chOff x="2851325" y="4297250"/>
            <a:chExt cx="1141975" cy="1020450"/>
          </a:xfrm>
        </p:grpSpPr>
        <p:sp>
          <p:nvSpPr>
            <p:cNvPr id="1330" name="Google Shape;1330;p25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25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25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25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25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25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7" name="Google Shape;1337;p2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338" name="Google Shape;1338;p2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339" name="Google Shape;1339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0" name="Google Shape;1340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1" name="Google Shape;1341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2" name="Google Shape;1342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3" name="Google Shape;1343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4" name="Google Shape;1344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5" name="Google Shape;1345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6" name="Google Shape;1346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7" name="Google Shape;1347;p2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8" name="Google Shape;1348;p2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9" name="Google Shape;1349;p2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0" name="Google Shape;1350;p2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1" name="Google Shape;1351;p2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2" name="Google Shape;1352;p2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3" name="Google Shape;1353;p2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54" name="Google Shape;1354;p2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355" name="Google Shape;1355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6" name="Google Shape;1356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7" name="Google Shape;1357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8" name="Google Shape;1358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9" name="Google Shape;1359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63" name="Google Shape;1363;p26"/>
          <p:cNvGrpSpPr/>
          <p:nvPr/>
        </p:nvGrpSpPr>
        <p:grpSpPr>
          <a:xfrm>
            <a:off x="159382" y="236346"/>
            <a:ext cx="969437" cy="969860"/>
            <a:chOff x="769800" y="2509975"/>
            <a:chExt cx="1145500" cy="1146000"/>
          </a:xfrm>
        </p:grpSpPr>
        <p:sp>
          <p:nvSpPr>
            <p:cNvPr id="1364" name="Google Shape;1364;p26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6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6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6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6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26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382" name="Google Shape;1382;p26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3" name="Google Shape;1383;p26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384" name="Google Shape;1384;p26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26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86" name="Google Shape;1386;p26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7" name="Google Shape;138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8" name="Google Shape;138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89" name="Google Shape;1389;p26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0" name="Google Shape;139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1" name="Google Shape;139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2" name="Google Shape;1392;p26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3" name="Google Shape;139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4" name="Google Shape;139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5" name="Google Shape;1395;p26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6" name="Google Shape;1396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7" name="Google Shape;1397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8" name="Google Shape;1398;p26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9" name="Google Shape;1399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0" name="Google Shape;1400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1" name="Google Shape;1401;p26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2" name="Google Shape;1402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3" name="Google Shape;1403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4" name="Google Shape;1404;p26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5" name="Google Shape;1405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6" name="Google Shape;1406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7" name="Google Shape;1407;p26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8" name="Google Shape;1408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9" name="Google Shape;1409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0" name="Google Shape;1410;p26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1" name="Google Shape;1411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2" name="Google Shape;1412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3" name="Google Shape;1413;p26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4" name="Google Shape;1414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5" name="Google Shape;1415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6" name="Google Shape;1416;p26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7" name="Google Shape;141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8" name="Google Shape;141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9" name="Google Shape;1419;p26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0" name="Google Shape;142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1" name="Google Shape;142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22" name="Google Shape;1422;p26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3" name="Google Shape;142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4" name="Google Shape;142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425" name="Google Shape;1425;p26"/>
          <p:cNvGrpSpPr/>
          <p:nvPr/>
        </p:nvGrpSpPr>
        <p:grpSpPr>
          <a:xfrm>
            <a:off x="7784950" y="452284"/>
            <a:ext cx="701095" cy="1079022"/>
            <a:chOff x="5120675" y="1937000"/>
            <a:chExt cx="925050" cy="1423700"/>
          </a:xfrm>
        </p:grpSpPr>
        <p:sp>
          <p:nvSpPr>
            <p:cNvPr id="1426" name="Google Shape;1426;p26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3" name="Google Shape;1433;p26"/>
          <p:cNvGrpSpPr/>
          <p:nvPr/>
        </p:nvGrpSpPr>
        <p:grpSpPr>
          <a:xfrm>
            <a:off x="7701134" y="3351386"/>
            <a:ext cx="1034082" cy="1553342"/>
            <a:chOff x="4112038" y="3686550"/>
            <a:chExt cx="919920" cy="1381854"/>
          </a:xfrm>
        </p:grpSpPr>
        <p:sp>
          <p:nvSpPr>
            <p:cNvPr id="1434" name="Google Shape;1434;p26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6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6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4" name="Google Shape;1444;p26"/>
          <p:cNvGrpSpPr/>
          <p:nvPr/>
        </p:nvGrpSpPr>
        <p:grpSpPr>
          <a:xfrm>
            <a:off x="226675" y="3034725"/>
            <a:ext cx="1027975" cy="1851078"/>
            <a:chOff x="8046725" y="2806125"/>
            <a:chExt cx="1027975" cy="1851078"/>
          </a:xfrm>
        </p:grpSpPr>
        <p:sp>
          <p:nvSpPr>
            <p:cNvPr id="1445" name="Google Shape;1445;p26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6" name="Google Shape;1446;p26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447" name="Google Shape;1447;p26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26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26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26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26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26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26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26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26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26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26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26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3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9" name="Google Shape;39;p3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40" name="Google Shape;40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3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3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3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3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3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" name="Google Shape;53;p3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" name="Google Shape;54;p3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5" name="Google Shape;55;p3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6" name="Google Shape;56;p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" name="Google Shape;57;p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" name="Google Shape;58;p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" name="Google Shape;59;p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" name="Google Shape;60;p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" name="Google Shape;61;p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" name="Google Shape;62;p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" name="Google Shape;63;p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4" name="Google Shape;64;p3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65" name="Google Shape;65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3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90" name="Google Shape;90;p3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3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15" name="Google Shape;115;p3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" name="Google Shape;116;p3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9" name="Google Shape;119;p3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0" name="Google Shape;12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" name="Google Shape;12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" name="Google Shape;122;p3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" name="Google Shape;12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" name="Google Shape;12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5" name="Google Shape;125;p3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6" name="Google Shape;12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" name="Google Shape;12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8" name="Google Shape;128;p3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9" name="Google Shape;129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" name="Google Shape;130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" name="Google Shape;131;p3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2" name="Google Shape;132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33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4" name="Google Shape;134;p3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5" name="Google Shape;135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136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7" name="Google Shape;137;p3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" name="Google Shape;138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" name="Google Shape;140;p3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" name="Google Shape;141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142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3" name="Google Shape;143;p3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4" name="Google Shape;144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145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6" name="Google Shape;146;p3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7" name="Google Shape;147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9" name="Google Shape;149;p3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0" name="Google Shape;150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2" name="Google Shape;152;p3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3" name="Google Shape;153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55" name="Google Shape;155;p3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56" name="Google Shape;156;p3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7" name="Google Shape;157;p3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158" name="Google Shape;158;p3"/>
          <p:cNvSpPr txBox="1">
            <a:spLocks noGrp="1"/>
          </p:cNvSpPr>
          <p:nvPr>
            <p:ph type="title"/>
          </p:nvPr>
        </p:nvSpPr>
        <p:spPr>
          <a:xfrm>
            <a:off x="2633400" y="2474901"/>
            <a:ext cx="387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9" name="Google Shape;159;p3"/>
          <p:cNvSpPr txBox="1">
            <a:spLocks noGrp="1"/>
          </p:cNvSpPr>
          <p:nvPr>
            <p:ph type="title" idx="2" hasCustomPrompt="1"/>
          </p:nvPr>
        </p:nvSpPr>
        <p:spPr>
          <a:xfrm>
            <a:off x="4114800" y="1493121"/>
            <a:ext cx="914400" cy="914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60" name="Google Shape;160;p3"/>
          <p:cNvSpPr txBox="1">
            <a:spLocks noGrp="1"/>
          </p:cNvSpPr>
          <p:nvPr>
            <p:ph type="subTitle" idx="1"/>
          </p:nvPr>
        </p:nvSpPr>
        <p:spPr>
          <a:xfrm>
            <a:off x="2633400" y="3284679"/>
            <a:ext cx="3877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161" name="Google Shape;161;p3"/>
          <p:cNvGrpSpPr/>
          <p:nvPr/>
        </p:nvGrpSpPr>
        <p:grpSpPr>
          <a:xfrm>
            <a:off x="407032" y="598296"/>
            <a:ext cx="969437" cy="969860"/>
            <a:chOff x="769800" y="2509975"/>
            <a:chExt cx="1145500" cy="1146000"/>
          </a:xfrm>
        </p:grpSpPr>
        <p:sp>
          <p:nvSpPr>
            <p:cNvPr id="162" name="Google Shape;162;p3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81" name="Google Shape;181;p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82" name="Google Shape;182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9" name="Google Shape;189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" name="Google Shape;190;p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1" name="Google Shape;191;p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2" name="Google Shape;192;p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3" name="Google Shape;193;p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" name="Google Shape;197;p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98" name="Google Shape;198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06" name="Google Shape;206;p4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" name="Google Shape;210;p4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1" name="Google Shape;211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13" name="Google Shape;213;p4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4" name="Google Shape;214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16" name="Google Shape;216;p4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217" name="Google Shape;217;p4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4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9" name="Google Shape;219;p4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body" idx="1"/>
          </p:nvPr>
        </p:nvSpPr>
        <p:spPr>
          <a:xfrm>
            <a:off x="716900" y="1119725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AutoNum type="arabicPeriod"/>
              <a:defRPr sz="1200"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oogle Shape;267;p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268" name="Google Shape;268;p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269" name="Google Shape;269;p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84" name="Google Shape;284;p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85" name="Google Shape;285;p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7" name="Google Shape;287;p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8" name="Google Shape;288;p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9" name="Google Shape;289;p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0" name="Google Shape;290;p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93" name="Google Shape;293;p6"/>
          <p:cNvGrpSpPr/>
          <p:nvPr/>
        </p:nvGrpSpPr>
        <p:grpSpPr>
          <a:xfrm flipH="1">
            <a:off x="8023075" y="111425"/>
            <a:ext cx="1102825" cy="1470925"/>
            <a:chOff x="8269775" y="3716750"/>
            <a:chExt cx="1102825" cy="1470925"/>
          </a:xfrm>
        </p:grpSpPr>
        <p:sp>
          <p:nvSpPr>
            <p:cNvPr id="294" name="Google Shape;294;p6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" name="Google Shape;302;p6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303" name="Google Shape;303;p6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304" name="Google Shape;304;p6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6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06" name="Google Shape;306;p6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07" name="Google Shape;307;p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9" name="Google Shape;309;p6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10" name="Google Shape;310;p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12" name="Google Shape;312;p6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313" name="Google Shape;313;p6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6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15" name="Google Shape;315;p6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8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60" name="Google Shape;360;p8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361" name="Google Shape;361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7" name="Google Shape;367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8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8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8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8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8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8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76" name="Google Shape;376;p8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377" name="Google Shape;377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1" name="Google Shape;381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2" name="Google Shape;382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3" name="Google Shape;383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4" name="Google Shape;384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85" name="Google Shape;385;p8"/>
          <p:cNvSpPr txBox="1">
            <a:spLocks noGrp="1"/>
          </p:cNvSpPr>
          <p:nvPr>
            <p:ph type="title"/>
          </p:nvPr>
        </p:nvSpPr>
        <p:spPr>
          <a:xfrm>
            <a:off x="1999350" y="1389600"/>
            <a:ext cx="5145300" cy="23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86" name="Google Shape;386;p8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387" name="Google Shape;387;p8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9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413" name="Google Shape;413;p9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414" name="Google Shape;414;p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5" name="Google Shape;415;p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6" name="Google Shape;416;p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7" name="Google Shape;417;p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8" name="Google Shape;418;p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9" name="Google Shape;419;p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0" name="Google Shape;420;p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1" name="Google Shape;421;p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2" name="Google Shape;422;p9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3" name="Google Shape;423;p9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4" name="Google Shape;424;p9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5" name="Google Shape;425;p9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6" name="Google Shape;426;p9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7" name="Google Shape;427;p9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8" name="Google Shape;428;p9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29" name="Google Shape;429;p9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430" name="Google Shape;430;p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1" name="Google Shape;431;p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2" name="Google Shape;432;p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3" name="Google Shape;433;p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4" name="Google Shape;434;p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5" name="Google Shape;435;p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6" name="Google Shape;436;p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7" name="Google Shape;437;p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438" name="Google Shape;438;p9"/>
          <p:cNvSpPr txBox="1">
            <a:spLocks noGrp="1"/>
          </p:cNvSpPr>
          <p:nvPr>
            <p:ph type="title"/>
          </p:nvPr>
        </p:nvSpPr>
        <p:spPr>
          <a:xfrm>
            <a:off x="2262300" y="1629650"/>
            <a:ext cx="4619400" cy="7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5500"/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439" name="Google Shape;439;p9"/>
          <p:cNvSpPr txBox="1">
            <a:spLocks noGrp="1"/>
          </p:cNvSpPr>
          <p:nvPr>
            <p:ph type="subTitle" idx="1"/>
          </p:nvPr>
        </p:nvSpPr>
        <p:spPr>
          <a:xfrm>
            <a:off x="2263200" y="2418250"/>
            <a:ext cx="4617600" cy="109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440" name="Google Shape;440;p9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441" name="Google Shape;441;p9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9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9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9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9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9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9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9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5" name="Google Shape;465;p9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466" name="Google Shape;466;p9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9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9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9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0" name="Google Shape;560;p13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561" name="Google Shape;561;p13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562" name="Google Shape;562;p1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3" name="Google Shape;563;p1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4" name="Google Shape;564;p1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5" name="Google Shape;565;p1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6" name="Google Shape;566;p1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7" name="Google Shape;567;p1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8" name="Google Shape;568;p1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9" name="Google Shape;569;p1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0" name="Google Shape;570;p13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1" name="Google Shape;571;p13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" name="Google Shape;572;p13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3" name="Google Shape;573;p13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4" name="Google Shape;574;p13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5" name="Google Shape;575;p13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6" name="Google Shape;576;p13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77" name="Google Shape;577;p13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78" name="Google Shape;578;p13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9" name="Google Shape;579;p13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0" name="Google Shape;580;p13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1" name="Google Shape;581;p13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2" name="Google Shape;582;p13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3" name="Google Shape;583;p13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4" name="Google Shape;584;p13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5" name="Google Shape;585;p13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86" name="Google Shape;586;p13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587" name="Google Shape;587;p13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588" name="Google Shape;588;p13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13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90" name="Google Shape;590;p13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91" name="Google Shape;591;p13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2" name="Google Shape;592;p13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93" name="Google Shape;593;p13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94" name="Google Shape;594;p13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5" name="Google Shape;595;p13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96" name="Google Shape;596;p13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597" name="Google Shape;597;p13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13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99" name="Google Shape;599;p13"/>
          <p:cNvSpPr txBox="1">
            <a:spLocks noGrp="1"/>
          </p:cNvSpPr>
          <p:nvPr>
            <p:ph type="title"/>
          </p:nvPr>
        </p:nvSpPr>
        <p:spPr>
          <a:xfrm>
            <a:off x="1910659" y="1597411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0" name="Google Shape;600;p13"/>
          <p:cNvSpPr txBox="1">
            <a:spLocks noGrp="1"/>
          </p:cNvSpPr>
          <p:nvPr>
            <p:ph type="subTitle" idx="1"/>
          </p:nvPr>
        </p:nvSpPr>
        <p:spPr>
          <a:xfrm>
            <a:off x="1910659" y="1989599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1" name="Google Shape;601;p13"/>
          <p:cNvSpPr txBox="1">
            <a:spLocks noGrp="1"/>
          </p:cNvSpPr>
          <p:nvPr>
            <p:ph type="title" idx="2"/>
          </p:nvPr>
        </p:nvSpPr>
        <p:spPr>
          <a:xfrm>
            <a:off x="5921437" y="1597400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2" name="Google Shape;602;p13"/>
          <p:cNvSpPr txBox="1">
            <a:spLocks noGrp="1"/>
          </p:cNvSpPr>
          <p:nvPr>
            <p:ph type="subTitle" idx="3"/>
          </p:nvPr>
        </p:nvSpPr>
        <p:spPr>
          <a:xfrm>
            <a:off x="5921437" y="1989588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13"/>
          <p:cNvSpPr txBox="1">
            <a:spLocks noGrp="1"/>
          </p:cNvSpPr>
          <p:nvPr>
            <p:ph type="title" idx="4"/>
          </p:nvPr>
        </p:nvSpPr>
        <p:spPr>
          <a:xfrm>
            <a:off x="1910648" y="3234995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4" name="Google Shape;604;p13"/>
          <p:cNvSpPr txBox="1">
            <a:spLocks noGrp="1"/>
          </p:cNvSpPr>
          <p:nvPr>
            <p:ph type="subTitle" idx="5"/>
          </p:nvPr>
        </p:nvSpPr>
        <p:spPr>
          <a:xfrm>
            <a:off x="1910648" y="3628521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5" name="Google Shape;605;p13"/>
          <p:cNvSpPr txBox="1">
            <a:spLocks noGrp="1"/>
          </p:cNvSpPr>
          <p:nvPr>
            <p:ph type="title" idx="6"/>
          </p:nvPr>
        </p:nvSpPr>
        <p:spPr>
          <a:xfrm>
            <a:off x="5921452" y="3237998"/>
            <a:ext cx="2305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6" name="Google Shape;606;p13"/>
          <p:cNvSpPr txBox="1">
            <a:spLocks noGrp="1"/>
          </p:cNvSpPr>
          <p:nvPr>
            <p:ph type="subTitle" idx="7"/>
          </p:nvPr>
        </p:nvSpPr>
        <p:spPr>
          <a:xfrm>
            <a:off x="5921452" y="3631524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13"/>
          <p:cNvSpPr txBox="1">
            <a:spLocks noGrp="1"/>
          </p:cNvSpPr>
          <p:nvPr>
            <p:ph type="title" idx="8" hasCustomPrompt="1"/>
          </p:nvPr>
        </p:nvSpPr>
        <p:spPr>
          <a:xfrm>
            <a:off x="917048" y="1615308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08" name="Google Shape;608;p13"/>
          <p:cNvSpPr txBox="1">
            <a:spLocks noGrp="1"/>
          </p:cNvSpPr>
          <p:nvPr>
            <p:ph type="title" idx="9" hasCustomPrompt="1"/>
          </p:nvPr>
        </p:nvSpPr>
        <p:spPr>
          <a:xfrm>
            <a:off x="917059" y="3259686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09" name="Google Shape;609;p13"/>
          <p:cNvSpPr txBox="1">
            <a:spLocks noGrp="1"/>
          </p:cNvSpPr>
          <p:nvPr>
            <p:ph type="title" idx="13" hasCustomPrompt="1"/>
          </p:nvPr>
        </p:nvSpPr>
        <p:spPr>
          <a:xfrm>
            <a:off x="4932293" y="1615308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10" name="Google Shape;610;p13"/>
          <p:cNvSpPr txBox="1">
            <a:spLocks noGrp="1"/>
          </p:cNvSpPr>
          <p:nvPr>
            <p:ph type="title" idx="14" hasCustomPrompt="1"/>
          </p:nvPr>
        </p:nvSpPr>
        <p:spPr>
          <a:xfrm>
            <a:off x="4936823" y="3259686"/>
            <a:ext cx="841200" cy="841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11" name="Google Shape;611;p13"/>
          <p:cNvSpPr txBox="1">
            <a:spLocks noGrp="1"/>
          </p:cNvSpPr>
          <p:nvPr>
            <p:ph type="title" idx="15"/>
          </p:nvPr>
        </p:nvSpPr>
        <p:spPr>
          <a:xfrm>
            <a:off x="720000" y="615696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3" name="Google Shape;613;p1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614" name="Google Shape;614;p1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615" name="Google Shape;615;p1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6" name="Google Shape;616;p1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7" name="Google Shape;617;p1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8" name="Google Shape;618;p1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9" name="Google Shape;619;p1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0" name="Google Shape;620;p1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1" name="Google Shape;621;p1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2" name="Google Shape;622;p1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3" name="Google Shape;623;p1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4" name="Google Shape;624;p1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5" name="Google Shape;625;p1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6" name="Google Shape;626;p1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7" name="Google Shape;627;p1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8" name="Google Shape;628;p1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9" name="Google Shape;629;p1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30" name="Google Shape;630;p1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631" name="Google Shape;631;p1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2" name="Google Shape;632;p1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3" name="Google Shape;633;p1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4" name="Google Shape;634;p1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5" name="Google Shape;635;p1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6" name="Google Shape;636;p1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7" name="Google Shape;637;p1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8" name="Google Shape;638;p1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39" name="Google Shape;639;p14"/>
          <p:cNvSpPr txBox="1">
            <a:spLocks noGrp="1"/>
          </p:cNvSpPr>
          <p:nvPr>
            <p:ph type="title"/>
          </p:nvPr>
        </p:nvSpPr>
        <p:spPr>
          <a:xfrm>
            <a:off x="1851600" y="3511793"/>
            <a:ext cx="54408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40" name="Google Shape;640;p14"/>
          <p:cNvSpPr txBox="1">
            <a:spLocks noGrp="1"/>
          </p:cNvSpPr>
          <p:nvPr>
            <p:ph type="subTitle" idx="1"/>
          </p:nvPr>
        </p:nvSpPr>
        <p:spPr>
          <a:xfrm>
            <a:off x="1762050" y="1480800"/>
            <a:ext cx="5619900" cy="194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641" name="Google Shape;641;p14"/>
          <p:cNvGrpSpPr/>
          <p:nvPr/>
        </p:nvGrpSpPr>
        <p:grpSpPr>
          <a:xfrm>
            <a:off x="7836532" y="322071"/>
            <a:ext cx="969437" cy="969860"/>
            <a:chOff x="769800" y="2509975"/>
            <a:chExt cx="1145500" cy="1146000"/>
          </a:xfrm>
        </p:grpSpPr>
        <p:sp>
          <p:nvSpPr>
            <p:cNvPr id="642" name="Google Shape;642;p14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4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4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14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14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14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14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14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14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14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14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14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14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14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14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14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4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612648"/>
            <a:ext cx="770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8" r:id="rId7"/>
    <p:sldLayoutId id="2147483659" r:id="rId8"/>
    <p:sldLayoutId id="2147483660" r:id="rId9"/>
    <p:sldLayoutId id="2147483665" r:id="rId10"/>
    <p:sldLayoutId id="2147483666" r:id="rId11"/>
    <p:sldLayoutId id="2147483667" r:id="rId12"/>
    <p:sldLayoutId id="2147483671" r:id="rId13"/>
    <p:sldLayoutId id="2147483672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4" name="Google Shape;1654;p31"/>
          <p:cNvGrpSpPr/>
          <p:nvPr/>
        </p:nvGrpSpPr>
        <p:grpSpPr>
          <a:xfrm>
            <a:off x="8080225" y="127184"/>
            <a:ext cx="701095" cy="1079022"/>
            <a:chOff x="5120675" y="1937000"/>
            <a:chExt cx="925050" cy="1423700"/>
          </a:xfrm>
        </p:grpSpPr>
        <p:sp>
          <p:nvSpPr>
            <p:cNvPr id="1655" name="Google Shape;1655;p31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1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1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1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1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1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1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2" name="Google Shape;1662;p31"/>
          <p:cNvGrpSpPr/>
          <p:nvPr/>
        </p:nvGrpSpPr>
        <p:grpSpPr>
          <a:xfrm>
            <a:off x="-138725" y="3141950"/>
            <a:ext cx="1027975" cy="1851078"/>
            <a:chOff x="8046725" y="2806125"/>
            <a:chExt cx="1027975" cy="1851078"/>
          </a:xfrm>
        </p:grpSpPr>
        <p:sp>
          <p:nvSpPr>
            <p:cNvPr id="1663" name="Google Shape;1663;p31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4" name="Google Shape;1664;p31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65" name="Google Shape;1665;p31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1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1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1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1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1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1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1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1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1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1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1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889250" y="1268725"/>
            <a:ext cx="7377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</a:rPr>
              <a:t>CHÀO MỪNG CÁC EM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</a:rPr>
              <a:t>ĐẾN VỚI BÀI HỌC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4" name="Google Shape;2354;p38"/>
          <p:cNvSpPr/>
          <p:nvPr/>
        </p:nvSpPr>
        <p:spPr>
          <a:xfrm>
            <a:off x="1066360" y="1529061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5" name="Google Shape;2355;p38"/>
          <p:cNvSpPr/>
          <p:nvPr/>
        </p:nvSpPr>
        <p:spPr>
          <a:xfrm>
            <a:off x="1095830" y="2965215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6" name="Google Shape;2356;p38"/>
          <p:cNvSpPr/>
          <p:nvPr/>
        </p:nvSpPr>
        <p:spPr>
          <a:xfrm>
            <a:off x="4985083" y="1527948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7" name="Google Shape;2357;p38"/>
          <p:cNvSpPr/>
          <p:nvPr/>
        </p:nvSpPr>
        <p:spPr>
          <a:xfrm>
            <a:off x="4990419" y="2996146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58" name="Google Shape;2358;p38"/>
          <p:cNvGrpSpPr/>
          <p:nvPr/>
        </p:nvGrpSpPr>
        <p:grpSpPr>
          <a:xfrm>
            <a:off x="5056890" y="1634882"/>
            <a:ext cx="425704" cy="373969"/>
            <a:chOff x="3958800" y="1290950"/>
            <a:chExt cx="446425" cy="391350"/>
          </a:xfrm>
        </p:grpSpPr>
        <p:sp>
          <p:nvSpPr>
            <p:cNvPr id="2359" name="Google Shape;2359;p38"/>
            <p:cNvSpPr/>
            <p:nvPr/>
          </p:nvSpPr>
          <p:spPr>
            <a:xfrm>
              <a:off x="3970175" y="1297275"/>
              <a:ext cx="428700" cy="278000"/>
            </a:xfrm>
            <a:custGeom>
              <a:avLst/>
              <a:gdLst/>
              <a:ahLst/>
              <a:cxnLst/>
              <a:rect l="l" t="t" r="r" b="b"/>
              <a:pathLst>
                <a:path w="17148" h="11120" extrusionOk="0">
                  <a:moveTo>
                    <a:pt x="508" y="1"/>
                  </a:moveTo>
                  <a:lnTo>
                    <a:pt x="381" y="26"/>
                  </a:lnTo>
                  <a:lnTo>
                    <a:pt x="254" y="51"/>
                  </a:lnTo>
                  <a:lnTo>
                    <a:pt x="178" y="127"/>
                  </a:lnTo>
                  <a:lnTo>
                    <a:pt x="102" y="229"/>
                  </a:lnTo>
                  <a:lnTo>
                    <a:pt x="52" y="330"/>
                  </a:lnTo>
                  <a:lnTo>
                    <a:pt x="26" y="457"/>
                  </a:lnTo>
                  <a:lnTo>
                    <a:pt x="1" y="735"/>
                  </a:lnTo>
                  <a:lnTo>
                    <a:pt x="26" y="11120"/>
                  </a:lnTo>
                  <a:lnTo>
                    <a:pt x="17148" y="11120"/>
                  </a:lnTo>
                  <a:lnTo>
                    <a:pt x="17148" y="710"/>
                  </a:lnTo>
                  <a:lnTo>
                    <a:pt x="17123" y="558"/>
                  </a:lnTo>
                  <a:lnTo>
                    <a:pt x="17097" y="431"/>
                  </a:lnTo>
                  <a:lnTo>
                    <a:pt x="17021" y="305"/>
                  </a:lnTo>
                  <a:lnTo>
                    <a:pt x="16945" y="203"/>
                  </a:lnTo>
                  <a:lnTo>
                    <a:pt x="16844" y="127"/>
                  </a:lnTo>
                  <a:lnTo>
                    <a:pt x="16717" y="51"/>
                  </a:lnTo>
                  <a:lnTo>
                    <a:pt x="16591" y="26"/>
                  </a:lnTo>
                  <a:lnTo>
                    <a:pt x="164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38"/>
            <p:cNvSpPr/>
            <p:nvPr/>
          </p:nvSpPr>
          <p:spPr>
            <a:xfrm>
              <a:off x="4116450" y="1412525"/>
              <a:ext cx="131100" cy="81075"/>
            </a:xfrm>
            <a:custGeom>
              <a:avLst/>
              <a:gdLst/>
              <a:ahLst/>
              <a:cxnLst/>
              <a:rect l="l" t="t" r="r" b="b"/>
              <a:pathLst>
                <a:path w="5244" h="3243" extrusionOk="0">
                  <a:moveTo>
                    <a:pt x="1" y="0"/>
                  </a:moveTo>
                  <a:lnTo>
                    <a:pt x="1" y="3242"/>
                  </a:lnTo>
                  <a:lnTo>
                    <a:pt x="5244" y="3242"/>
                  </a:lnTo>
                  <a:lnTo>
                    <a:pt x="52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38"/>
            <p:cNvSpPr/>
            <p:nvPr/>
          </p:nvSpPr>
          <p:spPr>
            <a:xfrm>
              <a:off x="4108850" y="1387200"/>
              <a:ext cx="146300" cy="35475"/>
            </a:xfrm>
            <a:custGeom>
              <a:avLst/>
              <a:gdLst/>
              <a:ahLst/>
              <a:cxnLst/>
              <a:rect l="l" t="t" r="r" b="b"/>
              <a:pathLst>
                <a:path w="5852" h="1419" extrusionOk="0">
                  <a:moveTo>
                    <a:pt x="811" y="0"/>
                  </a:moveTo>
                  <a:lnTo>
                    <a:pt x="431" y="76"/>
                  </a:lnTo>
                  <a:lnTo>
                    <a:pt x="355" y="76"/>
                  </a:lnTo>
                  <a:lnTo>
                    <a:pt x="279" y="102"/>
                  </a:lnTo>
                  <a:lnTo>
                    <a:pt x="203" y="152"/>
                  </a:lnTo>
                  <a:lnTo>
                    <a:pt x="127" y="203"/>
                  </a:lnTo>
                  <a:lnTo>
                    <a:pt x="77" y="254"/>
                  </a:lnTo>
                  <a:lnTo>
                    <a:pt x="26" y="330"/>
                  </a:lnTo>
                  <a:lnTo>
                    <a:pt x="1" y="431"/>
                  </a:lnTo>
                  <a:lnTo>
                    <a:pt x="1" y="507"/>
                  </a:lnTo>
                  <a:lnTo>
                    <a:pt x="1" y="583"/>
                  </a:lnTo>
                  <a:lnTo>
                    <a:pt x="26" y="735"/>
                  </a:lnTo>
                  <a:lnTo>
                    <a:pt x="51" y="912"/>
                  </a:lnTo>
                  <a:lnTo>
                    <a:pt x="153" y="1039"/>
                  </a:lnTo>
                  <a:lnTo>
                    <a:pt x="254" y="1165"/>
                  </a:lnTo>
                  <a:lnTo>
                    <a:pt x="381" y="1267"/>
                  </a:lnTo>
                  <a:lnTo>
                    <a:pt x="507" y="1343"/>
                  </a:lnTo>
                  <a:lnTo>
                    <a:pt x="659" y="1393"/>
                  </a:lnTo>
                  <a:lnTo>
                    <a:pt x="837" y="1419"/>
                  </a:lnTo>
                  <a:lnTo>
                    <a:pt x="5016" y="1419"/>
                  </a:lnTo>
                  <a:lnTo>
                    <a:pt x="5193" y="1393"/>
                  </a:lnTo>
                  <a:lnTo>
                    <a:pt x="5345" y="1343"/>
                  </a:lnTo>
                  <a:lnTo>
                    <a:pt x="5497" y="1267"/>
                  </a:lnTo>
                  <a:lnTo>
                    <a:pt x="5624" y="1165"/>
                  </a:lnTo>
                  <a:lnTo>
                    <a:pt x="5725" y="1039"/>
                  </a:lnTo>
                  <a:lnTo>
                    <a:pt x="5801" y="912"/>
                  </a:lnTo>
                  <a:lnTo>
                    <a:pt x="5852" y="735"/>
                  </a:lnTo>
                  <a:lnTo>
                    <a:pt x="5852" y="583"/>
                  </a:lnTo>
                  <a:lnTo>
                    <a:pt x="5852" y="507"/>
                  </a:lnTo>
                  <a:lnTo>
                    <a:pt x="5852" y="431"/>
                  </a:lnTo>
                  <a:lnTo>
                    <a:pt x="5826" y="330"/>
                  </a:lnTo>
                  <a:lnTo>
                    <a:pt x="5776" y="254"/>
                  </a:lnTo>
                  <a:lnTo>
                    <a:pt x="5725" y="203"/>
                  </a:lnTo>
                  <a:lnTo>
                    <a:pt x="5674" y="152"/>
                  </a:lnTo>
                  <a:lnTo>
                    <a:pt x="5598" y="102"/>
                  </a:lnTo>
                  <a:lnTo>
                    <a:pt x="5497" y="76"/>
                  </a:lnTo>
                  <a:lnTo>
                    <a:pt x="5421" y="76"/>
                  </a:lnTo>
                  <a:lnTo>
                    <a:pt x="5117" y="26"/>
                  </a:lnTo>
                  <a:lnTo>
                    <a:pt x="811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38"/>
            <p:cNvSpPr/>
            <p:nvPr/>
          </p:nvSpPr>
          <p:spPr>
            <a:xfrm>
              <a:off x="4155725" y="1451150"/>
              <a:ext cx="51925" cy="53850"/>
            </a:xfrm>
            <a:custGeom>
              <a:avLst/>
              <a:gdLst/>
              <a:ahLst/>
              <a:cxnLst/>
              <a:rect l="l" t="t" r="r" b="b"/>
              <a:pathLst>
                <a:path w="2077" h="2154" extrusionOk="0">
                  <a:moveTo>
                    <a:pt x="152" y="0"/>
                  </a:moveTo>
                  <a:lnTo>
                    <a:pt x="0" y="912"/>
                  </a:lnTo>
                  <a:lnTo>
                    <a:pt x="1064" y="2153"/>
                  </a:lnTo>
                  <a:lnTo>
                    <a:pt x="2077" y="912"/>
                  </a:lnTo>
                  <a:lnTo>
                    <a:pt x="1976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38"/>
            <p:cNvSpPr/>
            <p:nvPr/>
          </p:nvSpPr>
          <p:spPr>
            <a:xfrm>
              <a:off x="4094300" y="1484700"/>
              <a:ext cx="175425" cy="81075"/>
            </a:xfrm>
            <a:custGeom>
              <a:avLst/>
              <a:gdLst/>
              <a:ahLst/>
              <a:cxnLst/>
              <a:rect l="l" t="t" r="r" b="b"/>
              <a:pathLst>
                <a:path w="7017" h="3243" extrusionOk="0">
                  <a:moveTo>
                    <a:pt x="5192" y="1"/>
                  </a:moveTo>
                  <a:lnTo>
                    <a:pt x="3496" y="102"/>
                  </a:lnTo>
                  <a:lnTo>
                    <a:pt x="1697" y="178"/>
                  </a:lnTo>
                  <a:lnTo>
                    <a:pt x="1191" y="51"/>
                  </a:lnTo>
                  <a:lnTo>
                    <a:pt x="912" y="127"/>
                  </a:lnTo>
                  <a:lnTo>
                    <a:pt x="785" y="178"/>
                  </a:lnTo>
                  <a:lnTo>
                    <a:pt x="684" y="254"/>
                  </a:lnTo>
                  <a:lnTo>
                    <a:pt x="583" y="330"/>
                  </a:lnTo>
                  <a:lnTo>
                    <a:pt x="481" y="431"/>
                  </a:lnTo>
                  <a:lnTo>
                    <a:pt x="406" y="533"/>
                  </a:lnTo>
                  <a:lnTo>
                    <a:pt x="330" y="659"/>
                  </a:lnTo>
                  <a:lnTo>
                    <a:pt x="279" y="786"/>
                  </a:lnTo>
                  <a:lnTo>
                    <a:pt x="254" y="913"/>
                  </a:lnTo>
                  <a:lnTo>
                    <a:pt x="0" y="2179"/>
                  </a:lnTo>
                  <a:lnTo>
                    <a:pt x="3597" y="3243"/>
                  </a:lnTo>
                  <a:lnTo>
                    <a:pt x="7016" y="2179"/>
                  </a:lnTo>
                  <a:lnTo>
                    <a:pt x="6788" y="913"/>
                  </a:lnTo>
                  <a:lnTo>
                    <a:pt x="6737" y="786"/>
                  </a:lnTo>
                  <a:lnTo>
                    <a:pt x="6687" y="659"/>
                  </a:lnTo>
                  <a:lnTo>
                    <a:pt x="6636" y="533"/>
                  </a:lnTo>
                  <a:lnTo>
                    <a:pt x="6535" y="431"/>
                  </a:lnTo>
                  <a:lnTo>
                    <a:pt x="6459" y="330"/>
                  </a:lnTo>
                  <a:lnTo>
                    <a:pt x="6332" y="254"/>
                  </a:lnTo>
                  <a:lnTo>
                    <a:pt x="6231" y="178"/>
                  </a:lnTo>
                  <a:lnTo>
                    <a:pt x="6104" y="127"/>
                  </a:lnTo>
                  <a:lnTo>
                    <a:pt x="5800" y="26"/>
                  </a:lnTo>
                  <a:lnTo>
                    <a:pt x="519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38"/>
            <p:cNvSpPr/>
            <p:nvPr/>
          </p:nvSpPr>
          <p:spPr>
            <a:xfrm>
              <a:off x="4124050" y="1479000"/>
              <a:ext cx="115275" cy="49425"/>
            </a:xfrm>
            <a:custGeom>
              <a:avLst/>
              <a:gdLst/>
              <a:ahLst/>
              <a:cxnLst/>
              <a:rect l="l" t="t" r="r" b="b"/>
              <a:pathLst>
                <a:path w="4611" h="1977" extrusionOk="0">
                  <a:moveTo>
                    <a:pt x="3851" y="1"/>
                  </a:moveTo>
                  <a:lnTo>
                    <a:pt x="2306" y="330"/>
                  </a:lnTo>
                  <a:lnTo>
                    <a:pt x="710" y="26"/>
                  </a:lnTo>
                  <a:lnTo>
                    <a:pt x="1" y="279"/>
                  </a:lnTo>
                  <a:lnTo>
                    <a:pt x="1" y="457"/>
                  </a:lnTo>
                  <a:lnTo>
                    <a:pt x="51" y="634"/>
                  </a:lnTo>
                  <a:lnTo>
                    <a:pt x="127" y="786"/>
                  </a:lnTo>
                  <a:lnTo>
                    <a:pt x="254" y="913"/>
                  </a:lnTo>
                  <a:lnTo>
                    <a:pt x="1368" y="1824"/>
                  </a:lnTo>
                  <a:lnTo>
                    <a:pt x="1470" y="1875"/>
                  </a:lnTo>
                  <a:lnTo>
                    <a:pt x="1571" y="1926"/>
                  </a:lnTo>
                  <a:lnTo>
                    <a:pt x="1672" y="1951"/>
                  </a:lnTo>
                  <a:lnTo>
                    <a:pt x="1799" y="1976"/>
                  </a:lnTo>
                  <a:lnTo>
                    <a:pt x="1951" y="1951"/>
                  </a:lnTo>
                  <a:lnTo>
                    <a:pt x="2078" y="1900"/>
                  </a:lnTo>
                  <a:lnTo>
                    <a:pt x="2204" y="1850"/>
                  </a:lnTo>
                  <a:lnTo>
                    <a:pt x="2306" y="1748"/>
                  </a:lnTo>
                  <a:lnTo>
                    <a:pt x="2407" y="1850"/>
                  </a:lnTo>
                  <a:lnTo>
                    <a:pt x="2533" y="1900"/>
                  </a:lnTo>
                  <a:lnTo>
                    <a:pt x="2660" y="1951"/>
                  </a:lnTo>
                  <a:lnTo>
                    <a:pt x="2812" y="1976"/>
                  </a:lnTo>
                  <a:lnTo>
                    <a:pt x="2913" y="1951"/>
                  </a:lnTo>
                  <a:lnTo>
                    <a:pt x="3040" y="1926"/>
                  </a:lnTo>
                  <a:lnTo>
                    <a:pt x="3141" y="1875"/>
                  </a:lnTo>
                  <a:lnTo>
                    <a:pt x="3243" y="1824"/>
                  </a:lnTo>
                  <a:lnTo>
                    <a:pt x="4357" y="913"/>
                  </a:lnTo>
                  <a:lnTo>
                    <a:pt x="4484" y="786"/>
                  </a:lnTo>
                  <a:lnTo>
                    <a:pt x="4560" y="634"/>
                  </a:lnTo>
                  <a:lnTo>
                    <a:pt x="4610" y="431"/>
                  </a:lnTo>
                  <a:lnTo>
                    <a:pt x="4610" y="254"/>
                  </a:lnTo>
                  <a:lnTo>
                    <a:pt x="385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38"/>
            <p:cNvSpPr/>
            <p:nvPr/>
          </p:nvSpPr>
          <p:spPr>
            <a:xfrm>
              <a:off x="4181675" y="1469500"/>
              <a:ext cx="44350" cy="45625"/>
            </a:xfrm>
            <a:custGeom>
              <a:avLst/>
              <a:gdLst/>
              <a:ahLst/>
              <a:cxnLst/>
              <a:rect l="l" t="t" r="r" b="b"/>
              <a:pathLst>
                <a:path w="1774" h="1825" extrusionOk="0">
                  <a:moveTo>
                    <a:pt x="1368" y="1"/>
                  </a:moveTo>
                  <a:lnTo>
                    <a:pt x="1292" y="26"/>
                  </a:lnTo>
                  <a:lnTo>
                    <a:pt x="1" y="710"/>
                  </a:lnTo>
                  <a:lnTo>
                    <a:pt x="330" y="1698"/>
                  </a:lnTo>
                  <a:lnTo>
                    <a:pt x="380" y="1774"/>
                  </a:lnTo>
                  <a:lnTo>
                    <a:pt x="456" y="1824"/>
                  </a:lnTo>
                  <a:lnTo>
                    <a:pt x="532" y="1824"/>
                  </a:lnTo>
                  <a:lnTo>
                    <a:pt x="608" y="1774"/>
                  </a:lnTo>
                  <a:lnTo>
                    <a:pt x="1723" y="887"/>
                  </a:lnTo>
                  <a:lnTo>
                    <a:pt x="1748" y="862"/>
                  </a:lnTo>
                  <a:lnTo>
                    <a:pt x="1773" y="811"/>
                  </a:lnTo>
                  <a:lnTo>
                    <a:pt x="1773" y="761"/>
                  </a:lnTo>
                  <a:lnTo>
                    <a:pt x="1773" y="710"/>
                  </a:lnTo>
                  <a:lnTo>
                    <a:pt x="1571" y="128"/>
                  </a:lnTo>
                  <a:lnTo>
                    <a:pt x="1520" y="77"/>
                  </a:lnTo>
                  <a:lnTo>
                    <a:pt x="1444" y="26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38"/>
            <p:cNvSpPr/>
            <p:nvPr/>
          </p:nvSpPr>
          <p:spPr>
            <a:xfrm>
              <a:off x="4136725" y="1469500"/>
              <a:ext cx="44975" cy="45625"/>
            </a:xfrm>
            <a:custGeom>
              <a:avLst/>
              <a:gdLst/>
              <a:ahLst/>
              <a:cxnLst/>
              <a:rect l="l" t="t" r="r" b="b"/>
              <a:pathLst>
                <a:path w="1799" h="1825" extrusionOk="0">
                  <a:moveTo>
                    <a:pt x="405" y="1"/>
                  </a:moveTo>
                  <a:lnTo>
                    <a:pt x="329" y="26"/>
                  </a:lnTo>
                  <a:lnTo>
                    <a:pt x="279" y="77"/>
                  </a:lnTo>
                  <a:lnTo>
                    <a:pt x="228" y="128"/>
                  </a:lnTo>
                  <a:lnTo>
                    <a:pt x="26" y="710"/>
                  </a:lnTo>
                  <a:lnTo>
                    <a:pt x="0" y="761"/>
                  </a:lnTo>
                  <a:lnTo>
                    <a:pt x="26" y="811"/>
                  </a:lnTo>
                  <a:lnTo>
                    <a:pt x="51" y="862"/>
                  </a:lnTo>
                  <a:lnTo>
                    <a:pt x="76" y="887"/>
                  </a:lnTo>
                  <a:lnTo>
                    <a:pt x="1191" y="1774"/>
                  </a:lnTo>
                  <a:lnTo>
                    <a:pt x="1267" y="1824"/>
                  </a:lnTo>
                  <a:lnTo>
                    <a:pt x="1343" y="1824"/>
                  </a:lnTo>
                  <a:lnTo>
                    <a:pt x="1419" y="1774"/>
                  </a:lnTo>
                  <a:lnTo>
                    <a:pt x="1444" y="1698"/>
                  </a:lnTo>
                  <a:lnTo>
                    <a:pt x="1799" y="710"/>
                  </a:lnTo>
                  <a:lnTo>
                    <a:pt x="507" y="26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38"/>
            <p:cNvSpPr/>
            <p:nvPr/>
          </p:nvSpPr>
          <p:spPr>
            <a:xfrm>
              <a:off x="4128475" y="1336550"/>
              <a:ext cx="107050" cy="121575"/>
            </a:xfrm>
            <a:custGeom>
              <a:avLst/>
              <a:gdLst/>
              <a:ahLst/>
              <a:cxnLst/>
              <a:rect l="l" t="t" r="r" b="b"/>
              <a:pathLst>
                <a:path w="4282" h="4863" extrusionOk="0">
                  <a:moveTo>
                    <a:pt x="2154" y="0"/>
                  </a:moveTo>
                  <a:lnTo>
                    <a:pt x="1" y="2102"/>
                  </a:lnTo>
                  <a:lnTo>
                    <a:pt x="26" y="2381"/>
                  </a:lnTo>
                  <a:lnTo>
                    <a:pt x="52" y="2659"/>
                  </a:lnTo>
                  <a:lnTo>
                    <a:pt x="128" y="2913"/>
                  </a:lnTo>
                  <a:lnTo>
                    <a:pt x="204" y="3166"/>
                  </a:lnTo>
                  <a:lnTo>
                    <a:pt x="280" y="3419"/>
                  </a:lnTo>
                  <a:lnTo>
                    <a:pt x="406" y="3647"/>
                  </a:lnTo>
                  <a:lnTo>
                    <a:pt x="508" y="3850"/>
                  </a:lnTo>
                  <a:lnTo>
                    <a:pt x="659" y="4052"/>
                  </a:lnTo>
                  <a:lnTo>
                    <a:pt x="811" y="4230"/>
                  </a:lnTo>
                  <a:lnTo>
                    <a:pt x="963" y="4382"/>
                  </a:lnTo>
                  <a:lnTo>
                    <a:pt x="1141" y="4534"/>
                  </a:lnTo>
                  <a:lnTo>
                    <a:pt x="1318" y="4635"/>
                  </a:lnTo>
                  <a:lnTo>
                    <a:pt x="1521" y="4736"/>
                  </a:lnTo>
                  <a:lnTo>
                    <a:pt x="1723" y="4787"/>
                  </a:lnTo>
                  <a:lnTo>
                    <a:pt x="1926" y="4838"/>
                  </a:lnTo>
                  <a:lnTo>
                    <a:pt x="2154" y="4863"/>
                  </a:lnTo>
                  <a:lnTo>
                    <a:pt x="2356" y="4838"/>
                  </a:lnTo>
                  <a:lnTo>
                    <a:pt x="2559" y="4787"/>
                  </a:lnTo>
                  <a:lnTo>
                    <a:pt x="2762" y="4736"/>
                  </a:lnTo>
                  <a:lnTo>
                    <a:pt x="2964" y="4635"/>
                  </a:lnTo>
                  <a:lnTo>
                    <a:pt x="3142" y="4508"/>
                  </a:lnTo>
                  <a:lnTo>
                    <a:pt x="3319" y="4382"/>
                  </a:lnTo>
                  <a:lnTo>
                    <a:pt x="3471" y="4230"/>
                  </a:lnTo>
                  <a:lnTo>
                    <a:pt x="3623" y="4052"/>
                  </a:lnTo>
                  <a:lnTo>
                    <a:pt x="3775" y="3850"/>
                  </a:lnTo>
                  <a:lnTo>
                    <a:pt x="3901" y="3647"/>
                  </a:lnTo>
                  <a:lnTo>
                    <a:pt x="4003" y="3419"/>
                  </a:lnTo>
                  <a:lnTo>
                    <a:pt x="4104" y="3166"/>
                  </a:lnTo>
                  <a:lnTo>
                    <a:pt x="4180" y="2913"/>
                  </a:lnTo>
                  <a:lnTo>
                    <a:pt x="4231" y="2659"/>
                  </a:lnTo>
                  <a:lnTo>
                    <a:pt x="4256" y="2381"/>
                  </a:lnTo>
                  <a:lnTo>
                    <a:pt x="4281" y="2077"/>
                  </a:lnTo>
                  <a:lnTo>
                    <a:pt x="2154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38"/>
            <p:cNvSpPr/>
            <p:nvPr/>
          </p:nvSpPr>
          <p:spPr>
            <a:xfrm>
              <a:off x="4116450" y="1326400"/>
              <a:ext cx="131100" cy="62725"/>
            </a:xfrm>
            <a:custGeom>
              <a:avLst/>
              <a:gdLst/>
              <a:ahLst/>
              <a:cxnLst/>
              <a:rect l="l" t="t" r="r" b="b"/>
              <a:pathLst>
                <a:path w="5244" h="2509" extrusionOk="0">
                  <a:moveTo>
                    <a:pt x="2635" y="1"/>
                  </a:moveTo>
                  <a:lnTo>
                    <a:pt x="2204" y="26"/>
                  </a:lnTo>
                  <a:lnTo>
                    <a:pt x="1824" y="102"/>
                  </a:lnTo>
                  <a:lnTo>
                    <a:pt x="1470" y="203"/>
                  </a:lnTo>
                  <a:lnTo>
                    <a:pt x="1140" y="355"/>
                  </a:lnTo>
                  <a:lnTo>
                    <a:pt x="938" y="507"/>
                  </a:lnTo>
                  <a:lnTo>
                    <a:pt x="761" y="659"/>
                  </a:lnTo>
                  <a:lnTo>
                    <a:pt x="583" y="862"/>
                  </a:lnTo>
                  <a:lnTo>
                    <a:pt x="406" y="1090"/>
                  </a:lnTo>
                  <a:lnTo>
                    <a:pt x="305" y="1242"/>
                  </a:lnTo>
                  <a:lnTo>
                    <a:pt x="203" y="1419"/>
                  </a:lnTo>
                  <a:lnTo>
                    <a:pt x="127" y="1647"/>
                  </a:lnTo>
                  <a:lnTo>
                    <a:pt x="51" y="1926"/>
                  </a:lnTo>
                  <a:lnTo>
                    <a:pt x="26" y="2179"/>
                  </a:lnTo>
                  <a:lnTo>
                    <a:pt x="1" y="2483"/>
                  </a:lnTo>
                  <a:lnTo>
                    <a:pt x="1" y="2508"/>
                  </a:lnTo>
                  <a:lnTo>
                    <a:pt x="482" y="2508"/>
                  </a:lnTo>
                  <a:lnTo>
                    <a:pt x="710" y="2483"/>
                  </a:lnTo>
                  <a:lnTo>
                    <a:pt x="913" y="2458"/>
                  </a:lnTo>
                  <a:lnTo>
                    <a:pt x="1115" y="2407"/>
                  </a:lnTo>
                  <a:lnTo>
                    <a:pt x="1318" y="2356"/>
                  </a:lnTo>
                  <a:lnTo>
                    <a:pt x="1698" y="2179"/>
                  </a:lnTo>
                  <a:lnTo>
                    <a:pt x="2052" y="1976"/>
                  </a:lnTo>
                  <a:lnTo>
                    <a:pt x="2356" y="1748"/>
                  </a:lnTo>
                  <a:lnTo>
                    <a:pt x="2610" y="1495"/>
                  </a:lnTo>
                  <a:lnTo>
                    <a:pt x="2787" y="1267"/>
                  </a:lnTo>
                  <a:lnTo>
                    <a:pt x="2837" y="1166"/>
                  </a:lnTo>
                  <a:lnTo>
                    <a:pt x="2888" y="1065"/>
                  </a:lnTo>
                  <a:lnTo>
                    <a:pt x="2913" y="1014"/>
                  </a:lnTo>
                  <a:lnTo>
                    <a:pt x="2989" y="989"/>
                  </a:lnTo>
                  <a:lnTo>
                    <a:pt x="3040" y="1014"/>
                  </a:lnTo>
                  <a:lnTo>
                    <a:pt x="3065" y="1090"/>
                  </a:lnTo>
                  <a:lnTo>
                    <a:pt x="3141" y="1368"/>
                  </a:lnTo>
                  <a:lnTo>
                    <a:pt x="3268" y="1647"/>
                  </a:lnTo>
                  <a:lnTo>
                    <a:pt x="3445" y="1875"/>
                  </a:lnTo>
                  <a:lnTo>
                    <a:pt x="3673" y="2078"/>
                  </a:lnTo>
                  <a:lnTo>
                    <a:pt x="3927" y="2255"/>
                  </a:lnTo>
                  <a:lnTo>
                    <a:pt x="4205" y="2382"/>
                  </a:lnTo>
                  <a:lnTo>
                    <a:pt x="4509" y="2458"/>
                  </a:lnTo>
                  <a:lnTo>
                    <a:pt x="4838" y="2508"/>
                  </a:lnTo>
                  <a:lnTo>
                    <a:pt x="5244" y="2508"/>
                  </a:lnTo>
                  <a:lnTo>
                    <a:pt x="5244" y="2483"/>
                  </a:lnTo>
                  <a:lnTo>
                    <a:pt x="5218" y="2204"/>
                  </a:lnTo>
                  <a:lnTo>
                    <a:pt x="5193" y="1976"/>
                  </a:lnTo>
                  <a:lnTo>
                    <a:pt x="5142" y="1723"/>
                  </a:lnTo>
                  <a:lnTo>
                    <a:pt x="5066" y="1495"/>
                  </a:lnTo>
                  <a:lnTo>
                    <a:pt x="4965" y="1267"/>
                  </a:lnTo>
                  <a:lnTo>
                    <a:pt x="4864" y="1065"/>
                  </a:lnTo>
                  <a:lnTo>
                    <a:pt x="4712" y="887"/>
                  </a:lnTo>
                  <a:lnTo>
                    <a:pt x="4560" y="710"/>
                  </a:lnTo>
                  <a:lnTo>
                    <a:pt x="4382" y="558"/>
                  </a:lnTo>
                  <a:lnTo>
                    <a:pt x="4180" y="406"/>
                  </a:lnTo>
                  <a:lnTo>
                    <a:pt x="3977" y="305"/>
                  </a:lnTo>
                  <a:lnTo>
                    <a:pt x="3749" y="203"/>
                  </a:lnTo>
                  <a:lnTo>
                    <a:pt x="3496" y="127"/>
                  </a:lnTo>
                  <a:lnTo>
                    <a:pt x="3217" y="51"/>
                  </a:lnTo>
                  <a:lnTo>
                    <a:pt x="2939" y="26"/>
                  </a:lnTo>
                  <a:lnTo>
                    <a:pt x="26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38"/>
            <p:cNvSpPr/>
            <p:nvPr/>
          </p:nvSpPr>
          <p:spPr>
            <a:xfrm>
              <a:off x="4149375" y="1590450"/>
              <a:ext cx="65250" cy="56375"/>
            </a:xfrm>
            <a:custGeom>
              <a:avLst/>
              <a:gdLst/>
              <a:ahLst/>
              <a:cxnLst/>
              <a:rect l="l" t="t" r="r" b="b"/>
              <a:pathLst>
                <a:path w="2610" h="2255" extrusionOk="0">
                  <a:moveTo>
                    <a:pt x="1267" y="0"/>
                  </a:moveTo>
                  <a:lnTo>
                    <a:pt x="558" y="482"/>
                  </a:lnTo>
                  <a:lnTo>
                    <a:pt x="1" y="2255"/>
                  </a:lnTo>
                  <a:lnTo>
                    <a:pt x="2610" y="2255"/>
                  </a:lnTo>
                  <a:lnTo>
                    <a:pt x="2306" y="1267"/>
                  </a:lnTo>
                  <a:lnTo>
                    <a:pt x="2052" y="456"/>
                  </a:lnTo>
                  <a:lnTo>
                    <a:pt x="1267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38"/>
            <p:cNvSpPr/>
            <p:nvPr/>
          </p:nvSpPr>
          <p:spPr>
            <a:xfrm>
              <a:off x="4115825" y="1643000"/>
              <a:ext cx="136150" cy="31700"/>
            </a:xfrm>
            <a:custGeom>
              <a:avLst/>
              <a:gdLst/>
              <a:ahLst/>
              <a:cxnLst/>
              <a:rect l="l" t="t" r="r" b="b"/>
              <a:pathLst>
                <a:path w="5446" h="1268" extrusionOk="0">
                  <a:moveTo>
                    <a:pt x="1241" y="1"/>
                  </a:moveTo>
                  <a:lnTo>
                    <a:pt x="836" y="127"/>
                  </a:lnTo>
                  <a:lnTo>
                    <a:pt x="684" y="203"/>
                  </a:lnTo>
                  <a:lnTo>
                    <a:pt x="558" y="254"/>
                  </a:lnTo>
                  <a:lnTo>
                    <a:pt x="406" y="355"/>
                  </a:lnTo>
                  <a:lnTo>
                    <a:pt x="254" y="457"/>
                  </a:lnTo>
                  <a:lnTo>
                    <a:pt x="127" y="609"/>
                  </a:lnTo>
                  <a:lnTo>
                    <a:pt x="51" y="761"/>
                  </a:lnTo>
                  <a:lnTo>
                    <a:pt x="26" y="837"/>
                  </a:lnTo>
                  <a:lnTo>
                    <a:pt x="0" y="938"/>
                  </a:lnTo>
                  <a:lnTo>
                    <a:pt x="26" y="1064"/>
                  </a:lnTo>
                  <a:lnTo>
                    <a:pt x="102" y="1166"/>
                  </a:lnTo>
                  <a:lnTo>
                    <a:pt x="228" y="1242"/>
                  </a:lnTo>
                  <a:lnTo>
                    <a:pt x="355" y="1267"/>
                  </a:lnTo>
                  <a:lnTo>
                    <a:pt x="4990" y="1242"/>
                  </a:lnTo>
                  <a:lnTo>
                    <a:pt x="5142" y="1216"/>
                  </a:lnTo>
                  <a:lnTo>
                    <a:pt x="5243" y="1140"/>
                  </a:lnTo>
                  <a:lnTo>
                    <a:pt x="5319" y="1039"/>
                  </a:lnTo>
                  <a:lnTo>
                    <a:pt x="5345" y="887"/>
                  </a:lnTo>
                  <a:lnTo>
                    <a:pt x="5370" y="862"/>
                  </a:lnTo>
                  <a:lnTo>
                    <a:pt x="5395" y="811"/>
                  </a:lnTo>
                  <a:lnTo>
                    <a:pt x="5421" y="786"/>
                  </a:lnTo>
                  <a:lnTo>
                    <a:pt x="5446" y="761"/>
                  </a:lnTo>
                  <a:lnTo>
                    <a:pt x="5370" y="558"/>
                  </a:lnTo>
                  <a:lnTo>
                    <a:pt x="5294" y="431"/>
                  </a:lnTo>
                  <a:lnTo>
                    <a:pt x="5218" y="330"/>
                  </a:lnTo>
                  <a:lnTo>
                    <a:pt x="5117" y="229"/>
                  </a:lnTo>
                  <a:lnTo>
                    <a:pt x="5015" y="153"/>
                  </a:lnTo>
                  <a:lnTo>
                    <a:pt x="4889" y="77"/>
                  </a:lnTo>
                  <a:lnTo>
                    <a:pt x="4762" y="26"/>
                  </a:lnTo>
                  <a:lnTo>
                    <a:pt x="4635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38"/>
            <p:cNvSpPr/>
            <p:nvPr/>
          </p:nvSpPr>
          <p:spPr>
            <a:xfrm>
              <a:off x="4111400" y="1643000"/>
              <a:ext cx="141225" cy="32950"/>
            </a:xfrm>
            <a:custGeom>
              <a:avLst/>
              <a:gdLst/>
              <a:ahLst/>
              <a:cxnLst/>
              <a:rect l="l" t="t" r="r" b="b"/>
              <a:pathLst>
                <a:path w="5649" h="1318" extrusionOk="0">
                  <a:moveTo>
                    <a:pt x="836" y="1"/>
                  </a:moveTo>
                  <a:lnTo>
                    <a:pt x="659" y="51"/>
                  </a:lnTo>
                  <a:lnTo>
                    <a:pt x="507" y="127"/>
                  </a:lnTo>
                  <a:lnTo>
                    <a:pt x="380" y="203"/>
                  </a:lnTo>
                  <a:lnTo>
                    <a:pt x="253" y="330"/>
                  </a:lnTo>
                  <a:lnTo>
                    <a:pt x="152" y="482"/>
                  </a:lnTo>
                  <a:lnTo>
                    <a:pt x="76" y="634"/>
                  </a:lnTo>
                  <a:lnTo>
                    <a:pt x="25" y="786"/>
                  </a:lnTo>
                  <a:lnTo>
                    <a:pt x="0" y="963"/>
                  </a:lnTo>
                  <a:lnTo>
                    <a:pt x="51" y="1115"/>
                  </a:lnTo>
                  <a:lnTo>
                    <a:pt x="101" y="1216"/>
                  </a:lnTo>
                  <a:lnTo>
                    <a:pt x="228" y="1292"/>
                  </a:lnTo>
                  <a:lnTo>
                    <a:pt x="355" y="1318"/>
                  </a:lnTo>
                  <a:lnTo>
                    <a:pt x="5294" y="1318"/>
                  </a:lnTo>
                  <a:lnTo>
                    <a:pt x="5420" y="1292"/>
                  </a:lnTo>
                  <a:lnTo>
                    <a:pt x="5547" y="1216"/>
                  </a:lnTo>
                  <a:lnTo>
                    <a:pt x="5623" y="1090"/>
                  </a:lnTo>
                  <a:lnTo>
                    <a:pt x="5648" y="963"/>
                  </a:lnTo>
                  <a:lnTo>
                    <a:pt x="5623" y="761"/>
                  </a:lnTo>
                  <a:lnTo>
                    <a:pt x="1393" y="761"/>
                  </a:lnTo>
                  <a:lnTo>
                    <a:pt x="1317" y="735"/>
                  </a:lnTo>
                  <a:lnTo>
                    <a:pt x="1241" y="710"/>
                  </a:lnTo>
                  <a:lnTo>
                    <a:pt x="1191" y="659"/>
                  </a:lnTo>
                  <a:lnTo>
                    <a:pt x="1165" y="609"/>
                  </a:lnTo>
                  <a:lnTo>
                    <a:pt x="1140" y="533"/>
                  </a:lnTo>
                  <a:lnTo>
                    <a:pt x="1115" y="457"/>
                  </a:lnTo>
                  <a:lnTo>
                    <a:pt x="1140" y="381"/>
                  </a:lnTo>
                  <a:lnTo>
                    <a:pt x="1191" y="305"/>
                  </a:lnTo>
                  <a:lnTo>
                    <a:pt x="1418" y="1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38"/>
            <p:cNvSpPr/>
            <p:nvPr/>
          </p:nvSpPr>
          <p:spPr>
            <a:xfrm>
              <a:off x="3965125" y="1297275"/>
              <a:ext cx="433750" cy="278000"/>
            </a:xfrm>
            <a:custGeom>
              <a:avLst/>
              <a:gdLst/>
              <a:ahLst/>
              <a:cxnLst/>
              <a:rect l="l" t="t" r="r" b="b"/>
              <a:pathLst>
                <a:path w="17350" h="11120" extrusionOk="0">
                  <a:moveTo>
                    <a:pt x="710" y="1"/>
                  </a:moveTo>
                  <a:lnTo>
                    <a:pt x="558" y="26"/>
                  </a:lnTo>
                  <a:lnTo>
                    <a:pt x="431" y="51"/>
                  </a:lnTo>
                  <a:lnTo>
                    <a:pt x="304" y="127"/>
                  </a:lnTo>
                  <a:lnTo>
                    <a:pt x="203" y="203"/>
                  </a:lnTo>
                  <a:lnTo>
                    <a:pt x="127" y="305"/>
                  </a:lnTo>
                  <a:lnTo>
                    <a:pt x="51" y="431"/>
                  </a:lnTo>
                  <a:lnTo>
                    <a:pt x="26" y="558"/>
                  </a:lnTo>
                  <a:lnTo>
                    <a:pt x="0" y="710"/>
                  </a:lnTo>
                  <a:lnTo>
                    <a:pt x="0" y="11120"/>
                  </a:lnTo>
                  <a:lnTo>
                    <a:pt x="17350" y="11120"/>
                  </a:lnTo>
                  <a:lnTo>
                    <a:pt x="17350" y="10562"/>
                  </a:lnTo>
                  <a:lnTo>
                    <a:pt x="786" y="10562"/>
                  </a:lnTo>
                  <a:lnTo>
                    <a:pt x="735" y="10512"/>
                  </a:lnTo>
                  <a:lnTo>
                    <a:pt x="710" y="10486"/>
                  </a:lnTo>
                  <a:lnTo>
                    <a:pt x="710" y="10436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38"/>
            <p:cNvSpPr/>
            <p:nvPr/>
          </p:nvSpPr>
          <p:spPr>
            <a:xfrm>
              <a:off x="4277300" y="1330850"/>
              <a:ext cx="92450" cy="129175"/>
            </a:xfrm>
            <a:custGeom>
              <a:avLst/>
              <a:gdLst/>
              <a:ahLst/>
              <a:cxnLst/>
              <a:rect l="l" t="t" r="r" b="b"/>
              <a:pathLst>
                <a:path w="3698" h="5167" extrusionOk="0">
                  <a:moveTo>
                    <a:pt x="431" y="0"/>
                  </a:moveTo>
                  <a:lnTo>
                    <a:pt x="329" y="25"/>
                  </a:lnTo>
                  <a:lnTo>
                    <a:pt x="253" y="76"/>
                  </a:lnTo>
                  <a:lnTo>
                    <a:pt x="152" y="152"/>
                  </a:lnTo>
                  <a:lnTo>
                    <a:pt x="101" y="228"/>
                  </a:lnTo>
                  <a:lnTo>
                    <a:pt x="51" y="304"/>
                  </a:lnTo>
                  <a:lnTo>
                    <a:pt x="25" y="405"/>
                  </a:lnTo>
                  <a:lnTo>
                    <a:pt x="0" y="507"/>
                  </a:lnTo>
                  <a:lnTo>
                    <a:pt x="0" y="3799"/>
                  </a:lnTo>
                  <a:lnTo>
                    <a:pt x="25" y="3901"/>
                  </a:lnTo>
                  <a:lnTo>
                    <a:pt x="51" y="4002"/>
                  </a:lnTo>
                  <a:lnTo>
                    <a:pt x="101" y="4078"/>
                  </a:lnTo>
                  <a:lnTo>
                    <a:pt x="152" y="4154"/>
                  </a:lnTo>
                  <a:lnTo>
                    <a:pt x="253" y="4230"/>
                  </a:lnTo>
                  <a:lnTo>
                    <a:pt x="329" y="4280"/>
                  </a:lnTo>
                  <a:lnTo>
                    <a:pt x="431" y="4306"/>
                  </a:lnTo>
                  <a:lnTo>
                    <a:pt x="1190" y="4306"/>
                  </a:lnTo>
                  <a:lnTo>
                    <a:pt x="1241" y="4331"/>
                  </a:lnTo>
                  <a:lnTo>
                    <a:pt x="1266" y="4356"/>
                  </a:lnTo>
                  <a:lnTo>
                    <a:pt x="1292" y="4382"/>
                  </a:lnTo>
                  <a:lnTo>
                    <a:pt x="1292" y="4407"/>
                  </a:lnTo>
                  <a:lnTo>
                    <a:pt x="1292" y="5066"/>
                  </a:lnTo>
                  <a:lnTo>
                    <a:pt x="1317" y="5116"/>
                  </a:lnTo>
                  <a:lnTo>
                    <a:pt x="1368" y="5167"/>
                  </a:lnTo>
                  <a:lnTo>
                    <a:pt x="1418" y="5167"/>
                  </a:lnTo>
                  <a:lnTo>
                    <a:pt x="1469" y="5142"/>
                  </a:lnTo>
                  <a:lnTo>
                    <a:pt x="2710" y="4331"/>
                  </a:lnTo>
                  <a:lnTo>
                    <a:pt x="2761" y="4306"/>
                  </a:lnTo>
                  <a:lnTo>
                    <a:pt x="3293" y="4306"/>
                  </a:lnTo>
                  <a:lnTo>
                    <a:pt x="3394" y="4280"/>
                  </a:lnTo>
                  <a:lnTo>
                    <a:pt x="3470" y="4230"/>
                  </a:lnTo>
                  <a:lnTo>
                    <a:pt x="3546" y="4154"/>
                  </a:lnTo>
                  <a:lnTo>
                    <a:pt x="3622" y="4078"/>
                  </a:lnTo>
                  <a:lnTo>
                    <a:pt x="3673" y="4002"/>
                  </a:lnTo>
                  <a:lnTo>
                    <a:pt x="3698" y="3901"/>
                  </a:lnTo>
                  <a:lnTo>
                    <a:pt x="3698" y="3799"/>
                  </a:lnTo>
                  <a:lnTo>
                    <a:pt x="3698" y="507"/>
                  </a:lnTo>
                  <a:lnTo>
                    <a:pt x="3698" y="405"/>
                  </a:lnTo>
                  <a:lnTo>
                    <a:pt x="3673" y="304"/>
                  </a:lnTo>
                  <a:lnTo>
                    <a:pt x="3622" y="228"/>
                  </a:lnTo>
                  <a:lnTo>
                    <a:pt x="3546" y="152"/>
                  </a:lnTo>
                  <a:lnTo>
                    <a:pt x="3470" y="76"/>
                  </a:lnTo>
                  <a:lnTo>
                    <a:pt x="3394" y="25"/>
                  </a:lnTo>
                  <a:lnTo>
                    <a:pt x="3293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38"/>
            <p:cNvSpPr/>
            <p:nvPr/>
          </p:nvSpPr>
          <p:spPr>
            <a:xfrm>
              <a:off x="4074675" y="1537900"/>
              <a:ext cx="70300" cy="38000"/>
            </a:xfrm>
            <a:custGeom>
              <a:avLst/>
              <a:gdLst/>
              <a:ahLst/>
              <a:cxnLst/>
              <a:rect l="l" t="t" r="r" b="b"/>
              <a:pathLst>
                <a:path w="2812" h="1520" extrusionOk="0">
                  <a:moveTo>
                    <a:pt x="177" y="0"/>
                  </a:moveTo>
                  <a:lnTo>
                    <a:pt x="101" y="26"/>
                  </a:lnTo>
                  <a:lnTo>
                    <a:pt x="51" y="26"/>
                  </a:lnTo>
                  <a:lnTo>
                    <a:pt x="25" y="76"/>
                  </a:lnTo>
                  <a:lnTo>
                    <a:pt x="0" y="102"/>
                  </a:lnTo>
                  <a:lnTo>
                    <a:pt x="0" y="203"/>
                  </a:lnTo>
                  <a:lnTo>
                    <a:pt x="0" y="355"/>
                  </a:lnTo>
                  <a:lnTo>
                    <a:pt x="0" y="1495"/>
                  </a:lnTo>
                  <a:lnTo>
                    <a:pt x="2811" y="1520"/>
                  </a:lnTo>
                  <a:lnTo>
                    <a:pt x="2811" y="355"/>
                  </a:lnTo>
                  <a:lnTo>
                    <a:pt x="2786" y="228"/>
                  </a:lnTo>
                  <a:lnTo>
                    <a:pt x="2710" y="127"/>
                  </a:lnTo>
                  <a:lnTo>
                    <a:pt x="2609" y="51"/>
                  </a:lnTo>
                  <a:lnTo>
                    <a:pt x="2482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38"/>
            <p:cNvSpPr/>
            <p:nvPr/>
          </p:nvSpPr>
          <p:spPr>
            <a:xfrm>
              <a:off x="4144950" y="1537900"/>
              <a:ext cx="74750" cy="38000"/>
            </a:xfrm>
            <a:custGeom>
              <a:avLst/>
              <a:gdLst/>
              <a:ahLst/>
              <a:cxnLst/>
              <a:rect l="l" t="t" r="r" b="b"/>
              <a:pathLst>
                <a:path w="2990" h="1520" extrusionOk="0">
                  <a:moveTo>
                    <a:pt x="507" y="0"/>
                  </a:moveTo>
                  <a:lnTo>
                    <a:pt x="431" y="51"/>
                  </a:lnTo>
                  <a:lnTo>
                    <a:pt x="304" y="76"/>
                  </a:lnTo>
                  <a:lnTo>
                    <a:pt x="178" y="152"/>
                  </a:lnTo>
                  <a:lnTo>
                    <a:pt x="102" y="254"/>
                  </a:lnTo>
                  <a:lnTo>
                    <a:pt x="76" y="406"/>
                  </a:lnTo>
                  <a:lnTo>
                    <a:pt x="0" y="1520"/>
                  </a:lnTo>
                  <a:lnTo>
                    <a:pt x="2989" y="1520"/>
                  </a:lnTo>
                  <a:lnTo>
                    <a:pt x="2989" y="355"/>
                  </a:lnTo>
                  <a:lnTo>
                    <a:pt x="2964" y="228"/>
                  </a:lnTo>
                  <a:lnTo>
                    <a:pt x="2888" y="127"/>
                  </a:lnTo>
                  <a:lnTo>
                    <a:pt x="2761" y="51"/>
                  </a:lnTo>
                  <a:lnTo>
                    <a:pt x="2635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38"/>
            <p:cNvSpPr/>
            <p:nvPr/>
          </p:nvSpPr>
          <p:spPr>
            <a:xfrm>
              <a:off x="4219675" y="1537900"/>
              <a:ext cx="74100" cy="38650"/>
            </a:xfrm>
            <a:custGeom>
              <a:avLst/>
              <a:gdLst/>
              <a:ahLst/>
              <a:cxnLst/>
              <a:rect l="l" t="t" r="r" b="b"/>
              <a:pathLst>
                <a:path w="2964" h="1546" extrusionOk="0">
                  <a:moveTo>
                    <a:pt x="481" y="0"/>
                  </a:moveTo>
                  <a:lnTo>
                    <a:pt x="355" y="76"/>
                  </a:lnTo>
                  <a:lnTo>
                    <a:pt x="228" y="102"/>
                  </a:lnTo>
                  <a:lnTo>
                    <a:pt x="203" y="127"/>
                  </a:lnTo>
                  <a:lnTo>
                    <a:pt x="177" y="178"/>
                  </a:lnTo>
                  <a:lnTo>
                    <a:pt x="152" y="279"/>
                  </a:lnTo>
                  <a:lnTo>
                    <a:pt x="152" y="406"/>
                  </a:lnTo>
                  <a:lnTo>
                    <a:pt x="0" y="1520"/>
                  </a:lnTo>
                  <a:lnTo>
                    <a:pt x="2888" y="1545"/>
                  </a:lnTo>
                  <a:lnTo>
                    <a:pt x="2964" y="1013"/>
                  </a:lnTo>
                  <a:lnTo>
                    <a:pt x="2964" y="355"/>
                  </a:lnTo>
                  <a:lnTo>
                    <a:pt x="2938" y="228"/>
                  </a:lnTo>
                  <a:lnTo>
                    <a:pt x="2862" y="127"/>
                  </a:lnTo>
                  <a:lnTo>
                    <a:pt x="2761" y="51"/>
                  </a:lnTo>
                  <a:lnTo>
                    <a:pt x="2634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38"/>
            <p:cNvSpPr/>
            <p:nvPr/>
          </p:nvSpPr>
          <p:spPr>
            <a:xfrm>
              <a:off x="3965125" y="1575250"/>
              <a:ext cx="433750" cy="32325"/>
            </a:xfrm>
            <a:custGeom>
              <a:avLst/>
              <a:gdLst/>
              <a:ahLst/>
              <a:cxnLst/>
              <a:rect l="l" t="t" r="r" b="b"/>
              <a:pathLst>
                <a:path w="17350" h="1293" extrusionOk="0">
                  <a:moveTo>
                    <a:pt x="0" y="1"/>
                  </a:moveTo>
                  <a:lnTo>
                    <a:pt x="178" y="608"/>
                  </a:lnTo>
                  <a:lnTo>
                    <a:pt x="203" y="735"/>
                  </a:lnTo>
                  <a:lnTo>
                    <a:pt x="228" y="862"/>
                  </a:lnTo>
                  <a:lnTo>
                    <a:pt x="304" y="988"/>
                  </a:lnTo>
                  <a:lnTo>
                    <a:pt x="380" y="1090"/>
                  </a:lnTo>
                  <a:lnTo>
                    <a:pt x="482" y="1191"/>
                  </a:lnTo>
                  <a:lnTo>
                    <a:pt x="608" y="1242"/>
                  </a:lnTo>
                  <a:lnTo>
                    <a:pt x="735" y="1292"/>
                  </a:lnTo>
                  <a:lnTo>
                    <a:pt x="16590" y="1292"/>
                  </a:lnTo>
                  <a:lnTo>
                    <a:pt x="16742" y="1267"/>
                  </a:lnTo>
                  <a:lnTo>
                    <a:pt x="16894" y="1216"/>
                  </a:lnTo>
                  <a:lnTo>
                    <a:pt x="17021" y="1166"/>
                  </a:lnTo>
                  <a:lnTo>
                    <a:pt x="17147" y="1090"/>
                  </a:lnTo>
                  <a:lnTo>
                    <a:pt x="17249" y="988"/>
                  </a:lnTo>
                  <a:lnTo>
                    <a:pt x="17325" y="862"/>
                  </a:lnTo>
                  <a:lnTo>
                    <a:pt x="17350" y="735"/>
                  </a:lnTo>
                  <a:lnTo>
                    <a:pt x="17350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38"/>
            <p:cNvSpPr/>
            <p:nvPr/>
          </p:nvSpPr>
          <p:spPr>
            <a:xfrm>
              <a:off x="4270950" y="1323875"/>
              <a:ext cx="105775" cy="142500"/>
            </a:xfrm>
            <a:custGeom>
              <a:avLst/>
              <a:gdLst/>
              <a:ahLst/>
              <a:cxnLst/>
              <a:rect l="l" t="t" r="r" b="b"/>
              <a:pathLst>
                <a:path w="4231" h="5700" extrusionOk="0">
                  <a:moveTo>
                    <a:pt x="786" y="0"/>
                  </a:moveTo>
                  <a:lnTo>
                    <a:pt x="634" y="26"/>
                  </a:lnTo>
                  <a:lnTo>
                    <a:pt x="482" y="76"/>
                  </a:lnTo>
                  <a:lnTo>
                    <a:pt x="355" y="127"/>
                  </a:lnTo>
                  <a:lnTo>
                    <a:pt x="229" y="228"/>
                  </a:lnTo>
                  <a:lnTo>
                    <a:pt x="127" y="355"/>
                  </a:lnTo>
                  <a:lnTo>
                    <a:pt x="77" y="482"/>
                  </a:lnTo>
                  <a:lnTo>
                    <a:pt x="26" y="634"/>
                  </a:lnTo>
                  <a:lnTo>
                    <a:pt x="1" y="786"/>
                  </a:lnTo>
                  <a:lnTo>
                    <a:pt x="1" y="4078"/>
                  </a:lnTo>
                  <a:lnTo>
                    <a:pt x="26" y="4230"/>
                  </a:lnTo>
                  <a:lnTo>
                    <a:pt x="77" y="4382"/>
                  </a:lnTo>
                  <a:lnTo>
                    <a:pt x="127" y="4509"/>
                  </a:lnTo>
                  <a:lnTo>
                    <a:pt x="229" y="4635"/>
                  </a:lnTo>
                  <a:lnTo>
                    <a:pt x="355" y="4711"/>
                  </a:lnTo>
                  <a:lnTo>
                    <a:pt x="482" y="4787"/>
                  </a:lnTo>
                  <a:lnTo>
                    <a:pt x="634" y="4838"/>
                  </a:lnTo>
                  <a:lnTo>
                    <a:pt x="786" y="4863"/>
                  </a:lnTo>
                  <a:lnTo>
                    <a:pt x="1292" y="4863"/>
                  </a:lnTo>
                  <a:lnTo>
                    <a:pt x="1292" y="5345"/>
                  </a:lnTo>
                  <a:lnTo>
                    <a:pt x="1318" y="5446"/>
                  </a:lnTo>
                  <a:lnTo>
                    <a:pt x="1343" y="5522"/>
                  </a:lnTo>
                  <a:lnTo>
                    <a:pt x="1394" y="5598"/>
                  </a:lnTo>
                  <a:lnTo>
                    <a:pt x="1495" y="5674"/>
                  </a:lnTo>
                  <a:lnTo>
                    <a:pt x="1571" y="5699"/>
                  </a:lnTo>
                  <a:lnTo>
                    <a:pt x="1774" y="5699"/>
                  </a:lnTo>
                  <a:lnTo>
                    <a:pt x="1850" y="5649"/>
                  </a:lnTo>
                  <a:lnTo>
                    <a:pt x="3065" y="4863"/>
                  </a:lnTo>
                  <a:lnTo>
                    <a:pt x="3445" y="4863"/>
                  </a:lnTo>
                  <a:lnTo>
                    <a:pt x="3597" y="4838"/>
                  </a:lnTo>
                  <a:lnTo>
                    <a:pt x="3749" y="4787"/>
                  </a:lnTo>
                  <a:lnTo>
                    <a:pt x="3876" y="4711"/>
                  </a:lnTo>
                  <a:lnTo>
                    <a:pt x="4003" y="4635"/>
                  </a:lnTo>
                  <a:lnTo>
                    <a:pt x="4079" y="4509"/>
                  </a:lnTo>
                  <a:lnTo>
                    <a:pt x="4155" y="4382"/>
                  </a:lnTo>
                  <a:lnTo>
                    <a:pt x="4205" y="4230"/>
                  </a:lnTo>
                  <a:lnTo>
                    <a:pt x="4231" y="4078"/>
                  </a:lnTo>
                  <a:lnTo>
                    <a:pt x="4231" y="3749"/>
                  </a:lnTo>
                  <a:lnTo>
                    <a:pt x="4205" y="3648"/>
                  </a:lnTo>
                  <a:lnTo>
                    <a:pt x="4155" y="3572"/>
                  </a:lnTo>
                  <a:lnTo>
                    <a:pt x="4053" y="3521"/>
                  </a:lnTo>
                  <a:lnTo>
                    <a:pt x="3952" y="3496"/>
                  </a:lnTo>
                  <a:lnTo>
                    <a:pt x="3851" y="3521"/>
                  </a:lnTo>
                  <a:lnTo>
                    <a:pt x="3775" y="3572"/>
                  </a:lnTo>
                  <a:lnTo>
                    <a:pt x="3724" y="3648"/>
                  </a:lnTo>
                  <a:lnTo>
                    <a:pt x="3699" y="3749"/>
                  </a:lnTo>
                  <a:lnTo>
                    <a:pt x="3699" y="4078"/>
                  </a:lnTo>
                  <a:lnTo>
                    <a:pt x="3673" y="4180"/>
                  </a:lnTo>
                  <a:lnTo>
                    <a:pt x="3623" y="4256"/>
                  </a:lnTo>
                  <a:lnTo>
                    <a:pt x="3547" y="4306"/>
                  </a:lnTo>
                  <a:lnTo>
                    <a:pt x="3445" y="4332"/>
                  </a:lnTo>
                  <a:lnTo>
                    <a:pt x="3015" y="4332"/>
                  </a:lnTo>
                  <a:lnTo>
                    <a:pt x="2913" y="4357"/>
                  </a:lnTo>
                  <a:lnTo>
                    <a:pt x="2812" y="4382"/>
                  </a:lnTo>
                  <a:lnTo>
                    <a:pt x="1824" y="5041"/>
                  </a:lnTo>
                  <a:lnTo>
                    <a:pt x="1824" y="4686"/>
                  </a:lnTo>
                  <a:lnTo>
                    <a:pt x="1799" y="4559"/>
                  </a:lnTo>
                  <a:lnTo>
                    <a:pt x="1698" y="4433"/>
                  </a:lnTo>
                  <a:lnTo>
                    <a:pt x="1596" y="4357"/>
                  </a:lnTo>
                  <a:lnTo>
                    <a:pt x="1444" y="4332"/>
                  </a:lnTo>
                  <a:lnTo>
                    <a:pt x="786" y="4332"/>
                  </a:lnTo>
                  <a:lnTo>
                    <a:pt x="685" y="4306"/>
                  </a:lnTo>
                  <a:lnTo>
                    <a:pt x="609" y="4256"/>
                  </a:lnTo>
                  <a:lnTo>
                    <a:pt x="558" y="4180"/>
                  </a:lnTo>
                  <a:lnTo>
                    <a:pt x="533" y="4078"/>
                  </a:lnTo>
                  <a:lnTo>
                    <a:pt x="533" y="786"/>
                  </a:lnTo>
                  <a:lnTo>
                    <a:pt x="558" y="684"/>
                  </a:lnTo>
                  <a:lnTo>
                    <a:pt x="609" y="608"/>
                  </a:lnTo>
                  <a:lnTo>
                    <a:pt x="685" y="558"/>
                  </a:lnTo>
                  <a:lnTo>
                    <a:pt x="786" y="532"/>
                  </a:lnTo>
                  <a:lnTo>
                    <a:pt x="3445" y="532"/>
                  </a:lnTo>
                  <a:lnTo>
                    <a:pt x="3547" y="558"/>
                  </a:lnTo>
                  <a:lnTo>
                    <a:pt x="3623" y="608"/>
                  </a:lnTo>
                  <a:lnTo>
                    <a:pt x="3673" y="684"/>
                  </a:lnTo>
                  <a:lnTo>
                    <a:pt x="3699" y="786"/>
                  </a:lnTo>
                  <a:lnTo>
                    <a:pt x="3699" y="2533"/>
                  </a:lnTo>
                  <a:lnTo>
                    <a:pt x="3724" y="2635"/>
                  </a:lnTo>
                  <a:lnTo>
                    <a:pt x="3775" y="2711"/>
                  </a:lnTo>
                  <a:lnTo>
                    <a:pt x="3851" y="2787"/>
                  </a:lnTo>
                  <a:lnTo>
                    <a:pt x="4053" y="2787"/>
                  </a:lnTo>
                  <a:lnTo>
                    <a:pt x="4155" y="2711"/>
                  </a:lnTo>
                  <a:lnTo>
                    <a:pt x="4205" y="2635"/>
                  </a:lnTo>
                  <a:lnTo>
                    <a:pt x="4231" y="2533"/>
                  </a:lnTo>
                  <a:lnTo>
                    <a:pt x="4231" y="786"/>
                  </a:lnTo>
                  <a:lnTo>
                    <a:pt x="4205" y="634"/>
                  </a:lnTo>
                  <a:lnTo>
                    <a:pt x="4155" y="482"/>
                  </a:lnTo>
                  <a:lnTo>
                    <a:pt x="4079" y="355"/>
                  </a:lnTo>
                  <a:lnTo>
                    <a:pt x="4003" y="228"/>
                  </a:lnTo>
                  <a:lnTo>
                    <a:pt x="3876" y="127"/>
                  </a:lnTo>
                  <a:lnTo>
                    <a:pt x="3749" y="76"/>
                  </a:lnTo>
                  <a:lnTo>
                    <a:pt x="3597" y="26"/>
                  </a:lnTo>
                  <a:lnTo>
                    <a:pt x="34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38"/>
            <p:cNvSpPr/>
            <p:nvPr/>
          </p:nvSpPr>
          <p:spPr>
            <a:xfrm>
              <a:off x="4293125" y="1351725"/>
              <a:ext cx="60800" cy="13325"/>
            </a:xfrm>
            <a:custGeom>
              <a:avLst/>
              <a:gdLst/>
              <a:ahLst/>
              <a:cxnLst/>
              <a:rect l="l" t="t" r="r" b="b"/>
              <a:pathLst>
                <a:path w="2432" h="533" extrusionOk="0">
                  <a:moveTo>
                    <a:pt x="254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26" y="355"/>
                  </a:lnTo>
                  <a:lnTo>
                    <a:pt x="76" y="457"/>
                  </a:lnTo>
                  <a:lnTo>
                    <a:pt x="152" y="507"/>
                  </a:lnTo>
                  <a:lnTo>
                    <a:pt x="254" y="533"/>
                  </a:lnTo>
                  <a:lnTo>
                    <a:pt x="2178" y="533"/>
                  </a:lnTo>
                  <a:lnTo>
                    <a:pt x="2280" y="507"/>
                  </a:lnTo>
                  <a:lnTo>
                    <a:pt x="2356" y="457"/>
                  </a:lnTo>
                  <a:lnTo>
                    <a:pt x="2406" y="355"/>
                  </a:lnTo>
                  <a:lnTo>
                    <a:pt x="2432" y="254"/>
                  </a:lnTo>
                  <a:lnTo>
                    <a:pt x="2406" y="153"/>
                  </a:lnTo>
                  <a:lnTo>
                    <a:pt x="2356" y="77"/>
                  </a:lnTo>
                  <a:lnTo>
                    <a:pt x="2280" y="26"/>
                  </a:lnTo>
                  <a:lnTo>
                    <a:pt x="21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38"/>
            <p:cNvSpPr/>
            <p:nvPr/>
          </p:nvSpPr>
          <p:spPr>
            <a:xfrm>
              <a:off x="4293125" y="1378325"/>
              <a:ext cx="60800" cy="12700"/>
            </a:xfrm>
            <a:custGeom>
              <a:avLst/>
              <a:gdLst/>
              <a:ahLst/>
              <a:cxnLst/>
              <a:rect l="l" t="t" r="r" b="b"/>
              <a:pathLst>
                <a:path w="2432" h="508" extrusionOk="0">
                  <a:moveTo>
                    <a:pt x="152" y="1"/>
                  </a:move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26" y="355"/>
                  </a:lnTo>
                  <a:lnTo>
                    <a:pt x="76" y="431"/>
                  </a:lnTo>
                  <a:lnTo>
                    <a:pt x="152" y="482"/>
                  </a:lnTo>
                  <a:lnTo>
                    <a:pt x="254" y="507"/>
                  </a:lnTo>
                  <a:lnTo>
                    <a:pt x="2178" y="507"/>
                  </a:lnTo>
                  <a:lnTo>
                    <a:pt x="2280" y="482"/>
                  </a:lnTo>
                  <a:lnTo>
                    <a:pt x="2356" y="431"/>
                  </a:lnTo>
                  <a:lnTo>
                    <a:pt x="2406" y="355"/>
                  </a:lnTo>
                  <a:lnTo>
                    <a:pt x="2432" y="254"/>
                  </a:lnTo>
                  <a:lnTo>
                    <a:pt x="2406" y="153"/>
                  </a:lnTo>
                  <a:lnTo>
                    <a:pt x="2356" y="77"/>
                  </a:lnTo>
                  <a:lnTo>
                    <a:pt x="228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38"/>
            <p:cNvSpPr/>
            <p:nvPr/>
          </p:nvSpPr>
          <p:spPr>
            <a:xfrm>
              <a:off x="4293125" y="1404300"/>
              <a:ext cx="41800" cy="13300"/>
            </a:xfrm>
            <a:custGeom>
              <a:avLst/>
              <a:gdLst/>
              <a:ahLst/>
              <a:cxnLst/>
              <a:rect l="l" t="t" r="r" b="b"/>
              <a:pathLst>
                <a:path w="1672" h="532" extrusionOk="0">
                  <a:moveTo>
                    <a:pt x="254" y="0"/>
                  </a:moveTo>
                  <a:lnTo>
                    <a:pt x="152" y="25"/>
                  </a:lnTo>
                  <a:lnTo>
                    <a:pt x="76" y="76"/>
                  </a:lnTo>
                  <a:lnTo>
                    <a:pt x="26" y="177"/>
                  </a:lnTo>
                  <a:lnTo>
                    <a:pt x="0" y="279"/>
                  </a:lnTo>
                  <a:lnTo>
                    <a:pt x="26" y="380"/>
                  </a:lnTo>
                  <a:lnTo>
                    <a:pt x="76" y="456"/>
                  </a:lnTo>
                  <a:lnTo>
                    <a:pt x="152" y="507"/>
                  </a:lnTo>
                  <a:lnTo>
                    <a:pt x="254" y="532"/>
                  </a:lnTo>
                  <a:lnTo>
                    <a:pt x="1393" y="532"/>
                  </a:lnTo>
                  <a:lnTo>
                    <a:pt x="1495" y="507"/>
                  </a:lnTo>
                  <a:lnTo>
                    <a:pt x="1596" y="456"/>
                  </a:lnTo>
                  <a:lnTo>
                    <a:pt x="1647" y="380"/>
                  </a:lnTo>
                  <a:lnTo>
                    <a:pt x="1672" y="279"/>
                  </a:lnTo>
                  <a:lnTo>
                    <a:pt x="1647" y="177"/>
                  </a:lnTo>
                  <a:lnTo>
                    <a:pt x="1596" y="76"/>
                  </a:lnTo>
                  <a:lnTo>
                    <a:pt x="1495" y="25"/>
                  </a:lnTo>
                  <a:lnTo>
                    <a:pt x="139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38"/>
            <p:cNvSpPr/>
            <p:nvPr/>
          </p:nvSpPr>
          <p:spPr>
            <a:xfrm>
              <a:off x="4170275" y="1429625"/>
              <a:ext cx="23450" cy="12675"/>
            </a:xfrm>
            <a:custGeom>
              <a:avLst/>
              <a:gdLst/>
              <a:ahLst/>
              <a:cxnLst/>
              <a:rect l="l" t="t" r="r" b="b"/>
              <a:pathLst>
                <a:path w="938" h="507" extrusionOk="0">
                  <a:moveTo>
                    <a:pt x="279" y="0"/>
                  </a:moveTo>
                  <a:lnTo>
                    <a:pt x="178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78" y="507"/>
                  </a:lnTo>
                  <a:lnTo>
                    <a:pt x="786" y="507"/>
                  </a:lnTo>
                  <a:lnTo>
                    <a:pt x="862" y="431"/>
                  </a:lnTo>
                  <a:lnTo>
                    <a:pt x="912" y="355"/>
                  </a:lnTo>
                  <a:lnTo>
                    <a:pt x="938" y="254"/>
                  </a:lnTo>
                  <a:lnTo>
                    <a:pt x="912" y="152"/>
                  </a:lnTo>
                  <a:lnTo>
                    <a:pt x="862" y="76"/>
                  </a:lnTo>
                  <a:lnTo>
                    <a:pt x="786" y="26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38"/>
            <p:cNvSpPr/>
            <p:nvPr/>
          </p:nvSpPr>
          <p:spPr>
            <a:xfrm>
              <a:off x="3958800" y="1290950"/>
              <a:ext cx="446425" cy="391350"/>
            </a:xfrm>
            <a:custGeom>
              <a:avLst/>
              <a:gdLst/>
              <a:ahLst/>
              <a:cxnLst/>
              <a:rect l="l" t="t" r="r" b="b"/>
              <a:pathLst>
                <a:path w="17857" h="15654" extrusionOk="0">
                  <a:moveTo>
                    <a:pt x="6535" y="4433"/>
                  </a:moveTo>
                  <a:lnTo>
                    <a:pt x="6611" y="4838"/>
                  </a:lnTo>
                  <a:lnTo>
                    <a:pt x="6712" y="5243"/>
                  </a:lnTo>
                  <a:lnTo>
                    <a:pt x="6611" y="5193"/>
                  </a:lnTo>
                  <a:lnTo>
                    <a:pt x="6535" y="5167"/>
                  </a:lnTo>
                  <a:lnTo>
                    <a:pt x="6459" y="5091"/>
                  </a:lnTo>
                  <a:lnTo>
                    <a:pt x="6383" y="5041"/>
                  </a:lnTo>
                  <a:lnTo>
                    <a:pt x="6332" y="4939"/>
                  </a:lnTo>
                  <a:lnTo>
                    <a:pt x="6307" y="4863"/>
                  </a:lnTo>
                  <a:lnTo>
                    <a:pt x="6281" y="4762"/>
                  </a:lnTo>
                  <a:lnTo>
                    <a:pt x="6256" y="4661"/>
                  </a:lnTo>
                  <a:lnTo>
                    <a:pt x="6281" y="4585"/>
                  </a:lnTo>
                  <a:lnTo>
                    <a:pt x="6332" y="4509"/>
                  </a:lnTo>
                  <a:lnTo>
                    <a:pt x="6408" y="4433"/>
                  </a:lnTo>
                  <a:close/>
                  <a:moveTo>
                    <a:pt x="11448" y="4433"/>
                  </a:moveTo>
                  <a:lnTo>
                    <a:pt x="11524" y="4509"/>
                  </a:lnTo>
                  <a:lnTo>
                    <a:pt x="11575" y="4585"/>
                  </a:lnTo>
                  <a:lnTo>
                    <a:pt x="11600" y="4661"/>
                  </a:lnTo>
                  <a:lnTo>
                    <a:pt x="11600" y="4762"/>
                  </a:lnTo>
                  <a:lnTo>
                    <a:pt x="11575" y="4863"/>
                  </a:lnTo>
                  <a:lnTo>
                    <a:pt x="11524" y="4939"/>
                  </a:lnTo>
                  <a:lnTo>
                    <a:pt x="11474" y="5015"/>
                  </a:lnTo>
                  <a:lnTo>
                    <a:pt x="11398" y="5091"/>
                  </a:lnTo>
                  <a:lnTo>
                    <a:pt x="11322" y="5167"/>
                  </a:lnTo>
                  <a:lnTo>
                    <a:pt x="11246" y="5193"/>
                  </a:lnTo>
                  <a:lnTo>
                    <a:pt x="11170" y="5243"/>
                  </a:lnTo>
                  <a:lnTo>
                    <a:pt x="11246" y="4838"/>
                  </a:lnTo>
                  <a:lnTo>
                    <a:pt x="11322" y="4433"/>
                  </a:lnTo>
                  <a:close/>
                  <a:moveTo>
                    <a:pt x="9219" y="3192"/>
                  </a:moveTo>
                  <a:lnTo>
                    <a:pt x="9321" y="3420"/>
                  </a:lnTo>
                  <a:lnTo>
                    <a:pt x="9473" y="3622"/>
                  </a:lnTo>
                  <a:lnTo>
                    <a:pt x="9625" y="3825"/>
                  </a:lnTo>
                  <a:lnTo>
                    <a:pt x="9802" y="3977"/>
                  </a:lnTo>
                  <a:lnTo>
                    <a:pt x="9726" y="4028"/>
                  </a:lnTo>
                  <a:lnTo>
                    <a:pt x="9675" y="4078"/>
                  </a:lnTo>
                  <a:lnTo>
                    <a:pt x="9625" y="4154"/>
                  </a:lnTo>
                  <a:lnTo>
                    <a:pt x="9625" y="4230"/>
                  </a:lnTo>
                  <a:lnTo>
                    <a:pt x="9625" y="4458"/>
                  </a:lnTo>
                  <a:lnTo>
                    <a:pt x="9650" y="4559"/>
                  </a:lnTo>
                  <a:lnTo>
                    <a:pt x="9701" y="4635"/>
                  </a:lnTo>
                  <a:lnTo>
                    <a:pt x="9777" y="4686"/>
                  </a:lnTo>
                  <a:lnTo>
                    <a:pt x="9878" y="4711"/>
                  </a:lnTo>
                  <a:lnTo>
                    <a:pt x="9979" y="4686"/>
                  </a:lnTo>
                  <a:lnTo>
                    <a:pt x="10081" y="4635"/>
                  </a:lnTo>
                  <a:lnTo>
                    <a:pt x="10131" y="4559"/>
                  </a:lnTo>
                  <a:lnTo>
                    <a:pt x="10157" y="4458"/>
                  </a:lnTo>
                  <a:lnTo>
                    <a:pt x="10157" y="4230"/>
                  </a:lnTo>
                  <a:lnTo>
                    <a:pt x="10157" y="4205"/>
                  </a:lnTo>
                  <a:lnTo>
                    <a:pt x="10461" y="4331"/>
                  </a:lnTo>
                  <a:lnTo>
                    <a:pt x="10790" y="4407"/>
                  </a:lnTo>
                  <a:lnTo>
                    <a:pt x="10739" y="4787"/>
                  </a:lnTo>
                  <a:lnTo>
                    <a:pt x="10612" y="5193"/>
                  </a:lnTo>
                  <a:lnTo>
                    <a:pt x="10461" y="5547"/>
                  </a:lnTo>
                  <a:lnTo>
                    <a:pt x="10359" y="5725"/>
                  </a:lnTo>
                  <a:lnTo>
                    <a:pt x="10258" y="5902"/>
                  </a:lnTo>
                  <a:lnTo>
                    <a:pt x="10131" y="6054"/>
                  </a:lnTo>
                  <a:lnTo>
                    <a:pt x="10005" y="6206"/>
                  </a:lnTo>
                  <a:lnTo>
                    <a:pt x="9853" y="6332"/>
                  </a:lnTo>
                  <a:lnTo>
                    <a:pt x="9675" y="6434"/>
                  </a:lnTo>
                  <a:lnTo>
                    <a:pt x="9523" y="6535"/>
                  </a:lnTo>
                  <a:lnTo>
                    <a:pt x="9321" y="6586"/>
                  </a:lnTo>
                  <a:lnTo>
                    <a:pt x="9143" y="6636"/>
                  </a:lnTo>
                  <a:lnTo>
                    <a:pt x="8941" y="6662"/>
                  </a:lnTo>
                  <a:lnTo>
                    <a:pt x="8738" y="6636"/>
                  </a:lnTo>
                  <a:lnTo>
                    <a:pt x="8561" y="6611"/>
                  </a:lnTo>
                  <a:lnTo>
                    <a:pt x="8384" y="6535"/>
                  </a:lnTo>
                  <a:lnTo>
                    <a:pt x="8206" y="6459"/>
                  </a:lnTo>
                  <a:lnTo>
                    <a:pt x="8054" y="6358"/>
                  </a:lnTo>
                  <a:lnTo>
                    <a:pt x="7902" y="6231"/>
                  </a:lnTo>
                  <a:lnTo>
                    <a:pt x="7750" y="6079"/>
                  </a:lnTo>
                  <a:lnTo>
                    <a:pt x="7624" y="5927"/>
                  </a:lnTo>
                  <a:lnTo>
                    <a:pt x="7522" y="5750"/>
                  </a:lnTo>
                  <a:lnTo>
                    <a:pt x="7421" y="5573"/>
                  </a:lnTo>
                  <a:lnTo>
                    <a:pt x="7244" y="5218"/>
                  </a:lnTo>
                  <a:lnTo>
                    <a:pt x="7143" y="4813"/>
                  </a:lnTo>
                  <a:lnTo>
                    <a:pt x="7067" y="4407"/>
                  </a:lnTo>
                  <a:lnTo>
                    <a:pt x="7396" y="4357"/>
                  </a:lnTo>
                  <a:lnTo>
                    <a:pt x="7725" y="4256"/>
                  </a:lnTo>
                  <a:lnTo>
                    <a:pt x="7725" y="4458"/>
                  </a:lnTo>
                  <a:lnTo>
                    <a:pt x="7725" y="4559"/>
                  </a:lnTo>
                  <a:lnTo>
                    <a:pt x="7801" y="4635"/>
                  </a:lnTo>
                  <a:lnTo>
                    <a:pt x="7877" y="4686"/>
                  </a:lnTo>
                  <a:lnTo>
                    <a:pt x="7978" y="4711"/>
                  </a:lnTo>
                  <a:lnTo>
                    <a:pt x="8080" y="4686"/>
                  </a:lnTo>
                  <a:lnTo>
                    <a:pt x="8156" y="4635"/>
                  </a:lnTo>
                  <a:lnTo>
                    <a:pt x="8206" y="4559"/>
                  </a:lnTo>
                  <a:lnTo>
                    <a:pt x="8232" y="4458"/>
                  </a:lnTo>
                  <a:lnTo>
                    <a:pt x="8232" y="4230"/>
                  </a:lnTo>
                  <a:lnTo>
                    <a:pt x="8232" y="4129"/>
                  </a:lnTo>
                  <a:lnTo>
                    <a:pt x="8181" y="4053"/>
                  </a:lnTo>
                  <a:lnTo>
                    <a:pt x="8485" y="3876"/>
                  </a:lnTo>
                  <a:lnTo>
                    <a:pt x="8789" y="3648"/>
                  </a:lnTo>
                  <a:lnTo>
                    <a:pt x="9017" y="3420"/>
                  </a:lnTo>
                  <a:lnTo>
                    <a:pt x="9219" y="3192"/>
                  </a:lnTo>
                  <a:close/>
                  <a:moveTo>
                    <a:pt x="6585" y="5750"/>
                  </a:moveTo>
                  <a:lnTo>
                    <a:pt x="6737" y="5775"/>
                  </a:lnTo>
                  <a:lnTo>
                    <a:pt x="6915" y="5775"/>
                  </a:lnTo>
                  <a:lnTo>
                    <a:pt x="7092" y="6079"/>
                  </a:lnTo>
                  <a:lnTo>
                    <a:pt x="7295" y="6332"/>
                  </a:lnTo>
                  <a:lnTo>
                    <a:pt x="7497" y="6560"/>
                  </a:lnTo>
                  <a:lnTo>
                    <a:pt x="7725" y="6763"/>
                  </a:lnTo>
                  <a:lnTo>
                    <a:pt x="7674" y="7168"/>
                  </a:lnTo>
                  <a:lnTo>
                    <a:pt x="7522" y="7143"/>
                  </a:lnTo>
                  <a:lnTo>
                    <a:pt x="7371" y="7168"/>
                  </a:lnTo>
                  <a:lnTo>
                    <a:pt x="7269" y="7219"/>
                  </a:lnTo>
                  <a:lnTo>
                    <a:pt x="7193" y="7270"/>
                  </a:lnTo>
                  <a:lnTo>
                    <a:pt x="7143" y="7346"/>
                  </a:lnTo>
                  <a:lnTo>
                    <a:pt x="7092" y="7421"/>
                  </a:lnTo>
                  <a:lnTo>
                    <a:pt x="7041" y="7624"/>
                  </a:lnTo>
                  <a:lnTo>
                    <a:pt x="6585" y="7776"/>
                  </a:lnTo>
                  <a:lnTo>
                    <a:pt x="6585" y="5750"/>
                  </a:lnTo>
                  <a:close/>
                  <a:moveTo>
                    <a:pt x="11271" y="5750"/>
                  </a:moveTo>
                  <a:lnTo>
                    <a:pt x="11271" y="7776"/>
                  </a:lnTo>
                  <a:lnTo>
                    <a:pt x="10815" y="7624"/>
                  </a:lnTo>
                  <a:lnTo>
                    <a:pt x="10790" y="7599"/>
                  </a:lnTo>
                  <a:lnTo>
                    <a:pt x="10714" y="7421"/>
                  </a:lnTo>
                  <a:lnTo>
                    <a:pt x="10688" y="7346"/>
                  </a:lnTo>
                  <a:lnTo>
                    <a:pt x="10612" y="7270"/>
                  </a:lnTo>
                  <a:lnTo>
                    <a:pt x="10537" y="7219"/>
                  </a:lnTo>
                  <a:lnTo>
                    <a:pt x="10461" y="7168"/>
                  </a:lnTo>
                  <a:lnTo>
                    <a:pt x="10309" y="7143"/>
                  </a:lnTo>
                  <a:lnTo>
                    <a:pt x="10182" y="7168"/>
                  </a:lnTo>
                  <a:lnTo>
                    <a:pt x="10131" y="6763"/>
                  </a:lnTo>
                  <a:lnTo>
                    <a:pt x="10359" y="6560"/>
                  </a:lnTo>
                  <a:lnTo>
                    <a:pt x="10562" y="6332"/>
                  </a:lnTo>
                  <a:lnTo>
                    <a:pt x="10764" y="6079"/>
                  </a:lnTo>
                  <a:lnTo>
                    <a:pt x="10942" y="5775"/>
                  </a:lnTo>
                  <a:lnTo>
                    <a:pt x="11094" y="5775"/>
                  </a:lnTo>
                  <a:lnTo>
                    <a:pt x="11271" y="5750"/>
                  </a:lnTo>
                  <a:close/>
                  <a:moveTo>
                    <a:pt x="9625" y="7042"/>
                  </a:moveTo>
                  <a:lnTo>
                    <a:pt x="9675" y="7421"/>
                  </a:lnTo>
                  <a:lnTo>
                    <a:pt x="8916" y="7801"/>
                  </a:lnTo>
                  <a:lnTo>
                    <a:pt x="8181" y="7421"/>
                  </a:lnTo>
                  <a:lnTo>
                    <a:pt x="8232" y="7042"/>
                  </a:lnTo>
                  <a:lnTo>
                    <a:pt x="8384" y="7092"/>
                  </a:lnTo>
                  <a:lnTo>
                    <a:pt x="8561" y="7143"/>
                  </a:lnTo>
                  <a:lnTo>
                    <a:pt x="8738" y="7168"/>
                  </a:lnTo>
                  <a:lnTo>
                    <a:pt x="8941" y="7194"/>
                  </a:lnTo>
                  <a:lnTo>
                    <a:pt x="9118" y="7168"/>
                  </a:lnTo>
                  <a:lnTo>
                    <a:pt x="9295" y="7143"/>
                  </a:lnTo>
                  <a:lnTo>
                    <a:pt x="9473" y="7118"/>
                  </a:lnTo>
                  <a:lnTo>
                    <a:pt x="9625" y="7042"/>
                  </a:lnTo>
                  <a:close/>
                  <a:moveTo>
                    <a:pt x="7573" y="7700"/>
                  </a:moveTo>
                  <a:lnTo>
                    <a:pt x="8586" y="8232"/>
                  </a:lnTo>
                  <a:lnTo>
                    <a:pt x="8358" y="8890"/>
                  </a:lnTo>
                  <a:lnTo>
                    <a:pt x="7396" y="8105"/>
                  </a:lnTo>
                  <a:lnTo>
                    <a:pt x="7573" y="7700"/>
                  </a:lnTo>
                  <a:close/>
                  <a:moveTo>
                    <a:pt x="10258" y="7700"/>
                  </a:moveTo>
                  <a:lnTo>
                    <a:pt x="10410" y="8105"/>
                  </a:lnTo>
                  <a:lnTo>
                    <a:pt x="9447" y="8890"/>
                  </a:lnTo>
                  <a:lnTo>
                    <a:pt x="9219" y="8232"/>
                  </a:lnTo>
                  <a:lnTo>
                    <a:pt x="10258" y="7700"/>
                  </a:lnTo>
                  <a:close/>
                  <a:moveTo>
                    <a:pt x="10942" y="8207"/>
                  </a:moveTo>
                  <a:lnTo>
                    <a:pt x="11448" y="8384"/>
                  </a:lnTo>
                  <a:lnTo>
                    <a:pt x="11626" y="8460"/>
                  </a:lnTo>
                  <a:lnTo>
                    <a:pt x="11778" y="8587"/>
                  </a:lnTo>
                  <a:lnTo>
                    <a:pt x="11879" y="8764"/>
                  </a:lnTo>
                  <a:lnTo>
                    <a:pt x="11955" y="8941"/>
                  </a:lnTo>
                  <a:lnTo>
                    <a:pt x="12107" y="9777"/>
                  </a:lnTo>
                  <a:lnTo>
                    <a:pt x="10790" y="9777"/>
                  </a:lnTo>
                  <a:lnTo>
                    <a:pt x="10587" y="9828"/>
                  </a:lnTo>
                  <a:lnTo>
                    <a:pt x="10435" y="9904"/>
                  </a:lnTo>
                  <a:lnTo>
                    <a:pt x="10258" y="9828"/>
                  </a:lnTo>
                  <a:lnTo>
                    <a:pt x="10081" y="9777"/>
                  </a:lnTo>
                  <a:lnTo>
                    <a:pt x="7801" y="9777"/>
                  </a:lnTo>
                  <a:lnTo>
                    <a:pt x="7624" y="9828"/>
                  </a:lnTo>
                  <a:lnTo>
                    <a:pt x="7446" y="9904"/>
                  </a:lnTo>
                  <a:lnTo>
                    <a:pt x="7295" y="9828"/>
                  </a:lnTo>
                  <a:lnTo>
                    <a:pt x="7117" y="9777"/>
                  </a:lnTo>
                  <a:lnTo>
                    <a:pt x="5750" y="9777"/>
                  </a:lnTo>
                  <a:lnTo>
                    <a:pt x="5927" y="8941"/>
                  </a:lnTo>
                  <a:lnTo>
                    <a:pt x="5977" y="8764"/>
                  </a:lnTo>
                  <a:lnTo>
                    <a:pt x="6104" y="8587"/>
                  </a:lnTo>
                  <a:lnTo>
                    <a:pt x="6231" y="8460"/>
                  </a:lnTo>
                  <a:lnTo>
                    <a:pt x="6433" y="8384"/>
                  </a:lnTo>
                  <a:lnTo>
                    <a:pt x="6864" y="8232"/>
                  </a:lnTo>
                  <a:lnTo>
                    <a:pt x="6940" y="8359"/>
                  </a:lnTo>
                  <a:lnTo>
                    <a:pt x="7041" y="8485"/>
                  </a:lnTo>
                  <a:lnTo>
                    <a:pt x="8130" y="9372"/>
                  </a:lnTo>
                  <a:lnTo>
                    <a:pt x="8257" y="9448"/>
                  </a:lnTo>
                  <a:lnTo>
                    <a:pt x="8409" y="9473"/>
                  </a:lnTo>
                  <a:lnTo>
                    <a:pt x="8536" y="9448"/>
                  </a:lnTo>
                  <a:lnTo>
                    <a:pt x="8637" y="9422"/>
                  </a:lnTo>
                  <a:lnTo>
                    <a:pt x="8713" y="9346"/>
                  </a:lnTo>
                  <a:lnTo>
                    <a:pt x="8764" y="9270"/>
                  </a:lnTo>
                  <a:lnTo>
                    <a:pt x="8814" y="9169"/>
                  </a:lnTo>
                  <a:lnTo>
                    <a:pt x="8916" y="8916"/>
                  </a:lnTo>
                  <a:lnTo>
                    <a:pt x="9017" y="9169"/>
                  </a:lnTo>
                  <a:lnTo>
                    <a:pt x="9042" y="9270"/>
                  </a:lnTo>
                  <a:lnTo>
                    <a:pt x="9118" y="9346"/>
                  </a:lnTo>
                  <a:lnTo>
                    <a:pt x="9194" y="9422"/>
                  </a:lnTo>
                  <a:lnTo>
                    <a:pt x="9295" y="9448"/>
                  </a:lnTo>
                  <a:lnTo>
                    <a:pt x="9422" y="9473"/>
                  </a:lnTo>
                  <a:lnTo>
                    <a:pt x="9549" y="9448"/>
                  </a:lnTo>
                  <a:lnTo>
                    <a:pt x="9701" y="9372"/>
                  </a:lnTo>
                  <a:lnTo>
                    <a:pt x="10790" y="8485"/>
                  </a:lnTo>
                  <a:lnTo>
                    <a:pt x="10866" y="8435"/>
                  </a:lnTo>
                  <a:lnTo>
                    <a:pt x="10891" y="8359"/>
                  </a:lnTo>
                  <a:lnTo>
                    <a:pt x="10942" y="8207"/>
                  </a:lnTo>
                  <a:close/>
                  <a:moveTo>
                    <a:pt x="7117" y="10309"/>
                  </a:moveTo>
                  <a:lnTo>
                    <a:pt x="7168" y="10334"/>
                  </a:lnTo>
                  <a:lnTo>
                    <a:pt x="7193" y="10410"/>
                  </a:lnTo>
                  <a:lnTo>
                    <a:pt x="7193" y="11119"/>
                  </a:lnTo>
                  <a:lnTo>
                    <a:pt x="4711" y="11119"/>
                  </a:lnTo>
                  <a:lnTo>
                    <a:pt x="4711" y="10410"/>
                  </a:lnTo>
                  <a:lnTo>
                    <a:pt x="4736" y="10334"/>
                  </a:lnTo>
                  <a:lnTo>
                    <a:pt x="4812" y="10309"/>
                  </a:lnTo>
                  <a:close/>
                  <a:moveTo>
                    <a:pt x="13069" y="10309"/>
                  </a:moveTo>
                  <a:lnTo>
                    <a:pt x="13120" y="10334"/>
                  </a:lnTo>
                  <a:lnTo>
                    <a:pt x="13145" y="10410"/>
                  </a:lnTo>
                  <a:lnTo>
                    <a:pt x="13145" y="11119"/>
                  </a:lnTo>
                  <a:lnTo>
                    <a:pt x="10688" y="11119"/>
                  </a:lnTo>
                  <a:lnTo>
                    <a:pt x="10688" y="10410"/>
                  </a:lnTo>
                  <a:lnTo>
                    <a:pt x="10714" y="10334"/>
                  </a:lnTo>
                  <a:lnTo>
                    <a:pt x="10790" y="10309"/>
                  </a:lnTo>
                  <a:close/>
                  <a:moveTo>
                    <a:pt x="10081" y="10309"/>
                  </a:moveTo>
                  <a:lnTo>
                    <a:pt x="10157" y="10334"/>
                  </a:lnTo>
                  <a:lnTo>
                    <a:pt x="10182" y="10410"/>
                  </a:lnTo>
                  <a:lnTo>
                    <a:pt x="10182" y="11119"/>
                  </a:lnTo>
                  <a:lnTo>
                    <a:pt x="9574" y="11119"/>
                  </a:lnTo>
                  <a:lnTo>
                    <a:pt x="9447" y="11145"/>
                  </a:lnTo>
                  <a:lnTo>
                    <a:pt x="9371" y="11195"/>
                  </a:lnTo>
                  <a:lnTo>
                    <a:pt x="9321" y="11271"/>
                  </a:lnTo>
                  <a:lnTo>
                    <a:pt x="9295" y="11373"/>
                  </a:lnTo>
                  <a:lnTo>
                    <a:pt x="9321" y="11474"/>
                  </a:lnTo>
                  <a:lnTo>
                    <a:pt x="9371" y="11550"/>
                  </a:lnTo>
                  <a:lnTo>
                    <a:pt x="9447" y="11626"/>
                  </a:lnTo>
                  <a:lnTo>
                    <a:pt x="17350" y="11626"/>
                  </a:lnTo>
                  <a:lnTo>
                    <a:pt x="17350" y="12107"/>
                  </a:lnTo>
                  <a:lnTo>
                    <a:pt x="17324" y="12183"/>
                  </a:lnTo>
                  <a:lnTo>
                    <a:pt x="17299" y="12284"/>
                  </a:lnTo>
                  <a:lnTo>
                    <a:pt x="17274" y="12335"/>
                  </a:lnTo>
                  <a:lnTo>
                    <a:pt x="17223" y="12411"/>
                  </a:lnTo>
                  <a:lnTo>
                    <a:pt x="17147" y="12462"/>
                  </a:lnTo>
                  <a:lnTo>
                    <a:pt x="17071" y="12512"/>
                  </a:lnTo>
                  <a:lnTo>
                    <a:pt x="16995" y="12538"/>
                  </a:lnTo>
                  <a:lnTo>
                    <a:pt x="861" y="12538"/>
                  </a:lnTo>
                  <a:lnTo>
                    <a:pt x="785" y="12512"/>
                  </a:lnTo>
                  <a:lnTo>
                    <a:pt x="709" y="12462"/>
                  </a:lnTo>
                  <a:lnTo>
                    <a:pt x="659" y="12411"/>
                  </a:lnTo>
                  <a:lnTo>
                    <a:pt x="608" y="12335"/>
                  </a:lnTo>
                  <a:lnTo>
                    <a:pt x="557" y="12284"/>
                  </a:lnTo>
                  <a:lnTo>
                    <a:pt x="532" y="12183"/>
                  </a:lnTo>
                  <a:lnTo>
                    <a:pt x="532" y="12107"/>
                  </a:lnTo>
                  <a:lnTo>
                    <a:pt x="532" y="11626"/>
                  </a:lnTo>
                  <a:lnTo>
                    <a:pt x="8434" y="11626"/>
                  </a:lnTo>
                  <a:lnTo>
                    <a:pt x="8510" y="11550"/>
                  </a:lnTo>
                  <a:lnTo>
                    <a:pt x="8561" y="11474"/>
                  </a:lnTo>
                  <a:lnTo>
                    <a:pt x="8586" y="11373"/>
                  </a:lnTo>
                  <a:lnTo>
                    <a:pt x="8561" y="11271"/>
                  </a:lnTo>
                  <a:lnTo>
                    <a:pt x="8510" y="11195"/>
                  </a:lnTo>
                  <a:lnTo>
                    <a:pt x="8434" y="11145"/>
                  </a:lnTo>
                  <a:lnTo>
                    <a:pt x="8333" y="11119"/>
                  </a:lnTo>
                  <a:lnTo>
                    <a:pt x="7725" y="11119"/>
                  </a:lnTo>
                  <a:lnTo>
                    <a:pt x="7725" y="10410"/>
                  </a:lnTo>
                  <a:lnTo>
                    <a:pt x="7750" y="10334"/>
                  </a:lnTo>
                  <a:lnTo>
                    <a:pt x="7801" y="10309"/>
                  </a:lnTo>
                  <a:close/>
                  <a:moveTo>
                    <a:pt x="9599" y="13070"/>
                  </a:moveTo>
                  <a:lnTo>
                    <a:pt x="9827" y="13804"/>
                  </a:lnTo>
                  <a:lnTo>
                    <a:pt x="8029" y="13804"/>
                  </a:lnTo>
                  <a:lnTo>
                    <a:pt x="8257" y="13070"/>
                  </a:lnTo>
                  <a:close/>
                  <a:moveTo>
                    <a:pt x="10764" y="14336"/>
                  </a:moveTo>
                  <a:lnTo>
                    <a:pt x="10916" y="14361"/>
                  </a:lnTo>
                  <a:lnTo>
                    <a:pt x="11043" y="14387"/>
                  </a:lnTo>
                  <a:lnTo>
                    <a:pt x="11170" y="14463"/>
                  </a:lnTo>
                  <a:lnTo>
                    <a:pt x="11271" y="14539"/>
                  </a:lnTo>
                  <a:lnTo>
                    <a:pt x="11372" y="14640"/>
                  </a:lnTo>
                  <a:lnTo>
                    <a:pt x="11423" y="14767"/>
                  </a:lnTo>
                  <a:lnTo>
                    <a:pt x="11474" y="14919"/>
                  </a:lnTo>
                  <a:lnTo>
                    <a:pt x="11474" y="15045"/>
                  </a:lnTo>
                  <a:lnTo>
                    <a:pt x="11448" y="15121"/>
                  </a:lnTo>
                  <a:lnTo>
                    <a:pt x="11398" y="15146"/>
                  </a:lnTo>
                  <a:lnTo>
                    <a:pt x="6459" y="15146"/>
                  </a:lnTo>
                  <a:lnTo>
                    <a:pt x="6408" y="15121"/>
                  </a:lnTo>
                  <a:lnTo>
                    <a:pt x="6383" y="15045"/>
                  </a:lnTo>
                  <a:lnTo>
                    <a:pt x="6383" y="14919"/>
                  </a:lnTo>
                  <a:lnTo>
                    <a:pt x="6433" y="14767"/>
                  </a:lnTo>
                  <a:lnTo>
                    <a:pt x="6509" y="14640"/>
                  </a:lnTo>
                  <a:lnTo>
                    <a:pt x="6585" y="14539"/>
                  </a:lnTo>
                  <a:lnTo>
                    <a:pt x="6687" y="14463"/>
                  </a:lnTo>
                  <a:lnTo>
                    <a:pt x="6813" y="14387"/>
                  </a:lnTo>
                  <a:lnTo>
                    <a:pt x="6940" y="14361"/>
                  </a:lnTo>
                  <a:lnTo>
                    <a:pt x="7092" y="14336"/>
                  </a:lnTo>
                  <a:close/>
                  <a:moveTo>
                    <a:pt x="963" y="0"/>
                  </a:moveTo>
                  <a:lnTo>
                    <a:pt x="760" y="26"/>
                  </a:lnTo>
                  <a:lnTo>
                    <a:pt x="583" y="76"/>
                  </a:lnTo>
                  <a:lnTo>
                    <a:pt x="431" y="152"/>
                  </a:lnTo>
                  <a:lnTo>
                    <a:pt x="279" y="279"/>
                  </a:lnTo>
                  <a:lnTo>
                    <a:pt x="152" y="406"/>
                  </a:lnTo>
                  <a:lnTo>
                    <a:pt x="76" y="583"/>
                  </a:lnTo>
                  <a:lnTo>
                    <a:pt x="25" y="760"/>
                  </a:lnTo>
                  <a:lnTo>
                    <a:pt x="0" y="963"/>
                  </a:lnTo>
                  <a:lnTo>
                    <a:pt x="0" y="12107"/>
                  </a:lnTo>
                  <a:lnTo>
                    <a:pt x="25" y="12284"/>
                  </a:lnTo>
                  <a:lnTo>
                    <a:pt x="76" y="12487"/>
                  </a:lnTo>
                  <a:lnTo>
                    <a:pt x="152" y="12639"/>
                  </a:lnTo>
                  <a:lnTo>
                    <a:pt x="279" y="12791"/>
                  </a:lnTo>
                  <a:lnTo>
                    <a:pt x="431" y="12892"/>
                  </a:lnTo>
                  <a:lnTo>
                    <a:pt x="583" y="12994"/>
                  </a:lnTo>
                  <a:lnTo>
                    <a:pt x="760" y="13044"/>
                  </a:lnTo>
                  <a:lnTo>
                    <a:pt x="963" y="13070"/>
                  </a:lnTo>
                  <a:lnTo>
                    <a:pt x="7725" y="13070"/>
                  </a:lnTo>
                  <a:lnTo>
                    <a:pt x="7472" y="13804"/>
                  </a:lnTo>
                  <a:lnTo>
                    <a:pt x="7092" y="13804"/>
                  </a:lnTo>
                  <a:lnTo>
                    <a:pt x="6839" y="13829"/>
                  </a:lnTo>
                  <a:lnTo>
                    <a:pt x="6611" y="13905"/>
                  </a:lnTo>
                  <a:lnTo>
                    <a:pt x="6408" y="14032"/>
                  </a:lnTo>
                  <a:lnTo>
                    <a:pt x="6205" y="14184"/>
                  </a:lnTo>
                  <a:lnTo>
                    <a:pt x="6053" y="14361"/>
                  </a:lnTo>
                  <a:lnTo>
                    <a:pt x="5952" y="14564"/>
                  </a:lnTo>
                  <a:lnTo>
                    <a:pt x="5876" y="14792"/>
                  </a:lnTo>
                  <a:lnTo>
                    <a:pt x="5851" y="15045"/>
                  </a:lnTo>
                  <a:lnTo>
                    <a:pt x="5876" y="15172"/>
                  </a:lnTo>
                  <a:lnTo>
                    <a:pt x="5901" y="15298"/>
                  </a:lnTo>
                  <a:lnTo>
                    <a:pt x="5952" y="15400"/>
                  </a:lnTo>
                  <a:lnTo>
                    <a:pt x="6028" y="15476"/>
                  </a:lnTo>
                  <a:lnTo>
                    <a:pt x="6129" y="15552"/>
                  </a:lnTo>
                  <a:lnTo>
                    <a:pt x="6231" y="15602"/>
                  </a:lnTo>
                  <a:lnTo>
                    <a:pt x="6332" y="15653"/>
                  </a:lnTo>
                  <a:lnTo>
                    <a:pt x="11524" y="15653"/>
                  </a:lnTo>
                  <a:lnTo>
                    <a:pt x="11626" y="15602"/>
                  </a:lnTo>
                  <a:lnTo>
                    <a:pt x="11727" y="15552"/>
                  </a:lnTo>
                  <a:lnTo>
                    <a:pt x="11828" y="15476"/>
                  </a:lnTo>
                  <a:lnTo>
                    <a:pt x="11904" y="15400"/>
                  </a:lnTo>
                  <a:lnTo>
                    <a:pt x="11955" y="15298"/>
                  </a:lnTo>
                  <a:lnTo>
                    <a:pt x="12006" y="15172"/>
                  </a:lnTo>
                  <a:lnTo>
                    <a:pt x="12006" y="15045"/>
                  </a:lnTo>
                  <a:lnTo>
                    <a:pt x="11980" y="14792"/>
                  </a:lnTo>
                  <a:lnTo>
                    <a:pt x="11904" y="14564"/>
                  </a:lnTo>
                  <a:lnTo>
                    <a:pt x="11803" y="14361"/>
                  </a:lnTo>
                  <a:lnTo>
                    <a:pt x="11651" y="14184"/>
                  </a:lnTo>
                  <a:lnTo>
                    <a:pt x="11474" y="14032"/>
                  </a:lnTo>
                  <a:lnTo>
                    <a:pt x="11246" y="13905"/>
                  </a:lnTo>
                  <a:lnTo>
                    <a:pt x="11018" y="13829"/>
                  </a:lnTo>
                  <a:lnTo>
                    <a:pt x="10764" y="13804"/>
                  </a:lnTo>
                  <a:lnTo>
                    <a:pt x="10385" y="13804"/>
                  </a:lnTo>
                  <a:lnTo>
                    <a:pt x="10131" y="13070"/>
                  </a:lnTo>
                  <a:lnTo>
                    <a:pt x="16894" y="13070"/>
                  </a:lnTo>
                  <a:lnTo>
                    <a:pt x="17096" y="13044"/>
                  </a:lnTo>
                  <a:lnTo>
                    <a:pt x="17274" y="12994"/>
                  </a:lnTo>
                  <a:lnTo>
                    <a:pt x="17451" y="12892"/>
                  </a:lnTo>
                  <a:lnTo>
                    <a:pt x="17578" y="12791"/>
                  </a:lnTo>
                  <a:lnTo>
                    <a:pt x="17704" y="12639"/>
                  </a:lnTo>
                  <a:lnTo>
                    <a:pt x="17780" y="12487"/>
                  </a:lnTo>
                  <a:lnTo>
                    <a:pt x="17831" y="12284"/>
                  </a:lnTo>
                  <a:lnTo>
                    <a:pt x="17856" y="12107"/>
                  </a:lnTo>
                  <a:lnTo>
                    <a:pt x="17856" y="963"/>
                  </a:lnTo>
                  <a:lnTo>
                    <a:pt x="17831" y="760"/>
                  </a:lnTo>
                  <a:lnTo>
                    <a:pt x="17780" y="583"/>
                  </a:lnTo>
                  <a:lnTo>
                    <a:pt x="17704" y="406"/>
                  </a:lnTo>
                  <a:lnTo>
                    <a:pt x="17578" y="279"/>
                  </a:lnTo>
                  <a:lnTo>
                    <a:pt x="17451" y="152"/>
                  </a:lnTo>
                  <a:lnTo>
                    <a:pt x="17274" y="76"/>
                  </a:lnTo>
                  <a:lnTo>
                    <a:pt x="17096" y="26"/>
                  </a:lnTo>
                  <a:lnTo>
                    <a:pt x="16894" y="0"/>
                  </a:lnTo>
                  <a:lnTo>
                    <a:pt x="3267" y="0"/>
                  </a:lnTo>
                  <a:lnTo>
                    <a:pt x="3166" y="26"/>
                  </a:lnTo>
                  <a:lnTo>
                    <a:pt x="3065" y="76"/>
                  </a:lnTo>
                  <a:lnTo>
                    <a:pt x="3014" y="152"/>
                  </a:lnTo>
                  <a:lnTo>
                    <a:pt x="2989" y="254"/>
                  </a:lnTo>
                  <a:lnTo>
                    <a:pt x="3014" y="355"/>
                  </a:lnTo>
                  <a:lnTo>
                    <a:pt x="3065" y="431"/>
                  </a:lnTo>
                  <a:lnTo>
                    <a:pt x="3166" y="507"/>
                  </a:lnTo>
                  <a:lnTo>
                    <a:pt x="16894" y="507"/>
                  </a:lnTo>
                  <a:lnTo>
                    <a:pt x="16995" y="532"/>
                  </a:lnTo>
                  <a:lnTo>
                    <a:pt x="17071" y="558"/>
                  </a:lnTo>
                  <a:lnTo>
                    <a:pt x="17147" y="583"/>
                  </a:lnTo>
                  <a:lnTo>
                    <a:pt x="17223" y="634"/>
                  </a:lnTo>
                  <a:lnTo>
                    <a:pt x="17274" y="710"/>
                  </a:lnTo>
                  <a:lnTo>
                    <a:pt x="17299" y="786"/>
                  </a:lnTo>
                  <a:lnTo>
                    <a:pt x="17324" y="862"/>
                  </a:lnTo>
                  <a:lnTo>
                    <a:pt x="17350" y="963"/>
                  </a:lnTo>
                  <a:lnTo>
                    <a:pt x="17350" y="11119"/>
                  </a:lnTo>
                  <a:lnTo>
                    <a:pt x="13677" y="11119"/>
                  </a:lnTo>
                  <a:lnTo>
                    <a:pt x="13677" y="10410"/>
                  </a:lnTo>
                  <a:lnTo>
                    <a:pt x="13652" y="10284"/>
                  </a:lnTo>
                  <a:lnTo>
                    <a:pt x="13627" y="10157"/>
                  </a:lnTo>
                  <a:lnTo>
                    <a:pt x="13576" y="10056"/>
                  </a:lnTo>
                  <a:lnTo>
                    <a:pt x="13500" y="9954"/>
                  </a:lnTo>
                  <a:lnTo>
                    <a:pt x="13399" y="9904"/>
                  </a:lnTo>
                  <a:lnTo>
                    <a:pt x="13297" y="9828"/>
                  </a:lnTo>
                  <a:lnTo>
                    <a:pt x="13171" y="9802"/>
                  </a:lnTo>
                  <a:lnTo>
                    <a:pt x="13069" y="9777"/>
                  </a:lnTo>
                  <a:lnTo>
                    <a:pt x="12639" y="9777"/>
                  </a:lnTo>
                  <a:lnTo>
                    <a:pt x="12461" y="8865"/>
                  </a:lnTo>
                  <a:lnTo>
                    <a:pt x="12411" y="8713"/>
                  </a:lnTo>
                  <a:lnTo>
                    <a:pt x="12360" y="8587"/>
                  </a:lnTo>
                  <a:lnTo>
                    <a:pt x="12309" y="8460"/>
                  </a:lnTo>
                  <a:lnTo>
                    <a:pt x="12233" y="8333"/>
                  </a:lnTo>
                  <a:lnTo>
                    <a:pt x="12132" y="8207"/>
                  </a:lnTo>
                  <a:lnTo>
                    <a:pt x="12031" y="8131"/>
                  </a:lnTo>
                  <a:lnTo>
                    <a:pt x="11930" y="8029"/>
                  </a:lnTo>
                  <a:lnTo>
                    <a:pt x="11803" y="7953"/>
                  </a:lnTo>
                  <a:lnTo>
                    <a:pt x="11803" y="7548"/>
                  </a:lnTo>
                  <a:lnTo>
                    <a:pt x="11803" y="6712"/>
                  </a:lnTo>
                  <a:lnTo>
                    <a:pt x="11803" y="5446"/>
                  </a:lnTo>
                  <a:lnTo>
                    <a:pt x="11930" y="5269"/>
                  </a:lnTo>
                  <a:lnTo>
                    <a:pt x="12031" y="5091"/>
                  </a:lnTo>
                  <a:lnTo>
                    <a:pt x="12107" y="4889"/>
                  </a:lnTo>
                  <a:lnTo>
                    <a:pt x="12132" y="4661"/>
                  </a:lnTo>
                  <a:lnTo>
                    <a:pt x="12107" y="4483"/>
                  </a:lnTo>
                  <a:lnTo>
                    <a:pt x="12031" y="4306"/>
                  </a:lnTo>
                  <a:lnTo>
                    <a:pt x="11930" y="4154"/>
                  </a:lnTo>
                  <a:lnTo>
                    <a:pt x="11803" y="4053"/>
                  </a:lnTo>
                  <a:lnTo>
                    <a:pt x="11803" y="3901"/>
                  </a:lnTo>
                  <a:lnTo>
                    <a:pt x="11778" y="3546"/>
                  </a:lnTo>
                  <a:lnTo>
                    <a:pt x="11727" y="3192"/>
                  </a:lnTo>
                  <a:lnTo>
                    <a:pt x="11651" y="2888"/>
                  </a:lnTo>
                  <a:lnTo>
                    <a:pt x="11524" y="2584"/>
                  </a:lnTo>
                  <a:lnTo>
                    <a:pt x="11347" y="2305"/>
                  </a:lnTo>
                  <a:lnTo>
                    <a:pt x="11170" y="2052"/>
                  </a:lnTo>
                  <a:lnTo>
                    <a:pt x="10942" y="1849"/>
                  </a:lnTo>
                  <a:lnTo>
                    <a:pt x="10688" y="1647"/>
                  </a:lnTo>
                  <a:lnTo>
                    <a:pt x="10587" y="1596"/>
                  </a:lnTo>
                  <a:lnTo>
                    <a:pt x="10486" y="1596"/>
                  </a:lnTo>
                  <a:lnTo>
                    <a:pt x="10385" y="1647"/>
                  </a:lnTo>
                  <a:lnTo>
                    <a:pt x="10334" y="1723"/>
                  </a:lnTo>
                  <a:lnTo>
                    <a:pt x="10283" y="1824"/>
                  </a:lnTo>
                  <a:lnTo>
                    <a:pt x="10283" y="1925"/>
                  </a:lnTo>
                  <a:lnTo>
                    <a:pt x="10334" y="2001"/>
                  </a:lnTo>
                  <a:lnTo>
                    <a:pt x="10385" y="2077"/>
                  </a:lnTo>
                  <a:lnTo>
                    <a:pt x="10587" y="2229"/>
                  </a:lnTo>
                  <a:lnTo>
                    <a:pt x="10764" y="2407"/>
                  </a:lnTo>
                  <a:lnTo>
                    <a:pt x="10916" y="2609"/>
                  </a:lnTo>
                  <a:lnTo>
                    <a:pt x="11043" y="2837"/>
                  </a:lnTo>
                  <a:lnTo>
                    <a:pt x="11144" y="3065"/>
                  </a:lnTo>
                  <a:lnTo>
                    <a:pt x="11220" y="3344"/>
                  </a:lnTo>
                  <a:lnTo>
                    <a:pt x="11271" y="3622"/>
                  </a:lnTo>
                  <a:lnTo>
                    <a:pt x="11271" y="3901"/>
                  </a:lnTo>
                  <a:lnTo>
                    <a:pt x="11068" y="3901"/>
                  </a:lnTo>
                  <a:lnTo>
                    <a:pt x="10790" y="3876"/>
                  </a:lnTo>
                  <a:lnTo>
                    <a:pt x="10537" y="3800"/>
                  </a:lnTo>
                  <a:lnTo>
                    <a:pt x="10309" y="3698"/>
                  </a:lnTo>
                  <a:lnTo>
                    <a:pt x="10106" y="3546"/>
                  </a:lnTo>
                  <a:lnTo>
                    <a:pt x="9929" y="3369"/>
                  </a:lnTo>
                  <a:lnTo>
                    <a:pt x="9802" y="3192"/>
                  </a:lnTo>
                  <a:lnTo>
                    <a:pt x="9701" y="2964"/>
                  </a:lnTo>
                  <a:lnTo>
                    <a:pt x="9625" y="2711"/>
                  </a:lnTo>
                  <a:lnTo>
                    <a:pt x="9599" y="2584"/>
                  </a:lnTo>
                  <a:lnTo>
                    <a:pt x="9523" y="2483"/>
                  </a:lnTo>
                  <a:lnTo>
                    <a:pt x="9422" y="2432"/>
                  </a:lnTo>
                  <a:lnTo>
                    <a:pt x="9295" y="2407"/>
                  </a:lnTo>
                  <a:lnTo>
                    <a:pt x="9194" y="2407"/>
                  </a:lnTo>
                  <a:lnTo>
                    <a:pt x="9093" y="2457"/>
                  </a:lnTo>
                  <a:lnTo>
                    <a:pt x="8992" y="2533"/>
                  </a:lnTo>
                  <a:lnTo>
                    <a:pt x="8941" y="2660"/>
                  </a:lnTo>
                  <a:lnTo>
                    <a:pt x="8865" y="2837"/>
                  </a:lnTo>
                  <a:lnTo>
                    <a:pt x="8688" y="3014"/>
                  </a:lnTo>
                  <a:lnTo>
                    <a:pt x="8485" y="3242"/>
                  </a:lnTo>
                  <a:lnTo>
                    <a:pt x="8206" y="3445"/>
                  </a:lnTo>
                  <a:lnTo>
                    <a:pt x="7877" y="3622"/>
                  </a:lnTo>
                  <a:lnTo>
                    <a:pt x="7548" y="3774"/>
                  </a:lnTo>
                  <a:lnTo>
                    <a:pt x="7168" y="3876"/>
                  </a:lnTo>
                  <a:lnTo>
                    <a:pt x="6991" y="3901"/>
                  </a:lnTo>
                  <a:lnTo>
                    <a:pt x="6585" y="3901"/>
                  </a:lnTo>
                  <a:lnTo>
                    <a:pt x="6585" y="3648"/>
                  </a:lnTo>
                  <a:lnTo>
                    <a:pt x="6611" y="3420"/>
                  </a:lnTo>
                  <a:lnTo>
                    <a:pt x="6661" y="3192"/>
                  </a:lnTo>
                  <a:lnTo>
                    <a:pt x="6737" y="2989"/>
                  </a:lnTo>
                  <a:lnTo>
                    <a:pt x="6839" y="2786"/>
                  </a:lnTo>
                  <a:lnTo>
                    <a:pt x="6940" y="2609"/>
                  </a:lnTo>
                  <a:lnTo>
                    <a:pt x="7067" y="2432"/>
                  </a:lnTo>
                  <a:lnTo>
                    <a:pt x="7219" y="2280"/>
                  </a:lnTo>
                  <a:lnTo>
                    <a:pt x="7371" y="2153"/>
                  </a:lnTo>
                  <a:lnTo>
                    <a:pt x="7548" y="2027"/>
                  </a:lnTo>
                  <a:lnTo>
                    <a:pt x="7750" y="1925"/>
                  </a:lnTo>
                  <a:lnTo>
                    <a:pt x="7953" y="1849"/>
                  </a:lnTo>
                  <a:lnTo>
                    <a:pt x="8181" y="1773"/>
                  </a:lnTo>
                  <a:lnTo>
                    <a:pt x="8409" y="1723"/>
                  </a:lnTo>
                  <a:lnTo>
                    <a:pt x="8662" y="1697"/>
                  </a:lnTo>
                  <a:lnTo>
                    <a:pt x="9397" y="1697"/>
                  </a:lnTo>
                  <a:lnTo>
                    <a:pt x="9498" y="1647"/>
                  </a:lnTo>
                  <a:lnTo>
                    <a:pt x="9574" y="1571"/>
                  </a:lnTo>
                  <a:lnTo>
                    <a:pt x="9599" y="1469"/>
                  </a:lnTo>
                  <a:lnTo>
                    <a:pt x="9574" y="1368"/>
                  </a:lnTo>
                  <a:lnTo>
                    <a:pt x="9549" y="1292"/>
                  </a:lnTo>
                  <a:lnTo>
                    <a:pt x="9473" y="1216"/>
                  </a:lnTo>
                  <a:lnTo>
                    <a:pt x="9371" y="1191"/>
                  </a:lnTo>
                  <a:lnTo>
                    <a:pt x="8941" y="1166"/>
                  </a:lnTo>
                  <a:lnTo>
                    <a:pt x="8612" y="1166"/>
                  </a:lnTo>
                  <a:lnTo>
                    <a:pt x="8308" y="1216"/>
                  </a:lnTo>
                  <a:lnTo>
                    <a:pt x="8004" y="1267"/>
                  </a:lnTo>
                  <a:lnTo>
                    <a:pt x="7725" y="1368"/>
                  </a:lnTo>
                  <a:lnTo>
                    <a:pt x="7472" y="1469"/>
                  </a:lnTo>
                  <a:lnTo>
                    <a:pt x="7219" y="1596"/>
                  </a:lnTo>
                  <a:lnTo>
                    <a:pt x="7016" y="1773"/>
                  </a:lnTo>
                  <a:lnTo>
                    <a:pt x="6813" y="1951"/>
                  </a:lnTo>
                  <a:lnTo>
                    <a:pt x="6636" y="2128"/>
                  </a:lnTo>
                  <a:lnTo>
                    <a:pt x="6484" y="2356"/>
                  </a:lnTo>
                  <a:lnTo>
                    <a:pt x="6357" y="2559"/>
                  </a:lnTo>
                  <a:lnTo>
                    <a:pt x="6256" y="2812"/>
                  </a:lnTo>
                  <a:lnTo>
                    <a:pt x="6155" y="3065"/>
                  </a:lnTo>
                  <a:lnTo>
                    <a:pt x="6104" y="3318"/>
                  </a:lnTo>
                  <a:lnTo>
                    <a:pt x="6079" y="3597"/>
                  </a:lnTo>
                  <a:lnTo>
                    <a:pt x="6053" y="3901"/>
                  </a:lnTo>
                  <a:lnTo>
                    <a:pt x="6053" y="4053"/>
                  </a:lnTo>
                  <a:lnTo>
                    <a:pt x="5927" y="4154"/>
                  </a:lnTo>
                  <a:lnTo>
                    <a:pt x="5826" y="4306"/>
                  </a:lnTo>
                  <a:lnTo>
                    <a:pt x="5750" y="4483"/>
                  </a:lnTo>
                  <a:lnTo>
                    <a:pt x="5750" y="4661"/>
                  </a:lnTo>
                  <a:lnTo>
                    <a:pt x="5750" y="4813"/>
                  </a:lnTo>
                  <a:lnTo>
                    <a:pt x="5775" y="4939"/>
                  </a:lnTo>
                  <a:lnTo>
                    <a:pt x="5826" y="5091"/>
                  </a:lnTo>
                  <a:lnTo>
                    <a:pt x="5876" y="5218"/>
                  </a:lnTo>
                  <a:lnTo>
                    <a:pt x="5952" y="5345"/>
                  </a:lnTo>
                  <a:lnTo>
                    <a:pt x="6053" y="5446"/>
                  </a:lnTo>
                  <a:lnTo>
                    <a:pt x="6053" y="6687"/>
                  </a:lnTo>
                  <a:lnTo>
                    <a:pt x="6053" y="7523"/>
                  </a:lnTo>
                  <a:lnTo>
                    <a:pt x="6079" y="7953"/>
                  </a:lnTo>
                  <a:lnTo>
                    <a:pt x="5952" y="8029"/>
                  </a:lnTo>
                  <a:lnTo>
                    <a:pt x="5826" y="8131"/>
                  </a:lnTo>
                  <a:lnTo>
                    <a:pt x="5724" y="8232"/>
                  </a:lnTo>
                  <a:lnTo>
                    <a:pt x="5623" y="8333"/>
                  </a:lnTo>
                  <a:lnTo>
                    <a:pt x="5547" y="8460"/>
                  </a:lnTo>
                  <a:lnTo>
                    <a:pt x="5496" y="8587"/>
                  </a:lnTo>
                  <a:lnTo>
                    <a:pt x="5446" y="8713"/>
                  </a:lnTo>
                  <a:lnTo>
                    <a:pt x="5395" y="8865"/>
                  </a:lnTo>
                  <a:lnTo>
                    <a:pt x="5218" y="9777"/>
                  </a:lnTo>
                  <a:lnTo>
                    <a:pt x="4812" y="9777"/>
                  </a:lnTo>
                  <a:lnTo>
                    <a:pt x="4686" y="9802"/>
                  </a:lnTo>
                  <a:lnTo>
                    <a:pt x="4559" y="9828"/>
                  </a:lnTo>
                  <a:lnTo>
                    <a:pt x="4458" y="9904"/>
                  </a:lnTo>
                  <a:lnTo>
                    <a:pt x="4382" y="9954"/>
                  </a:lnTo>
                  <a:lnTo>
                    <a:pt x="4306" y="10056"/>
                  </a:lnTo>
                  <a:lnTo>
                    <a:pt x="4230" y="10157"/>
                  </a:lnTo>
                  <a:lnTo>
                    <a:pt x="4205" y="10284"/>
                  </a:lnTo>
                  <a:lnTo>
                    <a:pt x="4179" y="10410"/>
                  </a:lnTo>
                  <a:lnTo>
                    <a:pt x="4179" y="11119"/>
                  </a:lnTo>
                  <a:lnTo>
                    <a:pt x="532" y="11119"/>
                  </a:lnTo>
                  <a:lnTo>
                    <a:pt x="532" y="963"/>
                  </a:lnTo>
                  <a:lnTo>
                    <a:pt x="532" y="862"/>
                  </a:lnTo>
                  <a:lnTo>
                    <a:pt x="557" y="786"/>
                  </a:lnTo>
                  <a:lnTo>
                    <a:pt x="608" y="710"/>
                  </a:lnTo>
                  <a:lnTo>
                    <a:pt x="659" y="634"/>
                  </a:lnTo>
                  <a:lnTo>
                    <a:pt x="709" y="583"/>
                  </a:lnTo>
                  <a:lnTo>
                    <a:pt x="785" y="558"/>
                  </a:lnTo>
                  <a:lnTo>
                    <a:pt x="861" y="532"/>
                  </a:lnTo>
                  <a:lnTo>
                    <a:pt x="963" y="507"/>
                  </a:lnTo>
                  <a:lnTo>
                    <a:pt x="2153" y="507"/>
                  </a:lnTo>
                  <a:lnTo>
                    <a:pt x="2229" y="431"/>
                  </a:lnTo>
                  <a:lnTo>
                    <a:pt x="2280" y="355"/>
                  </a:lnTo>
                  <a:lnTo>
                    <a:pt x="2305" y="254"/>
                  </a:lnTo>
                  <a:lnTo>
                    <a:pt x="2280" y="152"/>
                  </a:lnTo>
                  <a:lnTo>
                    <a:pt x="2229" y="76"/>
                  </a:lnTo>
                  <a:lnTo>
                    <a:pt x="2153" y="26"/>
                  </a:lnTo>
                  <a:lnTo>
                    <a:pt x="20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4" name="Google Shape;2384;p38"/>
          <p:cNvGrpSpPr/>
          <p:nvPr/>
        </p:nvGrpSpPr>
        <p:grpSpPr>
          <a:xfrm>
            <a:off x="5064042" y="3108878"/>
            <a:ext cx="425704" cy="329176"/>
            <a:chOff x="5446800" y="1314375"/>
            <a:chExt cx="446425" cy="344475"/>
          </a:xfrm>
        </p:grpSpPr>
        <p:sp>
          <p:nvSpPr>
            <p:cNvPr id="2385" name="Google Shape;2385;p38"/>
            <p:cNvSpPr/>
            <p:nvPr/>
          </p:nvSpPr>
          <p:spPr>
            <a:xfrm>
              <a:off x="5456950" y="1321350"/>
              <a:ext cx="429950" cy="324850"/>
            </a:xfrm>
            <a:custGeom>
              <a:avLst/>
              <a:gdLst/>
              <a:ahLst/>
              <a:cxnLst/>
              <a:rect l="l" t="t" r="r" b="b"/>
              <a:pathLst>
                <a:path w="17198" h="12994" extrusionOk="0">
                  <a:moveTo>
                    <a:pt x="735" y="0"/>
                  </a:moveTo>
                  <a:lnTo>
                    <a:pt x="557" y="51"/>
                  </a:lnTo>
                  <a:lnTo>
                    <a:pt x="431" y="127"/>
                  </a:lnTo>
                  <a:lnTo>
                    <a:pt x="355" y="228"/>
                  </a:lnTo>
                  <a:lnTo>
                    <a:pt x="304" y="355"/>
                  </a:lnTo>
                  <a:lnTo>
                    <a:pt x="279" y="507"/>
                  </a:lnTo>
                  <a:lnTo>
                    <a:pt x="279" y="836"/>
                  </a:lnTo>
                  <a:lnTo>
                    <a:pt x="279" y="1165"/>
                  </a:lnTo>
                  <a:lnTo>
                    <a:pt x="0" y="11828"/>
                  </a:lnTo>
                  <a:lnTo>
                    <a:pt x="25" y="12056"/>
                  </a:lnTo>
                  <a:lnTo>
                    <a:pt x="101" y="12234"/>
                  </a:lnTo>
                  <a:lnTo>
                    <a:pt x="177" y="12411"/>
                  </a:lnTo>
                  <a:lnTo>
                    <a:pt x="304" y="12588"/>
                  </a:lnTo>
                  <a:lnTo>
                    <a:pt x="481" y="12715"/>
                  </a:lnTo>
                  <a:lnTo>
                    <a:pt x="659" y="12791"/>
                  </a:lnTo>
                  <a:lnTo>
                    <a:pt x="836" y="12867"/>
                  </a:lnTo>
                  <a:lnTo>
                    <a:pt x="1064" y="12892"/>
                  </a:lnTo>
                  <a:lnTo>
                    <a:pt x="15653" y="12993"/>
                  </a:lnTo>
                  <a:lnTo>
                    <a:pt x="16058" y="12968"/>
                  </a:lnTo>
                  <a:lnTo>
                    <a:pt x="16286" y="12943"/>
                  </a:lnTo>
                  <a:lnTo>
                    <a:pt x="16514" y="12917"/>
                  </a:lnTo>
                  <a:lnTo>
                    <a:pt x="16742" y="12867"/>
                  </a:lnTo>
                  <a:lnTo>
                    <a:pt x="16919" y="12765"/>
                  </a:lnTo>
                  <a:lnTo>
                    <a:pt x="17046" y="12664"/>
                  </a:lnTo>
                  <a:lnTo>
                    <a:pt x="17096" y="12613"/>
                  </a:lnTo>
                  <a:lnTo>
                    <a:pt x="17147" y="12537"/>
                  </a:lnTo>
                  <a:lnTo>
                    <a:pt x="17172" y="12360"/>
                  </a:lnTo>
                  <a:lnTo>
                    <a:pt x="17198" y="12183"/>
                  </a:lnTo>
                  <a:lnTo>
                    <a:pt x="17198" y="1039"/>
                  </a:lnTo>
                  <a:lnTo>
                    <a:pt x="17172" y="836"/>
                  </a:lnTo>
                  <a:lnTo>
                    <a:pt x="17122" y="633"/>
                  </a:lnTo>
                  <a:lnTo>
                    <a:pt x="17020" y="456"/>
                  </a:lnTo>
                  <a:lnTo>
                    <a:pt x="16894" y="304"/>
                  </a:lnTo>
                  <a:lnTo>
                    <a:pt x="16742" y="177"/>
                  </a:lnTo>
                  <a:lnTo>
                    <a:pt x="16565" y="76"/>
                  </a:lnTo>
                  <a:lnTo>
                    <a:pt x="16362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38"/>
            <p:cNvSpPr/>
            <p:nvPr/>
          </p:nvSpPr>
          <p:spPr>
            <a:xfrm>
              <a:off x="5453150" y="1322600"/>
              <a:ext cx="432500" cy="329300"/>
            </a:xfrm>
            <a:custGeom>
              <a:avLst/>
              <a:gdLst/>
              <a:ahLst/>
              <a:cxnLst/>
              <a:rect l="l" t="t" r="r" b="b"/>
              <a:pathLst>
                <a:path w="17300" h="13172" extrusionOk="0">
                  <a:moveTo>
                    <a:pt x="709" y="1"/>
                  </a:moveTo>
                  <a:lnTo>
                    <a:pt x="557" y="77"/>
                  </a:lnTo>
                  <a:lnTo>
                    <a:pt x="431" y="153"/>
                  </a:lnTo>
                  <a:lnTo>
                    <a:pt x="304" y="254"/>
                  </a:lnTo>
                  <a:lnTo>
                    <a:pt x="203" y="381"/>
                  </a:lnTo>
                  <a:lnTo>
                    <a:pt x="127" y="507"/>
                  </a:lnTo>
                  <a:lnTo>
                    <a:pt x="76" y="659"/>
                  </a:lnTo>
                  <a:lnTo>
                    <a:pt x="25" y="811"/>
                  </a:lnTo>
                  <a:lnTo>
                    <a:pt x="0" y="989"/>
                  </a:lnTo>
                  <a:lnTo>
                    <a:pt x="0" y="12133"/>
                  </a:lnTo>
                  <a:lnTo>
                    <a:pt x="25" y="12335"/>
                  </a:lnTo>
                  <a:lnTo>
                    <a:pt x="101" y="12538"/>
                  </a:lnTo>
                  <a:lnTo>
                    <a:pt x="203" y="12715"/>
                  </a:lnTo>
                  <a:lnTo>
                    <a:pt x="329" y="12867"/>
                  </a:lnTo>
                  <a:lnTo>
                    <a:pt x="481" y="12994"/>
                  </a:lnTo>
                  <a:lnTo>
                    <a:pt x="659" y="13095"/>
                  </a:lnTo>
                  <a:lnTo>
                    <a:pt x="836" y="13171"/>
                  </a:lnTo>
                  <a:lnTo>
                    <a:pt x="16463" y="13171"/>
                  </a:lnTo>
                  <a:lnTo>
                    <a:pt x="16641" y="13121"/>
                  </a:lnTo>
                  <a:lnTo>
                    <a:pt x="16792" y="13070"/>
                  </a:lnTo>
                  <a:lnTo>
                    <a:pt x="16919" y="12994"/>
                  </a:lnTo>
                  <a:lnTo>
                    <a:pt x="17046" y="12893"/>
                  </a:lnTo>
                  <a:lnTo>
                    <a:pt x="17147" y="12766"/>
                  </a:lnTo>
                  <a:lnTo>
                    <a:pt x="17223" y="12639"/>
                  </a:lnTo>
                  <a:lnTo>
                    <a:pt x="17299" y="12487"/>
                  </a:lnTo>
                  <a:lnTo>
                    <a:pt x="1064" y="12487"/>
                  </a:lnTo>
                  <a:lnTo>
                    <a:pt x="912" y="12462"/>
                  </a:lnTo>
                  <a:lnTo>
                    <a:pt x="811" y="12386"/>
                  </a:lnTo>
                  <a:lnTo>
                    <a:pt x="735" y="12259"/>
                  </a:lnTo>
                  <a:lnTo>
                    <a:pt x="709" y="12133"/>
                  </a:lnTo>
                  <a:lnTo>
                    <a:pt x="70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38"/>
            <p:cNvSpPr/>
            <p:nvPr/>
          </p:nvSpPr>
          <p:spPr>
            <a:xfrm>
              <a:off x="5491125" y="1356175"/>
              <a:ext cx="360950" cy="257725"/>
            </a:xfrm>
            <a:custGeom>
              <a:avLst/>
              <a:gdLst/>
              <a:ahLst/>
              <a:cxnLst/>
              <a:rect l="l" t="t" r="r" b="b"/>
              <a:pathLst>
                <a:path w="14438" h="10309" extrusionOk="0">
                  <a:moveTo>
                    <a:pt x="583" y="0"/>
                  </a:moveTo>
                  <a:lnTo>
                    <a:pt x="431" y="102"/>
                  </a:lnTo>
                  <a:lnTo>
                    <a:pt x="305" y="127"/>
                  </a:lnTo>
                  <a:lnTo>
                    <a:pt x="178" y="203"/>
                  </a:lnTo>
                  <a:lnTo>
                    <a:pt x="102" y="304"/>
                  </a:lnTo>
                  <a:lnTo>
                    <a:pt x="77" y="456"/>
                  </a:lnTo>
                  <a:lnTo>
                    <a:pt x="1" y="9929"/>
                  </a:lnTo>
                  <a:lnTo>
                    <a:pt x="26" y="10081"/>
                  </a:lnTo>
                  <a:lnTo>
                    <a:pt x="102" y="10182"/>
                  </a:lnTo>
                  <a:lnTo>
                    <a:pt x="229" y="10258"/>
                  </a:lnTo>
                  <a:lnTo>
                    <a:pt x="355" y="10283"/>
                  </a:lnTo>
                  <a:lnTo>
                    <a:pt x="13906" y="10309"/>
                  </a:lnTo>
                  <a:lnTo>
                    <a:pt x="14032" y="10283"/>
                  </a:lnTo>
                  <a:lnTo>
                    <a:pt x="14134" y="10207"/>
                  </a:lnTo>
                  <a:lnTo>
                    <a:pt x="14210" y="10081"/>
                  </a:lnTo>
                  <a:lnTo>
                    <a:pt x="14235" y="9954"/>
                  </a:lnTo>
                  <a:lnTo>
                    <a:pt x="14438" y="9751"/>
                  </a:lnTo>
                  <a:lnTo>
                    <a:pt x="14438" y="329"/>
                  </a:lnTo>
                  <a:lnTo>
                    <a:pt x="14412" y="203"/>
                  </a:lnTo>
                  <a:lnTo>
                    <a:pt x="14336" y="102"/>
                  </a:lnTo>
                  <a:lnTo>
                    <a:pt x="14235" y="26"/>
                  </a:lnTo>
                  <a:lnTo>
                    <a:pt x="140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38"/>
            <p:cNvSpPr/>
            <p:nvPr/>
          </p:nvSpPr>
          <p:spPr>
            <a:xfrm>
              <a:off x="5581050" y="1519525"/>
              <a:ext cx="70300" cy="76025"/>
            </a:xfrm>
            <a:custGeom>
              <a:avLst/>
              <a:gdLst/>
              <a:ahLst/>
              <a:cxnLst/>
              <a:rect l="l" t="t" r="r" b="b"/>
              <a:pathLst>
                <a:path w="2812" h="3041" extrusionOk="0">
                  <a:moveTo>
                    <a:pt x="1900" y="1"/>
                  </a:moveTo>
                  <a:lnTo>
                    <a:pt x="51" y="1622"/>
                  </a:lnTo>
                  <a:lnTo>
                    <a:pt x="0" y="1672"/>
                  </a:lnTo>
                  <a:lnTo>
                    <a:pt x="0" y="1748"/>
                  </a:lnTo>
                  <a:lnTo>
                    <a:pt x="26" y="1824"/>
                  </a:lnTo>
                  <a:lnTo>
                    <a:pt x="102" y="1875"/>
                  </a:lnTo>
                  <a:lnTo>
                    <a:pt x="254" y="2002"/>
                  </a:lnTo>
                  <a:lnTo>
                    <a:pt x="482" y="2103"/>
                  </a:lnTo>
                  <a:lnTo>
                    <a:pt x="558" y="2154"/>
                  </a:lnTo>
                  <a:lnTo>
                    <a:pt x="583" y="2230"/>
                  </a:lnTo>
                  <a:lnTo>
                    <a:pt x="684" y="2913"/>
                  </a:lnTo>
                  <a:lnTo>
                    <a:pt x="709" y="2989"/>
                  </a:lnTo>
                  <a:lnTo>
                    <a:pt x="785" y="3015"/>
                  </a:lnTo>
                  <a:lnTo>
                    <a:pt x="861" y="3040"/>
                  </a:lnTo>
                  <a:lnTo>
                    <a:pt x="937" y="3015"/>
                  </a:lnTo>
                  <a:lnTo>
                    <a:pt x="2001" y="2179"/>
                  </a:lnTo>
                  <a:lnTo>
                    <a:pt x="2812" y="1217"/>
                  </a:lnTo>
                  <a:lnTo>
                    <a:pt x="190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38"/>
            <p:cNvSpPr/>
            <p:nvPr/>
          </p:nvSpPr>
          <p:spPr>
            <a:xfrm>
              <a:off x="5684900" y="1525875"/>
              <a:ext cx="79800" cy="63325"/>
            </a:xfrm>
            <a:custGeom>
              <a:avLst/>
              <a:gdLst/>
              <a:ahLst/>
              <a:cxnLst/>
              <a:rect l="l" t="t" r="r" b="b"/>
              <a:pathLst>
                <a:path w="3192" h="2533" extrusionOk="0">
                  <a:moveTo>
                    <a:pt x="861" y="0"/>
                  </a:moveTo>
                  <a:lnTo>
                    <a:pt x="0" y="1140"/>
                  </a:lnTo>
                  <a:lnTo>
                    <a:pt x="1925" y="2508"/>
                  </a:lnTo>
                  <a:lnTo>
                    <a:pt x="2001" y="2533"/>
                  </a:lnTo>
                  <a:lnTo>
                    <a:pt x="2077" y="2533"/>
                  </a:lnTo>
                  <a:lnTo>
                    <a:pt x="2153" y="2482"/>
                  </a:lnTo>
                  <a:lnTo>
                    <a:pt x="2178" y="2406"/>
                  </a:lnTo>
                  <a:lnTo>
                    <a:pt x="2356" y="2305"/>
                  </a:lnTo>
                  <a:lnTo>
                    <a:pt x="2406" y="1976"/>
                  </a:lnTo>
                  <a:lnTo>
                    <a:pt x="2432" y="1900"/>
                  </a:lnTo>
                  <a:lnTo>
                    <a:pt x="2482" y="1849"/>
                  </a:lnTo>
                  <a:lnTo>
                    <a:pt x="3090" y="1621"/>
                  </a:lnTo>
                  <a:lnTo>
                    <a:pt x="3166" y="1570"/>
                  </a:lnTo>
                  <a:lnTo>
                    <a:pt x="3191" y="1494"/>
                  </a:lnTo>
                  <a:lnTo>
                    <a:pt x="3191" y="1418"/>
                  </a:lnTo>
                  <a:lnTo>
                    <a:pt x="3141" y="1342"/>
                  </a:lnTo>
                  <a:lnTo>
                    <a:pt x="2077" y="532"/>
                  </a:lnTo>
                  <a:lnTo>
                    <a:pt x="861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38"/>
            <p:cNvSpPr/>
            <p:nvPr/>
          </p:nvSpPr>
          <p:spPr>
            <a:xfrm>
              <a:off x="5488600" y="1356175"/>
              <a:ext cx="363475" cy="260900"/>
            </a:xfrm>
            <a:custGeom>
              <a:avLst/>
              <a:gdLst/>
              <a:ahLst/>
              <a:cxnLst/>
              <a:rect l="l" t="t" r="r" b="b"/>
              <a:pathLst>
                <a:path w="14539" h="10436" extrusionOk="0">
                  <a:moveTo>
                    <a:pt x="330" y="0"/>
                  </a:moveTo>
                  <a:lnTo>
                    <a:pt x="203" y="26"/>
                  </a:lnTo>
                  <a:lnTo>
                    <a:pt x="102" y="102"/>
                  </a:lnTo>
                  <a:lnTo>
                    <a:pt x="26" y="203"/>
                  </a:lnTo>
                  <a:lnTo>
                    <a:pt x="0" y="329"/>
                  </a:lnTo>
                  <a:lnTo>
                    <a:pt x="0" y="10106"/>
                  </a:lnTo>
                  <a:lnTo>
                    <a:pt x="26" y="10233"/>
                  </a:lnTo>
                  <a:lnTo>
                    <a:pt x="102" y="10334"/>
                  </a:lnTo>
                  <a:lnTo>
                    <a:pt x="203" y="10410"/>
                  </a:lnTo>
                  <a:lnTo>
                    <a:pt x="330" y="10435"/>
                  </a:lnTo>
                  <a:lnTo>
                    <a:pt x="14184" y="10435"/>
                  </a:lnTo>
                  <a:lnTo>
                    <a:pt x="14336" y="10410"/>
                  </a:lnTo>
                  <a:lnTo>
                    <a:pt x="14437" y="10334"/>
                  </a:lnTo>
                  <a:lnTo>
                    <a:pt x="14513" y="10233"/>
                  </a:lnTo>
                  <a:lnTo>
                    <a:pt x="14539" y="10106"/>
                  </a:lnTo>
                  <a:lnTo>
                    <a:pt x="14539" y="9751"/>
                  </a:lnTo>
                  <a:lnTo>
                    <a:pt x="887" y="9751"/>
                  </a:lnTo>
                  <a:lnTo>
                    <a:pt x="811" y="9726"/>
                  </a:lnTo>
                  <a:lnTo>
                    <a:pt x="760" y="9675"/>
                  </a:lnTo>
                  <a:lnTo>
                    <a:pt x="710" y="9625"/>
                  </a:lnTo>
                  <a:lnTo>
                    <a:pt x="684" y="9549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38"/>
            <p:cNvSpPr/>
            <p:nvPr/>
          </p:nvSpPr>
          <p:spPr>
            <a:xfrm>
              <a:off x="5776700" y="1479000"/>
              <a:ext cx="44350" cy="42450"/>
            </a:xfrm>
            <a:custGeom>
              <a:avLst/>
              <a:gdLst/>
              <a:ahLst/>
              <a:cxnLst/>
              <a:rect l="l" t="t" r="r" b="b"/>
              <a:pathLst>
                <a:path w="1774" h="1698" extrusionOk="0">
                  <a:moveTo>
                    <a:pt x="811" y="1"/>
                  </a:moveTo>
                  <a:lnTo>
                    <a:pt x="659" y="26"/>
                  </a:lnTo>
                  <a:lnTo>
                    <a:pt x="507" y="51"/>
                  </a:lnTo>
                  <a:lnTo>
                    <a:pt x="381" y="102"/>
                  </a:lnTo>
                  <a:lnTo>
                    <a:pt x="254" y="178"/>
                  </a:lnTo>
                  <a:lnTo>
                    <a:pt x="178" y="279"/>
                  </a:lnTo>
                  <a:lnTo>
                    <a:pt x="102" y="381"/>
                  </a:lnTo>
                  <a:lnTo>
                    <a:pt x="51" y="507"/>
                  </a:lnTo>
                  <a:lnTo>
                    <a:pt x="26" y="659"/>
                  </a:lnTo>
                  <a:lnTo>
                    <a:pt x="1" y="963"/>
                  </a:lnTo>
                  <a:lnTo>
                    <a:pt x="1" y="1141"/>
                  </a:lnTo>
                  <a:lnTo>
                    <a:pt x="51" y="1318"/>
                  </a:lnTo>
                  <a:lnTo>
                    <a:pt x="127" y="1444"/>
                  </a:lnTo>
                  <a:lnTo>
                    <a:pt x="203" y="1546"/>
                  </a:lnTo>
                  <a:lnTo>
                    <a:pt x="330" y="1622"/>
                  </a:lnTo>
                  <a:lnTo>
                    <a:pt x="482" y="1672"/>
                  </a:lnTo>
                  <a:lnTo>
                    <a:pt x="659" y="1698"/>
                  </a:lnTo>
                  <a:lnTo>
                    <a:pt x="1140" y="1698"/>
                  </a:lnTo>
                  <a:lnTo>
                    <a:pt x="1368" y="1672"/>
                  </a:lnTo>
                  <a:lnTo>
                    <a:pt x="1470" y="1622"/>
                  </a:lnTo>
                  <a:lnTo>
                    <a:pt x="1571" y="1571"/>
                  </a:lnTo>
                  <a:lnTo>
                    <a:pt x="1647" y="1470"/>
                  </a:lnTo>
                  <a:lnTo>
                    <a:pt x="1698" y="1368"/>
                  </a:lnTo>
                  <a:lnTo>
                    <a:pt x="1748" y="1191"/>
                  </a:lnTo>
                  <a:lnTo>
                    <a:pt x="1774" y="989"/>
                  </a:lnTo>
                  <a:lnTo>
                    <a:pt x="1748" y="786"/>
                  </a:lnTo>
                  <a:lnTo>
                    <a:pt x="1698" y="609"/>
                  </a:lnTo>
                  <a:lnTo>
                    <a:pt x="1622" y="431"/>
                  </a:lnTo>
                  <a:lnTo>
                    <a:pt x="1495" y="305"/>
                  </a:lnTo>
                  <a:lnTo>
                    <a:pt x="1343" y="178"/>
                  </a:lnTo>
                  <a:lnTo>
                    <a:pt x="1191" y="77"/>
                  </a:lnTo>
                  <a:lnTo>
                    <a:pt x="988" y="26"/>
                  </a:lnTo>
                  <a:lnTo>
                    <a:pt x="81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38"/>
            <p:cNvSpPr/>
            <p:nvPr/>
          </p:nvSpPr>
          <p:spPr>
            <a:xfrm>
              <a:off x="5772275" y="1480275"/>
              <a:ext cx="47500" cy="47525"/>
            </a:xfrm>
            <a:custGeom>
              <a:avLst/>
              <a:gdLst/>
              <a:ahLst/>
              <a:cxnLst/>
              <a:rect l="l" t="t" r="r" b="b"/>
              <a:pathLst>
                <a:path w="1900" h="1901" extrusionOk="0">
                  <a:moveTo>
                    <a:pt x="684" y="0"/>
                  </a:moveTo>
                  <a:lnTo>
                    <a:pt x="532" y="51"/>
                  </a:lnTo>
                  <a:lnTo>
                    <a:pt x="406" y="127"/>
                  </a:lnTo>
                  <a:lnTo>
                    <a:pt x="304" y="228"/>
                  </a:lnTo>
                  <a:lnTo>
                    <a:pt x="203" y="355"/>
                  </a:lnTo>
                  <a:lnTo>
                    <a:pt x="102" y="482"/>
                  </a:lnTo>
                  <a:lnTo>
                    <a:pt x="51" y="634"/>
                  </a:lnTo>
                  <a:lnTo>
                    <a:pt x="0" y="786"/>
                  </a:lnTo>
                  <a:lnTo>
                    <a:pt x="0" y="938"/>
                  </a:lnTo>
                  <a:lnTo>
                    <a:pt x="26" y="1140"/>
                  </a:lnTo>
                  <a:lnTo>
                    <a:pt x="76" y="1317"/>
                  </a:lnTo>
                  <a:lnTo>
                    <a:pt x="178" y="1469"/>
                  </a:lnTo>
                  <a:lnTo>
                    <a:pt x="279" y="1621"/>
                  </a:lnTo>
                  <a:lnTo>
                    <a:pt x="431" y="1748"/>
                  </a:lnTo>
                  <a:lnTo>
                    <a:pt x="608" y="1824"/>
                  </a:lnTo>
                  <a:lnTo>
                    <a:pt x="786" y="1900"/>
                  </a:lnTo>
                  <a:lnTo>
                    <a:pt x="1140" y="1900"/>
                  </a:lnTo>
                  <a:lnTo>
                    <a:pt x="1267" y="1875"/>
                  </a:lnTo>
                  <a:lnTo>
                    <a:pt x="1419" y="1799"/>
                  </a:lnTo>
                  <a:lnTo>
                    <a:pt x="1545" y="1723"/>
                  </a:lnTo>
                  <a:lnTo>
                    <a:pt x="1647" y="1647"/>
                  </a:lnTo>
                  <a:lnTo>
                    <a:pt x="1748" y="1520"/>
                  </a:lnTo>
                  <a:lnTo>
                    <a:pt x="1824" y="1419"/>
                  </a:lnTo>
                  <a:lnTo>
                    <a:pt x="1900" y="1267"/>
                  </a:lnTo>
                  <a:lnTo>
                    <a:pt x="1748" y="1317"/>
                  </a:lnTo>
                  <a:lnTo>
                    <a:pt x="1596" y="1317"/>
                  </a:lnTo>
                  <a:lnTo>
                    <a:pt x="1419" y="1292"/>
                  </a:lnTo>
                  <a:lnTo>
                    <a:pt x="1216" y="1242"/>
                  </a:lnTo>
                  <a:lnTo>
                    <a:pt x="1064" y="1140"/>
                  </a:lnTo>
                  <a:lnTo>
                    <a:pt x="912" y="1039"/>
                  </a:lnTo>
                  <a:lnTo>
                    <a:pt x="786" y="887"/>
                  </a:lnTo>
                  <a:lnTo>
                    <a:pt x="710" y="710"/>
                  </a:lnTo>
                  <a:lnTo>
                    <a:pt x="659" y="532"/>
                  </a:lnTo>
                  <a:lnTo>
                    <a:pt x="634" y="330"/>
                  </a:lnTo>
                  <a:lnTo>
                    <a:pt x="634" y="178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38"/>
            <p:cNvSpPr/>
            <p:nvPr/>
          </p:nvSpPr>
          <p:spPr>
            <a:xfrm>
              <a:off x="5522800" y="1479000"/>
              <a:ext cx="44975" cy="42450"/>
            </a:xfrm>
            <a:custGeom>
              <a:avLst/>
              <a:gdLst/>
              <a:ahLst/>
              <a:cxnLst/>
              <a:rect l="l" t="t" r="r" b="b"/>
              <a:pathLst>
                <a:path w="1799" h="1698" extrusionOk="0">
                  <a:moveTo>
                    <a:pt x="811" y="1"/>
                  </a:moveTo>
                  <a:lnTo>
                    <a:pt x="684" y="26"/>
                  </a:lnTo>
                  <a:lnTo>
                    <a:pt x="532" y="51"/>
                  </a:lnTo>
                  <a:lnTo>
                    <a:pt x="405" y="102"/>
                  </a:lnTo>
                  <a:lnTo>
                    <a:pt x="279" y="178"/>
                  </a:lnTo>
                  <a:lnTo>
                    <a:pt x="203" y="279"/>
                  </a:lnTo>
                  <a:lnTo>
                    <a:pt x="127" y="381"/>
                  </a:lnTo>
                  <a:lnTo>
                    <a:pt x="76" y="507"/>
                  </a:lnTo>
                  <a:lnTo>
                    <a:pt x="25" y="659"/>
                  </a:lnTo>
                  <a:lnTo>
                    <a:pt x="0" y="963"/>
                  </a:lnTo>
                  <a:lnTo>
                    <a:pt x="25" y="1141"/>
                  </a:lnTo>
                  <a:lnTo>
                    <a:pt x="76" y="1318"/>
                  </a:lnTo>
                  <a:lnTo>
                    <a:pt x="127" y="1444"/>
                  </a:lnTo>
                  <a:lnTo>
                    <a:pt x="228" y="1546"/>
                  </a:lnTo>
                  <a:lnTo>
                    <a:pt x="355" y="1622"/>
                  </a:lnTo>
                  <a:lnTo>
                    <a:pt x="507" y="1672"/>
                  </a:lnTo>
                  <a:lnTo>
                    <a:pt x="684" y="1698"/>
                  </a:lnTo>
                  <a:lnTo>
                    <a:pt x="1140" y="1698"/>
                  </a:lnTo>
                  <a:lnTo>
                    <a:pt x="1393" y="1672"/>
                  </a:lnTo>
                  <a:lnTo>
                    <a:pt x="1494" y="1622"/>
                  </a:lnTo>
                  <a:lnTo>
                    <a:pt x="1570" y="1571"/>
                  </a:lnTo>
                  <a:lnTo>
                    <a:pt x="1646" y="1470"/>
                  </a:lnTo>
                  <a:lnTo>
                    <a:pt x="1722" y="1368"/>
                  </a:lnTo>
                  <a:lnTo>
                    <a:pt x="1773" y="1191"/>
                  </a:lnTo>
                  <a:lnTo>
                    <a:pt x="1798" y="989"/>
                  </a:lnTo>
                  <a:lnTo>
                    <a:pt x="1773" y="786"/>
                  </a:lnTo>
                  <a:lnTo>
                    <a:pt x="1722" y="609"/>
                  </a:lnTo>
                  <a:lnTo>
                    <a:pt x="1621" y="431"/>
                  </a:lnTo>
                  <a:lnTo>
                    <a:pt x="1520" y="305"/>
                  </a:lnTo>
                  <a:lnTo>
                    <a:pt x="1368" y="178"/>
                  </a:lnTo>
                  <a:lnTo>
                    <a:pt x="1191" y="77"/>
                  </a:lnTo>
                  <a:lnTo>
                    <a:pt x="1013" y="26"/>
                  </a:lnTo>
                  <a:lnTo>
                    <a:pt x="81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38"/>
            <p:cNvSpPr/>
            <p:nvPr/>
          </p:nvSpPr>
          <p:spPr>
            <a:xfrm>
              <a:off x="5519000" y="1480275"/>
              <a:ext cx="47500" cy="47525"/>
            </a:xfrm>
            <a:custGeom>
              <a:avLst/>
              <a:gdLst/>
              <a:ahLst/>
              <a:cxnLst/>
              <a:rect l="l" t="t" r="r" b="b"/>
              <a:pathLst>
                <a:path w="1900" h="1901" extrusionOk="0">
                  <a:moveTo>
                    <a:pt x="684" y="0"/>
                  </a:moveTo>
                  <a:lnTo>
                    <a:pt x="532" y="51"/>
                  </a:lnTo>
                  <a:lnTo>
                    <a:pt x="405" y="127"/>
                  </a:lnTo>
                  <a:lnTo>
                    <a:pt x="279" y="228"/>
                  </a:lnTo>
                  <a:lnTo>
                    <a:pt x="177" y="355"/>
                  </a:lnTo>
                  <a:lnTo>
                    <a:pt x="101" y="482"/>
                  </a:lnTo>
                  <a:lnTo>
                    <a:pt x="51" y="634"/>
                  </a:lnTo>
                  <a:lnTo>
                    <a:pt x="0" y="786"/>
                  </a:lnTo>
                  <a:lnTo>
                    <a:pt x="0" y="938"/>
                  </a:lnTo>
                  <a:lnTo>
                    <a:pt x="25" y="1140"/>
                  </a:lnTo>
                  <a:lnTo>
                    <a:pt x="76" y="1317"/>
                  </a:lnTo>
                  <a:lnTo>
                    <a:pt x="152" y="1469"/>
                  </a:lnTo>
                  <a:lnTo>
                    <a:pt x="279" y="1621"/>
                  </a:lnTo>
                  <a:lnTo>
                    <a:pt x="431" y="1748"/>
                  </a:lnTo>
                  <a:lnTo>
                    <a:pt x="583" y="1824"/>
                  </a:lnTo>
                  <a:lnTo>
                    <a:pt x="785" y="1900"/>
                  </a:lnTo>
                  <a:lnTo>
                    <a:pt x="1115" y="1900"/>
                  </a:lnTo>
                  <a:lnTo>
                    <a:pt x="1267" y="1875"/>
                  </a:lnTo>
                  <a:lnTo>
                    <a:pt x="1419" y="1799"/>
                  </a:lnTo>
                  <a:lnTo>
                    <a:pt x="1545" y="1723"/>
                  </a:lnTo>
                  <a:lnTo>
                    <a:pt x="1646" y="1647"/>
                  </a:lnTo>
                  <a:lnTo>
                    <a:pt x="1748" y="1520"/>
                  </a:lnTo>
                  <a:lnTo>
                    <a:pt x="1824" y="1419"/>
                  </a:lnTo>
                  <a:lnTo>
                    <a:pt x="1900" y="1267"/>
                  </a:lnTo>
                  <a:lnTo>
                    <a:pt x="1748" y="1317"/>
                  </a:lnTo>
                  <a:lnTo>
                    <a:pt x="1596" y="1317"/>
                  </a:lnTo>
                  <a:lnTo>
                    <a:pt x="1393" y="1292"/>
                  </a:lnTo>
                  <a:lnTo>
                    <a:pt x="1216" y="1242"/>
                  </a:lnTo>
                  <a:lnTo>
                    <a:pt x="1064" y="1140"/>
                  </a:lnTo>
                  <a:lnTo>
                    <a:pt x="912" y="1039"/>
                  </a:lnTo>
                  <a:lnTo>
                    <a:pt x="785" y="887"/>
                  </a:lnTo>
                  <a:lnTo>
                    <a:pt x="709" y="710"/>
                  </a:lnTo>
                  <a:lnTo>
                    <a:pt x="633" y="532"/>
                  </a:lnTo>
                  <a:lnTo>
                    <a:pt x="633" y="330"/>
                  </a:lnTo>
                  <a:lnTo>
                    <a:pt x="633" y="178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38"/>
            <p:cNvSpPr/>
            <p:nvPr/>
          </p:nvSpPr>
          <p:spPr>
            <a:xfrm>
              <a:off x="5614600" y="1453675"/>
              <a:ext cx="115275" cy="114650"/>
            </a:xfrm>
            <a:custGeom>
              <a:avLst/>
              <a:gdLst/>
              <a:ahLst/>
              <a:cxnLst/>
              <a:rect l="l" t="t" r="r" b="b"/>
              <a:pathLst>
                <a:path w="4611" h="4586" extrusionOk="0">
                  <a:moveTo>
                    <a:pt x="2154" y="1"/>
                  </a:moveTo>
                  <a:lnTo>
                    <a:pt x="2103" y="26"/>
                  </a:lnTo>
                  <a:lnTo>
                    <a:pt x="1394" y="609"/>
                  </a:lnTo>
                  <a:lnTo>
                    <a:pt x="1318" y="659"/>
                  </a:lnTo>
                  <a:lnTo>
                    <a:pt x="431" y="837"/>
                  </a:lnTo>
                  <a:lnTo>
                    <a:pt x="355" y="862"/>
                  </a:lnTo>
                  <a:lnTo>
                    <a:pt x="330" y="912"/>
                  </a:lnTo>
                  <a:lnTo>
                    <a:pt x="279" y="963"/>
                  </a:lnTo>
                  <a:lnTo>
                    <a:pt x="279" y="1039"/>
                  </a:lnTo>
                  <a:lnTo>
                    <a:pt x="279" y="1951"/>
                  </a:lnTo>
                  <a:lnTo>
                    <a:pt x="279" y="2027"/>
                  </a:lnTo>
                  <a:lnTo>
                    <a:pt x="26" y="2787"/>
                  </a:lnTo>
                  <a:lnTo>
                    <a:pt x="1" y="2863"/>
                  </a:lnTo>
                  <a:lnTo>
                    <a:pt x="1" y="2913"/>
                  </a:lnTo>
                  <a:lnTo>
                    <a:pt x="26" y="2989"/>
                  </a:lnTo>
                  <a:lnTo>
                    <a:pt x="77" y="3040"/>
                  </a:lnTo>
                  <a:lnTo>
                    <a:pt x="761" y="3572"/>
                  </a:lnTo>
                  <a:lnTo>
                    <a:pt x="811" y="3623"/>
                  </a:lnTo>
                  <a:lnTo>
                    <a:pt x="1090" y="4458"/>
                  </a:lnTo>
                  <a:lnTo>
                    <a:pt x="1115" y="4534"/>
                  </a:lnTo>
                  <a:lnTo>
                    <a:pt x="1166" y="4560"/>
                  </a:lnTo>
                  <a:lnTo>
                    <a:pt x="1242" y="4585"/>
                  </a:lnTo>
                  <a:lnTo>
                    <a:pt x="1292" y="4585"/>
                  </a:lnTo>
                  <a:lnTo>
                    <a:pt x="2179" y="4306"/>
                  </a:lnTo>
                  <a:lnTo>
                    <a:pt x="2280" y="4306"/>
                  </a:lnTo>
                  <a:lnTo>
                    <a:pt x="3091" y="4484"/>
                  </a:lnTo>
                  <a:lnTo>
                    <a:pt x="3167" y="4484"/>
                  </a:lnTo>
                  <a:lnTo>
                    <a:pt x="3217" y="4458"/>
                  </a:lnTo>
                  <a:lnTo>
                    <a:pt x="3268" y="4433"/>
                  </a:lnTo>
                  <a:lnTo>
                    <a:pt x="3319" y="4382"/>
                  </a:lnTo>
                  <a:lnTo>
                    <a:pt x="3623" y="4002"/>
                  </a:lnTo>
                  <a:lnTo>
                    <a:pt x="3749" y="3699"/>
                  </a:lnTo>
                  <a:lnTo>
                    <a:pt x="3800" y="3648"/>
                  </a:lnTo>
                  <a:lnTo>
                    <a:pt x="4534" y="3091"/>
                  </a:lnTo>
                  <a:lnTo>
                    <a:pt x="4585" y="3040"/>
                  </a:lnTo>
                  <a:lnTo>
                    <a:pt x="4610" y="2964"/>
                  </a:lnTo>
                  <a:lnTo>
                    <a:pt x="4610" y="2913"/>
                  </a:lnTo>
                  <a:lnTo>
                    <a:pt x="4585" y="2837"/>
                  </a:lnTo>
                  <a:lnTo>
                    <a:pt x="4180" y="2027"/>
                  </a:lnTo>
                  <a:lnTo>
                    <a:pt x="4154" y="1951"/>
                  </a:lnTo>
                  <a:lnTo>
                    <a:pt x="4180" y="1039"/>
                  </a:lnTo>
                  <a:lnTo>
                    <a:pt x="4154" y="963"/>
                  </a:lnTo>
                  <a:lnTo>
                    <a:pt x="4129" y="912"/>
                  </a:lnTo>
                  <a:lnTo>
                    <a:pt x="4078" y="862"/>
                  </a:lnTo>
                  <a:lnTo>
                    <a:pt x="4028" y="837"/>
                  </a:lnTo>
                  <a:lnTo>
                    <a:pt x="3141" y="659"/>
                  </a:lnTo>
                  <a:lnTo>
                    <a:pt x="3040" y="609"/>
                  </a:lnTo>
                  <a:lnTo>
                    <a:pt x="2356" y="26"/>
                  </a:lnTo>
                  <a:lnTo>
                    <a:pt x="228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38"/>
            <p:cNvSpPr/>
            <p:nvPr/>
          </p:nvSpPr>
          <p:spPr>
            <a:xfrm>
              <a:off x="5650075" y="1490400"/>
              <a:ext cx="44325" cy="41825"/>
            </a:xfrm>
            <a:custGeom>
              <a:avLst/>
              <a:gdLst/>
              <a:ahLst/>
              <a:cxnLst/>
              <a:rect l="l" t="t" r="r" b="b"/>
              <a:pathLst>
                <a:path w="1773" h="1673" extrusionOk="0">
                  <a:moveTo>
                    <a:pt x="659" y="1"/>
                  </a:moveTo>
                  <a:lnTo>
                    <a:pt x="507" y="26"/>
                  </a:lnTo>
                  <a:lnTo>
                    <a:pt x="380" y="77"/>
                  </a:lnTo>
                  <a:lnTo>
                    <a:pt x="279" y="153"/>
                  </a:lnTo>
                  <a:lnTo>
                    <a:pt x="177" y="254"/>
                  </a:lnTo>
                  <a:lnTo>
                    <a:pt x="101" y="381"/>
                  </a:lnTo>
                  <a:lnTo>
                    <a:pt x="51" y="482"/>
                  </a:lnTo>
                  <a:lnTo>
                    <a:pt x="25" y="634"/>
                  </a:lnTo>
                  <a:lnTo>
                    <a:pt x="0" y="938"/>
                  </a:lnTo>
                  <a:lnTo>
                    <a:pt x="0" y="1140"/>
                  </a:lnTo>
                  <a:lnTo>
                    <a:pt x="51" y="1292"/>
                  </a:lnTo>
                  <a:lnTo>
                    <a:pt x="127" y="1419"/>
                  </a:lnTo>
                  <a:lnTo>
                    <a:pt x="228" y="1520"/>
                  </a:lnTo>
                  <a:lnTo>
                    <a:pt x="329" y="1596"/>
                  </a:lnTo>
                  <a:lnTo>
                    <a:pt x="481" y="1647"/>
                  </a:lnTo>
                  <a:lnTo>
                    <a:pt x="659" y="1672"/>
                  </a:lnTo>
                  <a:lnTo>
                    <a:pt x="1140" y="1672"/>
                  </a:lnTo>
                  <a:lnTo>
                    <a:pt x="1368" y="1647"/>
                  </a:lnTo>
                  <a:lnTo>
                    <a:pt x="1469" y="1596"/>
                  </a:lnTo>
                  <a:lnTo>
                    <a:pt x="1570" y="1546"/>
                  </a:lnTo>
                  <a:lnTo>
                    <a:pt x="1646" y="1470"/>
                  </a:lnTo>
                  <a:lnTo>
                    <a:pt x="1697" y="1343"/>
                  </a:lnTo>
                  <a:lnTo>
                    <a:pt x="1773" y="1166"/>
                  </a:lnTo>
                  <a:lnTo>
                    <a:pt x="1773" y="963"/>
                  </a:lnTo>
                  <a:lnTo>
                    <a:pt x="1773" y="761"/>
                  </a:lnTo>
                  <a:lnTo>
                    <a:pt x="1697" y="583"/>
                  </a:lnTo>
                  <a:lnTo>
                    <a:pt x="1621" y="431"/>
                  </a:lnTo>
                  <a:lnTo>
                    <a:pt x="1494" y="279"/>
                  </a:lnTo>
                  <a:lnTo>
                    <a:pt x="1342" y="153"/>
                  </a:lnTo>
                  <a:lnTo>
                    <a:pt x="1190" y="77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38"/>
            <p:cNvSpPr/>
            <p:nvPr/>
          </p:nvSpPr>
          <p:spPr>
            <a:xfrm>
              <a:off x="5610800" y="1503700"/>
              <a:ext cx="94375" cy="65875"/>
            </a:xfrm>
            <a:custGeom>
              <a:avLst/>
              <a:gdLst/>
              <a:ahLst/>
              <a:cxnLst/>
              <a:rect l="l" t="t" r="r" b="b"/>
              <a:pathLst>
                <a:path w="3775" h="2635" extrusionOk="0">
                  <a:moveTo>
                    <a:pt x="431" y="1"/>
                  </a:moveTo>
                  <a:lnTo>
                    <a:pt x="431" y="26"/>
                  </a:lnTo>
                  <a:lnTo>
                    <a:pt x="26" y="836"/>
                  </a:lnTo>
                  <a:lnTo>
                    <a:pt x="1" y="912"/>
                  </a:lnTo>
                  <a:lnTo>
                    <a:pt x="1" y="963"/>
                  </a:lnTo>
                  <a:lnTo>
                    <a:pt x="26" y="1039"/>
                  </a:lnTo>
                  <a:lnTo>
                    <a:pt x="77" y="1090"/>
                  </a:lnTo>
                  <a:lnTo>
                    <a:pt x="786" y="1647"/>
                  </a:lnTo>
                  <a:lnTo>
                    <a:pt x="837" y="1698"/>
                  </a:lnTo>
                  <a:lnTo>
                    <a:pt x="1216" y="2533"/>
                  </a:lnTo>
                  <a:lnTo>
                    <a:pt x="1267" y="2584"/>
                  </a:lnTo>
                  <a:lnTo>
                    <a:pt x="1318" y="2635"/>
                  </a:lnTo>
                  <a:lnTo>
                    <a:pt x="1444" y="2635"/>
                  </a:lnTo>
                  <a:lnTo>
                    <a:pt x="2331" y="2432"/>
                  </a:lnTo>
                  <a:lnTo>
                    <a:pt x="2432" y="2432"/>
                  </a:lnTo>
                  <a:lnTo>
                    <a:pt x="3293" y="2635"/>
                  </a:lnTo>
                  <a:lnTo>
                    <a:pt x="3445" y="2635"/>
                  </a:lnTo>
                  <a:lnTo>
                    <a:pt x="3496" y="2584"/>
                  </a:lnTo>
                  <a:lnTo>
                    <a:pt x="3521" y="2533"/>
                  </a:lnTo>
                  <a:lnTo>
                    <a:pt x="3775" y="2001"/>
                  </a:lnTo>
                  <a:lnTo>
                    <a:pt x="3775" y="2001"/>
                  </a:lnTo>
                  <a:lnTo>
                    <a:pt x="3445" y="2077"/>
                  </a:lnTo>
                  <a:lnTo>
                    <a:pt x="2888" y="2077"/>
                  </a:lnTo>
                  <a:lnTo>
                    <a:pt x="2635" y="2052"/>
                  </a:lnTo>
                  <a:lnTo>
                    <a:pt x="2407" y="2001"/>
                  </a:lnTo>
                  <a:lnTo>
                    <a:pt x="2204" y="1925"/>
                  </a:lnTo>
                  <a:lnTo>
                    <a:pt x="1976" y="1850"/>
                  </a:lnTo>
                  <a:lnTo>
                    <a:pt x="1774" y="1748"/>
                  </a:lnTo>
                  <a:lnTo>
                    <a:pt x="1596" y="1622"/>
                  </a:lnTo>
                  <a:lnTo>
                    <a:pt x="1394" y="1495"/>
                  </a:lnTo>
                  <a:lnTo>
                    <a:pt x="1242" y="1343"/>
                  </a:lnTo>
                  <a:lnTo>
                    <a:pt x="1064" y="1191"/>
                  </a:lnTo>
                  <a:lnTo>
                    <a:pt x="938" y="1014"/>
                  </a:lnTo>
                  <a:lnTo>
                    <a:pt x="811" y="836"/>
                  </a:lnTo>
                  <a:lnTo>
                    <a:pt x="685" y="634"/>
                  </a:lnTo>
                  <a:lnTo>
                    <a:pt x="583" y="431"/>
                  </a:lnTo>
                  <a:lnTo>
                    <a:pt x="507" y="229"/>
                  </a:lnTo>
                  <a:lnTo>
                    <a:pt x="43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38"/>
            <p:cNvSpPr/>
            <p:nvPr/>
          </p:nvSpPr>
          <p:spPr>
            <a:xfrm>
              <a:off x="5446800" y="1314375"/>
              <a:ext cx="248875" cy="344475"/>
            </a:xfrm>
            <a:custGeom>
              <a:avLst/>
              <a:gdLst/>
              <a:ahLst/>
              <a:cxnLst/>
              <a:rect l="l" t="t" r="r" b="b"/>
              <a:pathLst>
                <a:path w="9955" h="13779" extrusionOk="0">
                  <a:moveTo>
                    <a:pt x="1318" y="1"/>
                  </a:moveTo>
                  <a:lnTo>
                    <a:pt x="1039" y="26"/>
                  </a:lnTo>
                  <a:lnTo>
                    <a:pt x="811" y="102"/>
                  </a:lnTo>
                  <a:lnTo>
                    <a:pt x="583" y="229"/>
                  </a:lnTo>
                  <a:lnTo>
                    <a:pt x="381" y="380"/>
                  </a:lnTo>
                  <a:lnTo>
                    <a:pt x="229" y="583"/>
                  </a:lnTo>
                  <a:lnTo>
                    <a:pt x="102" y="811"/>
                  </a:lnTo>
                  <a:lnTo>
                    <a:pt x="26" y="1064"/>
                  </a:lnTo>
                  <a:lnTo>
                    <a:pt x="1" y="1318"/>
                  </a:lnTo>
                  <a:lnTo>
                    <a:pt x="1" y="12462"/>
                  </a:lnTo>
                  <a:lnTo>
                    <a:pt x="26" y="12740"/>
                  </a:lnTo>
                  <a:lnTo>
                    <a:pt x="102" y="12968"/>
                  </a:lnTo>
                  <a:lnTo>
                    <a:pt x="229" y="13196"/>
                  </a:lnTo>
                  <a:lnTo>
                    <a:pt x="381" y="13399"/>
                  </a:lnTo>
                  <a:lnTo>
                    <a:pt x="583" y="13551"/>
                  </a:lnTo>
                  <a:lnTo>
                    <a:pt x="811" y="13678"/>
                  </a:lnTo>
                  <a:lnTo>
                    <a:pt x="1039" y="13754"/>
                  </a:lnTo>
                  <a:lnTo>
                    <a:pt x="1318" y="13779"/>
                  </a:lnTo>
                  <a:lnTo>
                    <a:pt x="9701" y="13779"/>
                  </a:lnTo>
                  <a:lnTo>
                    <a:pt x="9803" y="13754"/>
                  </a:lnTo>
                  <a:lnTo>
                    <a:pt x="9879" y="13703"/>
                  </a:lnTo>
                  <a:lnTo>
                    <a:pt x="9955" y="13602"/>
                  </a:lnTo>
                  <a:lnTo>
                    <a:pt x="9955" y="13500"/>
                  </a:lnTo>
                  <a:lnTo>
                    <a:pt x="9955" y="13399"/>
                  </a:lnTo>
                  <a:lnTo>
                    <a:pt x="9879" y="13323"/>
                  </a:lnTo>
                  <a:lnTo>
                    <a:pt x="9803" y="13272"/>
                  </a:lnTo>
                  <a:lnTo>
                    <a:pt x="9701" y="13247"/>
                  </a:lnTo>
                  <a:lnTo>
                    <a:pt x="1318" y="13247"/>
                  </a:lnTo>
                  <a:lnTo>
                    <a:pt x="1166" y="13222"/>
                  </a:lnTo>
                  <a:lnTo>
                    <a:pt x="1014" y="13196"/>
                  </a:lnTo>
                  <a:lnTo>
                    <a:pt x="862" y="13120"/>
                  </a:lnTo>
                  <a:lnTo>
                    <a:pt x="761" y="13019"/>
                  </a:lnTo>
                  <a:lnTo>
                    <a:pt x="659" y="12892"/>
                  </a:lnTo>
                  <a:lnTo>
                    <a:pt x="583" y="12766"/>
                  </a:lnTo>
                  <a:lnTo>
                    <a:pt x="533" y="12614"/>
                  </a:lnTo>
                  <a:lnTo>
                    <a:pt x="533" y="12462"/>
                  </a:lnTo>
                  <a:lnTo>
                    <a:pt x="533" y="1318"/>
                  </a:lnTo>
                  <a:lnTo>
                    <a:pt x="533" y="1166"/>
                  </a:lnTo>
                  <a:lnTo>
                    <a:pt x="583" y="1014"/>
                  </a:lnTo>
                  <a:lnTo>
                    <a:pt x="659" y="887"/>
                  </a:lnTo>
                  <a:lnTo>
                    <a:pt x="761" y="760"/>
                  </a:lnTo>
                  <a:lnTo>
                    <a:pt x="862" y="659"/>
                  </a:lnTo>
                  <a:lnTo>
                    <a:pt x="1014" y="583"/>
                  </a:lnTo>
                  <a:lnTo>
                    <a:pt x="1166" y="558"/>
                  </a:lnTo>
                  <a:lnTo>
                    <a:pt x="1318" y="532"/>
                  </a:lnTo>
                  <a:lnTo>
                    <a:pt x="2230" y="532"/>
                  </a:lnTo>
                  <a:lnTo>
                    <a:pt x="2331" y="507"/>
                  </a:lnTo>
                  <a:lnTo>
                    <a:pt x="2407" y="456"/>
                  </a:lnTo>
                  <a:lnTo>
                    <a:pt x="2483" y="380"/>
                  </a:lnTo>
                  <a:lnTo>
                    <a:pt x="2483" y="279"/>
                  </a:lnTo>
                  <a:lnTo>
                    <a:pt x="2483" y="178"/>
                  </a:lnTo>
                  <a:lnTo>
                    <a:pt x="2407" y="77"/>
                  </a:lnTo>
                  <a:lnTo>
                    <a:pt x="2331" y="26"/>
                  </a:lnTo>
                  <a:lnTo>
                    <a:pt x="223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38"/>
            <p:cNvSpPr/>
            <p:nvPr/>
          </p:nvSpPr>
          <p:spPr>
            <a:xfrm>
              <a:off x="5528500" y="1314375"/>
              <a:ext cx="364725" cy="344475"/>
            </a:xfrm>
            <a:custGeom>
              <a:avLst/>
              <a:gdLst/>
              <a:ahLst/>
              <a:cxnLst/>
              <a:rect l="l" t="t" r="r" b="b"/>
              <a:pathLst>
                <a:path w="14589" h="13779" extrusionOk="0">
                  <a:moveTo>
                    <a:pt x="253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5" y="178"/>
                  </a:lnTo>
                  <a:lnTo>
                    <a:pt x="0" y="279"/>
                  </a:lnTo>
                  <a:lnTo>
                    <a:pt x="25" y="380"/>
                  </a:lnTo>
                  <a:lnTo>
                    <a:pt x="76" y="456"/>
                  </a:lnTo>
                  <a:lnTo>
                    <a:pt x="152" y="507"/>
                  </a:lnTo>
                  <a:lnTo>
                    <a:pt x="253" y="532"/>
                  </a:lnTo>
                  <a:lnTo>
                    <a:pt x="13297" y="532"/>
                  </a:lnTo>
                  <a:lnTo>
                    <a:pt x="13449" y="558"/>
                  </a:lnTo>
                  <a:lnTo>
                    <a:pt x="13601" y="583"/>
                  </a:lnTo>
                  <a:lnTo>
                    <a:pt x="13728" y="659"/>
                  </a:lnTo>
                  <a:lnTo>
                    <a:pt x="13854" y="760"/>
                  </a:lnTo>
                  <a:lnTo>
                    <a:pt x="13930" y="887"/>
                  </a:lnTo>
                  <a:lnTo>
                    <a:pt x="14006" y="1014"/>
                  </a:lnTo>
                  <a:lnTo>
                    <a:pt x="14057" y="1166"/>
                  </a:lnTo>
                  <a:lnTo>
                    <a:pt x="14082" y="1318"/>
                  </a:lnTo>
                  <a:lnTo>
                    <a:pt x="14082" y="12462"/>
                  </a:lnTo>
                  <a:lnTo>
                    <a:pt x="14057" y="12614"/>
                  </a:lnTo>
                  <a:lnTo>
                    <a:pt x="14006" y="12766"/>
                  </a:lnTo>
                  <a:lnTo>
                    <a:pt x="13930" y="12892"/>
                  </a:lnTo>
                  <a:lnTo>
                    <a:pt x="13854" y="13019"/>
                  </a:lnTo>
                  <a:lnTo>
                    <a:pt x="13728" y="13120"/>
                  </a:lnTo>
                  <a:lnTo>
                    <a:pt x="13601" y="13196"/>
                  </a:lnTo>
                  <a:lnTo>
                    <a:pt x="13449" y="13222"/>
                  </a:lnTo>
                  <a:lnTo>
                    <a:pt x="13297" y="13247"/>
                  </a:lnTo>
                  <a:lnTo>
                    <a:pt x="7649" y="13247"/>
                  </a:lnTo>
                  <a:lnTo>
                    <a:pt x="7548" y="13272"/>
                  </a:lnTo>
                  <a:lnTo>
                    <a:pt x="7472" y="13323"/>
                  </a:lnTo>
                  <a:lnTo>
                    <a:pt x="7421" y="13399"/>
                  </a:lnTo>
                  <a:lnTo>
                    <a:pt x="7396" y="13500"/>
                  </a:lnTo>
                  <a:lnTo>
                    <a:pt x="7421" y="13602"/>
                  </a:lnTo>
                  <a:lnTo>
                    <a:pt x="7472" y="13703"/>
                  </a:lnTo>
                  <a:lnTo>
                    <a:pt x="7548" y="13754"/>
                  </a:lnTo>
                  <a:lnTo>
                    <a:pt x="7649" y="13779"/>
                  </a:lnTo>
                  <a:lnTo>
                    <a:pt x="13297" y="13779"/>
                  </a:lnTo>
                  <a:lnTo>
                    <a:pt x="13551" y="13754"/>
                  </a:lnTo>
                  <a:lnTo>
                    <a:pt x="13804" y="13678"/>
                  </a:lnTo>
                  <a:lnTo>
                    <a:pt x="14032" y="13551"/>
                  </a:lnTo>
                  <a:lnTo>
                    <a:pt x="14209" y="13399"/>
                  </a:lnTo>
                  <a:lnTo>
                    <a:pt x="14386" y="13196"/>
                  </a:lnTo>
                  <a:lnTo>
                    <a:pt x="14488" y="12968"/>
                  </a:lnTo>
                  <a:lnTo>
                    <a:pt x="14564" y="12740"/>
                  </a:lnTo>
                  <a:lnTo>
                    <a:pt x="14589" y="12462"/>
                  </a:lnTo>
                  <a:lnTo>
                    <a:pt x="14589" y="1318"/>
                  </a:lnTo>
                  <a:lnTo>
                    <a:pt x="14564" y="1064"/>
                  </a:lnTo>
                  <a:lnTo>
                    <a:pt x="14488" y="811"/>
                  </a:lnTo>
                  <a:lnTo>
                    <a:pt x="14386" y="583"/>
                  </a:lnTo>
                  <a:lnTo>
                    <a:pt x="14209" y="380"/>
                  </a:lnTo>
                  <a:lnTo>
                    <a:pt x="14032" y="229"/>
                  </a:lnTo>
                  <a:lnTo>
                    <a:pt x="13804" y="102"/>
                  </a:lnTo>
                  <a:lnTo>
                    <a:pt x="13551" y="26"/>
                  </a:lnTo>
                  <a:lnTo>
                    <a:pt x="132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38"/>
            <p:cNvSpPr/>
            <p:nvPr/>
          </p:nvSpPr>
          <p:spPr>
            <a:xfrm>
              <a:off x="5481625" y="1349200"/>
              <a:ext cx="376775" cy="274825"/>
            </a:xfrm>
            <a:custGeom>
              <a:avLst/>
              <a:gdLst/>
              <a:ahLst/>
              <a:cxnLst/>
              <a:rect l="l" t="t" r="r" b="b"/>
              <a:pathLst>
                <a:path w="15071" h="10993" extrusionOk="0">
                  <a:moveTo>
                    <a:pt x="279" y="1"/>
                  </a:moveTo>
                  <a:lnTo>
                    <a:pt x="178" y="26"/>
                  </a:lnTo>
                  <a:lnTo>
                    <a:pt x="77" y="77"/>
                  </a:lnTo>
                  <a:lnTo>
                    <a:pt x="26" y="178"/>
                  </a:lnTo>
                  <a:lnTo>
                    <a:pt x="1" y="279"/>
                  </a:lnTo>
                  <a:lnTo>
                    <a:pt x="1" y="10714"/>
                  </a:lnTo>
                  <a:lnTo>
                    <a:pt x="26" y="10816"/>
                  </a:lnTo>
                  <a:lnTo>
                    <a:pt x="77" y="10917"/>
                  </a:lnTo>
                  <a:lnTo>
                    <a:pt x="178" y="10968"/>
                  </a:lnTo>
                  <a:lnTo>
                    <a:pt x="279" y="10993"/>
                  </a:lnTo>
                  <a:lnTo>
                    <a:pt x="14818" y="10993"/>
                  </a:lnTo>
                  <a:lnTo>
                    <a:pt x="14919" y="10968"/>
                  </a:lnTo>
                  <a:lnTo>
                    <a:pt x="14995" y="10917"/>
                  </a:lnTo>
                  <a:lnTo>
                    <a:pt x="15071" y="10816"/>
                  </a:lnTo>
                  <a:lnTo>
                    <a:pt x="15071" y="10714"/>
                  </a:lnTo>
                  <a:lnTo>
                    <a:pt x="15071" y="9271"/>
                  </a:lnTo>
                  <a:lnTo>
                    <a:pt x="15071" y="9169"/>
                  </a:lnTo>
                  <a:lnTo>
                    <a:pt x="14995" y="9093"/>
                  </a:lnTo>
                  <a:lnTo>
                    <a:pt x="14919" y="9017"/>
                  </a:lnTo>
                  <a:lnTo>
                    <a:pt x="14818" y="8992"/>
                  </a:lnTo>
                  <a:lnTo>
                    <a:pt x="14716" y="9017"/>
                  </a:lnTo>
                  <a:lnTo>
                    <a:pt x="14640" y="9093"/>
                  </a:lnTo>
                  <a:lnTo>
                    <a:pt x="14564" y="9169"/>
                  </a:lnTo>
                  <a:lnTo>
                    <a:pt x="14564" y="9271"/>
                  </a:lnTo>
                  <a:lnTo>
                    <a:pt x="14564" y="10461"/>
                  </a:lnTo>
                  <a:lnTo>
                    <a:pt x="533" y="10461"/>
                  </a:lnTo>
                  <a:lnTo>
                    <a:pt x="533" y="532"/>
                  </a:lnTo>
                  <a:lnTo>
                    <a:pt x="14564" y="532"/>
                  </a:lnTo>
                  <a:lnTo>
                    <a:pt x="14564" y="8055"/>
                  </a:lnTo>
                  <a:lnTo>
                    <a:pt x="14564" y="8156"/>
                  </a:lnTo>
                  <a:lnTo>
                    <a:pt x="14640" y="8232"/>
                  </a:lnTo>
                  <a:lnTo>
                    <a:pt x="14716" y="8283"/>
                  </a:lnTo>
                  <a:lnTo>
                    <a:pt x="14818" y="8308"/>
                  </a:lnTo>
                  <a:lnTo>
                    <a:pt x="14919" y="8283"/>
                  </a:lnTo>
                  <a:lnTo>
                    <a:pt x="14995" y="8232"/>
                  </a:lnTo>
                  <a:lnTo>
                    <a:pt x="15071" y="8156"/>
                  </a:lnTo>
                  <a:lnTo>
                    <a:pt x="15071" y="8055"/>
                  </a:lnTo>
                  <a:lnTo>
                    <a:pt x="15071" y="279"/>
                  </a:lnTo>
                  <a:lnTo>
                    <a:pt x="15071" y="178"/>
                  </a:lnTo>
                  <a:lnTo>
                    <a:pt x="14995" y="77"/>
                  </a:lnTo>
                  <a:lnTo>
                    <a:pt x="14919" y="26"/>
                  </a:lnTo>
                  <a:lnTo>
                    <a:pt x="148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8"/>
            <p:cNvSpPr/>
            <p:nvPr/>
          </p:nvSpPr>
          <p:spPr>
            <a:xfrm>
              <a:off x="5569025" y="1446725"/>
              <a:ext cx="202000" cy="155150"/>
            </a:xfrm>
            <a:custGeom>
              <a:avLst/>
              <a:gdLst/>
              <a:ahLst/>
              <a:cxnLst/>
              <a:rect l="l" t="t" r="r" b="b"/>
              <a:pathLst>
                <a:path w="8080" h="6206" extrusionOk="0">
                  <a:moveTo>
                    <a:pt x="4053" y="557"/>
                  </a:moveTo>
                  <a:lnTo>
                    <a:pt x="4711" y="1089"/>
                  </a:lnTo>
                  <a:lnTo>
                    <a:pt x="4787" y="1165"/>
                  </a:lnTo>
                  <a:lnTo>
                    <a:pt x="4888" y="1190"/>
                  </a:lnTo>
                  <a:lnTo>
                    <a:pt x="5724" y="1368"/>
                  </a:lnTo>
                  <a:lnTo>
                    <a:pt x="5724" y="2204"/>
                  </a:lnTo>
                  <a:lnTo>
                    <a:pt x="5724" y="2330"/>
                  </a:lnTo>
                  <a:lnTo>
                    <a:pt x="5775" y="2432"/>
                  </a:lnTo>
                  <a:lnTo>
                    <a:pt x="6155" y="3191"/>
                  </a:lnTo>
                  <a:lnTo>
                    <a:pt x="5471" y="3698"/>
                  </a:lnTo>
                  <a:lnTo>
                    <a:pt x="5395" y="3774"/>
                  </a:lnTo>
                  <a:lnTo>
                    <a:pt x="5344" y="3875"/>
                  </a:lnTo>
                  <a:lnTo>
                    <a:pt x="4990" y="4660"/>
                  </a:lnTo>
                  <a:lnTo>
                    <a:pt x="4154" y="4458"/>
                  </a:lnTo>
                  <a:lnTo>
                    <a:pt x="4053" y="4432"/>
                  </a:lnTo>
                  <a:lnTo>
                    <a:pt x="3926" y="4458"/>
                  </a:lnTo>
                  <a:lnTo>
                    <a:pt x="3115" y="4660"/>
                  </a:lnTo>
                  <a:lnTo>
                    <a:pt x="2761" y="3875"/>
                  </a:lnTo>
                  <a:lnTo>
                    <a:pt x="2710" y="3774"/>
                  </a:lnTo>
                  <a:lnTo>
                    <a:pt x="2609" y="3698"/>
                  </a:lnTo>
                  <a:lnTo>
                    <a:pt x="1950" y="3191"/>
                  </a:lnTo>
                  <a:lnTo>
                    <a:pt x="2330" y="2432"/>
                  </a:lnTo>
                  <a:lnTo>
                    <a:pt x="2356" y="2330"/>
                  </a:lnTo>
                  <a:lnTo>
                    <a:pt x="2381" y="2204"/>
                  </a:lnTo>
                  <a:lnTo>
                    <a:pt x="2356" y="1368"/>
                  </a:lnTo>
                  <a:lnTo>
                    <a:pt x="3191" y="1190"/>
                  </a:lnTo>
                  <a:lnTo>
                    <a:pt x="3293" y="1165"/>
                  </a:lnTo>
                  <a:lnTo>
                    <a:pt x="3394" y="1089"/>
                  </a:lnTo>
                  <a:lnTo>
                    <a:pt x="4053" y="557"/>
                  </a:lnTo>
                  <a:close/>
                  <a:moveTo>
                    <a:pt x="1773" y="3723"/>
                  </a:moveTo>
                  <a:lnTo>
                    <a:pt x="2280" y="4103"/>
                  </a:lnTo>
                  <a:lnTo>
                    <a:pt x="2558" y="4686"/>
                  </a:lnTo>
                  <a:lnTo>
                    <a:pt x="1393" y="5598"/>
                  </a:lnTo>
                  <a:lnTo>
                    <a:pt x="1317" y="5091"/>
                  </a:lnTo>
                  <a:lnTo>
                    <a:pt x="1292" y="4990"/>
                  </a:lnTo>
                  <a:lnTo>
                    <a:pt x="1241" y="4914"/>
                  </a:lnTo>
                  <a:lnTo>
                    <a:pt x="1165" y="4838"/>
                  </a:lnTo>
                  <a:lnTo>
                    <a:pt x="1064" y="4787"/>
                  </a:lnTo>
                  <a:lnTo>
                    <a:pt x="633" y="4610"/>
                  </a:lnTo>
                  <a:lnTo>
                    <a:pt x="1773" y="3723"/>
                  </a:lnTo>
                  <a:close/>
                  <a:moveTo>
                    <a:pt x="6332" y="3723"/>
                  </a:moveTo>
                  <a:lnTo>
                    <a:pt x="7472" y="4610"/>
                  </a:lnTo>
                  <a:lnTo>
                    <a:pt x="7041" y="4787"/>
                  </a:lnTo>
                  <a:lnTo>
                    <a:pt x="6940" y="4838"/>
                  </a:lnTo>
                  <a:lnTo>
                    <a:pt x="6864" y="4914"/>
                  </a:lnTo>
                  <a:lnTo>
                    <a:pt x="6813" y="4990"/>
                  </a:lnTo>
                  <a:lnTo>
                    <a:pt x="6763" y="5091"/>
                  </a:lnTo>
                  <a:lnTo>
                    <a:pt x="6687" y="5598"/>
                  </a:lnTo>
                  <a:lnTo>
                    <a:pt x="5547" y="4686"/>
                  </a:lnTo>
                  <a:lnTo>
                    <a:pt x="5800" y="4103"/>
                  </a:lnTo>
                  <a:lnTo>
                    <a:pt x="6332" y="3723"/>
                  </a:lnTo>
                  <a:close/>
                  <a:moveTo>
                    <a:pt x="4053" y="0"/>
                  </a:moveTo>
                  <a:lnTo>
                    <a:pt x="3901" y="25"/>
                  </a:lnTo>
                  <a:lnTo>
                    <a:pt x="3749" y="101"/>
                  </a:lnTo>
                  <a:lnTo>
                    <a:pt x="3065" y="684"/>
                  </a:lnTo>
                  <a:lnTo>
                    <a:pt x="2204" y="861"/>
                  </a:lnTo>
                  <a:lnTo>
                    <a:pt x="2052" y="912"/>
                  </a:lnTo>
                  <a:lnTo>
                    <a:pt x="1925" y="1013"/>
                  </a:lnTo>
                  <a:lnTo>
                    <a:pt x="1874" y="1165"/>
                  </a:lnTo>
                  <a:lnTo>
                    <a:pt x="1849" y="1317"/>
                  </a:lnTo>
                  <a:lnTo>
                    <a:pt x="1849" y="2204"/>
                  </a:lnTo>
                  <a:lnTo>
                    <a:pt x="1444" y="3014"/>
                  </a:lnTo>
                  <a:lnTo>
                    <a:pt x="1418" y="3090"/>
                  </a:lnTo>
                  <a:lnTo>
                    <a:pt x="1418" y="3166"/>
                  </a:lnTo>
                  <a:lnTo>
                    <a:pt x="1418" y="3318"/>
                  </a:lnTo>
                  <a:lnTo>
                    <a:pt x="177" y="4306"/>
                  </a:lnTo>
                  <a:lnTo>
                    <a:pt x="101" y="4382"/>
                  </a:lnTo>
                  <a:lnTo>
                    <a:pt x="25" y="4483"/>
                  </a:lnTo>
                  <a:lnTo>
                    <a:pt x="0" y="4584"/>
                  </a:lnTo>
                  <a:lnTo>
                    <a:pt x="0" y="4686"/>
                  </a:lnTo>
                  <a:lnTo>
                    <a:pt x="51" y="4787"/>
                  </a:lnTo>
                  <a:lnTo>
                    <a:pt x="101" y="4888"/>
                  </a:lnTo>
                  <a:lnTo>
                    <a:pt x="177" y="4964"/>
                  </a:lnTo>
                  <a:lnTo>
                    <a:pt x="279" y="5015"/>
                  </a:lnTo>
                  <a:lnTo>
                    <a:pt x="811" y="5243"/>
                  </a:lnTo>
                  <a:lnTo>
                    <a:pt x="912" y="5851"/>
                  </a:lnTo>
                  <a:lnTo>
                    <a:pt x="937" y="5952"/>
                  </a:lnTo>
                  <a:lnTo>
                    <a:pt x="988" y="6053"/>
                  </a:lnTo>
                  <a:lnTo>
                    <a:pt x="1064" y="6129"/>
                  </a:lnTo>
                  <a:lnTo>
                    <a:pt x="1165" y="6180"/>
                  </a:lnTo>
                  <a:lnTo>
                    <a:pt x="1317" y="6205"/>
                  </a:lnTo>
                  <a:lnTo>
                    <a:pt x="1469" y="6180"/>
                  </a:lnTo>
                  <a:lnTo>
                    <a:pt x="1570" y="6129"/>
                  </a:lnTo>
                  <a:lnTo>
                    <a:pt x="2862" y="5116"/>
                  </a:lnTo>
                  <a:lnTo>
                    <a:pt x="2938" y="5167"/>
                  </a:lnTo>
                  <a:lnTo>
                    <a:pt x="3014" y="5192"/>
                  </a:lnTo>
                  <a:lnTo>
                    <a:pt x="3090" y="5192"/>
                  </a:lnTo>
                  <a:lnTo>
                    <a:pt x="3191" y="5167"/>
                  </a:lnTo>
                  <a:lnTo>
                    <a:pt x="4053" y="4964"/>
                  </a:lnTo>
                  <a:lnTo>
                    <a:pt x="4914" y="5167"/>
                  </a:lnTo>
                  <a:lnTo>
                    <a:pt x="5015" y="5192"/>
                  </a:lnTo>
                  <a:lnTo>
                    <a:pt x="5142" y="5167"/>
                  </a:lnTo>
                  <a:lnTo>
                    <a:pt x="5243" y="5116"/>
                  </a:lnTo>
                  <a:lnTo>
                    <a:pt x="6509" y="6129"/>
                  </a:lnTo>
                  <a:lnTo>
                    <a:pt x="6636" y="6180"/>
                  </a:lnTo>
                  <a:lnTo>
                    <a:pt x="6763" y="6205"/>
                  </a:lnTo>
                  <a:lnTo>
                    <a:pt x="6915" y="6180"/>
                  </a:lnTo>
                  <a:lnTo>
                    <a:pt x="7016" y="6129"/>
                  </a:lnTo>
                  <a:lnTo>
                    <a:pt x="7092" y="6053"/>
                  </a:lnTo>
                  <a:lnTo>
                    <a:pt x="7143" y="5952"/>
                  </a:lnTo>
                  <a:lnTo>
                    <a:pt x="7193" y="5851"/>
                  </a:lnTo>
                  <a:lnTo>
                    <a:pt x="7295" y="5243"/>
                  </a:lnTo>
                  <a:lnTo>
                    <a:pt x="7826" y="5015"/>
                  </a:lnTo>
                  <a:lnTo>
                    <a:pt x="7928" y="4964"/>
                  </a:lnTo>
                  <a:lnTo>
                    <a:pt x="8004" y="4888"/>
                  </a:lnTo>
                  <a:lnTo>
                    <a:pt x="8054" y="4787"/>
                  </a:lnTo>
                  <a:lnTo>
                    <a:pt x="8080" y="4686"/>
                  </a:lnTo>
                  <a:lnTo>
                    <a:pt x="8080" y="4584"/>
                  </a:lnTo>
                  <a:lnTo>
                    <a:pt x="8054" y="4483"/>
                  </a:lnTo>
                  <a:lnTo>
                    <a:pt x="8004" y="4382"/>
                  </a:lnTo>
                  <a:lnTo>
                    <a:pt x="7928" y="4306"/>
                  </a:lnTo>
                  <a:lnTo>
                    <a:pt x="6687" y="3318"/>
                  </a:lnTo>
                  <a:lnTo>
                    <a:pt x="6687" y="3166"/>
                  </a:lnTo>
                  <a:lnTo>
                    <a:pt x="6661" y="3090"/>
                  </a:lnTo>
                  <a:lnTo>
                    <a:pt x="6636" y="3014"/>
                  </a:lnTo>
                  <a:lnTo>
                    <a:pt x="6231" y="2204"/>
                  </a:lnTo>
                  <a:lnTo>
                    <a:pt x="6256" y="1317"/>
                  </a:lnTo>
                  <a:lnTo>
                    <a:pt x="6231" y="1165"/>
                  </a:lnTo>
                  <a:lnTo>
                    <a:pt x="6155" y="1013"/>
                  </a:lnTo>
                  <a:lnTo>
                    <a:pt x="6053" y="912"/>
                  </a:lnTo>
                  <a:lnTo>
                    <a:pt x="5901" y="861"/>
                  </a:lnTo>
                  <a:lnTo>
                    <a:pt x="5015" y="684"/>
                  </a:lnTo>
                  <a:lnTo>
                    <a:pt x="4331" y="101"/>
                  </a:lnTo>
                  <a:lnTo>
                    <a:pt x="4205" y="25"/>
                  </a:lnTo>
                  <a:lnTo>
                    <a:pt x="40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8"/>
            <p:cNvSpPr/>
            <p:nvPr/>
          </p:nvSpPr>
          <p:spPr>
            <a:xfrm>
              <a:off x="5638675" y="1483450"/>
              <a:ext cx="62700" cy="62700"/>
            </a:xfrm>
            <a:custGeom>
              <a:avLst/>
              <a:gdLst/>
              <a:ahLst/>
              <a:cxnLst/>
              <a:rect l="l" t="t" r="r" b="b"/>
              <a:pathLst>
                <a:path w="2508" h="2508" extrusionOk="0">
                  <a:moveTo>
                    <a:pt x="1267" y="507"/>
                  </a:moveTo>
                  <a:lnTo>
                    <a:pt x="1419" y="532"/>
                  </a:lnTo>
                  <a:lnTo>
                    <a:pt x="1545" y="557"/>
                  </a:lnTo>
                  <a:lnTo>
                    <a:pt x="1672" y="633"/>
                  </a:lnTo>
                  <a:lnTo>
                    <a:pt x="1773" y="735"/>
                  </a:lnTo>
                  <a:lnTo>
                    <a:pt x="1874" y="836"/>
                  </a:lnTo>
                  <a:lnTo>
                    <a:pt x="1925" y="963"/>
                  </a:lnTo>
                  <a:lnTo>
                    <a:pt x="1976" y="1089"/>
                  </a:lnTo>
                  <a:lnTo>
                    <a:pt x="2001" y="1241"/>
                  </a:lnTo>
                  <a:lnTo>
                    <a:pt x="1976" y="1393"/>
                  </a:lnTo>
                  <a:lnTo>
                    <a:pt x="1925" y="1520"/>
                  </a:lnTo>
                  <a:lnTo>
                    <a:pt x="1874" y="1646"/>
                  </a:lnTo>
                  <a:lnTo>
                    <a:pt x="1773" y="1773"/>
                  </a:lnTo>
                  <a:lnTo>
                    <a:pt x="1672" y="1849"/>
                  </a:lnTo>
                  <a:lnTo>
                    <a:pt x="1545" y="1925"/>
                  </a:lnTo>
                  <a:lnTo>
                    <a:pt x="1419" y="1950"/>
                  </a:lnTo>
                  <a:lnTo>
                    <a:pt x="1267" y="1976"/>
                  </a:lnTo>
                  <a:lnTo>
                    <a:pt x="1115" y="1950"/>
                  </a:lnTo>
                  <a:lnTo>
                    <a:pt x="988" y="1925"/>
                  </a:lnTo>
                  <a:lnTo>
                    <a:pt x="861" y="1849"/>
                  </a:lnTo>
                  <a:lnTo>
                    <a:pt x="735" y="1773"/>
                  </a:lnTo>
                  <a:lnTo>
                    <a:pt x="659" y="1646"/>
                  </a:lnTo>
                  <a:lnTo>
                    <a:pt x="583" y="1520"/>
                  </a:lnTo>
                  <a:lnTo>
                    <a:pt x="532" y="1393"/>
                  </a:lnTo>
                  <a:lnTo>
                    <a:pt x="532" y="1241"/>
                  </a:lnTo>
                  <a:lnTo>
                    <a:pt x="532" y="1089"/>
                  </a:lnTo>
                  <a:lnTo>
                    <a:pt x="583" y="963"/>
                  </a:lnTo>
                  <a:lnTo>
                    <a:pt x="659" y="836"/>
                  </a:lnTo>
                  <a:lnTo>
                    <a:pt x="735" y="735"/>
                  </a:lnTo>
                  <a:lnTo>
                    <a:pt x="861" y="633"/>
                  </a:lnTo>
                  <a:lnTo>
                    <a:pt x="988" y="557"/>
                  </a:lnTo>
                  <a:lnTo>
                    <a:pt x="1115" y="532"/>
                  </a:lnTo>
                  <a:lnTo>
                    <a:pt x="1267" y="507"/>
                  </a:lnTo>
                  <a:close/>
                  <a:moveTo>
                    <a:pt x="1267" y="0"/>
                  </a:moveTo>
                  <a:lnTo>
                    <a:pt x="1013" y="25"/>
                  </a:lnTo>
                  <a:lnTo>
                    <a:pt x="760" y="76"/>
                  </a:lnTo>
                  <a:lnTo>
                    <a:pt x="557" y="203"/>
                  </a:lnTo>
                  <a:lnTo>
                    <a:pt x="380" y="355"/>
                  </a:lnTo>
                  <a:lnTo>
                    <a:pt x="228" y="532"/>
                  </a:lnTo>
                  <a:lnTo>
                    <a:pt x="101" y="760"/>
                  </a:lnTo>
                  <a:lnTo>
                    <a:pt x="25" y="988"/>
                  </a:lnTo>
                  <a:lnTo>
                    <a:pt x="0" y="1241"/>
                  </a:lnTo>
                  <a:lnTo>
                    <a:pt x="25" y="1494"/>
                  </a:lnTo>
                  <a:lnTo>
                    <a:pt x="101" y="1722"/>
                  </a:lnTo>
                  <a:lnTo>
                    <a:pt x="228" y="1950"/>
                  </a:lnTo>
                  <a:lnTo>
                    <a:pt x="380" y="2128"/>
                  </a:lnTo>
                  <a:lnTo>
                    <a:pt x="557" y="2280"/>
                  </a:lnTo>
                  <a:lnTo>
                    <a:pt x="760" y="2406"/>
                  </a:lnTo>
                  <a:lnTo>
                    <a:pt x="1013" y="2482"/>
                  </a:lnTo>
                  <a:lnTo>
                    <a:pt x="1267" y="2508"/>
                  </a:lnTo>
                  <a:lnTo>
                    <a:pt x="1520" y="2482"/>
                  </a:lnTo>
                  <a:lnTo>
                    <a:pt x="1748" y="2406"/>
                  </a:lnTo>
                  <a:lnTo>
                    <a:pt x="1950" y="2280"/>
                  </a:lnTo>
                  <a:lnTo>
                    <a:pt x="2153" y="2128"/>
                  </a:lnTo>
                  <a:lnTo>
                    <a:pt x="2305" y="1950"/>
                  </a:lnTo>
                  <a:lnTo>
                    <a:pt x="2406" y="1722"/>
                  </a:lnTo>
                  <a:lnTo>
                    <a:pt x="2482" y="1494"/>
                  </a:lnTo>
                  <a:lnTo>
                    <a:pt x="2508" y="1241"/>
                  </a:lnTo>
                  <a:lnTo>
                    <a:pt x="2482" y="988"/>
                  </a:lnTo>
                  <a:lnTo>
                    <a:pt x="2406" y="760"/>
                  </a:lnTo>
                  <a:lnTo>
                    <a:pt x="2305" y="532"/>
                  </a:lnTo>
                  <a:lnTo>
                    <a:pt x="2153" y="355"/>
                  </a:lnTo>
                  <a:lnTo>
                    <a:pt x="1950" y="203"/>
                  </a:lnTo>
                  <a:lnTo>
                    <a:pt x="1748" y="76"/>
                  </a:lnTo>
                  <a:lnTo>
                    <a:pt x="1520" y="25"/>
                  </a:lnTo>
                  <a:lnTo>
                    <a:pt x="12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8"/>
            <p:cNvSpPr/>
            <p:nvPr/>
          </p:nvSpPr>
          <p:spPr>
            <a:xfrm>
              <a:off x="5627900" y="1380225"/>
              <a:ext cx="84875" cy="13325"/>
            </a:xfrm>
            <a:custGeom>
              <a:avLst/>
              <a:gdLst/>
              <a:ahLst/>
              <a:cxnLst/>
              <a:rect l="l" t="t" r="r" b="b"/>
              <a:pathLst>
                <a:path w="3395" h="533" extrusionOk="0">
                  <a:moveTo>
                    <a:pt x="254" y="1"/>
                  </a:moveTo>
                  <a:lnTo>
                    <a:pt x="153" y="26"/>
                  </a:lnTo>
                  <a:lnTo>
                    <a:pt x="77" y="77"/>
                  </a:lnTo>
                  <a:lnTo>
                    <a:pt x="26" y="153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57"/>
                  </a:lnTo>
                  <a:lnTo>
                    <a:pt x="153" y="507"/>
                  </a:lnTo>
                  <a:lnTo>
                    <a:pt x="254" y="533"/>
                  </a:lnTo>
                  <a:lnTo>
                    <a:pt x="3116" y="533"/>
                  </a:lnTo>
                  <a:lnTo>
                    <a:pt x="3217" y="507"/>
                  </a:lnTo>
                  <a:lnTo>
                    <a:pt x="3319" y="457"/>
                  </a:lnTo>
                  <a:lnTo>
                    <a:pt x="3369" y="355"/>
                  </a:lnTo>
                  <a:lnTo>
                    <a:pt x="3395" y="254"/>
                  </a:lnTo>
                  <a:lnTo>
                    <a:pt x="3369" y="153"/>
                  </a:lnTo>
                  <a:lnTo>
                    <a:pt x="3319" y="77"/>
                  </a:lnTo>
                  <a:lnTo>
                    <a:pt x="3217" y="26"/>
                  </a:lnTo>
                  <a:lnTo>
                    <a:pt x="311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38"/>
            <p:cNvSpPr/>
            <p:nvPr/>
          </p:nvSpPr>
          <p:spPr>
            <a:xfrm>
              <a:off x="5567125" y="1401750"/>
              <a:ext cx="132350" cy="13325"/>
            </a:xfrm>
            <a:custGeom>
              <a:avLst/>
              <a:gdLst/>
              <a:ahLst/>
              <a:cxnLst/>
              <a:rect l="l" t="t" r="r" b="b"/>
              <a:pathLst>
                <a:path w="5294" h="533" extrusionOk="0">
                  <a:moveTo>
                    <a:pt x="253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0" y="178"/>
                  </a:lnTo>
                  <a:lnTo>
                    <a:pt x="0" y="279"/>
                  </a:lnTo>
                  <a:lnTo>
                    <a:pt x="0" y="381"/>
                  </a:lnTo>
                  <a:lnTo>
                    <a:pt x="76" y="457"/>
                  </a:lnTo>
                  <a:lnTo>
                    <a:pt x="152" y="507"/>
                  </a:lnTo>
                  <a:lnTo>
                    <a:pt x="253" y="533"/>
                  </a:lnTo>
                  <a:lnTo>
                    <a:pt x="5040" y="533"/>
                  </a:lnTo>
                  <a:lnTo>
                    <a:pt x="5142" y="507"/>
                  </a:lnTo>
                  <a:lnTo>
                    <a:pt x="5218" y="457"/>
                  </a:lnTo>
                  <a:lnTo>
                    <a:pt x="5268" y="381"/>
                  </a:lnTo>
                  <a:lnTo>
                    <a:pt x="5294" y="279"/>
                  </a:lnTo>
                  <a:lnTo>
                    <a:pt x="5268" y="178"/>
                  </a:lnTo>
                  <a:lnTo>
                    <a:pt x="5218" y="77"/>
                  </a:lnTo>
                  <a:lnTo>
                    <a:pt x="5142" y="26"/>
                  </a:lnTo>
                  <a:lnTo>
                    <a:pt x="50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38"/>
            <p:cNvSpPr/>
            <p:nvPr/>
          </p:nvSpPr>
          <p:spPr>
            <a:xfrm>
              <a:off x="5716550" y="1401750"/>
              <a:ext cx="57000" cy="13325"/>
            </a:xfrm>
            <a:custGeom>
              <a:avLst/>
              <a:gdLst/>
              <a:ahLst/>
              <a:cxnLst/>
              <a:rect l="l" t="t" r="r" b="b"/>
              <a:pathLst>
                <a:path w="2280" h="533" extrusionOk="0">
                  <a:moveTo>
                    <a:pt x="279" y="1"/>
                  </a:moveTo>
                  <a:lnTo>
                    <a:pt x="178" y="26"/>
                  </a:lnTo>
                  <a:lnTo>
                    <a:pt x="102" y="77"/>
                  </a:lnTo>
                  <a:lnTo>
                    <a:pt x="26" y="178"/>
                  </a:lnTo>
                  <a:lnTo>
                    <a:pt x="0" y="279"/>
                  </a:lnTo>
                  <a:lnTo>
                    <a:pt x="26" y="381"/>
                  </a:lnTo>
                  <a:lnTo>
                    <a:pt x="102" y="457"/>
                  </a:lnTo>
                  <a:lnTo>
                    <a:pt x="178" y="507"/>
                  </a:lnTo>
                  <a:lnTo>
                    <a:pt x="279" y="533"/>
                  </a:lnTo>
                  <a:lnTo>
                    <a:pt x="2027" y="533"/>
                  </a:lnTo>
                  <a:lnTo>
                    <a:pt x="2128" y="507"/>
                  </a:lnTo>
                  <a:lnTo>
                    <a:pt x="2204" y="457"/>
                  </a:lnTo>
                  <a:lnTo>
                    <a:pt x="2255" y="381"/>
                  </a:lnTo>
                  <a:lnTo>
                    <a:pt x="2280" y="279"/>
                  </a:lnTo>
                  <a:lnTo>
                    <a:pt x="2255" y="178"/>
                  </a:lnTo>
                  <a:lnTo>
                    <a:pt x="2204" y="77"/>
                  </a:lnTo>
                  <a:lnTo>
                    <a:pt x="2128" y="26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38"/>
            <p:cNvSpPr/>
            <p:nvPr/>
          </p:nvSpPr>
          <p:spPr>
            <a:xfrm>
              <a:off x="5584200" y="1423925"/>
              <a:ext cx="62725" cy="13325"/>
            </a:xfrm>
            <a:custGeom>
              <a:avLst/>
              <a:gdLst/>
              <a:ahLst/>
              <a:cxnLst/>
              <a:rect l="l" t="t" r="r" b="b"/>
              <a:pathLst>
                <a:path w="2509" h="533" extrusionOk="0">
                  <a:moveTo>
                    <a:pt x="254" y="0"/>
                  </a:moveTo>
                  <a:lnTo>
                    <a:pt x="153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507"/>
                  </a:lnTo>
                  <a:lnTo>
                    <a:pt x="254" y="532"/>
                  </a:lnTo>
                  <a:lnTo>
                    <a:pt x="2255" y="532"/>
                  </a:lnTo>
                  <a:lnTo>
                    <a:pt x="2356" y="507"/>
                  </a:lnTo>
                  <a:lnTo>
                    <a:pt x="2432" y="431"/>
                  </a:lnTo>
                  <a:lnTo>
                    <a:pt x="2483" y="355"/>
                  </a:lnTo>
                  <a:lnTo>
                    <a:pt x="2508" y="254"/>
                  </a:lnTo>
                  <a:lnTo>
                    <a:pt x="2483" y="152"/>
                  </a:lnTo>
                  <a:lnTo>
                    <a:pt x="2432" y="76"/>
                  </a:lnTo>
                  <a:lnTo>
                    <a:pt x="2356" y="26"/>
                  </a:lnTo>
                  <a:lnTo>
                    <a:pt x="22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8"/>
            <p:cNvSpPr/>
            <p:nvPr/>
          </p:nvSpPr>
          <p:spPr>
            <a:xfrm>
              <a:off x="5664625" y="1423925"/>
              <a:ext cx="91200" cy="13325"/>
            </a:xfrm>
            <a:custGeom>
              <a:avLst/>
              <a:gdLst/>
              <a:ahLst/>
              <a:cxnLst/>
              <a:rect l="l" t="t" r="r" b="b"/>
              <a:pathLst>
                <a:path w="3648" h="533" extrusionOk="0">
                  <a:moveTo>
                    <a:pt x="254" y="0"/>
                  </a:moveTo>
                  <a:lnTo>
                    <a:pt x="153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507"/>
                  </a:lnTo>
                  <a:lnTo>
                    <a:pt x="254" y="532"/>
                  </a:lnTo>
                  <a:lnTo>
                    <a:pt x="3395" y="532"/>
                  </a:lnTo>
                  <a:lnTo>
                    <a:pt x="3496" y="507"/>
                  </a:lnTo>
                  <a:lnTo>
                    <a:pt x="3572" y="431"/>
                  </a:lnTo>
                  <a:lnTo>
                    <a:pt x="3648" y="355"/>
                  </a:lnTo>
                  <a:lnTo>
                    <a:pt x="3648" y="254"/>
                  </a:lnTo>
                  <a:lnTo>
                    <a:pt x="3648" y="152"/>
                  </a:lnTo>
                  <a:lnTo>
                    <a:pt x="3572" y="76"/>
                  </a:lnTo>
                  <a:lnTo>
                    <a:pt x="3496" y="26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8"/>
            <p:cNvSpPr/>
            <p:nvPr/>
          </p:nvSpPr>
          <p:spPr>
            <a:xfrm>
              <a:off x="5765950" y="1472675"/>
              <a:ext cx="61425" cy="62075"/>
            </a:xfrm>
            <a:custGeom>
              <a:avLst/>
              <a:gdLst/>
              <a:ahLst/>
              <a:cxnLst/>
              <a:rect l="l" t="t" r="r" b="b"/>
              <a:pathLst>
                <a:path w="2457" h="2483" extrusionOk="0">
                  <a:moveTo>
                    <a:pt x="1368" y="532"/>
                  </a:moveTo>
                  <a:lnTo>
                    <a:pt x="1520" y="583"/>
                  </a:lnTo>
                  <a:lnTo>
                    <a:pt x="1621" y="634"/>
                  </a:lnTo>
                  <a:lnTo>
                    <a:pt x="1722" y="735"/>
                  </a:lnTo>
                  <a:lnTo>
                    <a:pt x="1824" y="836"/>
                  </a:lnTo>
                  <a:lnTo>
                    <a:pt x="1900" y="963"/>
                  </a:lnTo>
                  <a:lnTo>
                    <a:pt x="1925" y="1090"/>
                  </a:lnTo>
                  <a:lnTo>
                    <a:pt x="1950" y="1242"/>
                  </a:lnTo>
                  <a:lnTo>
                    <a:pt x="1925" y="1394"/>
                  </a:lnTo>
                  <a:lnTo>
                    <a:pt x="1900" y="1520"/>
                  </a:lnTo>
                  <a:lnTo>
                    <a:pt x="1824" y="1647"/>
                  </a:lnTo>
                  <a:lnTo>
                    <a:pt x="1722" y="1748"/>
                  </a:lnTo>
                  <a:lnTo>
                    <a:pt x="1621" y="1824"/>
                  </a:lnTo>
                  <a:lnTo>
                    <a:pt x="1520" y="1900"/>
                  </a:lnTo>
                  <a:lnTo>
                    <a:pt x="1368" y="1951"/>
                  </a:lnTo>
                  <a:lnTo>
                    <a:pt x="1089" y="1951"/>
                  </a:lnTo>
                  <a:lnTo>
                    <a:pt x="963" y="1900"/>
                  </a:lnTo>
                  <a:lnTo>
                    <a:pt x="836" y="1824"/>
                  </a:lnTo>
                  <a:lnTo>
                    <a:pt x="735" y="1748"/>
                  </a:lnTo>
                  <a:lnTo>
                    <a:pt x="633" y="1647"/>
                  </a:lnTo>
                  <a:lnTo>
                    <a:pt x="583" y="1520"/>
                  </a:lnTo>
                  <a:lnTo>
                    <a:pt x="532" y="1394"/>
                  </a:lnTo>
                  <a:lnTo>
                    <a:pt x="507" y="1242"/>
                  </a:lnTo>
                  <a:lnTo>
                    <a:pt x="532" y="1090"/>
                  </a:lnTo>
                  <a:lnTo>
                    <a:pt x="583" y="963"/>
                  </a:lnTo>
                  <a:lnTo>
                    <a:pt x="633" y="836"/>
                  </a:lnTo>
                  <a:lnTo>
                    <a:pt x="735" y="735"/>
                  </a:lnTo>
                  <a:lnTo>
                    <a:pt x="836" y="634"/>
                  </a:lnTo>
                  <a:lnTo>
                    <a:pt x="963" y="583"/>
                  </a:lnTo>
                  <a:lnTo>
                    <a:pt x="1089" y="532"/>
                  </a:lnTo>
                  <a:close/>
                  <a:moveTo>
                    <a:pt x="1241" y="1"/>
                  </a:moveTo>
                  <a:lnTo>
                    <a:pt x="988" y="26"/>
                  </a:lnTo>
                  <a:lnTo>
                    <a:pt x="760" y="102"/>
                  </a:lnTo>
                  <a:lnTo>
                    <a:pt x="532" y="203"/>
                  </a:lnTo>
                  <a:lnTo>
                    <a:pt x="355" y="355"/>
                  </a:lnTo>
                  <a:lnTo>
                    <a:pt x="203" y="558"/>
                  </a:lnTo>
                  <a:lnTo>
                    <a:pt x="76" y="760"/>
                  </a:lnTo>
                  <a:lnTo>
                    <a:pt x="25" y="988"/>
                  </a:lnTo>
                  <a:lnTo>
                    <a:pt x="0" y="1242"/>
                  </a:lnTo>
                  <a:lnTo>
                    <a:pt x="25" y="1495"/>
                  </a:lnTo>
                  <a:lnTo>
                    <a:pt x="76" y="1723"/>
                  </a:lnTo>
                  <a:lnTo>
                    <a:pt x="203" y="1925"/>
                  </a:lnTo>
                  <a:lnTo>
                    <a:pt x="355" y="2103"/>
                  </a:lnTo>
                  <a:lnTo>
                    <a:pt x="532" y="2255"/>
                  </a:lnTo>
                  <a:lnTo>
                    <a:pt x="760" y="2381"/>
                  </a:lnTo>
                  <a:lnTo>
                    <a:pt x="988" y="2457"/>
                  </a:lnTo>
                  <a:lnTo>
                    <a:pt x="1241" y="2483"/>
                  </a:lnTo>
                  <a:lnTo>
                    <a:pt x="1469" y="2457"/>
                  </a:lnTo>
                  <a:lnTo>
                    <a:pt x="1722" y="2381"/>
                  </a:lnTo>
                  <a:lnTo>
                    <a:pt x="1925" y="2255"/>
                  </a:lnTo>
                  <a:lnTo>
                    <a:pt x="2102" y="2103"/>
                  </a:lnTo>
                  <a:lnTo>
                    <a:pt x="2254" y="1925"/>
                  </a:lnTo>
                  <a:lnTo>
                    <a:pt x="2381" y="1723"/>
                  </a:lnTo>
                  <a:lnTo>
                    <a:pt x="2432" y="1495"/>
                  </a:lnTo>
                  <a:lnTo>
                    <a:pt x="2457" y="1242"/>
                  </a:lnTo>
                  <a:lnTo>
                    <a:pt x="2432" y="988"/>
                  </a:lnTo>
                  <a:lnTo>
                    <a:pt x="2381" y="760"/>
                  </a:lnTo>
                  <a:lnTo>
                    <a:pt x="2254" y="558"/>
                  </a:lnTo>
                  <a:lnTo>
                    <a:pt x="2102" y="355"/>
                  </a:lnTo>
                  <a:lnTo>
                    <a:pt x="1925" y="203"/>
                  </a:lnTo>
                  <a:lnTo>
                    <a:pt x="1722" y="102"/>
                  </a:lnTo>
                  <a:lnTo>
                    <a:pt x="1469" y="26"/>
                  </a:lnTo>
                  <a:lnTo>
                    <a:pt x="12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8"/>
            <p:cNvSpPr/>
            <p:nvPr/>
          </p:nvSpPr>
          <p:spPr>
            <a:xfrm>
              <a:off x="5512025" y="1472675"/>
              <a:ext cx="62075" cy="62075"/>
            </a:xfrm>
            <a:custGeom>
              <a:avLst/>
              <a:gdLst/>
              <a:ahLst/>
              <a:cxnLst/>
              <a:rect l="l" t="t" r="r" b="b"/>
              <a:pathLst>
                <a:path w="2483" h="2483" extrusionOk="0">
                  <a:moveTo>
                    <a:pt x="1394" y="532"/>
                  </a:moveTo>
                  <a:lnTo>
                    <a:pt x="1520" y="583"/>
                  </a:lnTo>
                  <a:lnTo>
                    <a:pt x="1647" y="634"/>
                  </a:lnTo>
                  <a:lnTo>
                    <a:pt x="1748" y="735"/>
                  </a:lnTo>
                  <a:lnTo>
                    <a:pt x="1849" y="836"/>
                  </a:lnTo>
                  <a:lnTo>
                    <a:pt x="1900" y="963"/>
                  </a:lnTo>
                  <a:lnTo>
                    <a:pt x="1951" y="1090"/>
                  </a:lnTo>
                  <a:lnTo>
                    <a:pt x="1976" y="1242"/>
                  </a:lnTo>
                  <a:lnTo>
                    <a:pt x="1951" y="1394"/>
                  </a:lnTo>
                  <a:lnTo>
                    <a:pt x="1900" y="1520"/>
                  </a:lnTo>
                  <a:lnTo>
                    <a:pt x="1849" y="1647"/>
                  </a:lnTo>
                  <a:lnTo>
                    <a:pt x="1748" y="1748"/>
                  </a:lnTo>
                  <a:lnTo>
                    <a:pt x="1647" y="1824"/>
                  </a:lnTo>
                  <a:lnTo>
                    <a:pt x="1520" y="1900"/>
                  </a:lnTo>
                  <a:lnTo>
                    <a:pt x="1394" y="1951"/>
                  </a:lnTo>
                  <a:lnTo>
                    <a:pt x="1115" y="1951"/>
                  </a:lnTo>
                  <a:lnTo>
                    <a:pt x="963" y="1900"/>
                  </a:lnTo>
                  <a:lnTo>
                    <a:pt x="862" y="1824"/>
                  </a:lnTo>
                  <a:lnTo>
                    <a:pt x="735" y="1748"/>
                  </a:lnTo>
                  <a:lnTo>
                    <a:pt x="659" y="1647"/>
                  </a:lnTo>
                  <a:lnTo>
                    <a:pt x="583" y="1520"/>
                  </a:lnTo>
                  <a:lnTo>
                    <a:pt x="558" y="1394"/>
                  </a:lnTo>
                  <a:lnTo>
                    <a:pt x="532" y="1242"/>
                  </a:lnTo>
                  <a:lnTo>
                    <a:pt x="558" y="1090"/>
                  </a:lnTo>
                  <a:lnTo>
                    <a:pt x="583" y="963"/>
                  </a:lnTo>
                  <a:lnTo>
                    <a:pt x="659" y="836"/>
                  </a:lnTo>
                  <a:lnTo>
                    <a:pt x="735" y="735"/>
                  </a:lnTo>
                  <a:lnTo>
                    <a:pt x="862" y="634"/>
                  </a:lnTo>
                  <a:lnTo>
                    <a:pt x="963" y="583"/>
                  </a:lnTo>
                  <a:lnTo>
                    <a:pt x="1115" y="532"/>
                  </a:lnTo>
                  <a:close/>
                  <a:moveTo>
                    <a:pt x="1242" y="1"/>
                  </a:moveTo>
                  <a:lnTo>
                    <a:pt x="1014" y="26"/>
                  </a:lnTo>
                  <a:lnTo>
                    <a:pt x="760" y="102"/>
                  </a:lnTo>
                  <a:lnTo>
                    <a:pt x="558" y="203"/>
                  </a:lnTo>
                  <a:lnTo>
                    <a:pt x="380" y="355"/>
                  </a:lnTo>
                  <a:lnTo>
                    <a:pt x="229" y="558"/>
                  </a:lnTo>
                  <a:lnTo>
                    <a:pt x="102" y="760"/>
                  </a:lnTo>
                  <a:lnTo>
                    <a:pt x="26" y="988"/>
                  </a:lnTo>
                  <a:lnTo>
                    <a:pt x="1" y="1242"/>
                  </a:lnTo>
                  <a:lnTo>
                    <a:pt x="26" y="1495"/>
                  </a:lnTo>
                  <a:lnTo>
                    <a:pt x="102" y="1723"/>
                  </a:lnTo>
                  <a:lnTo>
                    <a:pt x="229" y="1925"/>
                  </a:lnTo>
                  <a:lnTo>
                    <a:pt x="380" y="2103"/>
                  </a:lnTo>
                  <a:lnTo>
                    <a:pt x="558" y="2255"/>
                  </a:lnTo>
                  <a:lnTo>
                    <a:pt x="760" y="2381"/>
                  </a:lnTo>
                  <a:lnTo>
                    <a:pt x="1014" y="2457"/>
                  </a:lnTo>
                  <a:lnTo>
                    <a:pt x="1242" y="2483"/>
                  </a:lnTo>
                  <a:lnTo>
                    <a:pt x="1495" y="2457"/>
                  </a:lnTo>
                  <a:lnTo>
                    <a:pt x="1723" y="2381"/>
                  </a:lnTo>
                  <a:lnTo>
                    <a:pt x="1951" y="2255"/>
                  </a:lnTo>
                  <a:lnTo>
                    <a:pt x="2128" y="2103"/>
                  </a:lnTo>
                  <a:lnTo>
                    <a:pt x="2280" y="1925"/>
                  </a:lnTo>
                  <a:lnTo>
                    <a:pt x="2381" y="1723"/>
                  </a:lnTo>
                  <a:lnTo>
                    <a:pt x="2457" y="1495"/>
                  </a:lnTo>
                  <a:lnTo>
                    <a:pt x="2483" y="1242"/>
                  </a:lnTo>
                  <a:lnTo>
                    <a:pt x="2457" y="988"/>
                  </a:lnTo>
                  <a:lnTo>
                    <a:pt x="2381" y="760"/>
                  </a:lnTo>
                  <a:lnTo>
                    <a:pt x="2280" y="558"/>
                  </a:lnTo>
                  <a:lnTo>
                    <a:pt x="2128" y="355"/>
                  </a:lnTo>
                  <a:lnTo>
                    <a:pt x="1951" y="203"/>
                  </a:lnTo>
                  <a:lnTo>
                    <a:pt x="1723" y="102"/>
                  </a:lnTo>
                  <a:lnTo>
                    <a:pt x="1495" y="26"/>
                  </a:lnTo>
                  <a:lnTo>
                    <a:pt x="12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0" name="Google Shape;2410;p38"/>
          <p:cNvGrpSpPr/>
          <p:nvPr/>
        </p:nvGrpSpPr>
        <p:grpSpPr>
          <a:xfrm>
            <a:off x="1127334" y="1609005"/>
            <a:ext cx="425704" cy="427195"/>
            <a:chOff x="3214775" y="1263100"/>
            <a:chExt cx="446425" cy="447050"/>
          </a:xfrm>
        </p:grpSpPr>
        <p:sp>
          <p:nvSpPr>
            <p:cNvPr id="2411" name="Google Shape;2411;p38"/>
            <p:cNvSpPr/>
            <p:nvPr/>
          </p:nvSpPr>
          <p:spPr>
            <a:xfrm>
              <a:off x="3221125" y="1270050"/>
              <a:ext cx="57000" cy="428700"/>
            </a:xfrm>
            <a:custGeom>
              <a:avLst/>
              <a:gdLst/>
              <a:ahLst/>
              <a:cxnLst/>
              <a:rect l="l" t="t" r="r" b="b"/>
              <a:pathLst>
                <a:path w="2280" h="17148" extrusionOk="0">
                  <a:moveTo>
                    <a:pt x="861" y="1"/>
                  </a:moveTo>
                  <a:lnTo>
                    <a:pt x="709" y="51"/>
                  </a:lnTo>
                  <a:lnTo>
                    <a:pt x="557" y="127"/>
                  </a:lnTo>
                  <a:lnTo>
                    <a:pt x="456" y="254"/>
                  </a:lnTo>
                  <a:lnTo>
                    <a:pt x="355" y="406"/>
                  </a:lnTo>
                  <a:lnTo>
                    <a:pt x="304" y="583"/>
                  </a:lnTo>
                  <a:lnTo>
                    <a:pt x="253" y="786"/>
                  </a:lnTo>
                  <a:lnTo>
                    <a:pt x="228" y="988"/>
                  </a:lnTo>
                  <a:lnTo>
                    <a:pt x="203" y="1368"/>
                  </a:lnTo>
                  <a:lnTo>
                    <a:pt x="0" y="16286"/>
                  </a:lnTo>
                  <a:lnTo>
                    <a:pt x="0" y="16388"/>
                  </a:lnTo>
                  <a:lnTo>
                    <a:pt x="25" y="16489"/>
                  </a:lnTo>
                  <a:lnTo>
                    <a:pt x="127" y="16666"/>
                  </a:lnTo>
                  <a:lnTo>
                    <a:pt x="253" y="16818"/>
                  </a:lnTo>
                  <a:lnTo>
                    <a:pt x="405" y="16945"/>
                  </a:lnTo>
                  <a:lnTo>
                    <a:pt x="608" y="17021"/>
                  </a:lnTo>
                  <a:lnTo>
                    <a:pt x="810" y="17097"/>
                  </a:lnTo>
                  <a:lnTo>
                    <a:pt x="1038" y="17148"/>
                  </a:lnTo>
                  <a:lnTo>
                    <a:pt x="1773" y="17148"/>
                  </a:lnTo>
                  <a:lnTo>
                    <a:pt x="2280" y="10436"/>
                  </a:lnTo>
                  <a:lnTo>
                    <a:pt x="15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8"/>
            <p:cNvSpPr/>
            <p:nvPr/>
          </p:nvSpPr>
          <p:spPr>
            <a:xfrm>
              <a:off x="3221125" y="1271325"/>
              <a:ext cx="42425" cy="431850"/>
            </a:xfrm>
            <a:custGeom>
              <a:avLst/>
              <a:gdLst/>
              <a:ahLst/>
              <a:cxnLst/>
              <a:rect l="l" t="t" r="r" b="b"/>
              <a:pathLst>
                <a:path w="1697" h="17274" extrusionOk="0">
                  <a:moveTo>
                    <a:pt x="760" y="0"/>
                  </a:moveTo>
                  <a:lnTo>
                    <a:pt x="583" y="51"/>
                  </a:lnTo>
                  <a:lnTo>
                    <a:pt x="456" y="127"/>
                  </a:lnTo>
                  <a:lnTo>
                    <a:pt x="329" y="228"/>
                  </a:lnTo>
                  <a:lnTo>
                    <a:pt x="203" y="355"/>
                  </a:lnTo>
                  <a:lnTo>
                    <a:pt x="127" y="507"/>
                  </a:lnTo>
                  <a:lnTo>
                    <a:pt x="51" y="659"/>
                  </a:lnTo>
                  <a:lnTo>
                    <a:pt x="25" y="811"/>
                  </a:lnTo>
                  <a:lnTo>
                    <a:pt x="0" y="988"/>
                  </a:lnTo>
                  <a:lnTo>
                    <a:pt x="0" y="16235"/>
                  </a:lnTo>
                  <a:lnTo>
                    <a:pt x="25" y="16438"/>
                  </a:lnTo>
                  <a:lnTo>
                    <a:pt x="76" y="16641"/>
                  </a:lnTo>
                  <a:lnTo>
                    <a:pt x="177" y="16818"/>
                  </a:lnTo>
                  <a:lnTo>
                    <a:pt x="304" y="16970"/>
                  </a:lnTo>
                  <a:lnTo>
                    <a:pt x="456" y="17097"/>
                  </a:lnTo>
                  <a:lnTo>
                    <a:pt x="633" y="17198"/>
                  </a:lnTo>
                  <a:lnTo>
                    <a:pt x="836" y="17274"/>
                  </a:lnTo>
                  <a:lnTo>
                    <a:pt x="1570" y="17274"/>
                  </a:lnTo>
                  <a:lnTo>
                    <a:pt x="1697" y="16919"/>
                  </a:lnTo>
                  <a:lnTo>
                    <a:pt x="1570" y="16590"/>
                  </a:lnTo>
                  <a:lnTo>
                    <a:pt x="1216" y="16590"/>
                  </a:lnTo>
                  <a:lnTo>
                    <a:pt x="1114" y="16565"/>
                  </a:lnTo>
                  <a:lnTo>
                    <a:pt x="1013" y="16539"/>
                  </a:lnTo>
                  <a:lnTo>
                    <a:pt x="937" y="16489"/>
                  </a:lnTo>
                  <a:lnTo>
                    <a:pt x="861" y="16438"/>
                  </a:lnTo>
                  <a:lnTo>
                    <a:pt x="785" y="16362"/>
                  </a:lnTo>
                  <a:lnTo>
                    <a:pt x="735" y="16261"/>
                  </a:lnTo>
                  <a:lnTo>
                    <a:pt x="709" y="16159"/>
                  </a:lnTo>
                  <a:lnTo>
                    <a:pt x="709" y="16058"/>
                  </a:lnTo>
                  <a:lnTo>
                    <a:pt x="709" y="304"/>
                  </a:lnTo>
                  <a:lnTo>
                    <a:pt x="709" y="127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8"/>
            <p:cNvSpPr/>
            <p:nvPr/>
          </p:nvSpPr>
          <p:spPr>
            <a:xfrm>
              <a:off x="3264800" y="1270050"/>
              <a:ext cx="307125" cy="428700"/>
            </a:xfrm>
            <a:custGeom>
              <a:avLst/>
              <a:gdLst/>
              <a:ahLst/>
              <a:cxnLst/>
              <a:rect l="l" t="t" r="r" b="b"/>
              <a:pathLst>
                <a:path w="12285" h="17148" extrusionOk="0">
                  <a:moveTo>
                    <a:pt x="533" y="1"/>
                  </a:moveTo>
                  <a:lnTo>
                    <a:pt x="1" y="305"/>
                  </a:lnTo>
                  <a:lnTo>
                    <a:pt x="355" y="17148"/>
                  </a:lnTo>
                  <a:lnTo>
                    <a:pt x="11474" y="17097"/>
                  </a:lnTo>
                  <a:lnTo>
                    <a:pt x="11753" y="17072"/>
                  </a:lnTo>
                  <a:lnTo>
                    <a:pt x="11905" y="17046"/>
                  </a:lnTo>
                  <a:lnTo>
                    <a:pt x="12031" y="17021"/>
                  </a:lnTo>
                  <a:lnTo>
                    <a:pt x="12133" y="16945"/>
                  </a:lnTo>
                  <a:lnTo>
                    <a:pt x="12209" y="16869"/>
                  </a:lnTo>
                  <a:lnTo>
                    <a:pt x="12259" y="16768"/>
                  </a:lnTo>
                  <a:lnTo>
                    <a:pt x="12285" y="16641"/>
                  </a:lnTo>
                  <a:lnTo>
                    <a:pt x="12285" y="13247"/>
                  </a:lnTo>
                  <a:lnTo>
                    <a:pt x="11803" y="10309"/>
                  </a:lnTo>
                  <a:lnTo>
                    <a:pt x="12285" y="8511"/>
                  </a:lnTo>
                  <a:lnTo>
                    <a:pt x="12285" y="684"/>
                  </a:lnTo>
                  <a:lnTo>
                    <a:pt x="12259" y="558"/>
                  </a:lnTo>
                  <a:lnTo>
                    <a:pt x="12234" y="431"/>
                  </a:lnTo>
                  <a:lnTo>
                    <a:pt x="12158" y="305"/>
                  </a:lnTo>
                  <a:lnTo>
                    <a:pt x="12082" y="203"/>
                  </a:lnTo>
                  <a:lnTo>
                    <a:pt x="11981" y="102"/>
                  </a:lnTo>
                  <a:lnTo>
                    <a:pt x="11854" y="51"/>
                  </a:lnTo>
                  <a:lnTo>
                    <a:pt x="11727" y="1"/>
                  </a:lnTo>
                  <a:lnTo>
                    <a:pt x="10613" y="1"/>
                  </a:lnTo>
                  <a:lnTo>
                    <a:pt x="9803" y="431"/>
                  </a:lnTo>
                  <a:lnTo>
                    <a:pt x="89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8"/>
            <p:cNvSpPr/>
            <p:nvPr/>
          </p:nvSpPr>
          <p:spPr>
            <a:xfrm>
              <a:off x="3260375" y="1270050"/>
              <a:ext cx="311550" cy="433125"/>
            </a:xfrm>
            <a:custGeom>
              <a:avLst/>
              <a:gdLst/>
              <a:ahLst/>
              <a:cxnLst/>
              <a:rect l="l" t="t" r="r" b="b"/>
              <a:pathLst>
                <a:path w="12462" h="17325" extrusionOk="0">
                  <a:moveTo>
                    <a:pt x="0" y="1"/>
                  </a:moveTo>
                  <a:lnTo>
                    <a:pt x="0" y="8511"/>
                  </a:lnTo>
                  <a:lnTo>
                    <a:pt x="304" y="11829"/>
                  </a:lnTo>
                  <a:lnTo>
                    <a:pt x="0" y="13247"/>
                  </a:lnTo>
                  <a:lnTo>
                    <a:pt x="0" y="16641"/>
                  </a:lnTo>
                  <a:lnTo>
                    <a:pt x="0" y="17325"/>
                  </a:lnTo>
                  <a:lnTo>
                    <a:pt x="9169" y="17325"/>
                  </a:lnTo>
                  <a:lnTo>
                    <a:pt x="10030" y="17097"/>
                  </a:lnTo>
                  <a:lnTo>
                    <a:pt x="10790" y="17325"/>
                  </a:lnTo>
                  <a:lnTo>
                    <a:pt x="11904" y="17325"/>
                  </a:lnTo>
                  <a:lnTo>
                    <a:pt x="12031" y="17274"/>
                  </a:lnTo>
                  <a:lnTo>
                    <a:pt x="12158" y="17224"/>
                  </a:lnTo>
                  <a:lnTo>
                    <a:pt x="12259" y="17122"/>
                  </a:lnTo>
                  <a:lnTo>
                    <a:pt x="12335" y="17021"/>
                  </a:lnTo>
                  <a:lnTo>
                    <a:pt x="12411" y="16920"/>
                  </a:lnTo>
                  <a:lnTo>
                    <a:pt x="12436" y="16768"/>
                  </a:lnTo>
                  <a:lnTo>
                    <a:pt x="12462" y="16641"/>
                  </a:lnTo>
                  <a:lnTo>
                    <a:pt x="1039" y="16641"/>
                  </a:lnTo>
                  <a:lnTo>
                    <a:pt x="912" y="16616"/>
                  </a:lnTo>
                  <a:lnTo>
                    <a:pt x="811" y="16540"/>
                  </a:lnTo>
                  <a:lnTo>
                    <a:pt x="735" y="16413"/>
                  </a:lnTo>
                  <a:lnTo>
                    <a:pt x="710" y="16286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8"/>
            <p:cNvSpPr/>
            <p:nvPr/>
          </p:nvSpPr>
          <p:spPr>
            <a:xfrm>
              <a:off x="3602300" y="1308050"/>
              <a:ext cx="52575" cy="66500"/>
            </a:xfrm>
            <a:custGeom>
              <a:avLst/>
              <a:gdLst/>
              <a:ahLst/>
              <a:cxnLst/>
              <a:rect l="l" t="t" r="r" b="b"/>
              <a:pathLst>
                <a:path w="2103" h="2660" extrusionOk="0">
                  <a:moveTo>
                    <a:pt x="912" y="0"/>
                  </a:moveTo>
                  <a:lnTo>
                    <a:pt x="0" y="380"/>
                  </a:lnTo>
                  <a:lnTo>
                    <a:pt x="254" y="1444"/>
                  </a:lnTo>
                  <a:lnTo>
                    <a:pt x="0" y="2482"/>
                  </a:lnTo>
                  <a:lnTo>
                    <a:pt x="1014" y="2660"/>
                  </a:lnTo>
                  <a:lnTo>
                    <a:pt x="2103" y="2482"/>
                  </a:lnTo>
                  <a:lnTo>
                    <a:pt x="2103" y="380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8"/>
            <p:cNvSpPr/>
            <p:nvPr/>
          </p:nvSpPr>
          <p:spPr>
            <a:xfrm>
              <a:off x="3602300" y="1370100"/>
              <a:ext cx="52575" cy="327375"/>
            </a:xfrm>
            <a:custGeom>
              <a:avLst/>
              <a:gdLst/>
              <a:ahLst/>
              <a:cxnLst/>
              <a:rect l="l" t="t" r="r" b="b"/>
              <a:pathLst>
                <a:path w="2103" h="13095" extrusionOk="0">
                  <a:moveTo>
                    <a:pt x="0" y="0"/>
                  </a:moveTo>
                  <a:lnTo>
                    <a:pt x="254" y="5598"/>
                  </a:lnTo>
                  <a:lnTo>
                    <a:pt x="127" y="10233"/>
                  </a:lnTo>
                  <a:lnTo>
                    <a:pt x="127" y="10359"/>
                  </a:lnTo>
                  <a:lnTo>
                    <a:pt x="152" y="10486"/>
                  </a:lnTo>
                  <a:lnTo>
                    <a:pt x="862" y="12968"/>
                  </a:lnTo>
                  <a:lnTo>
                    <a:pt x="887" y="13019"/>
                  </a:lnTo>
                  <a:lnTo>
                    <a:pt x="938" y="13070"/>
                  </a:lnTo>
                  <a:lnTo>
                    <a:pt x="988" y="13095"/>
                  </a:lnTo>
                  <a:lnTo>
                    <a:pt x="1242" y="13095"/>
                  </a:lnTo>
                  <a:lnTo>
                    <a:pt x="1292" y="13070"/>
                  </a:lnTo>
                  <a:lnTo>
                    <a:pt x="1343" y="13019"/>
                  </a:lnTo>
                  <a:lnTo>
                    <a:pt x="1368" y="12968"/>
                  </a:lnTo>
                  <a:lnTo>
                    <a:pt x="2001" y="10486"/>
                  </a:lnTo>
                  <a:lnTo>
                    <a:pt x="2052" y="10435"/>
                  </a:lnTo>
                  <a:lnTo>
                    <a:pt x="2077" y="10385"/>
                  </a:lnTo>
                  <a:lnTo>
                    <a:pt x="2077" y="10359"/>
                  </a:lnTo>
                  <a:lnTo>
                    <a:pt x="2103" y="10233"/>
                  </a:lnTo>
                  <a:lnTo>
                    <a:pt x="2103" y="0"/>
                  </a:lnTo>
                  <a:lnTo>
                    <a:pt x="1317" y="0"/>
                  </a:lnTo>
                  <a:lnTo>
                    <a:pt x="1014" y="203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38"/>
            <p:cNvSpPr/>
            <p:nvPr/>
          </p:nvSpPr>
          <p:spPr>
            <a:xfrm>
              <a:off x="3602300" y="1270050"/>
              <a:ext cx="52575" cy="47525"/>
            </a:xfrm>
            <a:custGeom>
              <a:avLst/>
              <a:gdLst/>
              <a:ahLst/>
              <a:cxnLst/>
              <a:rect l="l" t="t" r="r" b="b"/>
              <a:pathLst>
                <a:path w="2103" h="1901" extrusionOk="0">
                  <a:moveTo>
                    <a:pt x="786" y="1"/>
                  </a:moveTo>
                  <a:lnTo>
                    <a:pt x="507" y="102"/>
                  </a:lnTo>
                  <a:lnTo>
                    <a:pt x="406" y="102"/>
                  </a:lnTo>
                  <a:lnTo>
                    <a:pt x="330" y="153"/>
                  </a:lnTo>
                  <a:lnTo>
                    <a:pt x="254" y="178"/>
                  </a:lnTo>
                  <a:lnTo>
                    <a:pt x="203" y="254"/>
                  </a:lnTo>
                  <a:lnTo>
                    <a:pt x="152" y="330"/>
                  </a:lnTo>
                  <a:lnTo>
                    <a:pt x="127" y="406"/>
                  </a:lnTo>
                  <a:lnTo>
                    <a:pt x="102" y="608"/>
                  </a:lnTo>
                  <a:lnTo>
                    <a:pt x="0" y="1900"/>
                  </a:lnTo>
                  <a:lnTo>
                    <a:pt x="2103" y="1900"/>
                  </a:lnTo>
                  <a:lnTo>
                    <a:pt x="2103" y="507"/>
                  </a:lnTo>
                  <a:lnTo>
                    <a:pt x="2077" y="406"/>
                  </a:lnTo>
                  <a:lnTo>
                    <a:pt x="2052" y="305"/>
                  </a:lnTo>
                  <a:lnTo>
                    <a:pt x="2001" y="229"/>
                  </a:lnTo>
                  <a:lnTo>
                    <a:pt x="1951" y="153"/>
                  </a:lnTo>
                  <a:lnTo>
                    <a:pt x="1875" y="77"/>
                  </a:lnTo>
                  <a:lnTo>
                    <a:pt x="1773" y="26"/>
                  </a:lnTo>
                  <a:lnTo>
                    <a:pt x="167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3602300" y="1370100"/>
              <a:ext cx="12675" cy="262175"/>
            </a:xfrm>
            <a:custGeom>
              <a:avLst/>
              <a:gdLst/>
              <a:ahLst/>
              <a:cxnLst/>
              <a:rect l="l" t="t" r="r" b="b"/>
              <a:pathLst>
                <a:path w="507" h="10487" extrusionOk="0">
                  <a:moveTo>
                    <a:pt x="0" y="0"/>
                  </a:moveTo>
                  <a:lnTo>
                    <a:pt x="0" y="10233"/>
                  </a:lnTo>
                  <a:lnTo>
                    <a:pt x="0" y="10359"/>
                  </a:lnTo>
                  <a:lnTo>
                    <a:pt x="254" y="10486"/>
                  </a:lnTo>
                  <a:lnTo>
                    <a:pt x="507" y="10359"/>
                  </a:lnTo>
                  <a:lnTo>
                    <a:pt x="482" y="1023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3602300" y="1270050"/>
              <a:ext cx="22825" cy="47525"/>
            </a:xfrm>
            <a:custGeom>
              <a:avLst/>
              <a:gdLst/>
              <a:ahLst/>
              <a:cxnLst/>
              <a:rect l="l" t="t" r="r" b="b"/>
              <a:pathLst>
                <a:path w="913" h="1901" extrusionOk="0">
                  <a:moveTo>
                    <a:pt x="431" y="1"/>
                  </a:moveTo>
                  <a:lnTo>
                    <a:pt x="330" y="26"/>
                  </a:lnTo>
                  <a:lnTo>
                    <a:pt x="228" y="77"/>
                  </a:lnTo>
                  <a:lnTo>
                    <a:pt x="152" y="153"/>
                  </a:lnTo>
                  <a:lnTo>
                    <a:pt x="102" y="229"/>
                  </a:lnTo>
                  <a:lnTo>
                    <a:pt x="51" y="305"/>
                  </a:lnTo>
                  <a:lnTo>
                    <a:pt x="26" y="406"/>
                  </a:lnTo>
                  <a:lnTo>
                    <a:pt x="0" y="507"/>
                  </a:lnTo>
                  <a:lnTo>
                    <a:pt x="0" y="1900"/>
                  </a:lnTo>
                  <a:lnTo>
                    <a:pt x="482" y="1900"/>
                  </a:lnTo>
                  <a:lnTo>
                    <a:pt x="482" y="507"/>
                  </a:lnTo>
                  <a:lnTo>
                    <a:pt x="507" y="406"/>
                  </a:lnTo>
                  <a:lnTo>
                    <a:pt x="532" y="305"/>
                  </a:lnTo>
                  <a:lnTo>
                    <a:pt x="583" y="229"/>
                  </a:lnTo>
                  <a:lnTo>
                    <a:pt x="634" y="153"/>
                  </a:lnTo>
                  <a:lnTo>
                    <a:pt x="735" y="77"/>
                  </a:lnTo>
                  <a:lnTo>
                    <a:pt x="811" y="26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3260375" y="1482800"/>
              <a:ext cx="311550" cy="118450"/>
            </a:xfrm>
            <a:custGeom>
              <a:avLst/>
              <a:gdLst/>
              <a:ahLst/>
              <a:cxnLst/>
              <a:rect l="l" t="t" r="r" b="b"/>
              <a:pathLst>
                <a:path w="12462" h="4738" extrusionOk="0">
                  <a:moveTo>
                    <a:pt x="0" y="1"/>
                  </a:moveTo>
                  <a:lnTo>
                    <a:pt x="431" y="2280"/>
                  </a:lnTo>
                  <a:lnTo>
                    <a:pt x="0" y="4737"/>
                  </a:lnTo>
                  <a:lnTo>
                    <a:pt x="12462" y="4737"/>
                  </a:lnTo>
                  <a:lnTo>
                    <a:pt x="12158" y="4357"/>
                  </a:lnTo>
                  <a:lnTo>
                    <a:pt x="12462" y="4053"/>
                  </a:lnTo>
                  <a:lnTo>
                    <a:pt x="12462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3260375" y="1482800"/>
              <a:ext cx="311550" cy="118450"/>
            </a:xfrm>
            <a:custGeom>
              <a:avLst/>
              <a:gdLst/>
              <a:ahLst/>
              <a:cxnLst/>
              <a:rect l="l" t="t" r="r" b="b"/>
              <a:pathLst>
                <a:path w="12462" h="4738" extrusionOk="0">
                  <a:moveTo>
                    <a:pt x="0" y="1"/>
                  </a:moveTo>
                  <a:lnTo>
                    <a:pt x="0" y="4737"/>
                  </a:lnTo>
                  <a:lnTo>
                    <a:pt x="12462" y="4737"/>
                  </a:lnTo>
                  <a:lnTo>
                    <a:pt x="12462" y="4053"/>
                  </a:lnTo>
                  <a:lnTo>
                    <a:pt x="988" y="4053"/>
                  </a:lnTo>
                  <a:lnTo>
                    <a:pt x="861" y="4028"/>
                  </a:lnTo>
                  <a:lnTo>
                    <a:pt x="786" y="3952"/>
                  </a:lnTo>
                  <a:lnTo>
                    <a:pt x="735" y="3876"/>
                  </a:lnTo>
                  <a:lnTo>
                    <a:pt x="710" y="3775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3489600" y="1270050"/>
              <a:ext cx="40550" cy="433125"/>
            </a:xfrm>
            <a:custGeom>
              <a:avLst/>
              <a:gdLst/>
              <a:ahLst/>
              <a:cxnLst/>
              <a:rect l="l" t="t" r="r" b="b"/>
              <a:pathLst>
                <a:path w="1622" h="17325" extrusionOk="0">
                  <a:moveTo>
                    <a:pt x="0" y="1"/>
                  </a:moveTo>
                  <a:lnTo>
                    <a:pt x="405" y="9017"/>
                  </a:lnTo>
                  <a:lnTo>
                    <a:pt x="0" y="17325"/>
                  </a:lnTo>
                  <a:lnTo>
                    <a:pt x="811" y="16996"/>
                  </a:lnTo>
                  <a:lnTo>
                    <a:pt x="1621" y="17325"/>
                  </a:lnTo>
                  <a:lnTo>
                    <a:pt x="1621" y="1"/>
                  </a:lnTo>
                  <a:lnTo>
                    <a:pt x="684" y="1"/>
                  </a:lnTo>
                  <a:lnTo>
                    <a:pt x="329" y="33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3489600" y="1270050"/>
              <a:ext cx="40550" cy="433125"/>
            </a:xfrm>
            <a:custGeom>
              <a:avLst/>
              <a:gdLst/>
              <a:ahLst/>
              <a:cxnLst/>
              <a:rect l="l" t="t" r="r" b="b"/>
              <a:pathLst>
                <a:path w="1622" h="17325" extrusionOk="0">
                  <a:moveTo>
                    <a:pt x="0" y="1"/>
                  </a:moveTo>
                  <a:lnTo>
                    <a:pt x="0" y="17325"/>
                  </a:lnTo>
                  <a:lnTo>
                    <a:pt x="1621" y="17325"/>
                  </a:lnTo>
                  <a:lnTo>
                    <a:pt x="1621" y="16641"/>
                  </a:lnTo>
                  <a:lnTo>
                    <a:pt x="861" y="16641"/>
                  </a:lnTo>
                  <a:lnTo>
                    <a:pt x="811" y="16616"/>
                  </a:lnTo>
                  <a:lnTo>
                    <a:pt x="735" y="16590"/>
                  </a:lnTo>
                  <a:lnTo>
                    <a:pt x="709" y="16540"/>
                  </a:lnTo>
                  <a:lnTo>
                    <a:pt x="684" y="16464"/>
                  </a:lnTo>
                  <a:lnTo>
                    <a:pt x="684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3606725" y="1629075"/>
              <a:ext cx="47525" cy="71575"/>
            </a:xfrm>
            <a:custGeom>
              <a:avLst/>
              <a:gdLst/>
              <a:ahLst/>
              <a:cxnLst/>
              <a:rect l="l" t="t" r="r" b="b"/>
              <a:pathLst>
                <a:path w="1901" h="2863" extrusionOk="0">
                  <a:moveTo>
                    <a:pt x="330" y="0"/>
                  </a:moveTo>
                  <a:lnTo>
                    <a:pt x="1" y="152"/>
                  </a:lnTo>
                  <a:lnTo>
                    <a:pt x="26" y="279"/>
                  </a:lnTo>
                  <a:lnTo>
                    <a:pt x="685" y="2736"/>
                  </a:lnTo>
                  <a:lnTo>
                    <a:pt x="685" y="2787"/>
                  </a:lnTo>
                  <a:lnTo>
                    <a:pt x="735" y="2812"/>
                  </a:lnTo>
                  <a:lnTo>
                    <a:pt x="786" y="2837"/>
                  </a:lnTo>
                  <a:lnTo>
                    <a:pt x="837" y="2863"/>
                  </a:lnTo>
                  <a:lnTo>
                    <a:pt x="989" y="2863"/>
                  </a:lnTo>
                  <a:lnTo>
                    <a:pt x="1039" y="2837"/>
                  </a:lnTo>
                  <a:lnTo>
                    <a:pt x="1090" y="2812"/>
                  </a:lnTo>
                  <a:lnTo>
                    <a:pt x="1140" y="2787"/>
                  </a:lnTo>
                  <a:lnTo>
                    <a:pt x="1140" y="2736"/>
                  </a:lnTo>
                  <a:lnTo>
                    <a:pt x="1470" y="1799"/>
                  </a:lnTo>
                  <a:lnTo>
                    <a:pt x="1900" y="127"/>
                  </a:lnTo>
                  <a:lnTo>
                    <a:pt x="1900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3615600" y="1674025"/>
              <a:ext cx="27875" cy="29150"/>
            </a:xfrm>
            <a:custGeom>
              <a:avLst/>
              <a:gdLst/>
              <a:ahLst/>
              <a:cxnLst/>
              <a:rect l="l" t="t" r="r" b="b"/>
              <a:pathLst>
                <a:path w="1115" h="1166" extrusionOk="0">
                  <a:moveTo>
                    <a:pt x="406" y="1"/>
                  </a:moveTo>
                  <a:lnTo>
                    <a:pt x="0" y="127"/>
                  </a:lnTo>
                  <a:lnTo>
                    <a:pt x="254" y="989"/>
                  </a:lnTo>
                  <a:lnTo>
                    <a:pt x="279" y="1039"/>
                  </a:lnTo>
                  <a:lnTo>
                    <a:pt x="330" y="1090"/>
                  </a:lnTo>
                  <a:lnTo>
                    <a:pt x="380" y="1115"/>
                  </a:lnTo>
                  <a:lnTo>
                    <a:pt x="431" y="1115"/>
                  </a:lnTo>
                  <a:lnTo>
                    <a:pt x="684" y="1166"/>
                  </a:lnTo>
                  <a:lnTo>
                    <a:pt x="735" y="1166"/>
                  </a:lnTo>
                  <a:lnTo>
                    <a:pt x="785" y="1141"/>
                  </a:lnTo>
                  <a:lnTo>
                    <a:pt x="836" y="1090"/>
                  </a:lnTo>
                  <a:lnTo>
                    <a:pt x="861" y="1039"/>
                  </a:lnTo>
                  <a:lnTo>
                    <a:pt x="11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3595975" y="1263100"/>
              <a:ext cx="65225" cy="447050"/>
            </a:xfrm>
            <a:custGeom>
              <a:avLst/>
              <a:gdLst/>
              <a:ahLst/>
              <a:cxnLst/>
              <a:rect l="l" t="t" r="r" b="b"/>
              <a:pathLst>
                <a:path w="2609" h="17882" extrusionOk="0">
                  <a:moveTo>
                    <a:pt x="1824" y="532"/>
                  </a:moveTo>
                  <a:lnTo>
                    <a:pt x="1925" y="557"/>
                  </a:lnTo>
                  <a:lnTo>
                    <a:pt x="2001" y="608"/>
                  </a:lnTo>
                  <a:lnTo>
                    <a:pt x="2077" y="684"/>
                  </a:lnTo>
                  <a:lnTo>
                    <a:pt x="2077" y="785"/>
                  </a:lnTo>
                  <a:lnTo>
                    <a:pt x="2077" y="1925"/>
                  </a:lnTo>
                  <a:lnTo>
                    <a:pt x="507" y="1925"/>
                  </a:lnTo>
                  <a:lnTo>
                    <a:pt x="507" y="785"/>
                  </a:lnTo>
                  <a:lnTo>
                    <a:pt x="532" y="684"/>
                  </a:lnTo>
                  <a:lnTo>
                    <a:pt x="608" y="608"/>
                  </a:lnTo>
                  <a:lnTo>
                    <a:pt x="684" y="557"/>
                  </a:lnTo>
                  <a:lnTo>
                    <a:pt x="785" y="532"/>
                  </a:lnTo>
                  <a:close/>
                  <a:moveTo>
                    <a:pt x="2077" y="2457"/>
                  </a:moveTo>
                  <a:lnTo>
                    <a:pt x="2077" y="4027"/>
                  </a:lnTo>
                  <a:lnTo>
                    <a:pt x="507" y="4027"/>
                  </a:lnTo>
                  <a:lnTo>
                    <a:pt x="507" y="2457"/>
                  </a:lnTo>
                  <a:close/>
                  <a:moveTo>
                    <a:pt x="1039" y="4534"/>
                  </a:moveTo>
                  <a:lnTo>
                    <a:pt x="1039" y="14386"/>
                  </a:lnTo>
                  <a:lnTo>
                    <a:pt x="507" y="14386"/>
                  </a:lnTo>
                  <a:lnTo>
                    <a:pt x="507" y="4534"/>
                  </a:lnTo>
                  <a:close/>
                  <a:moveTo>
                    <a:pt x="2026" y="14918"/>
                  </a:moveTo>
                  <a:lnTo>
                    <a:pt x="1697" y="16184"/>
                  </a:lnTo>
                  <a:lnTo>
                    <a:pt x="912" y="16184"/>
                  </a:lnTo>
                  <a:lnTo>
                    <a:pt x="583" y="14918"/>
                  </a:lnTo>
                  <a:close/>
                  <a:moveTo>
                    <a:pt x="1570" y="16716"/>
                  </a:moveTo>
                  <a:lnTo>
                    <a:pt x="1393" y="17350"/>
                  </a:lnTo>
                  <a:lnTo>
                    <a:pt x="1216" y="17350"/>
                  </a:lnTo>
                  <a:lnTo>
                    <a:pt x="1039" y="16716"/>
                  </a:lnTo>
                  <a:close/>
                  <a:moveTo>
                    <a:pt x="785" y="0"/>
                  </a:moveTo>
                  <a:lnTo>
                    <a:pt x="633" y="25"/>
                  </a:lnTo>
                  <a:lnTo>
                    <a:pt x="481" y="76"/>
                  </a:lnTo>
                  <a:lnTo>
                    <a:pt x="329" y="152"/>
                  </a:lnTo>
                  <a:lnTo>
                    <a:pt x="228" y="228"/>
                  </a:lnTo>
                  <a:lnTo>
                    <a:pt x="127" y="355"/>
                  </a:lnTo>
                  <a:lnTo>
                    <a:pt x="51" y="481"/>
                  </a:lnTo>
                  <a:lnTo>
                    <a:pt x="0" y="633"/>
                  </a:lnTo>
                  <a:lnTo>
                    <a:pt x="0" y="785"/>
                  </a:lnTo>
                  <a:lnTo>
                    <a:pt x="0" y="14513"/>
                  </a:lnTo>
                  <a:lnTo>
                    <a:pt x="0" y="14690"/>
                  </a:lnTo>
                  <a:lnTo>
                    <a:pt x="25" y="14842"/>
                  </a:lnTo>
                  <a:lnTo>
                    <a:pt x="709" y="17552"/>
                  </a:lnTo>
                  <a:lnTo>
                    <a:pt x="785" y="17679"/>
                  </a:lnTo>
                  <a:lnTo>
                    <a:pt x="861" y="17780"/>
                  </a:lnTo>
                  <a:lnTo>
                    <a:pt x="988" y="17856"/>
                  </a:lnTo>
                  <a:lnTo>
                    <a:pt x="1140" y="17881"/>
                  </a:lnTo>
                  <a:lnTo>
                    <a:pt x="1469" y="17881"/>
                  </a:lnTo>
                  <a:lnTo>
                    <a:pt x="1621" y="17856"/>
                  </a:lnTo>
                  <a:lnTo>
                    <a:pt x="1748" y="17780"/>
                  </a:lnTo>
                  <a:lnTo>
                    <a:pt x="1824" y="17679"/>
                  </a:lnTo>
                  <a:lnTo>
                    <a:pt x="1900" y="17552"/>
                  </a:lnTo>
                  <a:lnTo>
                    <a:pt x="2584" y="14842"/>
                  </a:lnTo>
                  <a:lnTo>
                    <a:pt x="2609" y="14665"/>
                  </a:lnTo>
                  <a:lnTo>
                    <a:pt x="2609" y="14513"/>
                  </a:lnTo>
                  <a:lnTo>
                    <a:pt x="2609" y="6990"/>
                  </a:lnTo>
                  <a:lnTo>
                    <a:pt x="2584" y="6889"/>
                  </a:lnTo>
                  <a:lnTo>
                    <a:pt x="2533" y="6813"/>
                  </a:lnTo>
                  <a:lnTo>
                    <a:pt x="2457" y="6737"/>
                  </a:lnTo>
                  <a:lnTo>
                    <a:pt x="2254" y="6737"/>
                  </a:lnTo>
                  <a:lnTo>
                    <a:pt x="2153" y="6813"/>
                  </a:lnTo>
                  <a:lnTo>
                    <a:pt x="2102" y="6889"/>
                  </a:lnTo>
                  <a:lnTo>
                    <a:pt x="2077" y="6990"/>
                  </a:lnTo>
                  <a:lnTo>
                    <a:pt x="2077" y="14386"/>
                  </a:lnTo>
                  <a:lnTo>
                    <a:pt x="1570" y="14386"/>
                  </a:lnTo>
                  <a:lnTo>
                    <a:pt x="1570" y="4534"/>
                  </a:lnTo>
                  <a:lnTo>
                    <a:pt x="2077" y="4534"/>
                  </a:lnTo>
                  <a:lnTo>
                    <a:pt x="2077" y="5775"/>
                  </a:lnTo>
                  <a:lnTo>
                    <a:pt x="2102" y="5876"/>
                  </a:lnTo>
                  <a:lnTo>
                    <a:pt x="2153" y="5952"/>
                  </a:lnTo>
                  <a:lnTo>
                    <a:pt x="2254" y="6003"/>
                  </a:lnTo>
                  <a:lnTo>
                    <a:pt x="2356" y="6028"/>
                  </a:lnTo>
                  <a:lnTo>
                    <a:pt x="2457" y="6003"/>
                  </a:lnTo>
                  <a:lnTo>
                    <a:pt x="2533" y="5952"/>
                  </a:lnTo>
                  <a:lnTo>
                    <a:pt x="2584" y="5876"/>
                  </a:lnTo>
                  <a:lnTo>
                    <a:pt x="2609" y="5775"/>
                  </a:lnTo>
                  <a:lnTo>
                    <a:pt x="2609" y="2178"/>
                  </a:lnTo>
                  <a:lnTo>
                    <a:pt x="2609" y="785"/>
                  </a:lnTo>
                  <a:lnTo>
                    <a:pt x="2584" y="633"/>
                  </a:lnTo>
                  <a:lnTo>
                    <a:pt x="2558" y="481"/>
                  </a:lnTo>
                  <a:lnTo>
                    <a:pt x="2482" y="355"/>
                  </a:lnTo>
                  <a:lnTo>
                    <a:pt x="2381" y="228"/>
                  </a:lnTo>
                  <a:lnTo>
                    <a:pt x="2254" y="152"/>
                  </a:lnTo>
                  <a:lnTo>
                    <a:pt x="2128" y="76"/>
                  </a:lnTo>
                  <a:lnTo>
                    <a:pt x="1976" y="25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3214775" y="1263100"/>
              <a:ext cx="363475" cy="447050"/>
            </a:xfrm>
            <a:custGeom>
              <a:avLst/>
              <a:gdLst/>
              <a:ahLst/>
              <a:cxnLst/>
              <a:rect l="l" t="t" r="r" b="b"/>
              <a:pathLst>
                <a:path w="14539" h="17882" extrusionOk="0">
                  <a:moveTo>
                    <a:pt x="13678" y="532"/>
                  </a:moveTo>
                  <a:lnTo>
                    <a:pt x="13754" y="557"/>
                  </a:lnTo>
                  <a:lnTo>
                    <a:pt x="13830" y="608"/>
                  </a:lnTo>
                  <a:lnTo>
                    <a:pt x="13906" y="659"/>
                  </a:lnTo>
                  <a:lnTo>
                    <a:pt x="13956" y="735"/>
                  </a:lnTo>
                  <a:lnTo>
                    <a:pt x="13982" y="810"/>
                  </a:lnTo>
                  <a:lnTo>
                    <a:pt x="14007" y="886"/>
                  </a:lnTo>
                  <a:lnTo>
                    <a:pt x="14032" y="962"/>
                  </a:lnTo>
                  <a:lnTo>
                    <a:pt x="14032" y="8535"/>
                  </a:lnTo>
                  <a:lnTo>
                    <a:pt x="12867" y="8535"/>
                  </a:lnTo>
                  <a:lnTo>
                    <a:pt x="12867" y="532"/>
                  </a:lnTo>
                  <a:close/>
                  <a:moveTo>
                    <a:pt x="14032" y="9042"/>
                  </a:moveTo>
                  <a:lnTo>
                    <a:pt x="14032" y="13272"/>
                  </a:lnTo>
                  <a:lnTo>
                    <a:pt x="12867" y="13272"/>
                  </a:lnTo>
                  <a:lnTo>
                    <a:pt x="12867" y="9042"/>
                  </a:lnTo>
                  <a:close/>
                  <a:moveTo>
                    <a:pt x="1571" y="532"/>
                  </a:moveTo>
                  <a:lnTo>
                    <a:pt x="1571" y="17350"/>
                  </a:lnTo>
                  <a:lnTo>
                    <a:pt x="1318" y="17350"/>
                  </a:lnTo>
                  <a:lnTo>
                    <a:pt x="1140" y="17324"/>
                  </a:lnTo>
                  <a:lnTo>
                    <a:pt x="989" y="17299"/>
                  </a:lnTo>
                  <a:lnTo>
                    <a:pt x="862" y="17223"/>
                  </a:lnTo>
                  <a:lnTo>
                    <a:pt x="761" y="17122"/>
                  </a:lnTo>
                  <a:lnTo>
                    <a:pt x="659" y="16995"/>
                  </a:lnTo>
                  <a:lnTo>
                    <a:pt x="583" y="16868"/>
                  </a:lnTo>
                  <a:lnTo>
                    <a:pt x="533" y="16716"/>
                  </a:lnTo>
                  <a:lnTo>
                    <a:pt x="533" y="16564"/>
                  </a:lnTo>
                  <a:lnTo>
                    <a:pt x="533" y="1317"/>
                  </a:lnTo>
                  <a:lnTo>
                    <a:pt x="533" y="1165"/>
                  </a:lnTo>
                  <a:lnTo>
                    <a:pt x="583" y="1013"/>
                  </a:lnTo>
                  <a:lnTo>
                    <a:pt x="659" y="886"/>
                  </a:lnTo>
                  <a:lnTo>
                    <a:pt x="761" y="760"/>
                  </a:lnTo>
                  <a:lnTo>
                    <a:pt x="862" y="659"/>
                  </a:lnTo>
                  <a:lnTo>
                    <a:pt x="989" y="608"/>
                  </a:lnTo>
                  <a:lnTo>
                    <a:pt x="1140" y="557"/>
                  </a:lnTo>
                  <a:lnTo>
                    <a:pt x="1318" y="532"/>
                  </a:lnTo>
                  <a:close/>
                  <a:moveTo>
                    <a:pt x="12335" y="532"/>
                  </a:moveTo>
                  <a:lnTo>
                    <a:pt x="12335" y="17350"/>
                  </a:lnTo>
                  <a:lnTo>
                    <a:pt x="11246" y="17350"/>
                  </a:lnTo>
                  <a:lnTo>
                    <a:pt x="11246" y="12461"/>
                  </a:lnTo>
                  <a:lnTo>
                    <a:pt x="11221" y="12360"/>
                  </a:lnTo>
                  <a:lnTo>
                    <a:pt x="11170" y="12284"/>
                  </a:lnTo>
                  <a:lnTo>
                    <a:pt x="11094" y="12233"/>
                  </a:lnTo>
                  <a:lnTo>
                    <a:pt x="10993" y="12208"/>
                  </a:lnTo>
                  <a:lnTo>
                    <a:pt x="10892" y="12233"/>
                  </a:lnTo>
                  <a:lnTo>
                    <a:pt x="10790" y="12284"/>
                  </a:lnTo>
                  <a:lnTo>
                    <a:pt x="10740" y="12360"/>
                  </a:lnTo>
                  <a:lnTo>
                    <a:pt x="10714" y="12461"/>
                  </a:lnTo>
                  <a:lnTo>
                    <a:pt x="10714" y="13272"/>
                  </a:lnTo>
                  <a:lnTo>
                    <a:pt x="2103" y="13272"/>
                  </a:lnTo>
                  <a:lnTo>
                    <a:pt x="2103" y="9042"/>
                  </a:lnTo>
                  <a:lnTo>
                    <a:pt x="4382" y="9042"/>
                  </a:lnTo>
                  <a:lnTo>
                    <a:pt x="4484" y="9017"/>
                  </a:lnTo>
                  <a:lnTo>
                    <a:pt x="4585" y="8966"/>
                  </a:lnTo>
                  <a:lnTo>
                    <a:pt x="4636" y="8890"/>
                  </a:lnTo>
                  <a:lnTo>
                    <a:pt x="4661" y="8789"/>
                  </a:lnTo>
                  <a:lnTo>
                    <a:pt x="4636" y="8687"/>
                  </a:lnTo>
                  <a:lnTo>
                    <a:pt x="4585" y="8611"/>
                  </a:lnTo>
                  <a:lnTo>
                    <a:pt x="4484" y="8535"/>
                  </a:lnTo>
                  <a:lnTo>
                    <a:pt x="2103" y="8535"/>
                  </a:lnTo>
                  <a:lnTo>
                    <a:pt x="2103" y="532"/>
                  </a:lnTo>
                  <a:lnTo>
                    <a:pt x="10714" y="532"/>
                  </a:lnTo>
                  <a:lnTo>
                    <a:pt x="10714" y="8535"/>
                  </a:lnTo>
                  <a:lnTo>
                    <a:pt x="5522" y="8535"/>
                  </a:lnTo>
                  <a:lnTo>
                    <a:pt x="5421" y="8611"/>
                  </a:lnTo>
                  <a:lnTo>
                    <a:pt x="5370" y="8687"/>
                  </a:lnTo>
                  <a:lnTo>
                    <a:pt x="5345" y="8789"/>
                  </a:lnTo>
                  <a:lnTo>
                    <a:pt x="5370" y="8890"/>
                  </a:lnTo>
                  <a:lnTo>
                    <a:pt x="5421" y="8966"/>
                  </a:lnTo>
                  <a:lnTo>
                    <a:pt x="5522" y="9017"/>
                  </a:lnTo>
                  <a:lnTo>
                    <a:pt x="5624" y="9042"/>
                  </a:lnTo>
                  <a:lnTo>
                    <a:pt x="10714" y="9042"/>
                  </a:lnTo>
                  <a:lnTo>
                    <a:pt x="10714" y="11246"/>
                  </a:lnTo>
                  <a:lnTo>
                    <a:pt x="10740" y="11347"/>
                  </a:lnTo>
                  <a:lnTo>
                    <a:pt x="10790" y="11423"/>
                  </a:lnTo>
                  <a:lnTo>
                    <a:pt x="10892" y="11474"/>
                  </a:lnTo>
                  <a:lnTo>
                    <a:pt x="10993" y="11499"/>
                  </a:lnTo>
                  <a:lnTo>
                    <a:pt x="11094" y="11474"/>
                  </a:lnTo>
                  <a:lnTo>
                    <a:pt x="11170" y="11423"/>
                  </a:lnTo>
                  <a:lnTo>
                    <a:pt x="11221" y="11347"/>
                  </a:lnTo>
                  <a:lnTo>
                    <a:pt x="11246" y="11246"/>
                  </a:lnTo>
                  <a:lnTo>
                    <a:pt x="11246" y="532"/>
                  </a:lnTo>
                  <a:close/>
                  <a:moveTo>
                    <a:pt x="14032" y="13804"/>
                  </a:moveTo>
                  <a:lnTo>
                    <a:pt x="14032" y="16919"/>
                  </a:lnTo>
                  <a:lnTo>
                    <a:pt x="14007" y="16995"/>
                  </a:lnTo>
                  <a:lnTo>
                    <a:pt x="13982" y="17071"/>
                  </a:lnTo>
                  <a:lnTo>
                    <a:pt x="13956" y="17147"/>
                  </a:lnTo>
                  <a:lnTo>
                    <a:pt x="13906" y="17223"/>
                  </a:lnTo>
                  <a:lnTo>
                    <a:pt x="13830" y="17274"/>
                  </a:lnTo>
                  <a:lnTo>
                    <a:pt x="13754" y="17324"/>
                  </a:lnTo>
                  <a:lnTo>
                    <a:pt x="13678" y="17350"/>
                  </a:lnTo>
                  <a:lnTo>
                    <a:pt x="12867" y="17350"/>
                  </a:lnTo>
                  <a:lnTo>
                    <a:pt x="12867" y="13804"/>
                  </a:lnTo>
                  <a:close/>
                  <a:moveTo>
                    <a:pt x="1318" y="0"/>
                  </a:moveTo>
                  <a:lnTo>
                    <a:pt x="1039" y="25"/>
                  </a:lnTo>
                  <a:lnTo>
                    <a:pt x="786" y="101"/>
                  </a:lnTo>
                  <a:lnTo>
                    <a:pt x="583" y="228"/>
                  </a:lnTo>
                  <a:lnTo>
                    <a:pt x="381" y="405"/>
                  </a:lnTo>
                  <a:lnTo>
                    <a:pt x="229" y="583"/>
                  </a:lnTo>
                  <a:lnTo>
                    <a:pt x="102" y="810"/>
                  </a:lnTo>
                  <a:lnTo>
                    <a:pt x="26" y="1064"/>
                  </a:lnTo>
                  <a:lnTo>
                    <a:pt x="1" y="1317"/>
                  </a:lnTo>
                  <a:lnTo>
                    <a:pt x="1" y="16564"/>
                  </a:lnTo>
                  <a:lnTo>
                    <a:pt x="26" y="16818"/>
                  </a:lnTo>
                  <a:lnTo>
                    <a:pt x="102" y="17071"/>
                  </a:lnTo>
                  <a:lnTo>
                    <a:pt x="229" y="17299"/>
                  </a:lnTo>
                  <a:lnTo>
                    <a:pt x="381" y="17502"/>
                  </a:lnTo>
                  <a:lnTo>
                    <a:pt x="583" y="17654"/>
                  </a:lnTo>
                  <a:lnTo>
                    <a:pt x="786" y="17780"/>
                  </a:lnTo>
                  <a:lnTo>
                    <a:pt x="1039" y="17856"/>
                  </a:lnTo>
                  <a:lnTo>
                    <a:pt x="1318" y="17881"/>
                  </a:lnTo>
                  <a:lnTo>
                    <a:pt x="7396" y="17881"/>
                  </a:lnTo>
                  <a:lnTo>
                    <a:pt x="7498" y="17856"/>
                  </a:lnTo>
                  <a:lnTo>
                    <a:pt x="7574" y="17805"/>
                  </a:lnTo>
                  <a:lnTo>
                    <a:pt x="7624" y="17704"/>
                  </a:lnTo>
                  <a:lnTo>
                    <a:pt x="7650" y="17603"/>
                  </a:lnTo>
                  <a:lnTo>
                    <a:pt x="7624" y="17502"/>
                  </a:lnTo>
                  <a:lnTo>
                    <a:pt x="7574" y="17426"/>
                  </a:lnTo>
                  <a:lnTo>
                    <a:pt x="7498" y="17375"/>
                  </a:lnTo>
                  <a:lnTo>
                    <a:pt x="7396" y="17350"/>
                  </a:lnTo>
                  <a:lnTo>
                    <a:pt x="2103" y="17350"/>
                  </a:lnTo>
                  <a:lnTo>
                    <a:pt x="2103" y="13804"/>
                  </a:lnTo>
                  <a:lnTo>
                    <a:pt x="10714" y="13804"/>
                  </a:lnTo>
                  <a:lnTo>
                    <a:pt x="10714" y="17350"/>
                  </a:lnTo>
                  <a:lnTo>
                    <a:pt x="8612" y="17350"/>
                  </a:lnTo>
                  <a:lnTo>
                    <a:pt x="8511" y="17375"/>
                  </a:lnTo>
                  <a:lnTo>
                    <a:pt x="8435" y="17426"/>
                  </a:lnTo>
                  <a:lnTo>
                    <a:pt x="8384" y="17502"/>
                  </a:lnTo>
                  <a:lnTo>
                    <a:pt x="8359" y="17603"/>
                  </a:lnTo>
                  <a:lnTo>
                    <a:pt x="8384" y="17704"/>
                  </a:lnTo>
                  <a:lnTo>
                    <a:pt x="8435" y="17805"/>
                  </a:lnTo>
                  <a:lnTo>
                    <a:pt x="8511" y="17856"/>
                  </a:lnTo>
                  <a:lnTo>
                    <a:pt x="8612" y="17881"/>
                  </a:lnTo>
                  <a:lnTo>
                    <a:pt x="13577" y="17881"/>
                  </a:lnTo>
                  <a:lnTo>
                    <a:pt x="13779" y="17856"/>
                  </a:lnTo>
                  <a:lnTo>
                    <a:pt x="13956" y="17805"/>
                  </a:lnTo>
                  <a:lnTo>
                    <a:pt x="14134" y="17704"/>
                  </a:lnTo>
                  <a:lnTo>
                    <a:pt x="14260" y="17603"/>
                  </a:lnTo>
                  <a:lnTo>
                    <a:pt x="14387" y="17451"/>
                  </a:lnTo>
                  <a:lnTo>
                    <a:pt x="14463" y="17299"/>
                  </a:lnTo>
                  <a:lnTo>
                    <a:pt x="14514" y="17096"/>
                  </a:lnTo>
                  <a:lnTo>
                    <a:pt x="14539" y="16919"/>
                  </a:lnTo>
                  <a:lnTo>
                    <a:pt x="14539" y="962"/>
                  </a:lnTo>
                  <a:lnTo>
                    <a:pt x="14514" y="785"/>
                  </a:lnTo>
                  <a:lnTo>
                    <a:pt x="14463" y="608"/>
                  </a:lnTo>
                  <a:lnTo>
                    <a:pt x="14387" y="431"/>
                  </a:lnTo>
                  <a:lnTo>
                    <a:pt x="14260" y="304"/>
                  </a:lnTo>
                  <a:lnTo>
                    <a:pt x="14134" y="177"/>
                  </a:lnTo>
                  <a:lnTo>
                    <a:pt x="13956" y="76"/>
                  </a:lnTo>
                  <a:lnTo>
                    <a:pt x="13779" y="25"/>
                  </a:lnTo>
                  <a:lnTo>
                    <a:pt x="135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3353450" y="1518275"/>
              <a:ext cx="86150" cy="12675"/>
            </a:xfrm>
            <a:custGeom>
              <a:avLst/>
              <a:gdLst/>
              <a:ahLst/>
              <a:cxnLst/>
              <a:rect l="l" t="t" r="r" b="b"/>
              <a:pathLst>
                <a:path w="3446" h="507" extrusionOk="0">
                  <a:moveTo>
                    <a:pt x="153" y="0"/>
                  </a:moveTo>
                  <a:lnTo>
                    <a:pt x="77" y="76"/>
                  </a:lnTo>
                  <a:lnTo>
                    <a:pt x="26" y="152"/>
                  </a:lnTo>
                  <a:lnTo>
                    <a:pt x="1" y="253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481"/>
                  </a:lnTo>
                  <a:lnTo>
                    <a:pt x="254" y="507"/>
                  </a:lnTo>
                  <a:lnTo>
                    <a:pt x="3192" y="507"/>
                  </a:lnTo>
                  <a:lnTo>
                    <a:pt x="3293" y="481"/>
                  </a:lnTo>
                  <a:lnTo>
                    <a:pt x="3369" y="431"/>
                  </a:lnTo>
                  <a:lnTo>
                    <a:pt x="3420" y="355"/>
                  </a:lnTo>
                  <a:lnTo>
                    <a:pt x="3445" y="253"/>
                  </a:lnTo>
                  <a:lnTo>
                    <a:pt x="3420" y="152"/>
                  </a:lnTo>
                  <a:lnTo>
                    <a:pt x="3369" y="76"/>
                  </a:lnTo>
                  <a:lnTo>
                    <a:pt x="329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3327500" y="1553100"/>
              <a:ext cx="138675" cy="12675"/>
            </a:xfrm>
            <a:custGeom>
              <a:avLst/>
              <a:gdLst/>
              <a:ahLst/>
              <a:cxnLst/>
              <a:rect l="l" t="t" r="r" b="b"/>
              <a:pathLst>
                <a:path w="5547" h="507" extrusionOk="0">
                  <a:moveTo>
                    <a:pt x="253" y="0"/>
                  </a:moveTo>
                  <a:lnTo>
                    <a:pt x="152" y="25"/>
                  </a:lnTo>
                  <a:lnTo>
                    <a:pt x="76" y="76"/>
                  </a:lnTo>
                  <a:lnTo>
                    <a:pt x="0" y="152"/>
                  </a:lnTo>
                  <a:lnTo>
                    <a:pt x="0" y="253"/>
                  </a:lnTo>
                  <a:lnTo>
                    <a:pt x="0" y="355"/>
                  </a:lnTo>
                  <a:lnTo>
                    <a:pt x="76" y="431"/>
                  </a:lnTo>
                  <a:lnTo>
                    <a:pt x="152" y="507"/>
                  </a:lnTo>
                  <a:lnTo>
                    <a:pt x="5370" y="507"/>
                  </a:lnTo>
                  <a:lnTo>
                    <a:pt x="5471" y="431"/>
                  </a:lnTo>
                  <a:lnTo>
                    <a:pt x="5522" y="355"/>
                  </a:lnTo>
                  <a:lnTo>
                    <a:pt x="5547" y="253"/>
                  </a:lnTo>
                  <a:lnTo>
                    <a:pt x="5522" y="152"/>
                  </a:lnTo>
                  <a:lnTo>
                    <a:pt x="5471" y="76"/>
                  </a:lnTo>
                  <a:lnTo>
                    <a:pt x="5370" y="25"/>
                  </a:lnTo>
                  <a:lnTo>
                    <a:pt x="52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0" name="Google Shape;2430;p38"/>
          <p:cNvGrpSpPr/>
          <p:nvPr/>
        </p:nvGrpSpPr>
        <p:grpSpPr>
          <a:xfrm>
            <a:off x="1166863" y="3034541"/>
            <a:ext cx="425704" cy="427195"/>
            <a:chOff x="4702800" y="1263100"/>
            <a:chExt cx="446425" cy="447050"/>
          </a:xfrm>
        </p:grpSpPr>
        <p:sp>
          <p:nvSpPr>
            <p:cNvPr id="2431" name="Google Shape;2431;p38"/>
            <p:cNvSpPr/>
            <p:nvPr/>
          </p:nvSpPr>
          <p:spPr>
            <a:xfrm>
              <a:off x="4714825" y="1270050"/>
              <a:ext cx="428075" cy="427425"/>
            </a:xfrm>
            <a:custGeom>
              <a:avLst/>
              <a:gdLst/>
              <a:ahLst/>
              <a:cxnLst/>
              <a:rect l="l" t="t" r="r" b="b"/>
              <a:pathLst>
                <a:path w="17123" h="17097" extrusionOk="0">
                  <a:moveTo>
                    <a:pt x="406" y="1"/>
                  </a:moveTo>
                  <a:lnTo>
                    <a:pt x="279" y="26"/>
                  </a:lnTo>
                  <a:lnTo>
                    <a:pt x="203" y="102"/>
                  </a:lnTo>
                  <a:lnTo>
                    <a:pt x="127" y="178"/>
                  </a:lnTo>
                  <a:lnTo>
                    <a:pt x="77" y="279"/>
                  </a:lnTo>
                  <a:lnTo>
                    <a:pt x="26" y="406"/>
                  </a:lnTo>
                  <a:lnTo>
                    <a:pt x="1" y="558"/>
                  </a:lnTo>
                  <a:lnTo>
                    <a:pt x="1" y="836"/>
                  </a:lnTo>
                  <a:lnTo>
                    <a:pt x="102" y="16413"/>
                  </a:lnTo>
                  <a:lnTo>
                    <a:pt x="127" y="16540"/>
                  </a:lnTo>
                  <a:lnTo>
                    <a:pt x="178" y="16666"/>
                  </a:lnTo>
                  <a:lnTo>
                    <a:pt x="229" y="16793"/>
                  </a:lnTo>
                  <a:lnTo>
                    <a:pt x="330" y="16894"/>
                  </a:lnTo>
                  <a:lnTo>
                    <a:pt x="431" y="16970"/>
                  </a:lnTo>
                  <a:lnTo>
                    <a:pt x="533" y="17046"/>
                  </a:lnTo>
                  <a:lnTo>
                    <a:pt x="659" y="17097"/>
                  </a:lnTo>
                  <a:lnTo>
                    <a:pt x="811" y="17097"/>
                  </a:lnTo>
                  <a:lnTo>
                    <a:pt x="16211" y="17072"/>
                  </a:lnTo>
                  <a:lnTo>
                    <a:pt x="16514" y="17072"/>
                  </a:lnTo>
                  <a:lnTo>
                    <a:pt x="16641" y="17046"/>
                  </a:lnTo>
                  <a:lnTo>
                    <a:pt x="16793" y="17021"/>
                  </a:lnTo>
                  <a:lnTo>
                    <a:pt x="16920" y="16970"/>
                  </a:lnTo>
                  <a:lnTo>
                    <a:pt x="17021" y="16920"/>
                  </a:lnTo>
                  <a:lnTo>
                    <a:pt x="17072" y="16818"/>
                  </a:lnTo>
                  <a:lnTo>
                    <a:pt x="17122" y="16717"/>
                  </a:lnTo>
                  <a:lnTo>
                    <a:pt x="17122" y="16641"/>
                  </a:lnTo>
                  <a:lnTo>
                    <a:pt x="17122" y="684"/>
                  </a:lnTo>
                  <a:lnTo>
                    <a:pt x="17097" y="558"/>
                  </a:lnTo>
                  <a:lnTo>
                    <a:pt x="17072" y="431"/>
                  </a:lnTo>
                  <a:lnTo>
                    <a:pt x="16996" y="305"/>
                  </a:lnTo>
                  <a:lnTo>
                    <a:pt x="16920" y="203"/>
                  </a:lnTo>
                  <a:lnTo>
                    <a:pt x="16818" y="102"/>
                  </a:lnTo>
                  <a:lnTo>
                    <a:pt x="16692" y="51"/>
                  </a:lnTo>
                  <a:lnTo>
                    <a:pt x="16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4743950" y="1504325"/>
              <a:ext cx="364125" cy="164025"/>
            </a:xfrm>
            <a:custGeom>
              <a:avLst/>
              <a:gdLst/>
              <a:ahLst/>
              <a:cxnLst/>
              <a:rect l="l" t="t" r="r" b="b"/>
              <a:pathLst>
                <a:path w="14565" h="6561" extrusionOk="0">
                  <a:moveTo>
                    <a:pt x="355" y="1"/>
                  </a:moveTo>
                  <a:lnTo>
                    <a:pt x="229" y="26"/>
                  </a:lnTo>
                  <a:lnTo>
                    <a:pt x="127" y="102"/>
                  </a:lnTo>
                  <a:lnTo>
                    <a:pt x="51" y="229"/>
                  </a:lnTo>
                  <a:lnTo>
                    <a:pt x="1" y="355"/>
                  </a:lnTo>
                  <a:lnTo>
                    <a:pt x="1" y="6206"/>
                  </a:lnTo>
                  <a:lnTo>
                    <a:pt x="51" y="6358"/>
                  </a:lnTo>
                  <a:lnTo>
                    <a:pt x="127" y="6460"/>
                  </a:lnTo>
                  <a:lnTo>
                    <a:pt x="229" y="6535"/>
                  </a:lnTo>
                  <a:lnTo>
                    <a:pt x="355" y="6561"/>
                  </a:lnTo>
                  <a:lnTo>
                    <a:pt x="1419" y="6561"/>
                  </a:lnTo>
                  <a:lnTo>
                    <a:pt x="2812" y="5826"/>
                  </a:lnTo>
                  <a:lnTo>
                    <a:pt x="5016" y="6561"/>
                  </a:lnTo>
                  <a:lnTo>
                    <a:pt x="7776" y="6561"/>
                  </a:lnTo>
                  <a:lnTo>
                    <a:pt x="10461" y="5700"/>
                  </a:lnTo>
                  <a:lnTo>
                    <a:pt x="13146" y="6561"/>
                  </a:lnTo>
                  <a:lnTo>
                    <a:pt x="14210" y="6561"/>
                  </a:lnTo>
                  <a:lnTo>
                    <a:pt x="14336" y="6535"/>
                  </a:lnTo>
                  <a:lnTo>
                    <a:pt x="14463" y="6460"/>
                  </a:lnTo>
                  <a:lnTo>
                    <a:pt x="14539" y="6358"/>
                  </a:lnTo>
                  <a:lnTo>
                    <a:pt x="14564" y="6206"/>
                  </a:lnTo>
                  <a:lnTo>
                    <a:pt x="14564" y="355"/>
                  </a:lnTo>
                  <a:lnTo>
                    <a:pt x="14539" y="229"/>
                  </a:lnTo>
                  <a:lnTo>
                    <a:pt x="14463" y="102"/>
                  </a:lnTo>
                  <a:lnTo>
                    <a:pt x="14336" y="26"/>
                  </a:lnTo>
                  <a:lnTo>
                    <a:pt x="1421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4784475" y="1533450"/>
              <a:ext cx="50050" cy="135550"/>
            </a:xfrm>
            <a:custGeom>
              <a:avLst/>
              <a:gdLst/>
              <a:ahLst/>
              <a:cxnLst/>
              <a:rect l="l" t="t" r="r" b="b"/>
              <a:pathLst>
                <a:path w="2002" h="5422" extrusionOk="0">
                  <a:moveTo>
                    <a:pt x="355" y="1"/>
                  </a:moveTo>
                  <a:lnTo>
                    <a:pt x="153" y="204"/>
                  </a:lnTo>
                  <a:lnTo>
                    <a:pt x="102" y="229"/>
                  </a:lnTo>
                  <a:lnTo>
                    <a:pt x="51" y="254"/>
                  </a:lnTo>
                  <a:lnTo>
                    <a:pt x="1" y="305"/>
                  </a:lnTo>
                  <a:lnTo>
                    <a:pt x="1" y="381"/>
                  </a:lnTo>
                  <a:lnTo>
                    <a:pt x="77" y="5269"/>
                  </a:lnTo>
                  <a:lnTo>
                    <a:pt x="1596" y="5421"/>
                  </a:lnTo>
                  <a:lnTo>
                    <a:pt x="2002" y="3116"/>
                  </a:lnTo>
                  <a:lnTo>
                    <a:pt x="1596" y="178"/>
                  </a:lnTo>
                  <a:lnTo>
                    <a:pt x="1571" y="128"/>
                  </a:lnTo>
                  <a:lnTo>
                    <a:pt x="1546" y="52"/>
                  </a:lnTo>
                  <a:lnTo>
                    <a:pt x="1495" y="26"/>
                  </a:lnTo>
                  <a:lnTo>
                    <a:pt x="1419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4779425" y="1533450"/>
              <a:ext cx="44975" cy="135550"/>
            </a:xfrm>
            <a:custGeom>
              <a:avLst/>
              <a:gdLst/>
              <a:ahLst/>
              <a:cxnLst/>
              <a:rect l="l" t="t" r="r" b="b"/>
              <a:pathLst>
                <a:path w="1799" h="5422" extrusionOk="0">
                  <a:moveTo>
                    <a:pt x="177" y="1"/>
                  </a:moveTo>
                  <a:lnTo>
                    <a:pt x="101" y="26"/>
                  </a:lnTo>
                  <a:lnTo>
                    <a:pt x="51" y="52"/>
                  </a:lnTo>
                  <a:lnTo>
                    <a:pt x="0" y="128"/>
                  </a:lnTo>
                  <a:lnTo>
                    <a:pt x="0" y="178"/>
                  </a:lnTo>
                  <a:lnTo>
                    <a:pt x="0" y="1318"/>
                  </a:lnTo>
                  <a:lnTo>
                    <a:pt x="253" y="2888"/>
                  </a:lnTo>
                  <a:lnTo>
                    <a:pt x="0" y="4104"/>
                  </a:lnTo>
                  <a:lnTo>
                    <a:pt x="0" y="5421"/>
                  </a:lnTo>
                  <a:lnTo>
                    <a:pt x="1798" y="5421"/>
                  </a:lnTo>
                  <a:lnTo>
                    <a:pt x="1798" y="4839"/>
                  </a:lnTo>
                  <a:lnTo>
                    <a:pt x="760" y="4839"/>
                  </a:lnTo>
                  <a:lnTo>
                    <a:pt x="684" y="4813"/>
                  </a:lnTo>
                  <a:lnTo>
                    <a:pt x="608" y="4763"/>
                  </a:lnTo>
                  <a:lnTo>
                    <a:pt x="583" y="4687"/>
                  </a:lnTo>
                  <a:lnTo>
                    <a:pt x="557" y="4611"/>
                  </a:lnTo>
                  <a:lnTo>
                    <a:pt x="557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4826900" y="1533450"/>
              <a:ext cx="42450" cy="132375"/>
            </a:xfrm>
            <a:custGeom>
              <a:avLst/>
              <a:gdLst/>
              <a:ahLst/>
              <a:cxnLst/>
              <a:rect l="l" t="t" r="r" b="b"/>
              <a:pathLst>
                <a:path w="1698" h="5295" extrusionOk="0">
                  <a:moveTo>
                    <a:pt x="482" y="1"/>
                  </a:moveTo>
                  <a:lnTo>
                    <a:pt x="254" y="153"/>
                  </a:lnTo>
                  <a:lnTo>
                    <a:pt x="178" y="178"/>
                  </a:lnTo>
                  <a:lnTo>
                    <a:pt x="127" y="204"/>
                  </a:lnTo>
                  <a:lnTo>
                    <a:pt x="77" y="254"/>
                  </a:lnTo>
                  <a:lnTo>
                    <a:pt x="77" y="330"/>
                  </a:lnTo>
                  <a:lnTo>
                    <a:pt x="1" y="5269"/>
                  </a:lnTo>
                  <a:lnTo>
                    <a:pt x="1470" y="5295"/>
                  </a:lnTo>
                  <a:lnTo>
                    <a:pt x="1698" y="4839"/>
                  </a:lnTo>
                  <a:lnTo>
                    <a:pt x="1698" y="4104"/>
                  </a:lnTo>
                  <a:lnTo>
                    <a:pt x="1343" y="2660"/>
                  </a:lnTo>
                  <a:lnTo>
                    <a:pt x="1698" y="1318"/>
                  </a:lnTo>
                  <a:lnTo>
                    <a:pt x="1698" y="178"/>
                  </a:lnTo>
                  <a:lnTo>
                    <a:pt x="1672" y="128"/>
                  </a:lnTo>
                  <a:lnTo>
                    <a:pt x="1647" y="52"/>
                  </a:lnTo>
                  <a:lnTo>
                    <a:pt x="1596" y="26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4779425" y="1566400"/>
              <a:ext cx="51300" cy="69675"/>
            </a:xfrm>
            <a:custGeom>
              <a:avLst/>
              <a:gdLst/>
              <a:ahLst/>
              <a:cxnLst/>
              <a:rect l="l" t="t" r="r" b="b"/>
              <a:pathLst>
                <a:path w="2052" h="2787" extrusionOk="0">
                  <a:moveTo>
                    <a:pt x="0" y="0"/>
                  </a:moveTo>
                  <a:lnTo>
                    <a:pt x="0" y="1064"/>
                  </a:lnTo>
                  <a:lnTo>
                    <a:pt x="0" y="2786"/>
                  </a:lnTo>
                  <a:lnTo>
                    <a:pt x="1798" y="2786"/>
                  </a:lnTo>
                  <a:lnTo>
                    <a:pt x="2052" y="1444"/>
                  </a:lnTo>
                  <a:lnTo>
                    <a:pt x="1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4779425" y="1566400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57" y="2786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4824375" y="1566400"/>
              <a:ext cx="44975" cy="69675"/>
            </a:xfrm>
            <a:custGeom>
              <a:avLst/>
              <a:gdLst/>
              <a:ahLst/>
              <a:cxnLst/>
              <a:rect l="l" t="t" r="r" b="b"/>
              <a:pathLst>
                <a:path w="1799" h="2787" extrusionOk="0">
                  <a:moveTo>
                    <a:pt x="0" y="0"/>
                  </a:moveTo>
                  <a:lnTo>
                    <a:pt x="304" y="1013"/>
                  </a:lnTo>
                  <a:lnTo>
                    <a:pt x="0" y="2786"/>
                  </a:lnTo>
                  <a:lnTo>
                    <a:pt x="1799" y="2786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4824375" y="1566400"/>
              <a:ext cx="14575" cy="69675"/>
            </a:xfrm>
            <a:custGeom>
              <a:avLst/>
              <a:gdLst/>
              <a:ahLst/>
              <a:cxnLst/>
              <a:rect l="l" t="t" r="r" b="b"/>
              <a:pathLst>
                <a:path w="583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83" y="2786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4942775" y="1533450"/>
              <a:ext cx="50675" cy="135550"/>
            </a:xfrm>
            <a:custGeom>
              <a:avLst/>
              <a:gdLst/>
              <a:ahLst/>
              <a:cxnLst/>
              <a:rect l="l" t="t" r="r" b="b"/>
              <a:pathLst>
                <a:path w="2027" h="5422" extrusionOk="0">
                  <a:moveTo>
                    <a:pt x="381" y="1"/>
                  </a:moveTo>
                  <a:lnTo>
                    <a:pt x="178" y="204"/>
                  </a:lnTo>
                  <a:lnTo>
                    <a:pt x="102" y="229"/>
                  </a:lnTo>
                  <a:lnTo>
                    <a:pt x="51" y="254"/>
                  </a:lnTo>
                  <a:lnTo>
                    <a:pt x="26" y="305"/>
                  </a:lnTo>
                  <a:lnTo>
                    <a:pt x="1" y="381"/>
                  </a:lnTo>
                  <a:lnTo>
                    <a:pt x="102" y="5269"/>
                  </a:lnTo>
                  <a:lnTo>
                    <a:pt x="1622" y="5421"/>
                  </a:lnTo>
                  <a:lnTo>
                    <a:pt x="2027" y="3116"/>
                  </a:lnTo>
                  <a:lnTo>
                    <a:pt x="1622" y="178"/>
                  </a:lnTo>
                  <a:lnTo>
                    <a:pt x="1596" y="128"/>
                  </a:lnTo>
                  <a:lnTo>
                    <a:pt x="1571" y="52"/>
                  </a:lnTo>
                  <a:lnTo>
                    <a:pt x="1495" y="26"/>
                  </a:lnTo>
                  <a:lnTo>
                    <a:pt x="1444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4938350" y="1533450"/>
              <a:ext cx="44975" cy="135550"/>
            </a:xfrm>
            <a:custGeom>
              <a:avLst/>
              <a:gdLst/>
              <a:ahLst/>
              <a:cxnLst/>
              <a:rect l="l" t="t" r="r" b="b"/>
              <a:pathLst>
                <a:path w="1799" h="5422" extrusionOk="0">
                  <a:moveTo>
                    <a:pt x="178" y="1"/>
                  </a:moveTo>
                  <a:lnTo>
                    <a:pt x="102" y="26"/>
                  </a:lnTo>
                  <a:lnTo>
                    <a:pt x="51" y="52"/>
                  </a:lnTo>
                  <a:lnTo>
                    <a:pt x="0" y="128"/>
                  </a:lnTo>
                  <a:lnTo>
                    <a:pt x="0" y="178"/>
                  </a:lnTo>
                  <a:lnTo>
                    <a:pt x="0" y="1318"/>
                  </a:lnTo>
                  <a:lnTo>
                    <a:pt x="254" y="2888"/>
                  </a:lnTo>
                  <a:lnTo>
                    <a:pt x="0" y="4104"/>
                  </a:lnTo>
                  <a:lnTo>
                    <a:pt x="0" y="5421"/>
                  </a:lnTo>
                  <a:lnTo>
                    <a:pt x="1799" y="5421"/>
                  </a:lnTo>
                  <a:lnTo>
                    <a:pt x="1799" y="4839"/>
                  </a:lnTo>
                  <a:lnTo>
                    <a:pt x="760" y="4839"/>
                  </a:lnTo>
                  <a:lnTo>
                    <a:pt x="684" y="4813"/>
                  </a:lnTo>
                  <a:lnTo>
                    <a:pt x="608" y="4763"/>
                  </a:lnTo>
                  <a:lnTo>
                    <a:pt x="558" y="4687"/>
                  </a:lnTo>
                  <a:lnTo>
                    <a:pt x="558" y="4611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4985850" y="1533450"/>
              <a:ext cx="42425" cy="132375"/>
            </a:xfrm>
            <a:custGeom>
              <a:avLst/>
              <a:gdLst/>
              <a:ahLst/>
              <a:cxnLst/>
              <a:rect l="l" t="t" r="r" b="b"/>
              <a:pathLst>
                <a:path w="1697" h="5295" extrusionOk="0">
                  <a:moveTo>
                    <a:pt x="481" y="1"/>
                  </a:moveTo>
                  <a:lnTo>
                    <a:pt x="228" y="153"/>
                  </a:lnTo>
                  <a:lnTo>
                    <a:pt x="177" y="178"/>
                  </a:lnTo>
                  <a:lnTo>
                    <a:pt x="101" y="204"/>
                  </a:lnTo>
                  <a:lnTo>
                    <a:pt x="76" y="254"/>
                  </a:lnTo>
                  <a:lnTo>
                    <a:pt x="51" y="330"/>
                  </a:lnTo>
                  <a:lnTo>
                    <a:pt x="0" y="5269"/>
                  </a:lnTo>
                  <a:lnTo>
                    <a:pt x="1444" y="5295"/>
                  </a:lnTo>
                  <a:lnTo>
                    <a:pt x="1697" y="4839"/>
                  </a:lnTo>
                  <a:lnTo>
                    <a:pt x="1697" y="4104"/>
                  </a:lnTo>
                  <a:lnTo>
                    <a:pt x="1342" y="2660"/>
                  </a:lnTo>
                  <a:lnTo>
                    <a:pt x="1697" y="1318"/>
                  </a:lnTo>
                  <a:lnTo>
                    <a:pt x="1697" y="178"/>
                  </a:lnTo>
                  <a:lnTo>
                    <a:pt x="1672" y="128"/>
                  </a:lnTo>
                  <a:lnTo>
                    <a:pt x="1621" y="52"/>
                  </a:lnTo>
                  <a:lnTo>
                    <a:pt x="1570" y="26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4938350" y="1566400"/>
              <a:ext cx="51300" cy="69675"/>
            </a:xfrm>
            <a:custGeom>
              <a:avLst/>
              <a:gdLst/>
              <a:ahLst/>
              <a:cxnLst/>
              <a:rect l="l" t="t" r="r" b="b"/>
              <a:pathLst>
                <a:path w="2052" h="2787" extrusionOk="0">
                  <a:moveTo>
                    <a:pt x="0" y="0"/>
                  </a:moveTo>
                  <a:lnTo>
                    <a:pt x="0" y="1064"/>
                  </a:lnTo>
                  <a:lnTo>
                    <a:pt x="0" y="2786"/>
                  </a:lnTo>
                  <a:lnTo>
                    <a:pt x="1799" y="2786"/>
                  </a:lnTo>
                  <a:lnTo>
                    <a:pt x="2052" y="1444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4938350" y="1566400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58" y="2786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4983300" y="1566400"/>
              <a:ext cx="44975" cy="69675"/>
            </a:xfrm>
            <a:custGeom>
              <a:avLst/>
              <a:gdLst/>
              <a:ahLst/>
              <a:cxnLst/>
              <a:rect l="l" t="t" r="r" b="b"/>
              <a:pathLst>
                <a:path w="1799" h="2787" extrusionOk="0">
                  <a:moveTo>
                    <a:pt x="1" y="0"/>
                  </a:moveTo>
                  <a:lnTo>
                    <a:pt x="305" y="1013"/>
                  </a:lnTo>
                  <a:lnTo>
                    <a:pt x="1" y="2786"/>
                  </a:lnTo>
                  <a:lnTo>
                    <a:pt x="1799" y="2786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4983300" y="1566400"/>
              <a:ext cx="14600" cy="69675"/>
            </a:xfrm>
            <a:custGeom>
              <a:avLst/>
              <a:gdLst/>
              <a:ahLst/>
              <a:cxnLst/>
              <a:rect l="l" t="t" r="r" b="b"/>
              <a:pathLst>
                <a:path w="584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83" y="2786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4743950" y="1304875"/>
              <a:ext cx="364125" cy="164650"/>
            </a:xfrm>
            <a:custGeom>
              <a:avLst/>
              <a:gdLst/>
              <a:ahLst/>
              <a:cxnLst/>
              <a:rect l="l" t="t" r="r" b="b"/>
              <a:pathLst>
                <a:path w="14565" h="6586" extrusionOk="0">
                  <a:moveTo>
                    <a:pt x="355" y="1"/>
                  </a:moveTo>
                  <a:lnTo>
                    <a:pt x="229" y="26"/>
                  </a:lnTo>
                  <a:lnTo>
                    <a:pt x="127" y="102"/>
                  </a:lnTo>
                  <a:lnTo>
                    <a:pt x="51" y="203"/>
                  </a:lnTo>
                  <a:lnTo>
                    <a:pt x="1" y="355"/>
                  </a:lnTo>
                  <a:lnTo>
                    <a:pt x="1" y="6231"/>
                  </a:lnTo>
                  <a:lnTo>
                    <a:pt x="51" y="6383"/>
                  </a:lnTo>
                  <a:lnTo>
                    <a:pt x="127" y="6485"/>
                  </a:lnTo>
                  <a:lnTo>
                    <a:pt x="229" y="6561"/>
                  </a:lnTo>
                  <a:lnTo>
                    <a:pt x="355" y="6586"/>
                  </a:lnTo>
                  <a:lnTo>
                    <a:pt x="1698" y="6586"/>
                  </a:lnTo>
                  <a:lnTo>
                    <a:pt x="4585" y="5877"/>
                  </a:lnTo>
                  <a:lnTo>
                    <a:pt x="7852" y="6586"/>
                  </a:lnTo>
                  <a:lnTo>
                    <a:pt x="9575" y="6586"/>
                  </a:lnTo>
                  <a:lnTo>
                    <a:pt x="11373" y="6231"/>
                  </a:lnTo>
                  <a:lnTo>
                    <a:pt x="13146" y="6586"/>
                  </a:lnTo>
                  <a:lnTo>
                    <a:pt x="14210" y="6586"/>
                  </a:lnTo>
                  <a:lnTo>
                    <a:pt x="14336" y="6561"/>
                  </a:lnTo>
                  <a:lnTo>
                    <a:pt x="14463" y="6485"/>
                  </a:lnTo>
                  <a:lnTo>
                    <a:pt x="14539" y="6383"/>
                  </a:lnTo>
                  <a:lnTo>
                    <a:pt x="14564" y="6231"/>
                  </a:lnTo>
                  <a:lnTo>
                    <a:pt x="14564" y="355"/>
                  </a:lnTo>
                  <a:lnTo>
                    <a:pt x="14539" y="203"/>
                  </a:lnTo>
                  <a:lnTo>
                    <a:pt x="14463" y="102"/>
                  </a:lnTo>
                  <a:lnTo>
                    <a:pt x="14336" y="26"/>
                  </a:lnTo>
                  <a:lnTo>
                    <a:pt x="1421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4781325" y="1414425"/>
              <a:ext cx="163375" cy="51950"/>
            </a:xfrm>
            <a:custGeom>
              <a:avLst/>
              <a:gdLst/>
              <a:ahLst/>
              <a:cxnLst/>
              <a:rect l="l" t="t" r="r" b="b"/>
              <a:pathLst>
                <a:path w="6535" h="2078" extrusionOk="0">
                  <a:moveTo>
                    <a:pt x="3191" y="0"/>
                  </a:moveTo>
                  <a:lnTo>
                    <a:pt x="304" y="406"/>
                  </a:lnTo>
                  <a:lnTo>
                    <a:pt x="253" y="431"/>
                  </a:lnTo>
                  <a:lnTo>
                    <a:pt x="25" y="1900"/>
                  </a:lnTo>
                  <a:lnTo>
                    <a:pt x="0" y="1976"/>
                  </a:lnTo>
                  <a:lnTo>
                    <a:pt x="0" y="2027"/>
                  </a:lnTo>
                  <a:lnTo>
                    <a:pt x="0" y="2052"/>
                  </a:lnTo>
                  <a:lnTo>
                    <a:pt x="25" y="2077"/>
                  </a:lnTo>
                  <a:lnTo>
                    <a:pt x="203" y="2077"/>
                  </a:lnTo>
                  <a:lnTo>
                    <a:pt x="6104" y="1951"/>
                  </a:lnTo>
                  <a:lnTo>
                    <a:pt x="6155" y="1951"/>
                  </a:lnTo>
                  <a:lnTo>
                    <a:pt x="6231" y="1900"/>
                  </a:lnTo>
                  <a:lnTo>
                    <a:pt x="6256" y="1849"/>
                  </a:lnTo>
                  <a:lnTo>
                    <a:pt x="6281" y="1799"/>
                  </a:lnTo>
                  <a:lnTo>
                    <a:pt x="6535" y="1621"/>
                  </a:lnTo>
                  <a:lnTo>
                    <a:pt x="6535" y="583"/>
                  </a:lnTo>
                  <a:lnTo>
                    <a:pt x="6535" y="507"/>
                  </a:lnTo>
                  <a:lnTo>
                    <a:pt x="6484" y="456"/>
                  </a:lnTo>
                  <a:lnTo>
                    <a:pt x="6433" y="431"/>
                  </a:lnTo>
                  <a:lnTo>
                    <a:pt x="6357" y="406"/>
                  </a:lnTo>
                  <a:lnTo>
                    <a:pt x="3191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5028250" y="1533450"/>
              <a:ext cx="44350" cy="135550"/>
            </a:xfrm>
            <a:custGeom>
              <a:avLst/>
              <a:gdLst/>
              <a:ahLst/>
              <a:cxnLst/>
              <a:rect l="l" t="t" r="r" b="b"/>
              <a:pathLst>
                <a:path w="1774" h="5422" extrusionOk="0">
                  <a:moveTo>
                    <a:pt x="153" y="1"/>
                  </a:moveTo>
                  <a:lnTo>
                    <a:pt x="102" y="26"/>
                  </a:lnTo>
                  <a:lnTo>
                    <a:pt x="52" y="52"/>
                  </a:lnTo>
                  <a:lnTo>
                    <a:pt x="1" y="102"/>
                  </a:lnTo>
                  <a:lnTo>
                    <a:pt x="1" y="178"/>
                  </a:lnTo>
                  <a:lnTo>
                    <a:pt x="1" y="5421"/>
                  </a:lnTo>
                  <a:lnTo>
                    <a:pt x="1774" y="5421"/>
                  </a:lnTo>
                  <a:lnTo>
                    <a:pt x="1774" y="178"/>
                  </a:lnTo>
                  <a:lnTo>
                    <a:pt x="1774" y="102"/>
                  </a:lnTo>
                  <a:lnTo>
                    <a:pt x="1723" y="52"/>
                  </a:lnTo>
                  <a:lnTo>
                    <a:pt x="1673" y="26"/>
                  </a:lnTo>
                  <a:lnTo>
                    <a:pt x="1622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5028250" y="1582850"/>
              <a:ext cx="44350" cy="36750"/>
            </a:xfrm>
            <a:custGeom>
              <a:avLst/>
              <a:gdLst/>
              <a:ahLst/>
              <a:cxnLst/>
              <a:rect l="l" t="t" r="r" b="b"/>
              <a:pathLst>
                <a:path w="1774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1774" y="1470"/>
                  </a:lnTo>
                  <a:lnTo>
                    <a:pt x="177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5028250" y="1582850"/>
              <a:ext cx="14600" cy="36750"/>
            </a:xfrm>
            <a:custGeom>
              <a:avLst/>
              <a:gdLst/>
              <a:ahLst/>
              <a:cxnLst/>
              <a:rect l="l" t="t" r="r" b="b"/>
              <a:pathLst>
                <a:path w="584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584" y="1470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8"/>
            <p:cNvSpPr/>
            <p:nvPr/>
          </p:nvSpPr>
          <p:spPr>
            <a:xfrm>
              <a:off x="4840200" y="1414425"/>
              <a:ext cx="43725" cy="55100"/>
            </a:xfrm>
            <a:custGeom>
              <a:avLst/>
              <a:gdLst/>
              <a:ahLst/>
              <a:cxnLst/>
              <a:rect l="l" t="t" r="r" b="b"/>
              <a:pathLst>
                <a:path w="1749" h="2204" extrusionOk="0">
                  <a:moveTo>
                    <a:pt x="836" y="0"/>
                  </a:moveTo>
                  <a:lnTo>
                    <a:pt x="1" y="406"/>
                  </a:lnTo>
                  <a:lnTo>
                    <a:pt x="1" y="2204"/>
                  </a:lnTo>
                  <a:lnTo>
                    <a:pt x="862" y="1900"/>
                  </a:lnTo>
                  <a:lnTo>
                    <a:pt x="1748" y="2204"/>
                  </a:lnTo>
                  <a:lnTo>
                    <a:pt x="1748" y="406"/>
                  </a:lnTo>
                  <a:lnTo>
                    <a:pt x="8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8"/>
            <p:cNvSpPr/>
            <p:nvPr/>
          </p:nvSpPr>
          <p:spPr>
            <a:xfrm>
              <a:off x="4840200" y="1454950"/>
              <a:ext cx="43725" cy="14575"/>
            </a:xfrm>
            <a:custGeom>
              <a:avLst/>
              <a:gdLst/>
              <a:ahLst/>
              <a:cxnLst/>
              <a:rect l="l" t="t" r="r" b="b"/>
              <a:pathLst>
                <a:path w="1749" h="583" extrusionOk="0">
                  <a:moveTo>
                    <a:pt x="1" y="0"/>
                  </a:moveTo>
                  <a:lnTo>
                    <a:pt x="1" y="583"/>
                  </a:lnTo>
                  <a:lnTo>
                    <a:pt x="1748" y="583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8"/>
            <p:cNvSpPr/>
            <p:nvPr/>
          </p:nvSpPr>
          <p:spPr>
            <a:xfrm>
              <a:off x="4987750" y="1334650"/>
              <a:ext cx="50675" cy="135525"/>
            </a:xfrm>
            <a:custGeom>
              <a:avLst/>
              <a:gdLst/>
              <a:ahLst/>
              <a:cxnLst/>
              <a:rect l="l" t="t" r="r" b="b"/>
              <a:pathLst>
                <a:path w="2027" h="5421" extrusionOk="0">
                  <a:moveTo>
                    <a:pt x="380" y="0"/>
                  </a:moveTo>
                  <a:lnTo>
                    <a:pt x="177" y="203"/>
                  </a:lnTo>
                  <a:lnTo>
                    <a:pt x="101" y="203"/>
                  </a:lnTo>
                  <a:lnTo>
                    <a:pt x="51" y="253"/>
                  </a:lnTo>
                  <a:lnTo>
                    <a:pt x="25" y="304"/>
                  </a:lnTo>
                  <a:lnTo>
                    <a:pt x="0" y="380"/>
                  </a:lnTo>
                  <a:lnTo>
                    <a:pt x="101" y="5243"/>
                  </a:lnTo>
                  <a:lnTo>
                    <a:pt x="1621" y="5420"/>
                  </a:lnTo>
                  <a:lnTo>
                    <a:pt x="2026" y="3090"/>
                  </a:lnTo>
                  <a:lnTo>
                    <a:pt x="1621" y="177"/>
                  </a:lnTo>
                  <a:lnTo>
                    <a:pt x="1596" y="101"/>
                  </a:lnTo>
                  <a:lnTo>
                    <a:pt x="1545" y="51"/>
                  </a:lnTo>
                  <a:lnTo>
                    <a:pt x="1494" y="25"/>
                  </a:lnTo>
                  <a:lnTo>
                    <a:pt x="1444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8"/>
            <p:cNvSpPr/>
            <p:nvPr/>
          </p:nvSpPr>
          <p:spPr>
            <a:xfrm>
              <a:off x="5030800" y="1334650"/>
              <a:ext cx="41800" cy="132350"/>
            </a:xfrm>
            <a:custGeom>
              <a:avLst/>
              <a:gdLst/>
              <a:ahLst/>
              <a:cxnLst/>
              <a:rect l="l" t="t" r="r" b="b"/>
              <a:pathLst>
                <a:path w="1672" h="5294" extrusionOk="0">
                  <a:moveTo>
                    <a:pt x="482" y="0"/>
                  </a:moveTo>
                  <a:lnTo>
                    <a:pt x="228" y="152"/>
                  </a:lnTo>
                  <a:lnTo>
                    <a:pt x="152" y="152"/>
                  </a:lnTo>
                  <a:lnTo>
                    <a:pt x="102" y="203"/>
                  </a:lnTo>
                  <a:lnTo>
                    <a:pt x="76" y="253"/>
                  </a:lnTo>
                  <a:lnTo>
                    <a:pt x="51" y="329"/>
                  </a:lnTo>
                  <a:lnTo>
                    <a:pt x="0" y="5268"/>
                  </a:lnTo>
                  <a:lnTo>
                    <a:pt x="1444" y="5294"/>
                  </a:lnTo>
                  <a:lnTo>
                    <a:pt x="1672" y="4812"/>
                  </a:lnTo>
                  <a:lnTo>
                    <a:pt x="1672" y="4103"/>
                  </a:lnTo>
                  <a:lnTo>
                    <a:pt x="1317" y="2634"/>
                  </a:lnTo>
                  <a:lnTo>
                    <a:pt x="1672" y="1317"/>
                  </a:lnTo>
                  <a:lnTo>
                    <a:pt x="1672" y="177"/>
                  </a:lnTo>
                  <a:lnTo>
                    <a:pt x="1672" y="101"/>
                  </a:lnTo>
                  <a:lnTo>
                    <a:pt x="1621" y="51"/>
                  </a:lnTo>
                  <a:lnTo>
                    <a:pt x="1571" y="25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8"/>
            <p:cNvSpPr/>
            <p:nvPr/>
          </p:nvSpPr>
          <p:spPr>
            <a:xfrm>
              <a:off x="5028250" y="1334650"/>
              <a:ext cx="44350" cy="135525"/>
            </a:xfrm>
            <a:custGeom>
              <a:avLst/>
              <a:gdLst/>
              <a:ahLst/>
              <a:cxnLst/>
              <a:rect l="l" t="t" r="r" b="b"/>
              <a:pathLst>
                <a:path w="1774" h="5421" extrusionOk="0">
                  <a:moveTo>
                    <a:pt x="153" y="0"/>
                  </a:moveTo>
                  <a:lnTo>
                    <a:pt x="102" y="25"/>
                  </a:lnTo>
                  <a:lnTo>
                    <a:pt x="52" y="51"/>
                  </a:lnTo>
                  <a:lnTo>
                    <a:pt x="1" y="101"/>
                  </a:lnTo>
                  <a:lnTo>
                    <a:pt x="1" y="177"/>
                  </a:lnTo>
                  <a:lnTo>
                    <a:pt x="1" y="5420"/>
                  </a:lnTo>
                  <a:lnTo>
                    <a:pt x="1774" y="5420"/>
                  </a:lnTo>
                  <a:lnTo>
                    <a:pt x="1774" y="4812"/>
                  </a:lnTo>
                  <a:lnTo>
                    <a:pt x="786" y="4812"/>
                  </a:lnTo>
                  <a:lnTo>
                    <a:pt x="710" y="4787"/>
                  </a:lnTo>
                  <a:lnTo>
                    <a:pt x="634" y="4762"/>
                  </a:lnTo>
                  <a:lnTo>
                    <a:pt x="609" y="4686"/>
                  </a:lnTo>
                  <a:lnTo>
                    <a:pt x="584" y="4610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8"/>
            <p:cNvSpPr/>
            <p:nvPr/>
          </p:nvSpPr>
          <p:spPr>
            <a:xfrm>
              <a:off x="4983300" y="1367575"/>
              <a:ext cx="51325" cy="69675"/>
            </a:xfrm>
            <a:custGeom>
              <a:avLst/>
              <a:gdLst/>
              <a:ahLst/>
              <a:cxnLst/>
              <a:rect l="l" t="t" r="r" b="b"/>
              <a:pathLst>
                <a:path w="2053" h="2787" extrusionOk="0">
                  <a:moveTo>
                    <a:pt x="1" y="0"/>
                  </a:moveTo>
                  <a:lnTo>
                    <a:pt x="1" y="1064"/>
                  </a:lnTo>
                  <a:lnTo>
                    <a:pt x="1" y="2786"/>
                  </a:lnTo>
                  <a:lnTo>
                    <a:pt x="1799" y="2786"/>
                  </a:lnTo>
                  <a:lnTo>
                    <a:pt x="2052" y="1418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8"/>
            <p:cNvSpPr/>
            <p:nvPr/>
          </p:nvSpPr>
          <p:spPr>
            <a:xfrm>
              <a:off x="4983300" y="1367575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58" y="2786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8"/>
            <p:cNvSpPr/>
            <p:nvPr/>
          </p:nvSpPr>
          <p:spPr>
            <a:xfrm>
              <a:off x="5028250" y="1367575"/>
              <a:ext cx="44350" cy="69675"/>
            </a:xfrm>
            <a:custGeom>
              <a:avLst/>
              <a:gdLst/>
              <a:ahLst/>
              <a:cxnLst/>
              <a:rect l="l" t="t" r="r" b="b"/>
              <a:pathLst>
                <a:path w="1774" h="2787" extrusionOk="0">
                  <a:moveTo>
                    <a:pt x="1" y="0"/>
                  </a:moveTo>
                  <a:lnTo>
                    <a:pt x="280" y="1013"/>
                  </a:lnTo>
                  <a:lnTo>
                    <a:pt x="1" y="2786"/>
                  </a:lnTo>
                  <a:lnTo>
                    <a:pt x="1774" y="2786"/>
                  </a:lnTo>
                  <a:lnTo>
                    <a:pt x="17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8"/>
            <p:cNvSpPr/>
            <p:nvPr/>
          </p:nvSpPr>
          <p:spPr>
            <a:xfrm>
              <a:off x="5028250" y="1367575"/>
              <a:ext cx="14600" cy="69675"/>
            </a:xfrm>
            <a:custGeom>
              <a:avLst/>
              <a:gdLst/>
              <a:ahLst/>
              <a:cxnLst/>
              <a:rect l="l" t="t" r="r" b="b"/>
              <a:pathLst>
                <a:path w="584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84" y="2786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8"/>
            <p:cNvSpPr/>
            <p:nvPr/>
          </p:nvSpPr>
          <p:spPr>
            <a:xfrm>
              <a:off x="4782575" y="1372625"/>
              <a:ext cx="162125" cy="48775"/>
            </a:xfrm>
            <a:custGeom>
              <a:avLst/>
              <a:gdLst/>
              <a:ahLst/>
              <a:cxnLst/>
              <a:rect l="l" t="t" r="r" b="b"/>
              <a:pathLst>
                <a:path w="6485" h="1951" extrusionOk="0">
                  <a:moveTo>
                    <a:pt x="3268" y="1"/>
                  </a:moveTo>
                  <a:lnTo>
                    <a:pt x="26" y="279"/>
                  </a:lnTo>
                  <a:lnTo>
                    <a:pt x="1" y="305"/>
                  </a:lnTo>
                  <a:lnTo>
                    <a:pt x="1" y="330"/>
                  </a:lnTo>
                  <a:lnTo>
                    <a:pt x="1" y="431"/>
                  </a:lnTo>
                  <a:lnTo>
                    <a:pt x="51" y="634"/>
                  </a:lnTo>
                  <a:lnTo>
                    <a:pt x="26" y="1799"/>
                  </a:lnTo>
                  <a:lnTo>
                    <a:pt x="26" y="1850"/>
                  </a:lnTo>
                  <a:lnTo>
                    <a:pt x="77" y="1900"/>
                  </a:lnTo>
                  <a:lnTo>
                    <a:pt x="127" y="1951"/>
                  </a:lnTo>
                  <a:lnTo>
                    <a:pt x="6231" y="1951"/>
                  </a:lnTo>
                  <a:lnTo>
                    <a:pt x="6307" y="1900"/>
                  </a:lnTo>
                  <a:lnTo>
                    <a:pt x="6333" y="1850"/>
                  </a:lnTo>
                  <a:lnTo>
                    <a:pt x="6358" y="1799"/>
                  </a:lnTo>
                  <a:lnTo>
                    <a:pt x="6485" y="1495"/>
                  </a:lnTo>
                  <a:lnTo>
                    <a:pt x="6485" y="457"/>
                  </a:lnTo>
                  <a:lnTo>
                    <a:pt x="6485" y="406"/>
                  </a:lnTo>
                  <a:lnTo>
                    <a:pt x="6434" y="330"/>
                  </a:lnTo>
                  <a:lnTo>
                    <a:pt x="6383" y="305"/>
                  </a:lnTo>
                  <a:lnTo>
                    <a:pt x="6307" y="279"/>
                  </a:lnTo>
                  <a:lnTo>
                    <a:pt x="326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8"/>
            <p:cNvSpPr/>
            <p:nvPr/>
          </p:nvSpPr>
          <p:spPr>
            <a:xfrm>
              <a:off x="4814250" y="1370100"/>
              <a:ext cx="95625" cy="54475"/>
            </a:xfrm>
            <a:custGeom>
              <a:avLst/>
              <a:gdLst/>
              <a:ahLst/>
              <a:cxnLst/>
              <a:rect l="l" t="t" r="r" b="b"/>
              <a:pathLst>
                <a:path w="3825" h="2179" extrusionOk="0">
                  <a:moveTo>
                    <a:pt x="1900" y="0"/>
                  </a:moveTo>
                  <a:lnTo>
                    <a:pt x="0" y="380"/>
                  </a:lnTo>
                  <a:lnTo>
                    <a:pt x="0" y="2179"/>
                  </a:lnTo>
                  <a:lnTo>
                    <a:pt x="1570" y="1951"/>
                  </a:lnTo>
                  <a:lnTo>
                    <a:pt x="3825" y="2179"/>
                  </a:lnTo>
                  <a:lnTo>
                    <a:pt x="3825" y="380"/>
                  </a:lnTo>
                  <a:lnTo>
                    <a:pt x="19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8"/>
            <p:cNvSpPr/>
            <p:nvPr/>
          </p:nvSpPr>
          <p:spPr>
            <a:xfrm>
              <a:off x="4814250" y="1410000"/>
              <a:ext cx="95625" cy="14575"/>
            </a:xfrm>
            <a:custGeom>
              <a:avLst/>
              <a:gdLst/>
              <a:ahLst/>
              <a:cxnLst/>
              <a:rect l="l" t="t" r="r" b="b"/>
              <a:pathLst>
                <a:path w="3825" h="583" extrusionOk="0">
                  <a:moveTo>
                    <a:pt x="0" y="0"/>
                  </a:moveTo>
                  <a:lnTo>
                    <a:pt x="0" y="583"/>
                  </a:lnTo>
                  <a:lnTo>
                    <a:pt x="3825" y="583"/>
                  </a:lnTo>
                  <a:lnTo>
                    <a:pt x="38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8"/>
            <p:cNvSpPr/>
            <p:nvPr/>
          </p:nvSpPr>
          <p:spPr>
            <a:xfrm>
              <a:off x="4783850" y="1334650"/>
              <a:ext cx="160850" cy="41800"/>
            </a:xfrm>
            <a:custGeom>
              <a:avLst/>
              <a:gdLst/>
              <a:ahLst/>
              <a:cxnLst/>
              <a:rect l="l" t="t" r="r" b="b"/>
              <a:pathLst>
                <a:path w="6434" h="1672" extrusionOk="0">
                  <a:moveTo>
                    <a:pt x="406" y="0"/>
                  </a:moveTo>
                  <a:lnTo>
                    <a:pt x="178" y="203"/>
                  </a:lnTo>
                  <a:lnTo>
                    <a:pt x="102" y="203"/>
                  </a:lnTo>
                  <a:lnTo>
                    <a:pt x="51" y="253"/>
                  </a:lnTo>
                  <a:lnTo>
                    <a:pt x="0" y="304"/>
                  </a:lnTo>
                  <a:lnTo>
                    <a:pt x="0" y="380"/>
                  </a:lnTo>
                  <a:lnTo>
                    <a:pt x="26" y="1520"/>
                  </a:lnTo>
                  <a:lnTo>
                    <a:pt x="51" y="1570"/>
                  </a:lnTo>
                  <a:lnTo>
                    <a:pt x="76" y="1621"/>
                  </a:lnTo>
                  <a:lnTo>
                    <a:pt x="127" y="1672"/>
                  </a:lnTo>
                  <a:lnTo>
                    <a:pt x="6206" y="1672"/>
                  </a:lnTo>
                  <a:lnTo>
                    <a:pt x="6256" y="1621"/>
                  </a:lnTo>
                  <a:lnTo>
                    <a:pt x="6307" y="1570"/>
                  </a:lnTo>
                  <a:lnTo>
                    <a:pt x="6307" y="1520"/>
                  </a:lnTo>
                  <a:lnTo>
                    <a:pt x="6434" y="1216"/>
                  </a:lnTo>
                  <a:lnTo>
                    <a:pt x="6434" y="177"/>
                  </a:lnTo>
                  <a:lnTo>
                    <a:pt x="6434" y="127"/>
                  </a:lnTo>
                  <a:lnTo>
                    <a:pt x="6383" y="51"/>
                  </a:lnTo>
                  <a:lnTo>
                    <a:pt x="6332" y="25"/>
                  </a:lnTo>
                  <a:lnTo>
                    <a:pt x="6256" y="0"/>
                  </a:lnTo>
                  <a:lnTo>
                    <a:pt x="4002" y="0"/>
                  </a:lnTo>
                  <a:lnTo>
                    <a:pt x="3040" y="380"/>
                  </a:lnTo>
                  <a:lnTo>
                    <a:pt x="2255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8"/>
            <p:cNvSpPr/>
            <p:nvPr/>
          </p:nvSpPr>
          <p:spPr>
            <a:xfrm>
              <a:off x="4779425" y="1334650"/>
              <a:ext cx="165275" cy="44975"/>
            </a:xfrm>
            <a:custGeom>
              <a:avLst/>
              <a:gdLst/>
              <a:ahLst/>
              <a:cxnLst/>
              <a:rect l="l" t="t" r="r" b="b"/>
              <a:pathLst>
                <a:path w="6611" h="1799" extrusionOk="0">
                  <a:moveTo>
                    <a:pt x="152" y="0"/>
                  </a:moveTo>
                  <a:lnTo>
                    <a:pt x="101" y="25"/>
                  </a:lnTo>
                  <a:lnTo>
                    <a:pt x="51" y="51"/>
                  </a:lnTo>
                  <a:lnTo>
                    <a:pt x="0" y="127"/>
                  </a:lnTo>
                  <a:lnTo>
                    <a:pt x="0" y="177"/>
                  </a:lnTo>
                  <a:lnTo>
                    <a:pt x="0" y="1621"/>
                  </a:lnTo>
                  <a:lnTo>
                    <a:pt x="0" y="1697"/>
                  </a:lnTo>
                  <a:lnTo>
                    <a:pt x="51" y="1748"/>
                  </a:lnTo>
                  <a:lnTo>
                    <a:pt x="101" y="1798"/>
                  </a:lnTo>
                  <a:lnTo>
                    <a:pt x="2432" y="1798"/>
                  </a:lnTo>
                  <a:lnTo>
                    <a:pt x="3445" y="1570"/>
                  </a:lnTo>
                  <a:lnTo>
                    <a:pt x="4179" y="1798"/>
                  </a:lnTo>
                  <a:lnTo>
                    <a:pt x="6509" y="1798"/>
                  </a:lnTo>
                  <a:lnTo>
                    <a:pt x="6560" y="1748"/>
                  </a:lnTo>
                  <a:lnTo>
                    <a:pt x="6611" y="1697"/>
                  </a:lnTo>
                  <a:lnTo>
                    <a:pt x="6611" y="1621"/>
                  </a:lnTo>
                  <a:lnTo>
                    <a:pt x="6611" y="1216"/>
                  </a:lnTo>
                  <a:lnTo>
                    <a:pt x="785" y="1216"/>
                  </a:lnTo>
                  <a:lnTo>
                    <a:pt x="709" y="1190"/>
                  </a:lnTo>
                  <a:lnTo>
                    <a:pt x="633" y="1140"/>
                  </a:lnTo>
                  <a:lnTo>
                    <a:pt x="608" y="1089"/>
                  </a:lnTo>
                  <a:lnTo>
                    <a:pt x="583" y="1013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8"/>
            <p:cNvSpPr/>
            <p:nvPr/>
          </p:nvSpPr>
          <p:spPr>
            <a:xfrm>
              <a:off x="4840200" y="1334650"/>
              <a:ext cx="43725" cy="44975"/>
            </a:xfrm>
            <a:custGeom>
              <a:avLst/>
              <a:gdLst/>
              <a:ahLst/>
              <a:cxnLst/>
              <a:rect l="l" t="t" r="r" b="b"/>
              <a:pathLst>
                <a:path w="1749" h="1799" extrusionOk="0">
                  <a:moveTo>
                    <a:pt x="1" y="0"/>
                  </a:moveTo>
                  <a:lnTo>
                    <a:pt x="1" y="1798"/>
                  </a:lnTo>
                  <a:lnTo>
                    <a:pt x="862" y="1646"/>
                  </a:lnTo>
                  <a:lnTo>
                    <a:pt x="1748" y="1798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8"/>
            <p:cNvSpPr/>
            <p:nvPr/>
          </p:nvSpPr>
          <p:spPr>
            <a:xfrm>
              <a:off x="4840200" y="1365025"/>
              <a:ext cx="43725" cy="14600"/>
            </a:xfrm>
            <a:custGeom>
              <a:avLst/>
              <a:gdLst/>
              <a:ahLst/>
              <a:cxnLst/>
              <a:rect l="l" t="t" r="r" b="b"/>
              <a:pathLst>
                <a:path w="1749" h="584" extrusionOk="0">
                  <a:moveTo>
                    <a:pt x="1" y="1"/>
                  </a:moveTo>
                  <a:lnTo>
                    <a:pt x="1" y="583"/>
                  </a:lnTo>
                  <a:lnTo>
                    <a:pt x="1748" y="58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8"/>
            <p:cNvSpPr/>
            <p:nvPr/>
          </p:nvSpPr>
          <p:spPr>
            <a:xfrm>
              <a:off x="4737625" y="1298550"/>
              <a:ext cx="376775" cy="177950"/>
            </a:xfrm>
            <a:custGeom>
              <a:avLst/>
              <a:gdLst/>
              <a:ahLst/>
              <a:cxnLst/>
              <a:rect l="l" t="t" r="r" b="b"/>
              <a:pathLst>
                <a:path w="15071" h="7118" extrusionOk="0">
                  <a:moveTo>
                    <a:pt x="11347" y="1697"/>
                  </a:moveTo>
                  <a:lnTo>
                    <a:pt x="11347" y="2482"/>
                  </a:lnTo>
                  <a:lnTo>
                    <a:pt x="10081" y="2482"/>
                  </a:lnTo>
                  <a:lnTo>
                    <a:pt x="10081" y="1697"/>
                  </a:lnTo>
                  <a:close/>
                  <a:moveTo>
                    <a:pt x="13146" y="1697"/>
                  </a:moveTo>
                  <a:lnTo>
                    <a:pt x="13146" y="2482"/>
                  </a:lnTo>
                  <a:lnTo>
                    <a:pt x="11879" y="2482"/>
                  </a:lnTo>
                  <a:lnTo>
                    <a:pt x="11879" y="1697"/>
                  </a:lnTo>
                  <a:close/>
                  <a:moveTo>
                    <a:pt x="3850" y="1723"/>
                  </a:moveTo>
                  <a:lnTo>
                    <a:pt x="3850" y="2989"/>
                  </a:lnTo>
                  <a:lnTo>
                    <a:pt x="1925" y="2989"/>
                  </a:lnTo>
                  <a:lnTo>
                    <a:pt x="1925" y="1723"/>
                  </a:lnTo>
                  <a:close/>
                  <a:moveTo>
                    <a:pt x="5598" y="1723"/>
                  </a:moveTo>
                  <a:lnTo>
                    <a:pt x="5598" y="2989"/>
                  </a:lnTo>
                  <a:lnTo>
                    <a:pt x="4357" y="2989"/>
                  </a:lnTo>
                  <a:lnTo>
                    <a:pt x="4357" y="1723"/>
                  </a:lnTo>
                  <a:close/>
                  <a:moveTo>
                    <a:pt x="8029" y="1723"/>
                  </a:moveTo>
                  <a:lnTo>
                    <a:pt x="8029" y="2989"/>
                  </a:lnTo>
                  <a:lnTo>
                    <a:pt x="6105" y="2989"/>
                  </a:lnTo>
                  <a:lnTo>
                    <a:pt x="6105" y="1723"/>
                  </a:lnTo>
                  <a:close/>
                  <a:moveTo>
                    <a:pt x="2787" y="3521"/>
                  </a:moveTo>
                  <a:lnTo>
                    <a:pt x="2787" y="4787"/>
                  </a:lnTo>
                  <a:lnTo>
                    <a:pt x="1925" y="4787"/>
                  </a:lnTo>
                  <a:lnTo>
                    <a:pt x="1925" y="3521"/>
                  </a:lnTo>
                  <a:close/>
                  <a:moveTo>
                    <a:pt x="6636" y="3521"/>
                  </a:moveTo>
                  <a:lnTo>
                    <a:pt x="6636" y="4787"/>
                  </a:lnTo>
                  <a:lnTo>
                    <a:pt x="3318" y="4787"/>
                  </a:lnTo>
                  <a:lnTo>
                    <a:pt x="3318" y="3521"/>
                  </a:lnTo>
                  <a:close/>
                  <a:moveTo>
                    <a:pt x="8029" y="3521"/>
                  </a:moveTo>
                  <a:lnTo>
                    <a:pt x="8029" y="4787"/>
                  </a:lnTo>
                  <a:lnTo>
                    <a:pt x="7168" y="4787"/>
                  </a:lnTo>
                  <a:lnTo>
                    <a:pt x="7168" y="3521"/>
                  </a:lnTo>
                  <a:close/>
                  <a:moveTo>
                    <a:pt x="13146" y="3014"/>
                  </a:moveTo>
                  <a:lnTo>
                    <a:pt x="13146" y="5294"/>
                  </a:lnTo>
                  <a:lnTo>
                    <a:pt x="11879" y="5294"/>
                  </a:lnTo>
                  <a:lnTo>
                    <a:pt x="11879" y="4762"/>
                  </a:lnTo>
                  <a:lnTo>
                    <a:pt x="11854" y="4661"/>
                  </a:lnTo>
                  <a:lnTo>
                    <a:pt x="11803" y="4585"/>
                  </a:lnTo>
                  <a:lnTo>
                    <a:pt x="11727" y="4534"/>
                  </a:lnTo>
                  <a:lnTo>
                    <a:pt x="11626" y="4509"/>
                  </a:lnTo>
                  <a:lnTo>
                    <a:pt x="11499" y="4534"/>
                  </a:lnTo>
                  <a:lnTo>
                    <a:pt x="11423" y="4585"/>
                  </a:lnTo>
                  <a:lnTo>
                    <a:pt x="11373" y="4661"/>
                  </a:lnTo>
                  <a:lnTo>
                    <a:pt x="11347" y="4762"/>
                  </a:lnTo>
                  <a:lnTo>
                    <a:pt x="11347" y="5294"/>
                  </a:lnTo>
                  <a:lnTo>
                    <a:pt x="10081" y="5294"/>
                  </a:lnTo>
                  <a:lnTo>
                    <a:pt x="10081" y="3014"/>
                  </a:lnTo>
                  <a:lnTo>
                    <a:pt x="11347" y="3014"/>
                  </a:lnTo>
                  <a:lnTo>
                    <a:pt x="11347" y="3546"/>
                  </a:lnTo>
                  <a:lnTo>
                    <a:pt x="11373" y="3648"/>
                  </a:lnTo>
                  <a:lnTo>
                    <a:pt x="11423" y="3724"/>
                  </a:lnTo>
                  <a:lnTo>
                    <a:pt x="11499" y="3800"/>
                  </a:lnTo>
                  <a:lnTo>
                    <a:pt x="11727" y="3800"/>
                  </a:lnTo>
                  <a:lnTo>
                    <a:pt x="11803" y="3724"/>
                  </a:lnTo>
                  <a:lnTo>
                    <a:pt x="11854" y="3648"/>
                  </a:lnTo>
                  <a:lnTo>
                    <a:pt x="11879" y="3546"/>
                  </a:lnTo>
                  <a:lnTo>
                    <a:pt x="11879" y="3014"/>
                  </a:lnTo>
                  <a:close/>
                  <a:moveTo>
                    <a:pt x="3850" y="5319"/>
                  </a:moveTo>
                  <a:lnTo>
                    <a:pt x="3850" y="6586"/>
                  </a:lnTo>
                  <a:lnTo>
                    <a:pt x="1925" y="6586"/>
                  </a:lnTo>
                  <a:lnTo>
                    <a:pt x="1925" y="5319"/>
                  </a:lnTo>
                  <a:close/>
                  <a:moveTo>
                    <a:pt x="5598" y="5319"/>
                  </a:moveTo>
                  <a:lnTo>
                    <a:pt x="5598" y="6586"/>
                  </a:lnTo>
                  <a:lnTo>
                    <a:pt x="4357" y="6586"/>
                  </a:lnTo>
                  <a:lnTo>
                    <a:pt x="4357" y="5319"/>
                  </a:lnTo>
                  <a:close/>
                  <a:moveTo>
                    <a:pt x="8029" y="5319"/>
                  </a:moveTo>
                  <a:lnTo>
                    <a:pt x="8029" y="6586"/>
                  </a:lnTo>
                  <a:lnTo>
                    <a:pt x="6105" y="6586"/>
                  </a:lnTo>
                  <a:lnTo>
                    <a:pt x="6105" y="5319"/>
                  </a:lnTo>
                  <a:close/>
                  <a:moveTo>
                    <a:pt x="11347" y="5800"/>
                  </a:moveTo>
                  <a:lnTo>
                    <a:pt x="11347" y="6586"/>
                  </a:lnTo>
                  <a:lnTo>
                    <a:pt x="10081" y="6586"/>
                  </a:lnTo>
                  <a:lnTo>
                    <a:pt x="10081" y="5800"/>
                  </a:lnTo>
                  <a:close/>
                  <a:moveTo>
                    <a:pt x="13146" y="5800"/>
                  </a:moveTo>
                  <a:lnTo>
                    <a:pt x="13146" y="6586"/>
                  </a:lnTo>
                  <a:lnTo>
                    <a:pt x="11879" y="6586"/>
                  </a:lnTo>
                  <a:lnTo>
                    <a:pt x="11879" y="5800"/>
                  </a:lnTo>
                  <a:close/>
                  <a:moveTo>
                    <a:pt x="152" y="0"/>
                  </a:moveTo>
                  <a:lnTo>
                    <a:pt x="76" y="76"/>
                  </a:lnTo>
                  <a:lnTo>
                    <a:pt x="26" y="152"/>
                  </a:lnTo>
                  <a:lnTo>
                    <a:pt x="0" y="254"/>
                  </a:lnTo>
                  <a:lnTo>
                    <a:pt x="0" y="6839"/>
                  </a:lnTo>
                  <a:lnTo>
                    <a:pt x="26" y="6940"/>
                  </a:lnTo>
                  <a:lnTo>
                    <a:pt x="76" y="7016"/>
                  </a:lnTo>
                  <a:lnTo>
                    <a:pt x="152" y="7092"/>
                  </a:lnTo>
                  <a:lnTo>
                    <a:pt x="254" y="7117"/>
                  </a:lnTo>
                  <a:lnTo>
                    <a:pt x="14817" y="7117"/>
                  </a:lnTo>
                  <a:lnTo>
                    <a:pt x="14919" y="7092"/>
                  </a:lnTo>
                  <a:lnTo>
                    <a:pt x="14995" y="7016"/>
                  </a:lnTo>
                  <a:lnTo>
                    <a:pt x="15045" y="6940"/>
                  </a:lnTo>
                  <a:lnTo>
                    <a:pt x="15071" y="6839"/>
                  </a:lnTo>
                  <a:lnTo>
                    <a:pt x="15071" y="254"/>
                  </a:lnTo>
                  <a:lnTo>
                    <a:pt x="15045" y="152"/>
                  </a:lnTo>
                  <a:lnTo>
                    <a:pt x="14995" y="76"/>
                  </a:lnTo>
                  <a:lnTo>
                    <a:pt x="14919" y="0"/>
                  </a:lnTo>
                  <a:lnTo>
                    <a:pt x="3394" y="0"/>
                  </a:lnTo>
                  <a:lnTo>
                    <a:pt x="3318" y="76"/>
                  </a:lnTo>
                  <a:lnTo>
                    <a:pt x="3242" y="152"/>
                  </a:lnTo>
                  <a:lnTo>
                    <a:pt x="3242" y="254"/>
                  </a:lnTo>
                  <a:lnTo>
                    <a:pt x="3242" y="355"/>
                  </a:lnTo>
                  <a:lnTo>
                    <a:pt x="3318" y="431"/>
                  </a:lnTo>
                  <a:lnTo>
                    <a:pt x="3394" y="482"/>
                  </a:lnTo>
                  <a:lnTo>
                    <a:pt x="3496" y="507"/>
                  </a:lnTo>
                  <a:lnTo>
                    <a:pt x="14564" y="507"/>
                  </a:lnTo>
                  <a:lnTo>
                    <a:pt x="14564" y="6586"/>
                  </a:lnTo>
                  <a:lnTo>
                    <a:pt x="13678" y="6586"/>
                  </a:lnTo>
                  <a:lnTo>
                    <a:pt x="13678" y="1621"/>
                  </a:lnTo>
                  <a:lnTo>
                    <a:pt x="13652" y="1520"/>
                  </a:lnTo>
                  <a:lnTo>
                    <a:pt x="13627" y="1444"/>
                  </a:lnTo>
                  <a:lnTo>
                    <a:pt x="13602" y="1368"/>
                  </a:lnTo>
                  <a:lnTo>
                    <a:pt x="13551" y="1317"/>
                  </a:lnTo>
                  <a:lnTo>
                    <a:pt x="13475" y="1267"/>
                  </a:lnTo>
                  <a:lnTo>
                    <a:pt x="13399" y="1216"/>
                  </a:lnTo>
                  <a:lnTo>
                    <a:pt x="13323" y="1191"/>
                  </a:lnTo>
                  <a:lnTo>
                    <a:pt x="9904" y="1191"/>
                  </a:lnTo>
                  <a:lnTo>
                    <a:pt x="9828" y="1216"/>
                  </a:lnTo>
                  <a:lnTo>
                    <a:pt x="9752" y="1267"/>
                  </a:lnTo>
                  <a:lnTo>
                    <a:pt x="9676" y="1317"/>
                  </a:lnTo>
                  <a:lnTo>
                    <a:pt x="9625" y="1368"/>
                  </a:lnTo>
                  <a:lnTo>
                    <a:pt x="9600" y="1444"/>
                  </a:lnTo>
                  <a:lnTo>
                    <a:pt x="9574" y="1520"/>
                  </a:lnTo>
                  <a:lnTo>
                    <a:pt x="9549" y="1621"/>
                  </a:lnTo>
                  <a:lnTo>
                    <a:pt x="9549" y="6586"/>
                  </a:lnTo>
                  <a:lnTo>
                    <a:pt x="8561" y="6586"/>
                  </a:lnTo>
                  <a:lnTo>
                    <a:pt x="8561" y="1621"/>
                  </a:lnTo>
                  <a:lnTo>
                    <a:pt x="8536" y="1545"/>
                  </a:lnTo>
                  <a:lnTo>
                    <a:pt x="8511" y="1469"/>
                  </a:lnTo>
                  <a:lnTo>
                    <a:pt x="8485" y="1393"/>
                  </a:lnTo>
                  <a:lnTo>
                    <a:pt x="8435" y="1317"/>
                  </a:lnTo>
                  <a:lnTo>
                    <a:pt x="8359" y="1267"/>
                  </a:lnTo>
                  <a:lnTo>
                    <a:pt x="8283" y="1216"/>
                  </a:lnTo>
                  <a:lnTo>
                    <a:pt x="8207" y="1191"/>
                  </a:lnTo>
                  <a:lnTo>
                    <a:pt x="1748" y="1191"/>
                  </a:lnTo>
                  <a:lnTo>
                    <a:pt x="1672" y="1216"/>
                  </a:lnTo>
                  <a:lnTo>
                    <a:pt x="1596" y="1267"/>
                  </a:lnTo>
                  <a:lnTo>
                    <a:pt x="1520" y="1317"/>
                  </a:lnTo>
                  <a:lnTo>
                    <a:pt x="1469" y="1393"/>
                  </a:lnTo>
                  <a:lnTo>
                    <a:pt x="1444" y="1469"/>
                  </a:lnTo>
                  <a:lnTo>
                    <a:pt x="1419" y="1545"/>
                  </a:lnTo>
                  <a:lnTo>
                    <a:pt x="1394" y="1621"/>
                  </a:lnTo>
                  <a:lnTo>
                    <a:pt x="1394" y="6586"/>
                  </a:lnTo>
                  <a:lnTo>
                    <a:pt x="532" y="6586"/>
                  </a:lnTo>
                  <a:lnTo>
                    <a:pt x="532" y="507"/>
                  </a:lnTo>
                  <a:lnTo>
                    <a:pt x="2280" y="507"/>
                  </a:lnTo>
                  <a:lnTo>
                    <a:pt x="2381" y="482"/>
                  </a:lnTo>
                  <a:lnTo>
                    <a:pt x="2457" y="431"/>
                  </a:lnTo>
                  <a:lnTo>
                    <a:pt x="2508" y="355"/>
                  </a:lnTo>
                  <a:lnTo>
                    <a:pt x="2533" y="254"/>
                  </a:lnTo>
                  <a:lnTo>
                    <a:pt x="2508" y="152"/>
                  </a:lnTo>
                  <a:lnTo>
                    <a:pt x="2457" y="76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8"/>
            <p:cNvSpPr/>
            <p:nvPr/>
          </p:nvSpPr>
          <p:spPr>
            <a:xfrm>
              <a:off x="4702800" y="1263100"/>
              <a:ext cx="446425" cy="447050"/>
            </a:xfrm>
            <a:custGeom>
              <a:avLst/>
              <a:gdLst/>
              <a:ahLst/>
              <a:cxnLst/>
              <a:rect l="l" t="t" r="r" b="b"/>
              <a:pathLst>
                <a:path w="17857" h="17882" extrusionOk="0">
                  <a:moveTo>
                    <a:pt x="963" y="0"/>
                  </a:moveTo>
                  <a:lnTo>
                    <a:pt x="760" y="25"/>
                  </a:lnTo>
                  <a:lnTo>
                    <a:pt x="583" y="76"/>
                  </a:lnTo>
                  <a:lnTo>
                    <a:pt x="431" y="177"/>
                  </a:lnTo>
                  <a:lnTo>
                    <a:pt x="279" y="304"/>
                  </a:lnTo>
                  <a:lnTo>
                    <a:pt x="178" y="431"/>
                  </a:lnTo>
                  <a:lnTo>
                    <a:pt x="76" y="608"/>
                  </a:lnTo>
                  <a:lnTo>
                    <a:pt x="26" y="785"/>
                  </a:lnTo>
                  <a:lnTo>
                    <a:pt x="0" y="962"/>
                  </a:lnTo>
                  <a:lnTo>
                    <a:pt x="0" y="16919"/>
                  </a:lnTo>
                  <a:lnTo>
                    <a:pt x="26" y="17096"/>
                  </a:lnTo>
                  <a:lnTo>
                    <a:pt x="76" y="17299"/>
                  </a:lnTo>
                  <a:lnTo>
                    <a:pt x="178" y="17451"/>
                  </a:lnTo>
                  <a:lnTo>
                    <a:pt x="279" y="17603"/>
                  </a:lnTo>
                  <a:lnTo>
                    <a:pt x="431" y="17704"/>
                  </a:lnTo>
                  <a:lnTo>
                    <a:pt x="583" y="17805"/>
                  </a:lnTo>
                  <a:lnTo>
                    <a:pt x="760" y="17856"/>
                  </a:lnTo>
                  <a:lnTo>
                    <a:pt x="963" y="17881"/>
                  </a:lnTo>
                  <a:lnTo>
                    <a:pt x="16894" y="17881"/>
                  </a:lnTo>
                  <a:lnTo>
                    <a:pt x="17097" y="17856"/>
                  </a:lnTo>
                  <a:lnTo>
                    <a:pt x="17274" y="17805"/>
                  </a:lnTo>
                  <a:lnTo>
                    <a:pt x="17451" y="17704"/>
                  </a:lnTo>
                  <a:lnTo>
                    <a:pt x="17578" y="17603"/>
                  </a:lnTo>
                  <a:lnTo>
                    <a:pt x="17705" y="17451"/>
                  </a:lnTo>
                  <a:lnTo>
                    <a:pt x="17781" y="17299"/>
                  </a:lnTo>
                  <a:lnTo>
                    <a:pt x="17857" y="17096"/>
                  </a:lnTo>
                  <a:lnTo>
                    <a:pt x="17857" y="16919"/>
                  </a:lnTo>
                  <a:lnTo>
                    <a:pt x="17857" y="15121"/>
                  </a:lnTo>
                  <a:lnTo>
                    <a:pt x="17857" y="15019"/>
                  </a:lnTo>
                  <a:lnTo>
                    <a:pt x="17781" y="14943"/>
                  </a:lnTo>
                  <a:lnTo>
                    <a:pt x="17705" y="14867"/>
                  </a:lnTo>
                  <a:lnTo>
                    <a:pt x="17502" y="14867"/>
                  </a:lnTo>
                  <a:lnTo>
                    <a:pt x="17426" y="14943"/>
                  </a:lnTo>
                  <a:lnTo>
                    <a:pt x="17350" y="15019"/>
                  </a:lnTo>
                  <a:lnTo>
                    <a:pt x="17350" y="15121"/>
                  </a:lnTo>
                  <a:lnTo>
                    <a:pt x="17350" y="16919"/>
                  </a:lnTo>
                  <a:lnTo>
                    <a:pt x="17325" y="16995"/>
                  </a:lnTo>
                  <a:lnTo>
                    <a:pt x="17299" y="17071"/>
                  </a:lnTo>
                  <a:lnTo>
                    <a:pt x="17274" y="17147"/>
                  </a:lnTo>
                  <a:lnTo>
                    <a:pt x="17223" y="17223"/>
                  </a:lnTo>
                  <a:lnTo>
                    <a:pt x="17147" y="17274"/>
                  </a:lnTo>
                  <a:lnTo>
                    <a:pt x="17071" y="17324"/>
                  </a:lnTo>
                  <a:lnTo>
                    <a:pt x="16995" y="17350"/>
                  </a:lnTo>
                  <a:lnTo>
                    <a:pt x="862" y="17350"/>
                  </a:lnTo>
                  <a:lnTo>
                    <a:pt x="786" y="17324"/>
                  </a:lnTo>
                  <a:lnTo>
                    <a:pt x="710" y="17274"/>
                  </a:lnTo>
                  <a:lnTo>
                    <a:pt x="659" y="17223"/>
                  </a:lnTo>
                  <a:lnTo>
                    <a:pt x="608" y="17147"/>
                  </a:lnTo>
                  <a:lnTo>
                    <a:pt x="558" y="17071"/>
                  </a:lnTo>
                  <a:lnTo>
                    <a:pt x="532" y="16995"/>
                  </a:lnTo>
                  <a:lnTo>
                    <a:pt x="532" y="16919"/>
                  </a:lnTo>
                  <a:lnTo>
                    <a:pt x="532" y="962"/>
                  </a:lnTo>
                  <a:lnTo>
                    <a:pt x="532" y="886"/>
                  </a:lnTo>
                  <a:lnTo>
                    <a:pt x="558" y="810"/>
                  </a:lnTo>
                  <a:lnTo>
                    <a:pt x="608" y="735"/>
                  </a:lnTo>
                  <a:lnTo>
                    <a:pt x="659" y="659"/>
                  </a:lnTo>
                  <a:lnTo>
                    <a:pt x="710" y="608"/>
                  </a:lnTo>
                  <a:lnTo>
                    <a:pt x="786" y="557"/>
                  </a:lnTo>
                  <a:lnTo>
                    <a:pt x="862" y="532"/>
                  </a:lnTo>
                  <a:lnTo>
                    <a:pt x="16995" y="532"/>
                  </a:lnTo>
                  <a:lnTo>
                    <a:pt x="17071" y="557"/>
                  </a:lnTo>
                  <a:lnTo>
                    <a:pt x="17147" y="608"/>
                  </a:lnTo>
                  <a:lnTo>
                    <a:pt x="17223" y="659"/>
                  </a:lnTo>
                  <a:lnTo>
                    <a:pt x="17274" y="735"/>
                  </a:lnTo>
                  <a:lnTo>
                    <a:pt x="17299" y="810"/>
                  </a:lnTo>
                  <a:lnTo>
                    <a:pt x="17325" y="886"/>
                  </a:lnTo>
                  <a:lnTo>
                    <a:pt x="17350" y="962"/>
                  </a:lnTo>
                  <a:lnTo>
                    <a:pt x="17350" y="13905"/>
                  </a:lnTo>
                  <a:lnTo>
                    <a:pt x="17350" y="14006"/>
                  </a:lnTo>
                  <a:lnTo>
                    <a:pt x="17426" y="14082"/>
                  </a:lnTo>
                  <a:lnTo>
                    <a:pt x="17502" y="14133"/>
                  </a:lnTo>
                  <a:lnTo>
                    <a:pt x="17603" y="14158"/>
                  </a:lnTo>
                  <a:lnTo>
                    <a:pt x="17705" y="14133"/>
                  </a:lnTo>
                  <a:lnTo>
                    <a:pt x="17781" y="14082"/>
                  </a:lnTo>
                  <a:lnTo>
                    <a:pt x="17857" y="14006"/>
                  </a:lnTo>
                  <a:lnTo>
                    <a:pt x="17857" y="13905"/>
                  </a:lnTo>
                  <a:lnTo>
                    <a:pt x="17857" y="962"/>
                  </a:lnTo>
                  <a:lnTo>
                    <a:pt x="17857" y="785"/>
                  </a:lnTo>
                  <a:lnTo>
                    <a:pt x="17781" y="608"/>
                  </a:lnTo>
                  <a:lnTo>
                    <a:pt x="17705" y="431"/>
                  </a:lnTo>
                  <a:lnTo>
                    <a:pt x="17578" y="304"/>
                  </a:lnTo>
                  <a:lnTo>
                    <a:pt x="17451" y="177"/>
                  </a:lnTo>
                  <a:lnTo>
                    <a:pt x="17274" y="76"/>
                  </a:lnTo>
                  <a:lnTo>
                    <a:pt x="17097" y="25"/>
                  </a:lnTo>
                  <a:lnTo>
                    <a:pt x="168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8"/>
            <p:cNvSpPr/>
            <p:nvPr/>
          </p:nvSpPr>
          <p:spPr>
            <a:xfrm>
              <a:off x="4737625" y="1498000"/>
              <a:ext cx="376775" cy="177325"/>
            </a:xfrm>
            <a:custGeom>
              <a:avLst/>
              <a:gdLst/>
              <a:ahLst/>
              <a:cxnLst/>
              <a:rect l="l" t="t" r="r" b="b"/>
              <a:pathLst>
                <a:path w="15071" h="7093" extrusionOk="0">
                  <a:moveTo>
                    <a:pt x="3217" y="1672"/>
                  </a:moveTo>
                  <a:lnTo>
                    <a:pt x="3217" y="2483"/>
                  </a:lnTo>
                  <a:lnTo>
                    <a:pt x="1925" y="2483"/>
                  </a:lnTo>
                  <a:lnTo>
                    <a:pt x="1925" y="1672"/>
                  </a:lnTo>
                  <a:close/>
                  <a:moveTo>
                    <a:pt x="4990" y="1672"/>
                  </a:moveTo>
                  <a:lnTo>
                    <a:pt x="4990" y="2483"/>
                  </a:lnTo>
                  <a:lnTo>
                    <a:pt x="3724" y="2483"/>
                  </a:lnTo>
                  <a:lnTo>
                    <a:pt x="3724" y="1672"/>
                  </a:lnTo>
                  <a:close/>
                  <a:moveTo>
                    <a:pt x="9549" y="1672"/>
                  </a:moveTo>
                  <a:lnTo>
                    <a:pt x="9549" y="2483"/>
                  </a:lnTo>
                  <a:lnTo>
                    <a:pt x="8283" y="2483"/>
                  </a:lnTo>
                  <a:lnTo>
                    <a:pt x="8283" y="1672"/>
                  </a:lnTo>
                  <a:close/>
                  <a:moveTo>
                    <a:pt x="11347" y="1672"/>
                  </a:moveTo>
                  <a:lnTo>
                    <a:pt x="11347" y="2483"/>
                  </a:lnTo>
                  <a:lnTo>
                    <a:pt x="10081" y="2483"/>
                  </a:lnTo>
                  <a:lnTo>
                    <a:pt x="10081" y="1672"/>
                  </a:lnTo>
                  <a:close/>
                  <a:moveTo>
                    <a:pt x="13146" y="1672"/>
                  </a:moveTo>
                  <a:lnTo>
                    <a:pt x="13146" y="3141"/>
                  </a:lnTo>
                  <a:lnTo>
                    <a:pt x="11879" y="3141"/>
                  </a:lnTo>
                  <a:lnTo>
                    <a:pt x="11879" y="1672"/>
                  </a:lnTo>
                  <a:close/>
                  <a:moveTo>
                    <a:pt x="13146" y="3673"/>
                  </a:moveTo>
                  <a:lnTo>
                    <a:pt x="13146" y="4610"/>
                  </a:lnTo>
                  <a:lnTo>
                    <a:pt x="11879" y="4610"/>
                  </a:lnTo>
                  <a:lnTo>
                    <a:pt x="11879" y="3673"/>
                  </a:lnTo>
                  <a:close/>
                  <a:moveTo>
                    <a:pt x="3217" y="2989"/>
                  </a:moveTo>
                  <a:lnTo>
                    <a:pt x="3217" y="5269"/>
                  </a:lnTo>
                  <a:lnTo>
                    <a:pt x="1925" y="5269"/>
                  </a:lnTo>
                  <a:lnTo>
                    <a:pt x="1925" y="2989"/>
                  </a:lnTo>
                  <a:close/>
                  <a:moveTo>
                    <a:pt x="4990" y="2989"/>
                  </a:moveTo>
                  <a:lnTo>
                    <a:pt x="4990" y="5269"/>
                  </a:lnTo>
                  <a:lnTo>
                    <a:pt x="3724" y="5269"/>
                  </a:lnTo>
                  <a:lnTo>
                    <a:pt x="3724" y="2989"/>
                  </a:lnTo>
                  <a:close/>
                  <a:moveTo>
                    <a:pt x="9549" y="2989"/>
                  </a:moveTo>
                  <a:lnTo>
                    <a:pt x="9549" y="5269"/>
                  </a:lnTo>
                  <a:lnTo>
                    <a:pt x="8283" y="5269"/>
                  </a:lnTo>
                  <a:lnTo>
                    <a:pt x="8283" y="2989"/>
                  </a:lnTo>
                  <a:close/>
                  <a:moveTo>
                    <a:pt x="11347" y="2989"/>
                  </a:moveTo>
                  <a:lnTo>
                    <a:pt x="11347" y="5269"/>
                  </a:lnTo>
                  <a:lnTo>
                    <a:pt x="10081" y="5269"/>
                  </a:lnTo>
                  <a:lnTo>
                    <a:pt x="10081" y="2989"/>
                  </a:lnTo>
                  <a:close/>
                  <a:moveTo>
                    <a:pt x="3217" y="5801"/>
                  </a:moveTo>
                  <a:lnTo>
                    <a:pt x="3217" y="6561"/>
                  </a:lnTo>
                  <a:lnTo>
                    <a:pt x="1925" y="6561"/>
                  </a:lnTo>
                  <a:lnTo>
                    <a:pt x="1925" y="5801"/>
                  </a:lnTo>
                  <a:close/>
                  <a:moveTo>
                    <a:pt x="4990" y="5801"/>
                  </a:moveTo>
                  <a:lnTo>
                    <a:pt x="4990" y="6561"/>
                  </a:lnTo>
                  <a:lnTo>
                    <a:pt x="3724" y="6561"/>
                  </a:lnTo>
                  <a:lnTo>
                    <a:pt x="3724" y="5801"/>
                  </a:lnTo>
                  <a:close/>
                  <a:moveTo>
                    <a:pt x="9549" y="5801"/>
                  </a:moveTo>
                  <a:lnTo>
                    <a:pt x="9549" y="6561"/>
                  </a:lnTo>
                  <a:lnTo>
                    <a:pt x="8283" y="6561"/>
                  </a:lnTo>
                  <a:lnTo>
                    <a:pt x="8283" y="5801"/>
                  </a:lnTo>
                  <a:close/>
                  <a:moveTo>
                    <a:pt x="11347" y="5801"/>
                  </a:moveTo>
                  <a:lnTo>
                    <a:pt x="11347" y="6561"/>
                  </a:lnTo>
                  <a:lnTo>
                    <a:pt x="10081" y="6561"/>
                  </a:lnTo>
                  <a:lnTo>
                    <a:pt x="10081" y="5801"/>
                  </a:lnTo>
                  <a:close/>
                  <a:moveTo>
                    <a:pt x="13146" y="5117"/>
                  </a:moveTo>
                  <a:lnTo>
                    <a:pt x="13146" y="6561"/>
                  </a:lnTo>
                  <a:lnTo>
                    <a:pt x="11879" y="6561"/>
                  </a:lnTo>
                  <a:lnTo>
                    <a:pt x="11879" y="5117"/>
                  </a:lnTo>
                  <a:close/>
                  <a:moveTo>
                    <a:pt x="254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0" y="6814"/>
                  </a:lnTo>
                  <a:lnTo>
                    <a:pt x="26" y="6915"/>
                  </a:lnTo>
                  <a:lnTo>
                    <a:pt x="76" y="7016"/>
                  </a:lnTo>
                  <a:lnTo>
                    <a:pt x="152" y="7067"/>
                  </a:lnTo>
                  <a:lnTo>
                    <a:pt x="254" y="7092"/>
                  </a:lnTo>
                  <a:lnTo>
                    <a:pt x="6079" y="7092"/>
                  </a:lnTo>
                  <a:lnTo>
                    <a:pt x="6180" y="7067"/>
                  </a:lnTo>
                  <a:lnTo>
                    <a:pt x="6256" y="7016"/>
                  </a:lnTo>
                  <a:lnTo>
                    <a:pt x="6307" y="6915"/>
                  </a:lnTo>
                  <a:lnTo>
                    <a:pt x="6332" y="6814"/>
                  </a:lnTo>
                  <a:lnTo>
                    <a:pt x="6307" y="6713"/>
                  </a:lnTo>
                  <a:lnTo>
                    <a:pt x="6256" y="6637"/>
                  </a:lnTo>
                  <a:lnTo>
                    <a:pt x="6180" y="6586"/>
                  </a:lnTo>
                  <a:lnTo>
                    <a:pt x="6079" y="6561"/>
                  </a:lnTo>
                  <a:lnTo>
                    <a:pt x="5522" y="6561"/>
                  </a:lnTo>
                  <a:lnTo>
                    <a:pt x="5522" y="1596"/>
                  </a:lnTo>
                  <a:lnTo>
                    <a:pt x="5522" y="1495"/>
                  </a:lnTo>
                  <a:lnTo>
                    <a:pt x="5497" y="1419"/>
                  </a:lnTo>
                  <a:lnTo>
                    <a:pt x="5446" y="1343"/>
                  </a:lnTo>
                  <a:lnTo>
                    <a:pt x="5395" y="1292"/>
                  </a:lnTo>
                  <a:lnTo>
                    <a:pt x="5345" y="1242"/>
                  </a:lnTo>
                  <a:lnTo>
                    <a:pt x="5269" y="1191"/>
                  </a:lnTo>
                  <a:lnTo>
                    <a:pt x="5167" y="1166"/>
                  </a:lnTo>
                  <a:lnTo>
                    <a:pt x="1748" y="1166"/>
                  </a:lnTo>
                  <a:lnTo>
                    <a:pt x="1672" y="1191"/>
                  </a:lnTo>
                  <a:lnTo>
                    <a:pt x="1596" y="1242"/>
                  </a:lnTo>
                  <a:lnTo>
                    <a:pt x="1545" y="1292"/>
                  </a:lnTo>
                  <a:lnTo>
                    <a:pt x="1495" y="1343"/>
                  </a:lnTo>
                  <a:lnTo>
                    <a:pt x="1444" y="1419"/>
                  </a:lnTo>
                  <a:lnTo>
                    <a:pt x="1419" y="1495"/>
                  </a:lnTo>
                  <a:lnTo>
                    <a:pt x="1419" y="1596"/>
                  </a:lnTo>
                  <a:lnTo>
                    <a:pt x="1419" y="6561"/>
                  </a:lnTo>
                  <a:lnTo>
                    <a:pt x="532" y="6561"/>
                  </a:lnTo>
                  <a:lnTo>
                    <a:pt x="532" y="533"/>
                  </a:lnTo>
                  <a:lnTo>
                    <a:pt x="14564" y="533"/>
                  </a:lnTo>
                  <a:lnTo>
                    <a:pt x="14564" y="6561"/>
                  </a:lnTo>
                  <a:lnTo>
                    <a:pt x="13678" y="6561"/>
                  </a:lnTo>
                  <a:lnTo>
                    <a:pt x="13678" y="1596"/>
                  </a:lnTo>
                  <a:lnTo>
                    <a:pt x="13652" y="1495"/>
                  </a:lnTo>
                  <a:lnTo>
                    <a:pt x="13627" y="1419"/>
                  </a:lnTo>
                  <a:lnTo>
                    <a:pt x="13602" y="1343"/>
                  </a:lnTo>
                  <a:lnTo>
                    <a:pt x="13551" y="1292"/>
                  </a:lnTo>
                  <a:lnTo>
                    <a:pt x="13475" y="1242"/>
                  </a:lnTo>
                  <a:lnTo>
                    <a:pt x="13399" y="1191"/>
                  </a:lnTo>
                  <a:lnTo>
                    <a:pt x="13323" y="1166"/>
                  </a:lnTo>
                  <a:lnTo>
                    <a:pt x="8105" y="1166"/>
                  </a:lnTo>
                  <a:lnTo>
                    <a:pt x="8029" y="1191"/>
                  </a:lnTo>
                  <a:lnTo>
                    <a:pt x="7953" y="1242"/>
                  </a:lnTo>
                  <a:lnTo>
                    <a:pt x="7877" y="1292"/>
                  </a:lnTo>
                  <a:lnTo>
                    <a:pt x="7827" y="1343"/>
                  </a:lnTo>
                  <a:lnTo>
                    <a:pt x="7801" y="1419"/>
                  </a:lnTo>
                  <a:lnTo>
                    <a:pt x="7776" y="1495"/>
                  </a:lnTo>
                  <a:lnTo>
                    <a:pt x="7751" y="1596"/>
                  </a:lnTo>
                  <a:lnTo>
                    <a:pt x="7751" y="6561"/>
                  </a:lnTo>
                  <a:lnTo>
                    <a:pt x="7295" y="6561"/>
                  </a:lnTo>
                  <a:lnTo>
                    <a:pt x="7194" y="6586"/>
                  </a:lnTo>
                  <a:lnTo>
                    <a:pt x="7118" y="6637"/>
                  </a:lnTo>
                  <a:lnTo>
                    <a:pt x="7067" y="6713"/>
                  </a:lnTo>
                  <a:lnTo>
                    <a:pt x="7042" y="6814"/>
                  </a:lnTo>
                  <a:lnTo>
                    <a:pt x="7067" y="6915"/>
                  </a:lnTo>
                  <a:lnTo>
                    <a:pt x="7118" y="7016"/>
                  </a:lnTo>
                  <a:lnTo>
                    <a:pt x="7194" y="7067"/>
                  </a:lnTo>
                  <a:lnTo>
                    <a:pt x="7295" y="7092"/>
                  </a:lnTo>
                  <a:lnTo>
                    <a:pt x="14817" y="7092"/>
                  </a:lnTo>
                  <a:lnTo>
                    <a:pt x="14919" y="7067"/>
                  </a:lnTo>
                  <a:lnTo>
                    <a:pt x="14995" y="7016"/>
                  </a:lnTo>
                  <a:lnTo>
                    <a:pt x="15045" y="6915"/>
                  </a:lnTo>
                  <a:lnTo>
                    <a:pt x="15071" y="6814"/>
                  </a:lnTo>
                  <a:lnTo>
                    <a:pt x="15071" y="254"/>
                  </a:lnTo>
                  <a:lnTo>
                    <a:pt x="15045" y="153"/>
                  </a:lnTo>
                  <a:lnTo>
                    <a:pt x="14995" y="77"/>
                  </a:lnTo>
                  <a:lnTo>
                    <a:pt x="14919" y="26"/>
                  </a:lnTo>
                  <a:lnTo>
                    <a:pt x="1481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1" name="Google Shape;2471;p38"/>
          <p:cNvGrpSpPr/>
          <p:nvPr/>
        </p:nvGrpSpPr>
        <p:grpSpPr>
          <a:xfrm>
            <a:off x="-51437" y="3275761"/>
            <a:ext cx="1027975" cy="1851078"/>
            <a:chOff x="8046725" y="2806125"/>
            <a:chExt cx="1027975" cy="1851078"/>
          </a:xfrm>
        </p:grpSpPr>
        <p:sp>
          <p:nvSpPr>
            <p:cNvPr id="2472" name="Google Shape;2472;p38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73" name="Google Shape;2473;p38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2474" name="Google Shape;2474;p38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38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38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38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38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38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38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38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38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38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38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5" name="Google Shape;2485;p38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86" name="Google Shape;2486;p38"/>
          <p:cNvGrpSpPr/>
          <p:nvPr/>
        </p:nvGrpSpPr>
        <p:grpSpPr>
          <a:xfrm>
            <a:off x="7316650" y="539500"/>
            <a:ext cx="1141975" cy="1020450"/>
            <a:chOff x="2851325" y="4297250"/>
            <a:chExt cx="1141975" cy="1020450"/>
          </a:xfrm>
        </p:grpSpPr>
        <p:sp>
          <p:nvSpPr>
            <p:cNvPr id="2487" name="Google Shape;2487;p38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38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38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38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38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38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06420" y="702200"/>
            <a:ext cx="168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</a:rPr>
              <a:t>Hướng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</a:rPr>
              <a:t>dẫn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67478" y="1389580"/>
            <a:ext cx="24555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1: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Nhập</a:t>
            </a:r>
            <a:r>
              <a:rPr lang="en-US" sz="2000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 </a:t>
            </a:r>
            <a:r>
              <a:rPr lang="en-US" sz="2000" dirty="0" err="1"/>
              <a:t>bản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endParaRPr lang="en-US" sz="2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5713948" y="1417376"/>
            <a:ext cx="26835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2: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Thêm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endParaRPr lang="en-US" sz="2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1725402" y="2777255"/>
            <a:ext cx="3183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3: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Thêm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minh </a:t>
            </a:r>
            <a:r>
              <a:rPr lang="en-US" sz="2000" dirty="0" err="1"/>
              <a:t>họa</a:t>
            </a:r>
            <a:endParaRPr lang="en-US" sz="2000" dirty="0"/>
          </a:p>
        </p:txBody>
      </p:sp>
      <p:sp>
        <p:nvSpPr>
          <p:cNvPr id="163" name="TextBox 162"/>
          <p:cNvSpPr txBox="1"/>
          <p:nvPr/>
        </p:nvSpPr>
        <p:spPr>
          <a:xfrm>
            <a:off x="5643047" y="2774748"/>
            <a:ext cx="28882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4: 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Điều</a:t>
            </a:r>
            <a:r>
              <a:rPr lang="en-US" sz="2000" dirty="0"/>
              <a:t> </a:t>
            </a:r>
            <a:r>
              <a:rPr lang="en-US" sz="2000" dirty="0" err="1"/>
              <a:t>chỉnh</a:t>
            </a:r>
            <a:r>
              <a:rPr lang="en-US" sz="2000" dirty="0"/>
              <a:t> </a:t>
            </a:r>
            <a:r>
              <a:rPr lang="en-US" sz="2000" dirty="0" err="1"/>
              <a:t>kích</a:t>
            </a:r>
            <a:r>
              <a:rPr lang="en-US" sz="2000" dirty="0"/>
              <a:t> </a:t>
            </a:r>
            <a:r>
              <a:rPr lang="en-US" sz="2000" dirty="0" err="1"/>
              <a:t>thước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trí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4" grpId="0" animBg="1"/>
      <p:bldP spid="2355" grpId="0" animBg="1"/>
      <p:bldP spid="2356" grpId="0" animBg="1"/>
      <p:bldP spid="2357" grpId="0" animBg="1"/>
      <p:bldP spid="3" grpId="0"/>
      <p:bldP spid="12" grpId="0"/>
      <p:bldP spid="1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5" name="Google Shape;2925;p45"/>
          <p:cNvGrpSpPr/>
          <p:nvPr/>
        </p:nvGrpSpPr>
        <p:grpSpPr>
          <a:xfrm>
            <a:off x="6348326" y="883634"/>
            <a:ext cx="1839617" cy="3715715"/>
            <a:chOff x="3566925" y="2950700"/>
            <a:chExt cx="1246775" cy="2518275"/>
          </a:xfrm>
        </p:grpSpPr>
        <p:sp>
          <p:nvSpPr>
            <p:cNvPr id="2926" name="Google Shape;2926;p45"/>
            <p:cNvSpPr/>
            <p:nvPr/>
          </p:nvSpPr>
          <p:spPr>
            <a:xfrm>
              <a:off x="4501875" y="5382250"/>
              <a:ext cx="311825" cy="86725"/>
            </a:xfrm>
            <a:custGeom>
              <a:avLst/>
              <a:gdLst/>
              <a:ahLst/>
              <a:cxnLst/>
              <a:rect l="l" t="t" r="r" b="b"/>
              <a:pathLst>
                <a:path w="12473" h="3469" extrusionOk="0">
                  <a:moveTo>
                    <a:pt x="5649" y="0"/>
                  </a:moveTo>
                  <a:lnTo>
                    <a:pt x="0" y="690"/>
                  </a:lnTo>
                  <a:lnTo>
                    <a:pt x="243" y="3468"/>
                  </a:lnTo>
                  <a:lnTo>
                    <a:pt x="1529" y="3468"/>
                  </a:lnTo>
                  <a:lnTo>
                    <a:pt x="1529" y="2816"/>
                  </a:lnTo>
                  <a:lnTo>
                    <a:pt x="4903" y="3468"/>
                  </a:lnTo>
                  <a:lnTo>
                    <a:pt x="12473" y="3468"/>
                  </a:lnTo>
                  <a:lnTo>
                    <a:pt x="56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5"/>
            <p:cNvSpPr/>
            <p:nvPr/>
          </p:nvSpPr>
          <p:spPr>
            <a:xfrm>
              <a:off x="4364850" y="3463850"/>
              <a:ext cx="207900" cy="178075"/>
            </a:xfrm>
            <a:custGeom>
              <a:avLst/>
              <a:gdLst/>
              <a:ahLst/>
              <a:cxnLst/>
              <a:rect l="l" t="t" r="r" b="b"/>
              <a:pathLst>
                <a:path w="8316" h="7123" extrusionOk="0">
                  <a:moveTo>
                    <a:pt x="1659" y="1"/>
                  </a:moveTo>
                  <a:lnTo>
                    <a:pt x="0" y="4979"/>
                  </a:lnTo>
                  <a:lnTo>
                    <a:pt x="6749" y="7123"/>
                  </a:lnTo>
                  <a:lnTo>
                    <a:pt x="8315" y="2853"/>
                  </a:lnTo>
                  <a:lnTo>
                    <a:pt x="16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5"/>
            <p:cNvSpPr/>
            <p:nvPr/>
          </p:nvSpPr>
          <p:spPr>
            <a:xfrm>
              <a:off x="4362525" y="3461075"/>
              <a:ext cx="212550" cy="183175"/>
            </a:xfrm>
            <a:custGeom>
              <a:avLst/>
              <a:gdLst/>
              <a:ahLst/>
              <a:cxnLst/>
              <a:rect l="l" t="t" r="r" b="b"/>
              <a:pathLst>
                <a:path w="8502" h="7327" extrusionOk="0">
                  <a:moveTo>
                    <a:pt x="1808" y="242"/>
                  </a:moveTo>
                  <a:lnTo>
                    <a:pt x="8278" y="3020"/>
                  </a:lnTo>
                  <a:lnTo>
                    <a:pt x="6767" y="7122"/>
                  </a:lnTo>
                  <a:lnTo>
                    <a:pt x="224" y="5034"/>
                  </a:lnTo>
                  <a:lnTo>
                    <a:pt x="1808" y="242"/>
                  </a:lnTo>
                  <a:close/>
                  <a:moveTo>
                    <a:pt x="1752" y="0"/>
                  </a:moveTo>
                  <a:lnTo>
                    <a:pt x="1715" y="19"/>
                  </a:lnTo>
                  <a:lnTo>
                    <a:pt x="1678" y="37"/>
                  </a:lnTo>
                  <a:lnTo>
                    <a:pt x="1659" y="75"/>
                  </a:lnTo>
                  <a:lnTo>
                    <a:pt x="0" y="5071"/>
                  </a:lnTo>
                  <a:lnTo>
                    <a:pt x="0" y="5108"/>
                  </a:lnTo>
                  <a:lnTo>
                    <a:pt x="0" y="5146"/>
                  </a:lnTo>
                  <a:lnTo>
                    <a:pt x="37" y="5164"/>
                  </a:lnTo>
                  <a:lnTo>
                    <a:pt x="56" y="5183"/>
                  </a:lnTo>
                  <a:lnTo>
                    <a:pt x="6805" y="7327"/>
                  </a:lnTo>
                  <a:lnTo>
                    <a:pt x="6842" y="7327"/>
                  </a:lnTo>
                  <a:lnTo>
                    <a:pt x="6898" y="7308"/>
                  </a:lnTo>
                  <a:lnTo>
                    <a:pt x="6917" y="7271"/>
                  </a:lnTo>
                  <a:lnTo>
                    <a:pt x="8501" y="3002"/>
                  </a:lnTo>
                  <a:lnTo>
                    <a:pt x="8501" y="2964"/>
                  </a:lnTo>
                  <a:lnTo>
                    <a:pt x="8501" y="2927"/>
                  </a:lnTo>
                  <a:lnTo>
                    <a:pt x="8464" y="2890"/>
                  </a:lnTo>
                  <a:lnTo>
                    <a:pt x="8445" y="2871"/>
                  </a:lnTo>
                  <a:lnTo>
                    <a:pt x="1790" y="19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extrusionOk="0">
                  <a:moveTo>
                    <a:pt x="7961" y="1"/>
                  </a:moveTo>
                  <a:lnTo>
                    <a:pt x="7644" y="19"/>
                  </a:lnTo>
                  <a:lnTo>
                    <a:pt x="7327" y="38"/>
                  </a:lnTo>
                  <a:lnTo>
                    <a:pt x="6749" y="131"/>
                  </a:lnTo>
                  <a:lnTo>
                    <a:pt x="6190" y="262"/>
                  </a:lnTo>
                  <a:lnTo>
                    <a:pt x="5668" y="411"/>
                  </a:lnTo>
                  <a:lnTo>
                    <a:pt x="5165" y="597"/>
                  </a:lnTo>
                  <a:lnTo>
                    <a:pt x="4698" y="821"/>
                  </a:lnTo>
                  <a:lnTo>
                    <a:pt x="4270" y="1063"/>
                  </a:lnTo>
                  <a:lnTo>
                    <a:pt x="3860" y="1343"/>
                  </a:lnTo>
                  <a:lnTo>
                    <a:pt x="3468" y="1623"/>
                  </a:lnTo>
                  <a:lnTo>
                    <a:pt x="3114" y="1940"/>
                  </a:lnTo>
                  <a:lnTo>
                    <a:pt x="2778" y="2257"/>
                  </a:lnTo>
                  <a:lnTo>
                    <a:pt x="2461" y="2592"/>
                  </a:lnTo>
                  <a:lnTo>
                    <a:pt x="2182" y="2946"/>
                  </a:lnTo>
                  <a:lnTo>
                    <a:pt x="1921" y="3301"/>
                  </a:lnTo>
                  <a:lnTo>
                    <a:pt x="1678" y="3655"/>
                  </a:lnTo>
                  <a:lnTo>
                    <a:pt x="1455" y="4009"/>
                  </a:lnTo>
                  <a:lnTo>
                    <a:pt x="1249" y="4363"/>
                  </a:lnTo>
                  <a:lnTo>
                    <a:pt x="1082" y="4717"/>
                  </a:lnTo>
                  <a:lnTo>
                    <a:pt x="914" y="5053"/>
                  </a:lnTo>
                  <a:lnTo>
                    <a:pt x="765" y="5389"/>
                  </a:lnTo>
                  <a:lnTo>
                    <a:pt x="541" y="6022"/>
                  </a:lnTo>
                  <a:lnTo>
                    <a:pt x="355" y="6563"/>
                  </a:lnTo>
                  <a:lnTo>
                    <a:pt x="243" y="7011"/>
                  </a:lnTo>
                  <a:lnTo>
                    <a:pt x="168" y="7327"/>
                  </a:lnTo>
                  <a:lnTo>
                    <a:pt x="131" y="7626"/>
                  </a:lnTo>
                  <a:lnTo>
                    <a:pt x="75" y="8017"/>
                  </a:lnTo>
                  <a:lnTo>
                    <a:pt x="56" y="8465"/>
                  </a:lnTo>
                  <a:lnTo>
                    <a:pt x="19" y="8987"/>
                  </a:lnTo>
                  <a:lnTo>
                    <a:pt x="0" y="9546"/>
                  </a:lnTo>
                  <a:lnTo>
                    <a:pt x="0" y="10161"/>
                  </a:lnTo>
                  <a:lnTo>
                    <a:pt x="0" y="10795"/>
                  </a:lnTo>
                  <a:lnTo>
                    <a:pt x="19" y="11466"/>
                  </a:lnTo>
                  <a:lnTo>
                    <a:pt x="56" y="12137"/>
                  </a:lnTo>
                  <a:lnTo>
                    <a:pt x="131" y="12809"/>
                  </a:lnTo>
                  <a:lnTo>
                    <a:pt x="205" y="13480"/>
                  </a:lnTo>
                  <a:lnTo>
                    <a:pt x="317" y="14132"/>
                  </a:lnTo>
                  <a:lnTo>
                    <a:pt x="448" y="14766"/>
                  </a:lnTo>
                  <a:lnTo>
                    <a:pt x="616" y="15344"/>
                  </a:lnTo>
                  <a:lnTo>
                    <a:pt x="709" y="15624"/>
                  </a:lnTo>
                  <a:lnTo>
                    <a:pt x="802" y="15885"/>
                  </a:lnTo>
                  <a:lnTo>
                    <a:pt x="914" y="16127"/>
                  </a:lnTo>
                  <a:lnTo>
                    <a:pt x="1026" y="16351"/>
                  </a:lnTo>
                  <a:lnTo>
                    <a:pt x="1287" y="16798"/>
                  </a:lnTo>
                  <a:lnTo>
                    <a:pt x="1566" y="17246"/>
                  </a:lnTo>
                  <a:lnTo>
                    <a:pt x="1883" y="17656"/>
                  </a:lnTo>
                  <a:lnTo>
                    <a:pt x="2238" y="18066"/>
                  </a:lnTo>
                  <a:lnTo>
                    <a:pt x="2592" y="18476"/>
                  </a:lnTo>
                  <a:lnTo>
                    <a:pt x="2965" y="18849"/>
                  </a:lnTo>
                  <a:lnTo>
                    <a:pt x="3337" y="19222"/>
                  </a:lnTo>
                  <a:lnTo>
                    <a:pt x="3729" y="19557"/>
                  </a:lnTo>
                  <a:lnTo>
                    <a:pt x="4102" y="19874"/>
                  </a:lnTo>
                  <a:lnTo>
                    <a:pt x="4475" y="20173"/>
                  </a:lnTo>
                  <a:lnTo>
                    <a:pt x="4829" y="20434"/>
                  </a:lnTo>
                  <a:lnTo>
                    <a:pt x="5183" y="20676"/>
                  </a:lnTo>
                  <a:lnTo>
                    <a:pt x="5481" y="20862"/>
                  </a:lnTo>
                  <a:lnTo>
                    <a:pt x="5780" y="21030"/>
                  </a:lnTo>
                  <a:lnTo>
                    <a:pt x="6022" y="21161"/>
                  </a:lnTo>
                  <a:lnTo>
                    <a:pt x="6227" y="21254"/>
                  </a:lnTo>
                  <a:lnTo>
                    <a:pt x="6470" y="21329"/>
                  </a:lnTo>
                  <a:lnTo>
                    <a:pt x="6768" y="21384"/>
                  </a:lnTo>
                  <a:lnTo>
                    <a:pt x="7122" y="21422"/>
                  </a:lnTo>
                  <a:lnTo>
                    <a:pt x="8036" y="21422"/>
                  </a:lnTo>
                  <a:lnTo>
                    <a:pt x="8558" y="21384"/>
                  </a:lnTo>
                  <a:lnTo>
                    <a:pt x="9117" y="21310"/>
                  </a:lnTo>
                  <a:lnTo>
                    <a:pt x="9713" y="21179"/>
                  </a:lnTo>
                  <a:lnTo>
                    <a:pt x="10329" y="21030"/>
                  </a:lnTo>
                  <a:lnTo>
                    <a:pt x="10646" y="20918"/>
                  </a:lnTo>
                  <a:lnTo>
                    <a:pt x="10963" y="20807"/>
                  </a:lnTo>
                  <a:lnTo>
                    <a:pt x="11279" y="20695"/>
                  </a:lnTo>
                  <a:lnTo>
                    <a:pt x="11596" y="20546"/>
                  </a:lnTo>
                  <a:lnTo>
                    <a:pt x="11932" y="20396"/>
                  </a:lnTo>
                  <a:lnTo>
                    <a:pt x="12249" y="20229"/>
                  </a:lnTo>
                  <a:lnTo>
                    <a:pt x="12566" y="20042"/>
                  </a:lnTo>
                  <a:lnTo>
                    <a:pt x="12901" y="19837"/>
                  </a:lnTo>
                  <a:lnTo>
                    <a:pt x="13218" y="19613"/>
                  </a:lnTo>
                  <a:lnTo>
                    <a:pt x="13535" y="19371"/>
                  </a:lnTo>
                  <a:lnTo>
                    <a:pt x="13834" y="19129"/>
                  </a:lnTo>
                  <a:lnTo>
                    <a:pt x="14151" y="18849"/>
                  </a:lnTo>
                  <a:lnTo>
                    <a:pt x="14449" y="18551"/>
                  </a:lnTo>
                  <a:lnTo>
                    <a:pt x="14747" y="18234"/>
                  </a:lnTo>
                  <a:lnTo>
                    <a:pt x="14934" y="17954"/>
                  </a:lnTo>
                  <a:lnTo>
                    <a:pt x="15120" y="17674"/>
                  </a:lnTo>
                  <a:lnTo>
                    <a:pt x="15269" y="17376"/>
                  </a:lnTo>
                  <a:lnTo>
                    <a:pt x="15400" y="17059"/>
                  </a:lnTo>
                  <a:lnTo>
                    <a:pt x="15530" y="16761"/>
                  </a:lnTo>
                  <a:lnTo>
                    <a:pt x="15623" y="16444"/>
                  </a:lnTo>
                  <a:lnTo>
                    <a:pt x="15698" y="16127"/>
                  </a:lnTo>
                  <a:lnTo>
                    <a:pt x="15773" y="15829"/>
                  </a:lnTo>
                  <a:lnTo>
                    <a:pt x="15884" y="15251"/>
                  </a:lnTo>
                  <a:lnTo>
                    <a:pt x="15940" y="14729"/>
                  </a:lnTo>
                  <a:lnTo>
                    <a:pt x="15996" y="14300"/>
                  </a:lnTo>
                  <a:lnTo>
                    <a:pt x="16034" y="13983"/>
                  </a:lnTo>
                  <a:lnTo>
                    <a:pt x="16108" y="13685"/>
                  </a:lnTo>
                  <a:lnTo>
                    <a:pt x="16239" y="13331"/>
                  </a:lnTo>
                  <a:lnTo>
                    <a:pt x="16388" y="12939"/>
                  </a:lnTo>
                  <a:lnTo>
                    <a:pt x="16574" y="12510"/>
                  </a:lnTo>
                  <a:lnTo>
                    <a:pt x="16928" y="11671"/>
                  </a:lnTo>
                  <a:lnTo>
                    <a:pt x="17096" y="11261"/>
                  </a:lnTo>
                  <a:lnTo>
                    <a:pt x="17227" y="10888"/>
                  </a:lnTo>
                  <a:lnTo>
                    <a:pt x="17339" y="10534"/>
                  </a:lnTo>
                  <a:lnTo>
                    <a:pt x="17450" y="10068"/>
                  </a:lnTo>
                  <a:lnTo>
                    <a:pt x="17544" y="9490"/>
                  </a:lnTo>
                  <a:lnTo>
                    <a:pt x="17600" y="9173"/>
                  </a:lnTo>
                  <a:lnTo>
                    <a:pt x="17618" y="8838"/>
                  </a:lnTo>
                  <a:lnTo>
                    <a:pt x="17637" y="8483"/>
                  </a:lnTo>
                  <a:lnTo>
                    <a:pt x="17655" y="8111"/>
                  </a:lnTo>
                  <a:lnTo>
                    <a:pt x="17637" y="7738"/>
                  </a:lnTo>
                  <a:lnTo>
                    <a:pt x="17618" y="7346"/>
                  </a:lnTo>
                  <a:lnTo>
                    <a:pt x="17581" y="6936"/>
                  </a:lnTo>
                  <a:lnTo>
                    <a:pt x="17506" y="6526"/>
                  </a:lnTo>
                  <a:lnTo>
                    <a:pt x="17432" y="6116"/>
                  </a:lnTo>
                  <a:lnTo>
                    <a:pt x="17320" y="5706"/>
                  </a:lnTo>
                  <a:lnTo>
                    <a:pt x="17189" y="5277"/>
                  </a:lnTo>
                  <a:lnTo>
                    <a:pt x="17022" y="4867"/>
                  </a:lnTo>
                  <a:lnTo>
                    <a:pt x="16835" y="4456"/>
                  </a:lnTo>
                  <a:lnTo>
                    <a:pt x="16611" y="4046"/>
                  </a:lnTo>
                  <a:lnTo>
                    <a:pt x="16350" y="3655"/>
                  </a:lnTo>
                  <a:lnTo>
                    <a:pt x="16052" y="3263"/>
                  </a:lnTo>
                  <a:lnTo>
                    <a:pt x="15717" y="2872"/>
                  </a:lnTo>
                  <a:lnTo>
                    <a:pt x="15344" y="2518"/>
                  </a:lnTo>
                  <a:lnTo>
                    <a:pt x="14934" y="2163"/>
                  </a:lnTo>
                  <a:lnTo>
                    <a:pt x="14486" y="1828"/>
                  </a:lnTo>
                  <a:lnTo>
                    <a:pt x="13983" y="1511"/>
                  </a:lnTo>
                  <a:lnTo>
                    <a:pt x="13442" y="1213"/>
                  </a:lnTo>
                  <a:lnTo>
                    <a:pt x="12864" y="951"/>
                  </a:lnTo>
                  <a:lnTo>
                    <a:pt x="12212" y="690"/>
                  </a:lnTo>
                  <a:lnTo>
                    <a:pt x="11522" y="485"/>
                  </a:lnTo>
                  <a:lnTo>
                    <a:pt x="10776" y="280"/>
                  </a:lnTo>
                  <a:lnTo>
                    <a:pt x="10385" y="206"/>
                  </a:lnTo>
                  <a:lnTo>
                    <a:pt x="10012" y="150"/>
                  </a:lnTo>
                  <a:lnTo>
                    <a:pt x="9658" y="94"/>
                  </a:lnTo>
                  <a:lnTo>
                    <a:pt x="9303" y="38"/>
                  </a:lnTo>
                  <a:lnTo>
                    <a:pt x="8949" y="19"/>
                  </a:lnTo>
                  <a:lnTo>
                    <a:pt x="8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fill="none" extrusionOk="0">
                  <a:moveTo>
                    <a:pt x="6227" y="21254"/>
                  </a:moveTo>
                  <a:lnTo>
                    <a:pt x="6227" y="21254"/>
                  </a:lnTo>
                  <a:lnTo>
                    <a:pt x="6022" y="21161"/>
                  </a:lnTo>
                  <a:lnTo>
                    <a:pt x="5780" y="21030"/>
                  </a:lnTo>
                  <a:lnTo>
                    <a:pt x="5481" y="20862"/>
                  </a:lnTo>
                  <a:lnTo>
                    <a:pt x="5183" y="20676"/>
                  </a:lnTo>
                  <a:lnTo>
                    <a:pt x="4829" y="20434"/>
                  </a:lnTo>
                  <a:lnTo>
                    <a:pt x="4475" y="20173"/>
                  </a:lnTo>
                  <a:lnTo>
                    <a:pt x="4102" y="19874"/>
                  </a:lnTo>
                  <a:lnTo>
                    <a:pt x="3729" y="19557"/>
                  </a:lnTo>
                  <a:lnTo>
                    <a:pt x="3337" y="19222"/>
                  </a:lnTo>
                  <a:lnTo>
                    <a:pt x="2965" y="18849"/>
                  </a:lnTo>
                  <a:lnTo>
                    <a:pt x="2592" y="18476"/>
                  </a:lnTo>
                  <a:lnTo>
                    <a:pt x="2238" y="18066"/>
                  </a:lnTo>
                  <a:lnTo>
                    <a:pt x="1883" y="17656"/>
                  </a:lnTo>
                  <a:lnTo>
                    <a:pt x="1566" y="17246"/>
                  </a:lnTo>
                  <a:lnTo>
                    <a:pt x="1287" y="16798"/>
                  </a:lnTo>
                  <a:lnTo>
                    <a:pt x="1026" y="16351"/>
                  </a:lnTo>
                  <a:lnTo>
                    <a:pt x="1026" y="16351"/>
                  </a:lnTo>
                  <a:lnTo>
                    <a:pt x="914" y="16127"/>
                  </a:lnTo>
                  <a:lnTo>
                    <a:pt x="802" y="15885"/>
                  </a:lnTo>
                  <a:lnTo>
                    <a:pt x="709" y="15624"/>
                  </a:lnTo>
                  <a:lnTo>
                    <a:pt x="616" y="15344"/>
                  </a:lnTo>
                  <a:lnTo>
                    <a:pt x="448" y="14766"/>
                  </a:lnTo>
                  <a:lnTo>
                    <a:pt x="317" y="14132"/>
                  </a:lnTo>
                  <a:lnTo>
                    <a:pt x="205" y="13480"/>
                  </a:lnTo>
                  <a:lnTo>
                    <a:pt x="131" y="12809"/>
                  </a:lnTo>
                  <a:lnTo>
                    <a:pt x="56" y="12137"/>
                  </a:lnTo>
                  <a:lnTo>
                    <a:pt x="19" y="11466"/>
                  </a:lnTo>
                  <a:lnTo>
                    <a:pt x="0" y="10795"/>
                  </a:lnTo>
                  <a:lnTo>
                    <a:pt x="0" y="10161"/>
                  </a:lnTo>
                  <a:lnTo>
                    <a:pt x="0" y="9546"/>
                  </a:lnTo>
                  <a:lnTo>
                    <a:pt x="19" y="8987"/>
                  </a:lnTo>
                  <a:lnTo>
                    <a:pt x="56" y="8465"/>
                  </a:lnTo>
                  <a:lnTo>
                    <a:pt x="75" y="8017"/>
                  </a:lnTo>
                  <a:lnTo>
                    <a:pt x="131" y="7626"/>
                  </a:lnTo>
                  <a:lnTo>
                    <a:pt x="168" y="7327"/>
                  </a:lnTo>
                  <a:lnTo>
                    <a:pt x="168" y="7327"/>
                  </a:lnTo>
                  <a:lnTo>
                    <a:pt x="243" y="7011"/>
                  </a:lnTo>
                  <a:lnTo>
                    <a:pt x="355" y="6563"/>
                  </a:lnTo>
                  <a:lnTo>
                    <a:pt x="541" y="6022"/>
                  </a:lnTo>
                  <a:lnTo>
                    <a:pt x="765" y="5389"/>
                  </a:lnTo>
                  <a:lnTo>
                    <a:pt x="914" y="5053"/>
                  </a:lnTo>
                  <a:lnTo>
                    <a:pt x="1082" y="4717"/>
                  </a:lnTo>
                  <a:lnTo>
                    <a:pt x="1249" y="4363"/>
                  </a:lnTo>
                  <a:lnTo>
                    <a:pt x="1455" y="4009"/>
                  </a:lnTo>
                  <a:lnTo>
                    <a:pt x="1678" y="3655"/>
                  </a:lnTo>
                  <a:lnTo>
                    <a:pt x="1921" y="3301"/>
                  </a:lnTo>
                  <a:lnTo>
                    <a:pt x="2182" y="2946"/>
                  </a:lnTo>
                  <a:lnTo>
                    <a:pt x="2461" y="2592"/>
                  </a:lnTo>
                  <a:lnTo>
                    <a:pt x="2778" y="2257"/>
                  </a:lnTo>
                  <a:lnTo>
                    <a:pt x="3114" y="1940"/>
                  </a:lnTo>
                  <a:lnTo>
                    <a:pt x="3468" y="1623"/>
                  </a:lnTo>
                  <a:lnTo>
                    <a:pt x="3860" y="1343"/>
                  </a:lnTo>
                  <a:lnTo>
                    <a:pt x="4270" y="1063"/>
                  </a:lnTo>
                  <a:lnTo>
                    <a:pt x="4698" y="821"/>
                  </a:lnTo>
                  <a:lnTo>
                    <a:pt x="5165" y="597"/>
                  </a:lnTo>
                  <a:lnTo>
                    <a:pt x="5668" y="411"/>
                  </a:lnTo>
                  <a:lnTo>
                    <a:pt x="6190" y="262"/>
                  </a:lnTo>
                  <a:lnTo>
                    <a:pt x="6749" y="131"/>
                  </a:lnTo>
                  <a:lnTo>
                    <a:pt x="7327" y="38"/>
                  </a:lnTo>
                  <a:lnTo>
                    <a:pt x="7644" y="19"/>
                  </a:lnTo>
                  <a:lnTo>
                    <a:pt x="7961" y="1"/>
                  </a:lnTo>
                  <a:lnTo>
                    <a:pt x="8278" y="1"/>
                  </a:lnTo>
                  <a:lnTo>
                    <a:pt x="8614" y="1"/>
                  </a:lnTo>
                  <a:lnTo>
                    <a:pt x="8949" y="19"/>
                  </a:lnTo>
                  <a:lnTo>
                    <a:pt x="9303" y="38"/>
                  </a:lnTo>
                  <a:lnTo>
                    <a:pt x="9658" y="94"/>
                  </a:lnTo>
                  <a:lnTo>
                    <a:pt x="10012" y="150"/>
                  </a:lnTo>
                  <a:lnTo>
                    <a:pt x="10385" y="206"/>
                  </a:lnTo>
                  <a:lnTo>
                    <a:pt x="10776" y="280"/>
                  </a:lnTo>
                  <a:lnTo>
                    <a:pt x="10776" y="280"/>
                  </a:lnTo>
                  <a:lnTo>
                    <a:pt x="11522" y="485"/>
                  </a:lnTo>
                  <a:lnTo>
                    <a:pt x="12212" y="690"/>
                  </a:lnTo>
                  <a:lnTo>
                    <a:pt x="12864" y="951"/>
                  </a:lnTo>
                  <a:lnTo>
                    <a:pt x="13442" y="1213"/>
                  </a:lnTo>
                  <a:lnTo>
                    <a:pt x="13983" y="1511"/>
                  </a:lnTo>
                  <a:lnTo>
                    <a:pt x="14486" y="1828"/>
                  </a:lnTo>
                  <a:lnTo>
                    <a:pt x="14934" y="2163"/>
                  </a:lnTo>
                  <a:lnTo>
                    <a:pt x="15344" y="2518"/>
                  </a:lnTo>
                  <a:lnTo>
                    <a:pt x="15717" y="2872"/>
                  </a:lnTo>
                  <a:lnTo>
                    <a:pt x="16052" y="3263"/>
                  </a:lnTo>
                  <a:lnTo>
                    <a:pt x="16350" y="3655"/>
                  </a:lnTo>
                  <a:lnTo>
                    <a:pt x="16611" y="4046"/>
                  </a:lnTo>
                  <a:lnTo>
                    <a:pt x="16835" y="4456"/>
                  </a:lnTo>
                  <a:lnTo>
                    <a:pt x="17022" y="4867"/>
                  </a:lnTo>
                  <a:lnTo>
                    <a:pt x="17189" y="5277"/>
                  </a:lnTo>
                  <a:lnTo>
                    <a:pt x="17320" y="5706"/>
                  </a:lnTo>
                  <a:lnTo>
                    <a:pt x="17432" y="6116"/>
                  </a:lnTo>
                  <a:lnTo>
                    <a:pt x="17506" y="6526"/>
                  </a:lnTo>
                  <a:lnTo>
                    <a:pt x="17581" y="6936"/>
                  </a:lnTo>
                  <a:lnTo>
                    <a:pt x="17618" y="7346"/>
                  </a:lnTo>
                  <a:lnTo>
                    <a:pt x="17637" y="7738"/>
                  </a:lnTo>
                  <a:lnTo>
                    <a:pt x="17655" y="8111"/>
                  </a:lnTo>
                  <a:lnTo>
                    <a:pt x="17637" y="8483"/>
                  </a:lnTo>
                  <a:lnTo>
                    <a:pt x="17618" y="8838"/>
                  </a:lnTo>
                  <a:lnTo>
                    <a:pt x="17600" y="9173"/>
                  </a:lnTo>
                  <a:lnTo>
                    <a:pt x="17544" y="9490"/>
                  </a:lnTo>
                  <a:lnTo>
                    <a:pt x="17450" y="10068"/>
                  </a:lnTo>
                  <a:lnTo>
                    <a:pt x="17339" y="10534"/>
                  </a:lnTo>
                  <a:lnTo>
                    <a:pt x="17227" y="10888"/>
                  </a:lnTo>
                  <a:lnTo>
                    <a:pt x="17227" y="10888"/>
                  </a:lnTo>
                  <a:lnTo>
                    <a:pt x="17096" y="11261"/>
                  </a:lnTo>
                  <a:lnTo>
                    <a:pt x="16928" y="11671"/>
                  </a:lnTo>
                  <a:lnTo>
                    <a:pt x="16574" y="12510"/>
                  </a:lnTo>
                  <a:lnTo>
                    <a:pt x="16388" y="12939"/>
                  </a:lnTo>
                  <a:lnTo>
                    <a:pt x="16239" y="13331"/>
                  </a:lnTo>
                  <a:lnTo>
                    <a:pt x="16108" y="13685"/>
                  </a:lnTo>
                  <a:lnTo>
                    <a:pt x="16034" y="13983"/>
                  </a:lnTo>
                  <a:lnTo>
                    <a:pt x="16034" y="13983"/>
                  </a:lnTo>
                  <a:lnTo>
                    <a:pt x="15996" y="14300"/>
                  </a:lnTo>
                  <a:lnTo>
                    <a:pt x="15940" y="14729"/>
                  </a:lnTo>
                  <a:lnTo>
                    <a:pt x="15884" y="15251"/>
                  </a:lnTo>
                  <a:lnTo>
                    <a:pt x="15773" y="15829"/>
                  </a:lnTo>
                  <a:lnTo>
                    <a:pt x="15698" y="16127"/>
                  </a:lnTo>
                  <a:lnTo>
                    <a:pt x="15623" y="16444"/>
                  </a:lnTo>
                  <a:lnTo>
                    <a:pt x="15530" y="16761"/>
                  </a:lnTo>
                  <a:lnTo>
                    <a:pt x="15400" y="17059"/>
                  </a:lnTo>
                  <a:lnTo>
                    <a:pt x="15269" y="17376"/>
                  </a:lnTo>
                  <a:lnTo>
                    <a:pt x="15120" y="17674"/>
                  </a:lnTo>
                  <a:lnTo>
                    <a:pt x="14934" y="17954"/>
                  </a:lnTo>
                  <a:lnTo>
                    <a:pt x="14747" y="18234"/>
                  </a:lnTo>
                  <a:lnTo>
                    <a:pt x="14747" y="18234"/>
                  </a:lnTo>
                  <a:lnTo>
                    <a:pt x="14449" y="18551"/>
                  </a:lnTo>
                  <a:lnTo>
                    <a:pt x="14151" y="18849"/>
                  </a:lnTo>
                  <a:lnTo>
                    <a:pt x="13834" y="19129"/>
                  </a:lnTo>
                  <a:lnTo>
                    <a:pt x="13535" y="19371"/>
                  </a:lnTo>
                  <a:lnTo>
                    <a:pt x="13218" y="19613"/>
                  </a:lnTo>
                  <a:lnTo>
                    <a:pt x="12901" y="19837"/>
                  </a:lnTo>
                  <a:lnTo>
                    <a:pt x="12566" y="20042"/>
                  </a:lnTo>
                  <a:lnTo>
                    <a:pt x="12249" y="20229"/>
                  </a:lnTo>
                  <a:lnTo>
                    <a:pt x="11932" y="20396"/>
                  </a:lnTo>
                  <a:lnTo>
                    <a:pt x="11596" y="20546"/>
                  </a:lnTo>
                  <a:lnTo>
                    <a:pt x="11279" y="20695"/>
                  </a:lnTo>
                  <a:lnTo>
                    <a:pt x="10963" y="20807"/>
                  </a:lnTo>
                  <a:lnTo>
                    <a:pt x="10646" y="20918"/>
                  </a:lnTo>
                  <a:lnTo>
                    <a:pt x="10329" y="21030"/>
                  </a:lnTo>
                  <a:lnTo>
                    <a:pt x="9713" y="21179"/>
                  </a:lnTo>
                  <a:lnTo>
                    <a:pt x="9117" y="21310"/>
                  </a:lnTo>
                  <a:lnTo>
                    <a:pt x="8558" y="21384"/>
                  </a:lnTo>
                  <a:lnTo>
                    <a:pt x="8036" y="21422"/>
                  </a:lnTo>
                  <a:lnTo>
                    <a:pt x="7551" y="21422"/>
                  </a:lnTo>
                  <a:lnTo>
                    <a:pt x="7122" y="21422"/>
                  </a:lnTo>
                  <a:lnTo>
                    <a:pt x="6768" y="21384"/>
                  </a:lnTo>
                  <a:lnTo>
                    <a:pt x="6470" y="21329"/>
                  </a:lnTo>
                  <a:lnTo>
                    <a:pt x="6227" y="2125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extrusionOk="0">
                  <a:moveTo>
                    <a:pt x="8520" y="168"/>
                  </a:moveTo>
                  <a:lnTo>
                    <a:pt x="8968" y="187"/>
                  </a:lnTo>
                  <a:lnTo>
                    <a:pt x="9415" y="224"/>
                  </a:lnTo>
                  <a:lnTo>
                    <a:pt x="9881" y="280"/>
                  </a:lnTo>
                  <a:lnTo>
                    <a:pt x="10366" y="355"/>
                  </a:lnTo>
                  <a:lnTo>
                    <a:pt x="10850" y="467"/>
                  </a:lnTo>
                  <a:lnTo>
                    <a:pt x="11372" y="597"/>
                  </a:lnTo>
                  <a:lnTo>
                    <a:pt x="11876" y="728"/>
                  </a:lnTo>
                  <a:lnTo>
                    <a:pt x="12361" y="895"/>
                  </a:lnTo>
                  <a:lnTo>
                    <a:pt x="12827" y="1082"/>
                  </a:lnTo>
                  <a:lnTo>
                    <a:pt x="13274" y="1268"/>
                  </a:lnTo>
                  <a:lnTo>
                    <a:pt x="13703" y="1473"/>
                  </a:lnTo>
                  <a:lnTo>
                    <a:pt x="14094" y="1697"/>
                  </a:lnTo>
                  <a:lnTo>
                    <a:pt x="14486" y="1939"/>
                  </a:lnTo>
                  <a:lnTo>
                    <a:pt x="14840" y="2200"/>
                  </a:lnTo>
                  <a:lnTo>
                    <a:pt x="15176" y="2480"/>
                  </a:lnTo>
                  <a:lnTo>
                    <a:pt x="15493" y="2760"/>
                  </a:lnTo>
                  <a:lnTo>
                    <a:pt x="15791" y="3077"/>
                  </a:lnTo>
                  <a:lnTo>
                    <a:pt x="16071" y="3394"/>
                  </a:lnTo>
                  <a:lnTo>
                    <a:pt x="16332" y="3729"/>
                  </a:lnTo>
                  <a:lnTo>
                    <a:pt x="16555" y="4083"/>
                  </a:lnTo>
                  <a:lnTo>
                    <a:pt x="16779" y="4438"/>
                  </a:lnTo>
                  <a:lnTo>
                    <a:pt x="17021" y="4941"/>
                  </a:lnTo>
                  <a:lnTo>
                    <a:pt x="17208" y="5444"/>
                  </a:lnTo>
                  <a:lnTo>
                    <a:pt x="17376" y="5948"/>
                  </a:lnTo>
                  <a:lnTo>
                    <a:pt x="17487" y="6432"/>
                  </a:lnTo>
                  <a:lnTo>
                    <a:pt x="17581" y="6936"/>
                  </a:lnTo>
                  <a:lnTo>
                    <a:pt x="17637" y="7420"/>
                  </a:lnTo>
                  <a:lnTo>
                    <a:pt x="17655" y="7887"/>
                  </a:lnTo>
                  <a:lnTo>
                    <a:pt x="17655" y="8334"/>
                  </a:lnTo>
                  <a:lnTo>
                    <a:pt x="17655" y="8763"/>
                  </a:lnTo>
                  <a:lnTo>
                    <a:pt x="17618" y="9173"/>
                  </a:lnTo>
                  <a:lnTo>
                    <a:pt x="17562" y="9564"/>
                  </a:lnTo>
                  <a:lnTo>
                    <a:pt x="17506" y="9919"/>
                  </a:lnTo>
                  <a:lnTo>
                    <a:pt x="17450" y="10236"/>
                  </a:lnTo>
                  <a:lnTo>
                    <a:pt x="17376" y="10515"/>
                  </a:lnTo>
                  <a:lnTo>
                    <a:pt x="17301" y="10758"/>
                  </a:lnTo>
                  <a:lnTo>
                    <a:pt x="17226" y="10963"/>
                  </a:lnTo>
                  <a:lnTo>
                    <a:pt x="17115" y="11280"/>
                  </a:lnTo>
                  <a:lnTo>
                    <a:pt x="16984" y="11634"/>
                  </a:lnTo>
                  <a:lnTo>
                    <a:pt x="16667" y="12380"/>
                  </a:lnTo>
                  <a:lnTo>
                    <a:pt x="16462" y="12864"/>
                  </a:lnTo>
                  <a:lnTo>
                    <a:pt x="16294" y="13312"/>
                  </a:lnTo>
                  <a:lnTo>
                    <a:pt x="16145" y="13722"/>
                  </a:lnTo>
                  <a:lnTo>
                    <a:pt x="16089" y="13890"/>
                  </a:lnTo>
                  <a:lnTo>
                    <a:pt x="16052" y="14057"/>
                  </a:lnTo>
                  <a:lnTo>
                    <a:pt x="15996" y="14561"/>
                  </a:lnTo>
                  <a:lnTo>
                    <a:pt x="15940" y="14952"/>
                  </a:lnTo>
                  <a:lnTo>
                    <a:pt x="15884" y="15381"/>
                  </a:lnTo>
                  <a:lnTo>
                    <a:pt x="15791" y="15847"/>
                  </a:lnTo>
                  <a:lnTo>
                    <a:pt x="15679" y="16351"/>
                  </a:lnTo>
                  <a:lnTo>
                    <a:pt x="15530" y="16854"/>
                  </a:lnTo>
                  <a:lnTo>
                    <a:pt x="15437" y="17096"/>
                  </a:lnTo>
                  <a:lnTo>
                    <a:pt x="15325" y="17339"/>
                  </a:lnTo>
                  <a:lnTo>
                    <a:pt x="15213" y="17581"/>
                  </a:lnTo>
                  <a:lnTo>
                    <a:pt x="15082" y="17823"/>
                  </a:lnTo>
                  <a:lnTo>
                    <a:pt x="14933" y="18047"/>
                  </a:lnTo>
                  <a:lnTo>
                    <a:pt x="14766" y="18271"/>
                  </a:lnTo>
                  <a:lnTo>
                    <a:pt x="14467" y="18588"/>
                  </a:lnTo>
                  <a:lnTo>
                    <a:pt x="14169" y="18886"/>
                  </a:lnTo>
                  <a:lnTo>
                    <a:pt x="13871" y="19166"/>
                  </a:lnTo>
                  <a:lnTo>
                    <a:pt x="13554" y="19427"/>
                  </a:lnTo>
                  <a:lnTo>
                    <a:pt x="13237" y="19650"/>
                  </a:lnTo>
                  <a:lnTo>
                    <a:pt x="12920" y="19874"/>
                  </a:lnTo>
                  <a:lnTo>
                    <a:pt x="12603" y="20079"/>
                  </a:lnTo>
                  <a:lnTo>
                    <a:pt x="12286" y="20266"/>
                  </a:lnTo>
                  <a:lnTo>
                    <a:pt x="11950" y="20433"/>
                  </a:lnTo>
                  <a:lnTo>
                    <a:pt x="11633" y="20583"/>
                  </a:lnTo>
                  <a:lnTo>
                    <a:pt x="11317" y="20732"/>
                  </a:lnTo>
                  <a:lnTo>
                    <a:pt x="11000" y="20844"/>
                  </a:lnTo>
                  <a:lnTo>
                    <a:pt x="10683" y="20955"/>
                  </a:lnTo>
                  <a:lnTo>
                    <a:pt x="10366" y="21067"/>
                  </a:lnTo>
                  <a:lnTo>
                    <a:pt x="9751" y="21216"/>
                  </a:lnTo>
                  <a:lnTo>
                    <a:pt x="9173" y="21328"/>
                  </a:lnTo>
                  <a:lnTo>
                    <a:pt x="8613" y="21403"/>
                  </a:lnTo>
                  <a:lnTo>
                    <a:pt x="8110" y="21440"/>
                  </a:lnTo>
                  <a:lnTo>
                    <a:pt x="7644" y="21440"/>
                  </a:lnTo>
                  <a:lnTo>
                    <a:pt x="7215" y="21422"/>
                  </a:lnTo>
                  <a:lnTo>
                    <a:pt x="6861" y="21384"/>
                  </a:lnTo>
                  <a:lnTo>
                    <a:pt x="6581" y="21328"/>
                  </a:lnTo>
                  <a:lnTo>
                    <a:pt x="6357" y="21272"/>
                  </a:lnTo>
                  <a:lnTo>
                    <a:pt x="6152" y="21198"/>
                  </a:lnTo>
                  <a:lnTo>
                    <a:pt x="5929" y="21067"/>
                  </a:lnTo>
                  <a:lnTo>
                    <a:pt x="5649" y="20900"/>
                  </a:lnTo>
                  <a:lnTo>
                    <a:pt x="5332" y="20713"/>
                  </a:lnTo>
                  <a:lnTo>
                    <a:pt x="4997" y="20471"/>
                  </a:lnTo>
                  <a:lnTo>
                    <a:pt x="4642" y="20210"/>
                  </a:lnTo>
                  <a:lnTo>
                    <a:pt x="4288" y="19930"/>
                  </a:lnTo>
                  <a:lnTo>
                    <a:pt x="3897" y="19613"/>
                  </a:lnTo>
                  <a:lnTo>
                    <a:pt x="3524" y="19278"/>
                  </a:lnTo>
                  <a:lnTo>
                    <a:pt x="3132" y="18905"/>
                  </a:lnTo>
                  <a:lnTo>
                    <a:pt x="2759" y="18532"/>
                  </a:lnTo>
                  <a:lnTo>
                    <a:pt x="2405" y="18140"/>
                  </a:lnTo>
                  <a:lnTo>
                    <a:pt x="2051" y="17730"/>
                  </a:lnTo>
                  <a:lnTo>
                    <a:pt x="1734" y="17301"/>
                  </a:lnTo>
                  <a:lnTo>
                    <a:pt x="1436" y="16854"/>
                  </a:lnTo>
                  <a:lnTo>
                    <a:pt x="1193" y="16407"/>
                  </a:lnTo>
                  <a:lnTo>
                    <a:pt x="1063" y="16183"/>
                  </a:lnTo>
                  <a:lnTo>
                    <a:pt x="970" y="15940"/>
                  </a:lnTo>
                  <a:lnTo>
                    <a:pt x="858" y="15661"/>
                  </a:lnTo>
                  <a:lnTo>
                    <a:pt x="765" y="15400"/>
                  </a:lnTo>
                  <a:lnTo>
                    <a:pt x="615" y="14803"/>
                  </a:lnTo>
                  <a:lnTo>
                    <a:pt x="485" y="14169"/>
                  </a:lnTo>
                  <a:lnTo>
                    <a:pt x="373" y="13517"/>
                  </a:lnTo>
                  <a:lnTo>
                    <a:pt x="298" y="12864"/>
                  </a:lnTo>
                  <a:lnTo>
                    <a:pt x="224" y="12175"/>
                  </a:lnTo>
                  <a:lnTo>
                    <a:pt x="187" y="11503"/>
                  </a:lnTo>
                  <a:lnTo>
                    <a:pt x="168" y="10851"/>
                  </a:lnTo>
                  <a:lnTo>
                    <a:pt x="168" y="10198"/>
                  </a:lnTo>
                  <a:lnTo>
                    <a:pt x="168" y="9602"/>
                  </a:lnTo>
                  <a:lnTo>
                    <a:pt x="187" y="9042"/>
                  </a:lnTo>
                  <a:lnTo>
                    <a:pt x="224" y="8539"/>
                  </a:lnTo>
                  <a:lnTo>
                    <a:pt x="261" y="8092"/>
                  </a:lnTo>
                  <a:lnTo>
                    <a:pt x="298" y="7719"/>
                  </a:lnTo>
                  <a:lnTo>
                    <a:pt x="354" y="7439"/>
                  </a:lnTo>
                  <a:lnTo>
                    <a:pt x="392" y="7215"/>
                  </a:lnTo>
                  <a:lnTo>
                    <a:pt x="522" y="6693"/>
                  </a:lnTo>
                  <a:lnTo>
                    <a:pt x="634" y="6358"/>
                  </a:lnTo>
                  <a:lnTo>
                    <a:pt x="765" y="5966"/>
                  </a:lnTo>
                  <a:lnTo>
                    <a:pt x="932" y="5538"/>
                  </a:lnTo>
                  <a:lnTo>
                    <a:pt x="1137" y="5090"/>
                  </a:lnTo>
                  <a:lnTo>
                    <a:pt x="1361" y="4605"/>
                  </a:lnTo>
                  <a:lnTo>
                    <a:pt x="1641" y="4121"/>
                  </a:lnTo>
                  <a:lnTo>
                    <a:pt x="1958" y="3636"/>
                  </a:lnTo>
                  <a:lnTo>
                    <a:pt x="2312" y="3133"/>
                  </a:lnTo>
                  <a:lnTo>
                    <a:pt x="2498" y="2890"/>
                  </a:lnTo>
                  <a:lnTo>
                    <a:pt x="2703" y="2648"/>
                  </a:lnTo>
                  <a:lnTo>
                    <a:pt x="2927" y="2424"/>
                  </a:lnTo>
                  <a:lnTo>
                    <a:pt x="3151" y="2200"/>
                  </a:lnTo>
                  <a:lnTo>
                    <a:pt x="3393" y="1977"/>
                  </a:lnTo>
                  <a:lnTo>
                    <a:pt x="3654" y="1753"/>
                  </a:lnTo>
                  <a:lnTo>
                    <a:pt x="3915" y="1548"/>
                  </a:lnTo>
                  <a:lnTo>
                    <a:pt x="4195" y="1361"/>
                  </a:lnTo>
                  <a:lnTo>
                    <a:pt x="4530" y="1156"/>
                  </a:lnTo>
                  <a:lnTo>
                    <a:pt x="4885" y="951"/>
                  </a:lnTo>
                  <a:lnTo>
                    <a:pt x="5258" y="783"/>
                  </a:lnTo>
                  <a:lnTo>
                    <a:pt x="5630" y="634"/>
                  </a:lnTo>
                  <a:lnTo>
                    <a:pt x="6003" y="504"/>
                  </a:lnTo>
                  <a:lnTo>
                    <a:pt x="6395" y="392"/>
                  </a:lnTo>
                  <a:lnTo>
                    <a:pt x="6805" y="317"/>
                  </a:lnTo>
                  <a:lnTo>
                    <a:pt x="7215" y="243"/>
                  </a:lnTo>
                  <a:lnTo>
                    <a:pt x="7644" y="206"/>
                  </a:lnTo>
                  <a:lnTo>
                    <a:pt x="8073" y="168"/>
                  </a:lnTo>
                  <a:close/>
                  <a:moveTo>
                    <a:pt x="8501" y="0"/>
                  </a:moveTo>
                  <a:lnTo>
                    <a:pt x="8054" y="19"/>
                  </a:lnTo>
                  <a:lnTo>
                    <a:pt x="7625" y="38"/>
                  </a:lnTo>
                  <a:lnTo>
                    <a:pt x="7196" y="94"/>
                  </a:lnTo>
                  <a:lnTo>
                    <a:pt x="6768" y="150"/>
                  </a:lnTo>
                  <a:lnTo>
                    <a:pt x="6357" y="243"/>
                  </a:lnTo>
                  <a:lnTo>
                    <a:pt x="5966" y="355"/>
                  </a:lnTo>
                  <a:lnTo>
                    <a:pt x="5574" y="485"/>
                  </a:lnTo>
                  <a:lnTo>
                    <a:pt x="5183" y="634"/>
                  </a:lnTo>
                  <a:lnTo>
                    <a:pt x="4810" y="821"/>
                  </a:lnTo>
                  <a:lnTo>
                    <a:pt x="4456" y="1007"/>
                  </a:lnTo>
                  <a:lnTo>
                    <a:pt x="4102" y="1231"/>
                  </a:lnTo>
                  <a:lnTo>
                    <a:pt x="3822" y="1417"/>
                  </a:lnTo>
                  <a:lnTo>
                    <a:pt x="3561" y="1622"/>
                  </a:lnTo>
                  <a:lnTo>
                    <a:pt x="3300" y="1828"/>
                  </a:lnTo>
                  <a:lnTo>
                    <a:pt x="3058" y="2051"/>
                  </a:lnTo>
                  <a:lnTo>
                    <a:pt x="2834" y="2275"/>
                  </a:lnTo>
                  <a:lnTo>
                    <a:pt x="2610" y="2499"/>
                  </a:lnTo>
                  <a:lnTo>
                    <a:pt x="2405" y="2741"/>
                  </a:lnTo>
                  <a:lnTo>
                    <a:pt x="2219" y="2983"/>
                  </a:lnTo>
                  <a:lnTo>
                    <a:pt x="1864" y="3468"/>
                  </a:lnTo>
                  <a:lnTo>
                    <a:pt x="1548" y="3953"/>
                  </a:lnTo>
                  <a:lnTo>
                    <a:pt x="1268" y="4438"/>
                  </a:lnTo>
                  <a:lnTo>
                    <a:pt x="1026" y="4904"/>
                  </a:lnTo>
                  <a:lnTo>
                    <a:pt x="820" y="5370"/>
                  </a:lnTo>
                  <a:lnTo>
                    <a:pt x="653" y="5799"/>
                  </a:lnTo>
                  <a:lnTo>
                    <a:pt x="522" y="6190"/>
                  </a:lnTo>
                  <a:lnTo>
                    <a:pt x="410" y="6544"/>
                  </a:lnTo>
                  <a:lnTo>
                    <a:pt x="243" y="7104"/>
                  </a:lnTo>
                  <a:lnTo>
                    <a:pt x="187" y="7402"/>
                  </a:lnTo>
                  <a:lnTo>
                    <a:pt x="149" y="7700"/>
                  </a:lnTo>
                  <a:lnTo>
                    <a:pt x="93" y="8073"/>
                  </a:lnTo>
                  <a:lnTo>
                    <a:pt x="56" y="8520"/>
                  </a:lnTo>
                  <a:lnTo>
                    <a:pt x="37" y="9024"/>
                  </a:lnTo>
                  <a:lnTo>
                    <a:pt x="19" y="9602"/>
                  </a:lnTo>
                  <a:lnTo>
                    <a:pt x="0" y="10198"/>
                  </a:lnTo>
                  <a:lnTo>
                    <a:pt x="19" y="10851"/>
                  </a:lnTo>
                  <a:lnTo>
                    <a:pt x="37" y="11522"/>
                  </a:lnTo>
                  <a:lnTo>
                    <a:pt x="75" y="12193"/>
                  </a:lnTo>
                  <a:lnTo>
                    <a:pt x="131" y="12883"/>
                  </a:lnTo>
                  <a:lnTo>
                    <a:pt x="224" y="13573"/>
                  </a:lnTo>
                  <a:lnTo>
                    <a:pt x="317" y="14225"/>
                  </a:lnTo>
                  <a:lnTo>
                    <a:pt x="466" y="14859"/>
                  </a:lnTo>
                  <a:lnTo>
                    <a:pt x="615" y="15456"/>
                  </a:lnTo>
                  <a:lnTo>
                    <a:pt x="709" y="15735"/>
                  </a:lnTo>
                  <a:lnTo>
                    <a:pt x="820" y="15996"/>
                  </a:lnTo>
                  <a:lnTo>
                    <a:pt x="932" y="16257"/>
                  </a:lnTo>
                  <a:lnTo>
                    <a:pt x="1044" y="16500"/>
                  </a:lnTo>
                  <a:lnTo>
                    <a:pt x="1305" y="16947"/>
                  </a:lnTo>
                  <a:lnTo>
                    <a:pt x="1603" y="17395"/>
                  </a:lnTo>
                  <a:lnTo>
                    <a:pt x="1939" y="17823"/>
                  </a:lnTo>
                  <a:lnTo>
                    <a:pt x="2275" y="18252"/>
                  </a:lnTo>
                  <a:lnTo>
                    <a:pt x="2647" y="18662"/>
                  </a:lnTo>
                  <a:lnTo>
                    <a:pt x="3020" y="19035"/>
                  </a:lnTo>
                  <a:lnTo>
                    <a:pt x="3412" y="19408"/>
                  </a:lnTo>
                  <a:lnTo>
                    <a:pt x="3803" y="19744"/>
                  </a:lnTo>
                  <a:lnTo>
                    <a:pt x="4176" y="20061"/>
                  </a:lnTo>
                  <a:lnTo>
                    <a:pt x="4549" y="20359"/>
                  </a:lnTo>
                  <a:lnTo>
                    <a:pt x="4922" y="20620"/>
                  </a:lnTo>
                  <a:lnTo>
                    <a:pt x="5258" y="20844"/>
                  </a:lnTo>
                  <a:lnTo>
                    <a:pt x="5574" y="21049"/>
                  </a:lnTo>
                  <a:lnTo>
                    <a:pt x="5854" y="21216"/>
                  </a:lnTo>
                  <a:lnTo>
                    <a:pt x="6096" y="21347"/>
                  </a:lnTo>
                  <a:lnTo>
                    <a:pt x="6302" y="21422"/>
                  </a:lnTo>
                  <a:lnTo>
                    <a:pt x="6544" y="21496"/>
                  </a:lnTo>
                  <a:lnTo>
                    <a:pt x="6861" y="21552"/>
                  </a:lnTo>
                  <a:lnTo>
                    <a:pt x="7271" y="21589"/>
                  </a:lnTo>
                  <a:lnTo>
                    <a:pt x="7737" y="21608"/>
                  </a:lnTo>
                  <a:lnTo>
                    <a:pt x="8091" y="21589"/>
                  </a:lnTo>
                  <a:lnTo>
                    <a:pt x="8464" y="21571"/>
                  </a:lnTo>
                  <a:lnTo>
                    <a:pt x="8874" y="21533"/>
                  </a:lnTo>
                  <a:lnTo>
                    <a:pt x="9303" y="21459"/>
                  </a:lnTo>
                  <a:lnTo>
                    <a:pt x="9732" y="21384"/>
                  </a:lnTo>
                  <a:lnTo>
                    <a:pt x="10198" y="21272"/>
                  </a:lnTo>
                  <a:lnTo>
                    <a:pt x="10645" y="21142"/>
                  </a:lnTo>
                  <a:lnTo>
                    <a:pt x="11130" y="20974"/>
                  </a:lnTo>
                  <a:lnTo>
                    <a:pt x="11615" y="20769"/>
                  </a:lnTo>
                  <a:lnTo>
                    <a:pt x="12081" y="20545"/>
                  </a:lnTo>
                  <a:lnTo>
                    <a:pt x="12566" y="20284"/>
                  </a:lnTo>
                  <a:lnTo>
                    <a:pt x="13050" y="19986"/>
                  </a:lnTo>
                  <a:lnTo>
                    <a:pt x="13535" y="19650"/>
                  </a:lnTo>
                  <a:lnTo>
                    <a:pt x="14001" y="19259"/>
                  </a:lnTo>
                  <a:lnTo>
                    <a:pt x="14449" y="18849"/>
                  </a:lnTo>
                  <a:lnTo>
                    <a:pt x="14896" y="18383"/>
                  </a:lnTo>
                  <a:lnTo>
                    <a:pt x="15064" y="18159"/>
                  </a:lnTo>
                  <a:lnTo>
                    <a:pt x="15213" y="17917"/>
                  </a:lnTo>
                  <a:lnTo>
                    <a:pt x="15362" y="17674"/>
                  </a:lnTo>
                  <a:lnTo>
                    <a:pt x="15474" y="17413"/>
                  </a:lnTo>
                  <a:lnTo>
                    <a:pt x="15586" y="17171"/>
                  </a:lnTo>
                  <a:lnTo>
                    <a:pt x="15679" y="16910"/>
                  </a:lnTo>
                  <a:lnTo>
                    <a:pt x="15847" y="16407"/>
                  </a:lnTo>
                  <a:lnTo>
                    <a:pt x="15959" y="15903"/>
                  </a:lnTo>
                  <a:lnTo>
                    <a:pt x="16033" y="15418"/>
                  </a:lnTo>
                  <a:lnTo>
                    <a:pt x="16108" y="14971"/>
                  </a:lnTo>
                  <a:lnTo>
                    <a:pt x="16145" y="14579"/>
                  </a:lnTo>
                  <a:lnTo>
                    <a:pt x="16220" y="14076"/>
                  </a:lnTo>
                  <a:lnTo>
                    <a:pt x="16257" y="13927"/>
                  </a:lnTo>
                  <a:lnTo>
                    <a:pt x="16294" y="13759"/>
                  </a:lnTo>
                  <a:lnTo>
                    <a:pt x="16443" y="13349"/>
                  </a:lnTo>
                  <a:lnTo>
                    <a:pt x="16816" y="12436"/>
                  </a:lnTo>
                  <a:lnTo>
                    <a:pt x="17133" y="11690"/>
                  </a:lnTo>
                  <a:lnTo>
                    <a:pt x="17282" y="11336"/>
                  </a:lnTo>
                  <a:lnTo>
                    <a:pt x="17394" y="11019"/>
                  </a:lnTo>
                  <a:lnTo>
                    <a:pt x="17450" y="10814"/>
                  </a:lnTo>
                  <a:lnTo>
                    <a:pt x="17525" y="10571"/>
                  </a:lnTo>
                  <a:lnTo>
                    <a:pt x="17599" y="10273"/>
                  </a:lnTo>
                  <a:lnTo>
                    <a:pt x="17674" y="9956"/>
                  </a:lnTo>
                  <a:lnTo>
                    <a:pt x="17730" y="9583"/>
                  </a:lnTo>
                  <a:lnTo>
                    <a:pt x="17767" y="9192"/>
                  </a:lnTo>
                  <a:lnTo>
                    <a:pt x="17804" y="8781"/>
                  </a:lnTo>
                  <a:lnTo>
                    <a:pt x="17823" y="8334"/>
                  </a:lnTo>
                  <a:lnTo>
                    <a:pt x="17823" y="7868"/>
                  </a:lnTo>
                  <a:lnTo>
                    <a:pt x="17786" y="7402"/>
                  </a:lnTo>
                  <a:lnTo>
                    <a:pt x="17730" y="6898"/>
                  </a:lnTo>
                  <a:lnTo>
                    <a:pt x="17655" y="6395"/>
                  </a:lnTo>
                  <a:lnTo>
                    <a:pt x="17525" y="5892"/>
                  </a:lnTo>
                  <a:lnTo>
                    <a:pt x="17357" y="5388"/>
                  </a:lnTo>
                  <a:lnTo>
                    <a:pt x="17171" y="4866"/>
                  </a:lnTo>
                  <a:lnTo>
                    <a:pt x="17040" y="4624"/>
                  </a:lnTo>
                  <a:lnTo>
                    <a:pt x="16910" y="4363"/>
                  </a:lnTo>
                  <a:lnTo>
                    <a:pt x="16704" y="3990"/>
                  </a:lnTo>
                  <a:lnTo>
                    <a:pt x="16462" y="3636"/>
                  </a:lnTo>
                  <a:lnTo>
                    <a:pt x="16201" y="3300"/>
                  </a:lnTo>
                  <a:lnTo>
                    <a:pt x="15921" y="2965"/>
                  </a:lnTo>
                  <a:lnTo>
                    <a:pt x="15623" y="2648"/>
                  </a:lnTo>
                  <a:lnTo>
                    <a:pt x="15288" y="2350"/>
                  </a:lnTo>
                  <a:lnTo>
                    <a:pt x="14952" y="2070"/>
                  </a:lnTo>
                  <a:lnTo>
                    <a:pt x="14579" y="1809"/>
                  </a:lnTo>
                  <a:lnTo>
                    <a:pt x="14188" y="1567"/>
                  </a:lnTo>
                  <a:lnTo>
                    <a:pt x="13777" y="1343"/>
                  </a:lnTo>
                  <a:lnTo>
                    <a:pt x="13349" y="1119"/>
                  </a:lnTo>
                  <a:lnTo>
                    <a:pt x="12901" y="933"/>
                  </a:lnTo>
                  <a:lnTo>
                    <a:pt x="12417" y="746"/>
                  </a:lnTo>
                  <a:lnTo>
                    <a:pt x="11932" y="578"/>
                  </a:lnTo>
                  <a:lnTo>
                    <a:pt x="11410" y="429"/>
                  </a:lnTo>
                  <a:lnTo>
                    <a:pt x="10888" y="299"/>
                  </a:lnTo>
                  <a:lnTo>
                    <a:pt x="10384" y="206"/>
                  </a:lnTo>
                  <a:lnTo>
                    <a:pt x="9900" y="112"/>
                  </a:lnTo>
                  <a:lnTo>
                    <a:pt x="9434" y="56"/>
                  </a:lnTo>
                  <a:lnTo>
                    <a:pt x="8968" y="19"/>
                  </a:lnTo>
                  <a:lnTo>
                    <a:pt x="850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fill="none" extrusionOk="0">
                  <a:moveTo>
                    <a:pt x="7737" y="21608"/>
                  </a:moveTo>
                  <a:lnTo>
                    <a:pt x="7737" y="21608"/>
                  </a:lnTo>
                  <a:lnTo>
                    <a:pt x="7271" y="21589"/>
                  </a:lnTo>
                  <a:lnTo>
                    <a:pt x="6861" y="21552"/>
                  </a:lnTo>
                  <a:lnTo>
                    <a:pt x="6544" y="21496"/>
                  </a:lnTo>
                  <a:lnTo>
                    <a:pt x="6302" y="21422"/>
                  </a:lnTo>
                  <a:lnTo>
                    <a:pt x="6302" y="21422"/>
                  </a:lnTo>
                  <a:lnTo>
                    <a:pt x="6096" y="21347"/>
                  </a:lnTo>
                  <a:lnTo>
                    <a:pt x="5854" y="21216"/>
                  </a:lnTo>
                  <a:lnTo>
                    <a:pt x="5574" y="21049"/>
                  </a:lnTo>
                  <a:lnTo>
                    <a:pt x="5258" y="20844"/>
                  </a:lnTo>
                  <a:lnTo>
                    <a:pt x="4922" y="20620"/>
                  </a:lnTo>
                  <a:lnTo>
                    <a:pt x="4549" y="20359"/>
                  </a:lnTo>
                  <a:lnTo>
                    <a:pt x="4176" y="20061"/>
                  </a:lnTo>
                  <a:lnTo>
                    <a:pt x="3803" y="19744"/>
                  </a:lnTo>
                  <a:lnTo>
                    <a:pt x="3412" y="19408"/>
                  </a:lnTo>
                  <a:lnTo>
                    <a:pt x="3020" y="19035"/>
                  </a:lnTo>
                  <a:lnTo>
                    <a:pt x="2647" y="18662"/>
                  </a:lnTo>
                  <a:lnTo>
                    <a:pt x="2275" y="18252"/>
                  </a:lnTo>
                  <a:lnTo>
                    <a:pt x="1939" y="17823"/>
                  </a:lnTo>
                  <a:lnTo>
                    <a:pt x="1603" y="17395"/>
                  </a:lnTo>
                  <a:lnTo>
                    <a:pt x="1305" y="16947"/>
                  </a:lnTo>
                  <a:lnTo>
                    <a:pt x="1044" y="16500"/>
                  </a:lnTo>
                  <a:lnTo>
                    <a:pt x="1044" y="16500"/>
                  </a:lnTo>
                  <a:lnTo>
                    <a:pt x="932" y="16257"/>
                  </a:lnTo>
                  <a:lnTo>
                    <a:pt x="820" y="15996"/>
                  </a:lnTo>
                  <a:lnTo>
                    <a:pt x="709" y="15735"/>
                  </a:lnTo>
                  <a:lnTo>
                    <a:pt x="615" y="15456"/>
                  </a:lnTo>
                  <a:lnTo>
                    <a:pt x="466" y="14859"/>
                  </a:lnTo>
                  <a:lnTo>
                    <a:pt x="317" y="14225"/>
                  </a:lnTo>
                  <a:lnTo>
                    <a:pt x="224" y="13573"/>
                  </a:lnTo>
                  <a:lnTo>
                    <a:pt x="131" y="12883"/>
                  </a:lnTo>
                  <a:lnTo>
                    <a:pt x="75" y="12193"/>
                  </a:lnTo>
                  <a:lnTo>
                    <a:pt x="37" y="11522"/>
                  </a:lnTo>
                  <a:lnTo>
                    <a:pt x="19" y="10851"/>
                  </a:lnTo>
                  <a:lnTo>
                    <a:pt x="0" y="10198"/>
                  </a:lnTo>
                  <a:lnTo>
                    <a:pt x="19" y="9602"/>
                  </a:lnTo>
                  <a:lnTo>
                    <a:pt x="37" y="9024"/>
                  </a:lnTo>
                  <a:lnTo>
                    <a:pt x="56" y="8520"/>
                  </a:lnTo>
                  <a:lnTo>
                    <a:pt x="93" y="8073"/>
                  </a:lnTo>
                  <a:lnTo>
                    <a:pt x="149" y="7700"/>
                  </a:lnTo>
                  <a:lnTo>
                    <a:pt x="187" y="7402"/>
                  </a:lnTo>
                  <a:lnTo>
                    <a:pt x="187" y="7402"/>
                  </a:lnTo>
                  <a:lnTo>
                    <a:pt x="243" y="7104"/>
                  </a:lnTo>
                  <a:lnTo>
                    <a:pt x="410" y="6544"/>
                  </a:lnTo>
                  <a:lnTo>
                    <a:pt x="522" y="6190"/>
                  </a:lnTo>
                  <a:lnTo>
                    <a:pt x="653" y="5799"/>
                  </a:lnTo>
                  <a:lnTo>
                    <a:pt x="820" y="5370"/>
                  </a:lnTo>
                  <a:lnTo>
                    <a:pt x="1026" y="4904"/>
                  </a:lnTo>
                  <a:lnTo>
                    <a:pt x="1268" y="4438"/>
                  </a:lnTo>
                  <a:lnTo>
                    <a:pt x="1548" y="3953"/>
                  </a:lnTo>
                  <a:lnTo>
                    <a:pt x="1864" y="3468"/>
                  </a:lnTo>
                  <a:lnTo>
                    <a:pt x="2219" y="2983"/>
                  </a:lnTo>
                  <a:lnTo>
                    <a:pt x="2405" y="2741"/>
                  </a:lnTo>
                  <a:lnTo>
                    <a:pt x="2610" y="2499"/>
                  </a:lnTo>
                  <a:lnTo>
                    <a:pt x="2834" y="2275"/>
                  </a:lnTo>
                  <a:lnTo>
                    <a:pt x="3058" y="2051"/>
                  </a:lnTo>
                  <a:lnTo>
                    <a:pt x="3300" y="1828"/>
                  </a:lnTo>
                  <a:lnTo>
                    <a:pt x="3561" y="1622"/>
                  </a:lnTo>
                  <a:lnTo>
                    <a:pt x="3822" y="1417"/>
                  </a:lnTo>
                  <a:lnTo>
                    <a:pt x="4102" y="1231"/>
                  </a:lnTo>
                  <a:lnTo>
                    <a:pt x="4102" y="1231"/>
                  </a:lnTo>
                  <a:lnTo>
                    <a:pt x="4456" y="1007"/>
                  </a:lnTo>
                  <a:lnTo>
                    <a:pt x="4810" y="821"/>
                  </a:lnTo>
                  <a:lnTo>
                    <a:pt x="5183" y="634"/>
                  </a:lnTo>
                  <a:lnTo>
                    <a:pt x="5574" y="485"/>
                  </a:lnTo>
                  <a:lnTo>
                    <a:pt x="5966" y="355"/>
                  </a:lnTo>
                  <a:lnTo>
                    <a:pt x="6357" y="243"/>
                  </a:lnTo>
                  <a:lnTo>
                    <a:pt x="6768" y="150"/>
                  </a:lnTo>
                  <a:lnTo>
                    <a:pt x="7196" y="94"/>
                  </a:lnTo>
                  <a:lnTo>
                    <a:pt x="7625" y="38"/>
                  </a:lnTo>
                  <a:lnTo>
                    <a:pt x="8054" y="19"/>
                  </a:lnTo>
                  <a:lnTo>
                    <a:pt x="8501" y="0"/>
                  </a:lnTo>
                  <a:lnTo>
                    <a:pt x="8968" y="19"/>
                  </a:lnTo>
                  <a:lnTo>
                    <a:pt x="9434" y="56"/>
                  </a:lnTo>
                  <a:lnTo>
                    <a:pt x="9900" y="112"/>
                  </a:lnTo>
                  <a:lnTo>
                    <a:pt x="10384" y="206"/>
                  </a:lnTo>
                  <a:lnTo>
                    <a:pt x="10888" y="299"/>
                  </a:lnTo>
                  <a:lnTo>
                    <a:pt x="10888" y="299"/>
                  </a:lnTo>
                  <a:lnTo>
                    <a:pt x="11410" y="429"/>
                  </a:lnTo>
                  <a:lnTo>
                    <a:pt x="11932" y="578"/>
                  </a:lnTo>
                  <a:lnTo>
                    <a:pt x="12417" y="746"/>
                  </a:lnTo>
                  <a:lnTo>
                    <a:pt x="12901" y="933"/>
                  </a:lnTo>
                  <a:lnTo>
                    <a:pt x="13349" y="1119"/>
                  </a:lnTo>
                  <a:lnTo>
                    <a:pt x="13777" y="1343"/>
                  </a:lnTo>
                  <a:lnTo>
                    <a:pt x="14188" y="1567"/>
                  </a:lnTo>
                  <a:lnTo>
                    <a:pt x="14579" y="1809"/>
                  </a:lnTo>
                  <a:lnTo>
                    <a:pt x="14952" y="2070"/>
                  </a:lnTo>
                  <a:lnTo>
                    <a:pt x="15288" y="2350"/>
                  </a:lnTo>
                  <a:lnTo>
                    <a:pt x="15623" y="2648"/>
                  </a:lnTo>
                  <a:lnTo>
                    <a:pt x="15921" y="2965"/>
                  </a:lnTo>
                  <a:lnTo>
                    <a:pt x="16201" y="3300"/>
                  </a:lnTo>
                  <a:lnTo>
                    <a:pt x="16462" y="3636"/>
                  </a:lnTo>
                  <a:lnTo>
                    <a:pt x="16704" y="3990"/>
                  </a:lnTo>
                  <a:lnTo>
                    <a:pt x="16910" y="4363"/>
                  </a:lnTo>
                  <a:lnTo>
                    <a:pt x="16910" y="4363"/>
                  </a:lnTo>
                  <a:lnTo>
                    <a:pt x="17040" y="4624"/>
                  </a:lnTo>
                  <a:lnTo>
                    <a:pt x="17171" y="4866"/>
                  </a:lnTo>
                  <a:lnTo>
                    <a:pt x="17357" y="5388"/>
                  </a:lnTo>
                  <a:lnTo>
                    <a:pt x="17525" y="5892"/>
                  </a:lnTo>
                  <a:lnTo>
                    <a:pt x="17655" y="6395"/>
                  </a:lnTo>
                  <a:lnTo>
                    <a:pt x="17730" y="6898"/>
                  </a:lnTo>
                  <a:lnTo>
                    <a:pt x="17786" y="7402"/>
                  </a:lnTo>
                  <a:lnTo>
                    <a:pt x="17823" y="7868"/>
                  </a:lnTo>
                  <a:lnTo>
                    <a:pt x="17823" y="8334"/>
                  </a:lnTo>
                  <a:lnTo>
                    <a:pt x="17804" y="8781"/>
                  </a:lnTo>
                  <a:lnTo>
                    <a:pt x="17767" y="9192"/>
                  </a:lnTo>
                  <a:lnTo>
                    <a:pt x="17730" y="9583"/>
                  </a:lnTo>
                  <a:lnTo>
                    <a:pt x="17674" y="9956"/>
                  </a:lnTo>
                  <a:lnTo>
                    <a:pt x="17599" y="10273"/>
                  </a:lnTo>
                  <a:lnTo>
                    <a:pt x="17525" y="10571"/>
                  </a:lnTo>
                  <a:lnTo>
                    <a:pt x="17450" y="10814"/>
                  </a:lnTo>
                  <a:lnTo>
                    <a:pt x="17394" y="11019"/>
                  </a:lnTo>
                  <a:lnTo>
                    <a:pt x="17394" y="11019"/>
                  </a:lnTo>
                  <a:lnTo>
                    <a:pt x="17282" y="11336"/>
                  </a:lnTo>
                  <a:lnTo>
                    <a:pt x="17133" y="11690"/>
                  </a:lnTo>
                  <a:lnTo>
                    <a:pt x="16816" y="12436"/>
                  </a:lnTo>
                  <a:lnTo>
                    <a:pt x="16816" y="12436"/>
                  </a:lnTo>
                  <a:lnTo>
                    <a:pt x="16443" y="13349"/>
                  </a:lnTo>
                  <a:lnTo>
                    <a:pt x="16294" y="13759"/>
                  </a:lnTo>
                  <a:lnTo>
                    <a:pt x="16257" y="13927"/>
                  </a:lnTo>
                  <a:lnTo>
                    <a:pt x="16220" y="14076"/>
                  </a:lnTo>
                  <a:lnTo>
                    <a:pt x="16220" y="14076"/>
                  </a:lnTo>
                  <a:lnTo>
                    <a:pt x="16145" y="14579"/>
                  </a:lnTo>
                  <a:lnTo>
                    <a:pt x="16145" y="14579"/>
                  </a:lnTo>
                  <a:lnTo>
                    <a:pt x="16108" y="14971"/>
                  </a:lnTo>
                  <a:lnTo>
                    <a:pt x="16033" y="15418"/>
                  </a:lnTo>
                  <a:lnTo>
                    <a:pt x="15959" y="15903"/>
                  </a:lnTo>
                  <a:lnTo>
                    <a:pt x="15847" y="16407"/>
                  </a:lnTo>
                  <a:lnTo>
                    <a:pt x="15679" y="16910"/>
                  </a:lnTo>
                  <a:lnTo>
                    <a:pt x="15586" y="17171"/>
                  </a:lnTo>
                  <a:lnTo>
                    <a:pt x="15474" y="17413"/>
                  </a:lnTo>
                  <a:lnTo>
                    <a:pt x="15362" y="17674"/>
                  </a:lnTo>
                  <a:lnTo>
                    <a:pt x="15213" y="17917"/>
                  </a:lnTo>
                  <a:lnTo>
                    <a:pt x="15064" y="18159"/>
                  </a:lnTo>
                  <a:lnTo>
                    <a:pt x="14896" y="18383"/>
                  </a:lnTo>
                  <a:lnTo>
                    <a:pt x="14896" y="18383"/>
                  </a:lnTo>
                  <a:lnTo>
                    <a:pt x="14449" y="18849"/>
                  </a:lnTo>
                  <a:lnTo>
                    <a:pt x="14001" y="19259"/>
                  </a:lnTo>
                  <a:lnTo>
                    <a:pt x="13535" y="19650"/>
                  </a:lnTo>
                  <a:lnTo>
                    <a:pt x="13050" y="19986"/>
                  </a:lnTo>
                  <a:lnTo>
                    <a:pt x="12566" y="20284"/>
                  </a:lnTo>
                  <a:lnTo>
                    <a:pt x="12081" y="20545"/>
                  </a:lnTo>
                  <a:lnTo>
                    <a:pt x="11615" y="20769"/>
                  </a:lnTo>
                  <a:lnTo>
                    <a:pt x="11130" y="20974"/>
                  </a:lnTo>
                  <a:lnTo>
                    <a:pt x="10645" y="21142"/>
                  </a:lnTo>
                  <a:lnTo>
                    <a:pt x="10198" y="21272"/>
                  </a:lnTo>
                  <a:lnTo>
                    <a:pt x="9732" y="21384"/>
                  </a:lnTo>
                  <a:lnTo>
                    <a:pt x="9303" y="21459"/>
                  </a:lnTo>
                  <a:lnTo>
                    <a:pt x="8874" y="21533"/>
                  </a:lnTo>
                  <a:lnTo>
                    <a:pt x="8464" y="21571"/>
                  </a:lnTo>
                  <a:lnTo>
                    <a:pt x="8091" y="21589"/>
                  </a:lnTo>
                  <a:lnTo>
                    <a:pt x="7737" y="2160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45"/>
            <p:cNvSpPr/>
            <p:nvPr/>
          </p:nvSpPr>
          <p:spPr>
            <a:xfrm>
              <a:off x="4344325" y="3004775"/>
              <a:ext cx="437225" cy="531825"/>
            </a:xfrm>
            <a:custGeom>
              <a:avLst/>
              <a:gdLst/>
              <a:ahLst/>
              <a:cxnLst/>
              <a:rect l="l" t="t" r="r" b="b"/>
              <a:pathLst>
                <a:path w="17489" h="21273" fill="none" extrusionOk="0">
                  <a:moveTo>
                    <a:pt x="6190" y="21104"/>
                  </a:moveTo>
                  <a:lnTo>
                    <a:pt x="6190" y="21104"/>
                  </a:lnTo>
                  <a:lnTo>
                    <a:pt x="6414" y="21160"/>
                  </a:lnTo>
                  <a:lnTo>
                    <a:pt x="6694" y="21216"/>
                  </a:lnTo>
                  <a:lnTo>
                    <a:pt x="7048" y="21254"/>
                  </a:lnTo>
                  <a:lnTo>
                    <a:pt x="7477" y="21272"/>
                  </a:lnTo>
                  <a:lnTo>
                    <a:pt x="7943" y="21272"/>
                  </a:lnTo>
                  <a:lnTo>
                    <a:pt x="8446" y="21235"/>
                  </a:lnTo>
                  <a:lnTo>
                    <a:pt x="9006" y="21160"/>
                  </a:lnTo>
                  <a:lnTo>
                    <a:pt x="9584" y="21048"/>
                  </a:lnTo>
                  <a:lnTo>
                    <a:pt x="10199" y="20899"/>
                  </a:lnTo>
                  <a:lnTo>
                    <a:pt x="10516" y="20787"/>
                  </a:lnTo>
                  <a:lnTo>
                    <a:pt x="10833" y="20676"/>
                  </a:lnTo>
                  <a:lnTo>
                    <a:pt x="11150" y="20564"/>
                  </a:lnTo>
                  <a:lnTo>
                    <a:pt x="11466" y="20415"/>
                  </a:lnTo>
                  <a:lnTo>
                    <a:pt x="11783" y="20265"/>
                  </a:lnTo>
                  <a:lnTo>
                    <a:pt x="12119" y="20098"/>
                  </a:lnTo>
                  <a:lnTo>
                    <a:pt x="12436" y="19911"/>
                  </a:lnTo>
                  <a:lnTo>
                    <a:pt x="12753" y="19706"/>
                  </a:lnTo>
                  <a:lnTo>
                    <a:pt x="13070" y="19482"/>
                  </a:lnTo>
                  <a:lnTo>
                    <a:pt x="13387" y="19259"/>
                  </a:lnTo>
                  <a:lnTo>
                    <a:pt x="13704" y="18998"/>
                  </a:lnTo>
                  <a:lnTo>
                    <a:pt x="14002" y="18718"/>
                  </a:lnTo>
                  <a:lnTo>
                    <a:pt x="14300" y="18420"/>
                  </a:lnTo>
                  <a:lnTo>
                    <a:pt x="14599" y="18103"/>
                  </a:lnTo>
                  <a:lnTo>
                    <a:pt x="14599" y="18103"/>
                  </a:lnTo>
                  <a:lnTo>
                    <a:pt x="14766" y="17879"/>
                  </a:lnTo>
                  <a:lnTo>
                    <a:pt x="14915" y="17655"/>
                  </a:lnTo>
                  <a:lnTo>
                    <a:pt x="15046" y="17413"/>
                  </a:lnTo>
                  <a:lnTo>
                    <a:pt x="15158" y="17171"/>
                  </a:lnTo>
                  <a:lnTo>
                    <a:pt x="15270" y="16928"/>
                  </a:lnTo>
                  <a:lnTo>
                    <a:pt x="15363" y="16686"/>
                  </a:lnTo>
                  <a:lnTo>
                    <a:pt x="15512" y="16183"/>
                  </a:lnTo>
                  <a:lnTo>
                    <a:pt x="15624" y="15679"/>
                  </a:lnTo>
                  <a:lnTo>
                    <a:pt x="15717" y="15213"/>
                  </a:lnTo>
                  <a:lnTo>
                    <a:pt x="15773" y="14784"/>
                  </a:lnTo>
                  <a:lnTo>
                    <a:pt x="15829" y="14393"/>
                  </a:lnTo>
                  <a:lnTo>
                    <a:pt x="15829" y="14393"/>
                  </a:lnTo>
                  <a:lnTo>
                    <a:pt x="15885" y="13889"/>
                  </a:lnTo>
                  <a:lnTo>
                    <a:pt x="15885" y="13889"/>
                  </a:lnTo>
                  <a:lnTo>
                    <a:pt x="15922" y="13722"/>
                  </a:lnTo>
                  <a:lnTo>
                    <a:pt x="15978" y="13554"/>
                  </a:lnTo>
                  <a:lnTo>
                    <a:pt x="16127" y="13144"/>
                  </a:lnTo>
                  <a:lnTo>
                    <a:pt x="16295" y="12696"/>
                  </a:lnTo>
                  <a:lnTo>
                    <a:pt x="16500" y="12212"/>
                  </a:lnTo>
                  <a:lnTo>
                    <a:pt x="16500" y="12212"/>
                  </a:lnTo>
                  <a:lnTo>
                    <a:pt x="16817" y="11466"/>
                  </a:lnTo>
                  <a:lnTo>
                    <a:pt x="16948" y="11112"/>
                  </a:lnTo>
                  <a:lnTo>
                    <a:pt x="17059" y="10795"/>
                  </a:lnTo>
                  <a:lnTo>
                    <a:pt x="17059" y="10795"/>
                  </a:lnTo>
                  <a:lnTo>
                    <a:pt x="17134" y="10590"/>
                  </a:lnTo>
                  <a:lnTo>
                    <a:pt x="17209" y="10347"/>
                  </a:lnTo>
                  <a:lnTo>
                    <a:pt x="17283" y="10068"/>
                  </a:lnTo>
                  <a:lnTo>
                    <a:pt x="17339" y="9751"/>
                  </a:lnTo>
                  <a:lnTo>
                    <a:pt x="17395" y="9396"/>
                  </a:lnTo>
                  <a:lnTo>
                    <a:pt x="17451" y="9005"/>
                  </a:lnTo>
                  <a:lnTo>
                    <a:pt x="17488" y="8595"/>
                  </a:lnTo>
                  <a:lnTo>
                    <a:pt x="17488" y="8166"/>
                  </a:lnTo>
                  <a:lnTo>
                    <a:pt x="17488" y="7719"/>
                  </a:lnTo>
                  <a:lnTo>
                    <a:pt x="17470" y="7252"/>
                  </a:lnTo>
                  <a:lnTo>
                    <a:pt x="17414" y="6768"/>
                  </a:lnTo>
                  <a:lnTo>
                    <a:pt x="17320" y="6264"/>
                  </a:lnTo>
                  <a:lnTo>
                    <a:pt x="17209" y="5780"/>
                  </a:lnTo>
                  <a:lnTo>
                    <a:pt x="17041" y="5276"/>
                  </a:lnTo>
                  <a:lnTo>
                    <a:pt x="16854" y="4773"/>
                  </a:lnTo>
                  <a:lnTo>
                    <a:pt x="16612" y="4270"/>
                  </a:lnTo>
                  <a:lnTo>
                    <a:pt x="16612" y="4270"/>
                  </a:lnTo>
                  <a:lnTo>
                    <a:pt x="16388" y="3915"/>
                  </a:lnTo>
                  <a:lnTo>
                    <a:pt x="16165" y="3561"/>
                  </a:lnTo>
                  <a:lnTo>
                    <a:pt x="15904" y="3226"/>
                  </a:lnTo>
                  <a:lnTo>
                    <a:pt x="15624" y="2909"/>
                  </a:lnTo>
                  <a:lnTo>
                    <a:pt x="15326" y="2592"/>
                  </a:lnTo>
                  <a:lnTo>
                    <a:pt x="15009" y="2312"/>
                  </a:lnTo>
                  <a:lnTo>
                    <a:pt x="14673" y="2032"/>
                  </a:lnTo>
                  <a:lnTo>
                    <a:pt x="14319" y="1771"/>
                  </a:lnTo>
                  <a:lnTo>
                    <a:pt x="13927" y="1529"/>
                  </a:lnTo>
                  <a:lnTo>
                    <a:pt x="13536" y="1305"/>
                  </a:lnTo>
                  <a:lnTo>
                    <a:pt x="13107" y="1100"/>
                  </a:lnTo>
                  <a:lnTo>
                    <a:pt x="12660" y="914"/>
                  </a:lnTo>
                  <a:lnTo>
                    <a:pt x="12194" y="727"/>
                  </a:lnTo>
                  <a:lnTo>
                    <a:pt x="11709" y="560"/>
                  </a:lnTo>
                  <a:lnTo>
                    <a:pt x="11205" y="429"/>
                  </a:lnTo>
                  <a:lnTo>
                    <a:pt x="10683" y="299"/>
                  </a:lnTo>
                  <a:lnTo>
                    <a:pt x="10683" y="299"/>
                  </a:lnTo>
                  <a:lnTo>
                    <a:pt x="10199" y="187"/>
                  </a:lnTo>
                  <a:lnTo>
                    <a:pt x="9714" y="112"/>
                  </a:lnTo>
                  <a:lnTo>
                    <a:pt x="9248" y="56"/>
                  </a:lnTo>
                  <a:lnTo>
                    <a:pt x="8801" y="19"/>
                  </a:lnTo>
                  <a:lnTo>
                    <a:pt x="8353" y="0"/>
                  </a:lnTo>
                  <a:lnTo>
                    <a:pt x="7906" y="0"/>
                  </a:lnTo>
                  <a:lnTo>
                    <a:pt x="7477" y="38"/>
                  </a:lnTo>
                  <a:lnTo>
                    <a:pt x="7048" y="75"/>
                  </a:lnTo>
                  <a:lnTo>
                    <a:pt x="6638" y="149"/>
                  </a:lnTo>
                  <a:lnTo>
                    <a:pt x="6228" y="224"/>
                  </a:lnTo>
                  <a:lnTo>
                    <a:pt x="5836" y="336"/>
                  </a:lnTo>
                  <a:lnTo>
                    <a:pt x="5463" y="466"/>
                  </a:lnTo>
                  <a:lnTo>
                    <a:pt x="5091" y="615"/>
                  </a:lnTo>
                  <a:lnTo>
                    <a:pt x="4718" y="783"/>
                  </a:lnTo>
                  <a:lnTo>
                    <a:pt x="4363" y="988"/>
                  </a:lnTo>
                  <a:lnTo>
                    <a:pt x="4028" y="1193"/>
                  </a:lnTo>
                  <a:lnTo>
                    <a:pt x="4028" y="1193"/>
                  </a:lnTo>
                  <a:lnTo>
                    <a:pt x="3748" y="1380"/>
                  </a:lnTo>
                  <a:lnTo>
                    <a:pt x="3487" y="1585"/>
                  </a:lnTo>
                  <a:lnTo>
                    <a:pt x="3226" y="1809"/>
                  </a:lnTo>
                  <a:lnTo>
                    <a:pt x="2984" y="2032"/>
                  </a:lnTo>
                  <a:lnTo>
                    <a:pt x="2760" y="2256"/>
                  </a:lnTo>
                  <a:lnTo>
                    <a:pt x="2536" y="2480"/>
                  </a:lnTo>
                  <a:lnTo>
                    <a:pt x="2331" y="2722"/>
                  </a:lnTo>
                  <a:lnTo>
                    <a:pt x="2145" y="2965"/>
                  </a:lnTo>
                  <a:lnTo>
                    <a:pt x="1791" y="3468"/>
                  </a:lnTo>
                  <a:lnTo>
                    <a:pt x="1474" y="3953"/>
                  </a:lnTo>
                  <a:lnTo>
                    <a:pt x="1194" y="4437"/>
                  </a:lnTo>
                  <a:lnTo>
                    <a:pt x="970" y="4922"/>
                  </a:lnTo>
                  <a:lnTo>
                    <a:pt x="765" y="5370"/>
                  </a:lnTo>
                  <a:lnTo>
                    <a:pt x="598" y="5798"/>
                  </a:lnTo>
                  <a:lnTo>
                    <a:pt x="467" y="6190"/>
                  </a:lnTo>
                  <a:lnTo>
                    <a:pt x="355" y="6525"/>
                  </a:lnTo>
                  <a:lnTo>
                    <a:pt x="225" y="7047"/>
                  </a:lnTo>
                  <a:lnTo>
                    <a:pt x="187" y="7271"/>
                  </a:lnTo>
                  <a:lnTo>
                    <a:pt x="187" y="7271"/>
                  </a:lnTo>
                  <a:lnTo>
                    <a:pt x="131" y="7551"/>
                  </a:lnTo>
                  <a:lnTo>
                    <a:pt x="94" y="7924"/>
                  </a:lnTo>
                  <a:lnTo>
                    <a:pt x="57" y="8371"/>
                  </a:lnTo>
                  <a:lnTo>
                    <a:pt x="20" y="8874"/>
                  </a:lnTo>
                  <a:lnTo>
                    <a:pt x="1" y="9434"/>
                  </a:lnTo>
                  <a:lnTo>
                    <a:pt x="1" y="10030"/>
                  </a:lnTo>
                  <a:lnTo>
                    <a:pt x="1" y="10683"/>
                  </a:lnTo>
                  <a:lnTo>
                    <a:pt x="20" y="11335"/>
                  </a:lnTo>
                  <a:lnTo>
                    <a:pt x="57" y="12007"/>
                  </a:lnTo>
                  <a:lnTo>
                    <a:pt x="131" y="12696"/>
                  </a:lnTo>
                  <a:lnTo>
                    <a:pt x="206" y="13349"/>
                  </a:lnTo>
                  <a:lnTo>
                    <a:pt x="318" y="14001"/>
                  </a:lnTo>
                  <a:lnTo>
                    <a:pt x="448" y="14635"/>
                  </a:lnTo>
                  <a:lnTo>
                    <a:pt x="598" y="15232"/>
                  </a:lnTo>
                  <a:lnTo>
                    <a:pt x="691" y="15493"/>
                  </a:lnTo>
                  <a:lnTo>
                    <a:pt x="803" y="15772"/>
                  </a:lnTo>
                  <a:lnTo>
                    <a:pt x="896" y="16015"/>
                  </a:lnTo>
                  <a:lnTo>
                    <a:pt x="1026" y="16239"/>
                  </a:lnTo>
                  <a:lnTo>
                    <a:pt x="1026" y="16239"/>
                  </a:lnTo>
                  <a:lnTo>
                    <a:pt x="1269" y="16686"/>
                  </a:lnTo>
                  <a:lnTo>
                    <a:pt x="1567" y="17133"/>
                  </a:lnTo>
                  <a:lnTo>
                    <a:pt x="1884" y="17562"/>
                  </a:lnTo>
                  <a:lnTo>
                    <a:pt x="2238" y="17972"/>
                  </a:lnTo>
                  <a:lnTo>
                    <a:pt x="2592" y="18364"/>
                  </a:lnTo>
                  <a:lnTo>
                    <a:pt x="2965" y="18737"/>
                  </a:lnTo>
                  <a:lnTo>
                    <a:pt x="3357" y="19110"/>
                  </a:lnTo>
                  <a:lnTo>
                    <a:pt x="3730" y="19445"/>
                  </a:lnTo>
                  <a:lnTo>
                    <a:pt x="4121" y="19762"/>
                  </a:lnTo>
                  <a:lnTo>
                    <a:pt x="4475" y="20042"/>
                  </a:lnTo>
                  <a:lnTo>
                    <a:pt x="4830" y="20303"/>
                  </a:lnTo>
                  <a:lnTo>
                    <a:pt x="5165" y="20545"/>
                  </a:lnTo>
                  <a:lnTo>
                    <a:pt x="5482" y="20732"/>
                  </a:lnTo>
                  <a:lnTo>
                    <a:pt x="5762" y="20899"/>
                  </a:lnTo>
                  <a:lnTo>
                    <a:pt x="5985" y="21030"/>
                  </a:lnTo>
                  <a:lnTo>
                    <a:pt x="6190" y="2110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45"/>
            <p:cNvSpPr/>
            <p:nvPr/>
          </p:nvSpPr>
          <p:spPr>
            <a:xfrm>
              <a:off x="4501875" y="3205650"/>
              <a:ext cx="48950" cy="48975"/>
            </a:xfrm>
            <a:custGeom>
              <a:avLst/>
              <a:gdLst/>
              <a:ahLst/>
              <a:cxnLst/>
              <a:rect l="l" t="t" r="r" b="b"/>
              <a:pathLst>
                <a:path w="1958" h="1959" extrusionOk="0">
                  <a:moveTo>
                    <a:pt x="858" y="1"/>
                  </a:moveTo>
                  <a:lnTo>
                    <a:pt x="671" y="56"/>
                  </a:lnTo>
                  <a:lnTo>
                    <a:pt x="485" y="131"/>
                  </a:lnTo>
                  <a:lnTo>
                    <a:pt x="336" y="243"/>
                  </a:lnTo>
                  <a:lnTo>
                    <a:pt x="205" y="373"/>
                  </a:lnTo>
                  <a:lnTo>
                    <a:pt x="112" y="541"/>
                  </a:lnTo>
                  <a:lnTo>
                    <a:pt x="38" y="728"/>
                  </a:lnTo>
                  <a:lnTo>
                    <a:pt x="0" y="914"/>
                  </a:lnTo>
                  <a:lnTo>
                    <a:pt x="19" y="1119"/>
                  </a:lnTo>
                  <a:lnTo>
                    <a:pt x="56" y="1306"/>
                  </a:lnTo>
                  <a:lnTo>
                    <a:pt x="131" y="1473"/>
                  </a:lnTo>
                  <a:lnTo>
                    <a:pt x="243" y="1622"/>
                  </a:lnTo>
                  <a:lnTo>
                    <a:pt x="373" y="1753"/>
                  </a:lnTo>
                  <a:lnTo>
                    <a:pt x="541" y="1865"/>
                  </a:lnTo>
                  <a:lnTo>
                    <a:pt x="727" y="1939"/>
                  </a:lnTo>
                  <a:lnTo>
                    <a:pt x="932" y="1958"/>
                  </a:lnTo>
                  <a:lnTo>
                    <a:pt x="1119" y="1958"/>
                  </a:lnTo>
                  <a:lnTo>
                    <a:pt x="1305" y="1902"/>
                  </a:lnTo>
                  <a:lnTo>
                    <a:pt x="1473" y="1828"/>
                  </a:lnTo>
                  <a:lnTo>
                    <a:pt x="1622" y="1716"/>
                  </a:lnTo>
                  <a:lnTo>
                    <a:pt x="1753" y="1585"/>
                  </a:lnTo>
                  <a:lnTo>
                    <a:pt x="1865" y="1417"/>
                  </a:lnTo>
                  <a:lnTo>
                    <a:pt x="1939" y="1231"/>
                  </a:lnTo>
                  <a:lnTo>
                    <a:pt x="1958" y="1045"/>
                  </a:lnTo>
                  <a:lnTo>
                    <a:pt x="1958" y="839"/>
                  </a:lnTo>
                  <a:lnTo>
                    <a:pt x="1921" y="653"/>
                  </a:lnTo>
                  <a:lnTo>
                    <a:pt x="1827" y="485"/>
                  </a:lnTo>
                  <a:lnTo>
                    <a:pt x="1734" y="336"/>
                  </a:lnTo>
                  <a:lnTo>
                    <a:pt x="1585" y="206"/>
                  </a:lnTo>
                  <a:lnTo>
                    <a:pt x="1417" y="94"/>
                  </a:lnTo>
                  <a:lnTo>
                    <a:pt x="1231" y="38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45"/>
            <p:cNvSpPr/>
            <p:nvPr/>
          </p:nvSpPr>
          <p:spPr>
            <a:xfrm>
              <a:off x="4660350" y="32480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44" y="0"/>
                  </a:moveTo>
                  <a:lnTo>
                    <a:pt x="858" y="19"/>
                  </a:lnTo>
                  <a:lnTo>
                    <a:pt x="671" y="56"/>
                  </a:lnTo>
                  <a:lnTo>
                    <a:pt x="503" y="131"/>
                  </a:lnTo>
                  <a:lnTo>
                    <a:pt x="336" y="242"/>
                  </a:lnTo>
                  <a:lnTo>
                    <a:pt x="205" y="392"/>
                  </a:lnTo>
                  <a:lnTo>
                    <a:pt x="112" y="541"/>
                  </a:lnTo>
                  <a:lnTo>
                    <a:pt x="37" y="727"/>
                  </a:lnTo>
                  <a:lnTo>
                    <a:pt x="0" y="932"/>
                  </a:lnTo>
                  <a:lnTo>
                    <a:pt x="19" y="1119"/>
                  </a:lnTo>
                  <a:lnTo>
                    <a:pt x="56" y="1305"/>
                  </a:lnTo>
                  <a:lnTo>
                    <a:pt x="131" y="1473"/>
                  </a:lnTo>
                  <a:lnTo>
                    <a:pt x="242" y="1641"/>
                  </a:lnTo>
                  <a:lnTo>
                    <a:pt x="392" y="1771"/>
                  </a:lnTo>
                  <a:lnTo>
                    <a:pt x="541" y="1864"/>
                  </a:lnTo>
                  <a:lnTo>
                    <a:pt x="727" y="1939"/>
                  </a:lnTo>
                  <a:lnTo>
                    <a:pt x="932" y="1976"/>
                  </a:lnTo>
                  <a:lnTo>
                    <a:pt x="1119" y="1958"/>
                  </a:lnTo>
                  <a:lnTo>
                    <a:pt x="1305" y="1920"/>
                  </a:lnTo>
                  <a:lnTo>
                    <a:pt x="1473" y="1846"/>
                  </a:lnTo>
                  <a:lnTo>
                    <a:pt x="1641" y="1734"/>
                  </a:lnTo>
                  <a:lnTo>
                    <a:pt x="1771" y="1603"/>
                  </a:lnTo>
                  <a:lnTo>
                    <a:pt x="1864" y="1436"/>
                  </a:lnTo>
                  <a:lnTo>
                    <a:pt x="1939" y="1249"/>
                  </a:lnTo>
                  <a:lnTo>
                    <a:pt x="1976" y="1044"/>
                  </a:lnTo>
                  <a:lnTo>
                    <a:pt x="1958" y="858"/>
                  </a:lnTo>
                  <a:lnTo>
                    <a:pt x="1920" y="671"/>
                  </a:lnTo>
                  <a:lnTo>
                    <a:pt x="1846" y="503"/>
                  </a:lnTo>
                  <a:lnTo>
                    <a:pt x="1734" y="354"/>
                  </a:lnTo>
                  <a:lnTo>
                    <a:pt x="1585" y="224"/>
                  </a:lnTo>
                  <a:lnTo>
                    <a:pt x="1436" y="112"/>
                  </a:lnTo>
                  <a:lnTo>
                    <a:pt x="1249" y="37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45"/>
            <p:cNvSpPr/>
            <p:nvPr/>
          </p:nvSpPr>
          <p:spPr>
            <a:xfrm>
              <a:off x="4500475" y="3142275"/>
              <a:ext cx="77850" cy="20525"/>
            </a:xfrm>
            <a:custGeom>
              <a:avLst/>
              <a:gdLst/>
              <a:ahLst/>
              <a:cxnLst/>
              <a:rect l="l" t="t" r="r" b="b"/>
              <a:pathLst>
                <a:path w="3114" h="821" extrusionOk="0">
                  <a:moveTo>
                    <a:pt x="1268" y="0"/>
                  </a:moveTo>
                  <a:lnTo>
                    <a:pt x="1044" y="37"/>
                  </a:lnTo>
                  <a:lnTo>
                    <a:pt x="839" y="75"/>
                  </a:lnTo>
                  <a:lnTo>
                    <a:pt x="653" y="112"/>
                  </a:lnTo>
                  <a:lnTo>
                    <a:pt x="336" y="224"/>
                  </a:lnTo>
                  <a:lnTo>
                    <a:pt x="131" y="317"/>
                  </a:lnTo>
                  <a:lnTo>
                    <a:pt x="56" y="354"/>
                  </a:lnTo>
                  <a:lnTo>
                    <a:pt x="19" y="373"/>
                  </a:lnTo>
                  <a:lnTo>
                    <a:pt x="0" y="410"/>
                  </a:lnTo>
                  <a:lnTo>
                    <a:pt x="0" y="447"/>
                  </a:lnTo>
                  <a:lnTo>
                    <a:pt x="19" y="485"/>
                  </a:lnTo>
                  <a:lnTo>
                    <a:pt x="38" y="522"/>
                  </a:lnTo>
                  <a:lnTo>
                    <a:pt x="75" y="541"/>
                  </a:lnTo>
                  <a:lnTo>
                    <a:pt x="112" y="541"/>
                  </a:lnTo>
                  <a:lnTo>
                    <a:pt x="150" y="522"/>
                  </a:lnTo>
                  <a:lnTo>
                    <a:pt x="243" y="466"/>
                  </a:lnTo>
                  <a:lnTo>
                    <a:pt x="429" y="392"/>
                  </a:lnTo>
                  <a:lnTo>
                    <a:pt x="727" y="280"/>
                  </a:lnTo>
                  <a:lnTo>
                    <a:pt x="895" y="242"/>
                  </a:lnTo>
                  <a:lnTo>
                    <a:pt x="1082" y="205"/>
                  </a:lnTo>
                  <a:lnTo>
                    <a:pt x="1305" y="186"/>
                  </a:lnTo>
                  <a:lnTo>
                    <a:pt x="1511" y="186"/>
                  </a:lnTo>
                  <a:lnTo>
                    <a:pt x="1753" y="205"/>
                  </a:lnTo>
                  <a:lnTo>
                    <a:pt x="1977" y="261"/>
                  </a:lnTo>
                  <a:lnTo>
                    <a:pt x="2219" y="336"/>
                  </a:lnTo>
                  <a:lnTo>
                    <a:pt x="2461" y="447"/>
                  </a:lnTo>
                  <a:lnTo>
                    <a:pt x="2704" y="597"/>
                  </a:lnTo>
                  <a:lnTo>
                    <a:pt x="2946" y="802"/>
                  </a:lnTo>
                  <a:lnTo>
                    <a:pt x="2983" y="820"/>
                  </a:lnTo>
                  <a:lnTo>
                    <a:pt x="3058" y="820"/>
                  </a:lnTo>
                  <a:lnTo>
                    <a:pt x="3095" y="783"/>
                  </a:lnTo>
                  <a:lnTo>
                    <a:pt x="3114" y="764"/>
                  </a:lnTo>
                  <a:lnTo>
                    <a:pt x="3114" y="727"/>
                  </a:lnTo>
                  <a:lnTo>
                    <a:pt x="3114" y="690"/>
                  </a:lnTo>
                  <a:lnTo>
                    <a:pt x="3077" y="653"/>
                  </a:lnTo>
                  <a:lnTo>
                    <a:pt x="2816" y="447"/>
                  </a:lnTo>
                  <a:lnTo>
                    <a:pt x="2555" y="280"/>
                  </a:lnTo>
                  <a:lnTo>
                    <a:pt x="2294" y="149"/>
                  </a:lnTo>
                  <a:lnTo>
                    <a:pt x="2014" y="75"/>
                  </a:lnTo>
                  <a:lnTo>
                    <a:pt x="1772" y="19"/>
                  </a:lnTo>
                  <a:lnTo>
                    <a:pt x="151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45"/>
            <p:cNvSpPr/>
            <p:nvPr/>
          </p:nvSpPr>
          <p:spPr>
            <a:xfrm>
              <a:off x="4668725" y="3182350"/>
              <a:ext cx="71325" cy="36375"/>
            </a:xfrm>
            <a:custGeom>
              <a:avLst/>
              <a:gdLst/>
              <a:ahLst/>
              <a:cxnLst/>
              <a:rect l="l" t="t" r="r" b="b"/>
              <a:pathLst>
                <a:path w="2853" h="1455" extrusionOk="0">
                  <a:moveTo>
                    <a:pt x="411" y="0"/>
                  </a:moveTo>
                  <a:lnTo>
                    <a:pt x="75" y="56"/>
                  </a:lnTo>
                  <a:lnTo>
                    <a:pt x="38" y="56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1" y="168"/>
                  </a:lnTo>
                  <a:lnTo>
                    <a:pt x="1" y="205"/>
                  </a:lnTo>
                  <a:lnTo>
                    <a:pt x="38" y="224"/>
                  </a:lnTo>
                  <a:lnTo>
                    <a:pt x="75" y="243"/>
                  </a:lnTo>
                  <a:lnTo>
                    <a:pt x="112" y="243"/>
                  </a:lnTo>
                  <a:lnTo>
                    <a:pt x="411" y="187"/>
                  </a:lnTo>
                  <a:lnTo>
                    <a:pt x="709" y="187"/>
                  </a:lnTo>
                  <a:lnTo>
                    <a:pt x="970" y="205"/>
                  </a:lnTo>
                  <a:lnTo>
                    <a:pt x="1212" y="261"/>
                  </a:lnTo>
                  <a:lnTo>
                    <a:pt x="1455" y="336"/>
                  </a:lnTo>
                  <a:lnTo>
                    <a:pt x="1660" y="429"/>
                  </a:lnTo>
                  <a:lnTo>
                    <a:pt x="1846" y="541"/>
                  </a:lnTo>
                  <a:lnTo>
                    <a:pt x="2014" y="671"/>
                  </a:lnTo>
                  <a:lnTo>
                    <a:pt x="2163" y="783"/>
                  </a:lnTo>
                  <a:lnTo>
                    <a:pt x="2294" y="914"/>
                  </a:lnTo>
                  <a:lnTo>
                    <a:pt x="2499" y="1156"/>
                  </a:lnTo>
                  <a:lnTo>
                    <a:pt x="2629" y="1324"/>
                  </a:lnTo>
                  <a:lnTo>
                    <a:pt x="2667" y="1399"/>
                  </a:lnTo>
                  <a:lnTo>
                    <a:pt x="2704" y="1436"/>
                  </a:lnTo>
                  <a:lnTo>
                    <a:pt x="2760" y="1455"/>
                  </a:lnTo>
                  <a:lnTo>
                    <a:pt x="2797" y="1436"/>
                  </a:lnTo>
                  <a:lnTo>
                    <a:pt x="2834" y="1417"/>
                  </a:lnTo>
                  <a:lnTo>
                    <a:pt x="2853" y="1380"/>
                  </a:lnTo>
                  <a:lnTo>
                    <a:pt x="2853" y="1343"/>
                  </a:lnTo>
                  <a:lnTo>
                    <a:pt x="2853" y="1305"/>
                  </a:lnTo>
                  <a:lnTo>
                    <a:pt x="2797" y="1231"/>
                  </a:lnTo>
                  <a:lnTo>
                    <a:pt x="2667" y="1044"/>
                  </a:lnTo>
                  <a:lnTo>
                    <a:pt x="2443" y="802"/>
                  </a:lnTo>
                  <a:lnTo>
                    <a:pt x="2312" y="671"/>
                  </a:lnTo>
                  <a:lnTo>
                    <a:pt x="2145" y="522"/>
                  </a:lnTo>
                  <a:lnTo>
                    <a:pt x="1958" y="392"/>
                  </a:lnTo>
                  <a:lnTo>
                    <a:pt x="1753" y="280"/>
                  </a:lnTo>
                  <a:lnTo>
                    <a:pt x="1529" y="168"/>
                  </a:lnTo>
                  <a:lnTo>
                    <a:pt x="1268" y="75"/>
                  </a:lnTo>
                  <a:lnTo>
                    <a:pt x="1007" y="19"/>
                  </a:lnTo>
                  <a:lnTo>
                    <a:pt x="7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45"/>
            <p:cNvSpPr/>
            <p:nvPr/>
          </p:nvSpPr>
          <p:spPr>
            <a:xfrm>
              <a:off x="4592300" y="3227550"/>
              <a:ext cx="66200" cy="147775"/>
            </a:xfrm>
            <a:custGeom>
              <a:avLst/>
              <a:gdLst/>
              <a:ahLst/>
              <a:cxnLst/>
              <a:rect l="l" t="t" r="r" b="b"/>
              <a:pathLst>
                <a:path w="2648" h="5911" extrusionOk="0">
                  <a:moveTo>
                    <a:pt x="1939" y="1"/>
                  </a:moveTo>
                  <a:lnTo>
                    <a:pt x="1902" y="19"/>
                  </a:lnTo>
                  <a:lnTo>
                    <a:pt x="1864" y="38"/>
                  </a:lnTo>
                  <a:lnTo>
                    <a:pt x="1846" y="75"/>
                  </a:lnTo>
                  <a:lnTo>
                    <a:pt x="1305" y="1790"/>
                  </a:lnTo>
                  <a:lnTo>
                    <a:pt x="1305" y="1809"/>
                  </a:lnTo>
                  <a:lnTo>
                    <a:pt x="1324" y="1846"/>
                  </a:lnTo>
                  <a:lnTo>
                    <a:pt x="2386" y="4401"/>
                  </a:lnTo>
                  <a:lnTo>
                    <a:pt x="634" y="4028"/>
                  </a:lnTo>
                  <a:lnTo>
                    <a:pt x="597" y="4028"/>
                  </a:lnTo>
                  <a:lnTo>
                    <a:pt x="559" y="4046"/>
                  </a:lnTo>
                  <a:lnTo>
                    <a:pt x="541" y="4065"/>
                  </a:lnTo>
                  <a:lnTo>
                    <a:pt x="522" y="4102"/>
                  </a:lnTo>
                  <a:lnTo>
                    <a:pt x="0" y="5799"/>
                  </a:lnTo>
                  <a:lnTo>
                    <a:pt x="0" y="5836"/>
                  </a:lnTo>
                  <a:lnTo>
                    <a:pt x="19" y="5873"/>
                  </a:lnTo>
                  <a:lnTo>
                    <a:pt x="37" y="5892"/>
                  </a:lnTo>
                  <a:lnTo>
                    <a:pt x="75" y="5911"/>
                  </a:lnTo>
                  <a:lnTo>
                    <a:pt x="93" y="5911"/>
                  </a:lnTo>
                  <a:lnTo>
                    <a:pt x="168" y="5892"/>
                  </a:lnTo>
                  <a:lnTo>
                    <a:pt x="187" y="5855"/>
                  </a:lnTo>
                  <a:lnTo>
                    <a:pt x="671" y="4233"/>
                  </a:lnTo>
                  <a:lnTo>
                    <a:pt x="2536" y="4624"/>
                  </a:lnTo>
                  <a:lnTo>
                    <a:pt x="2592" y="4624"/>
                  </a:lnTo>
                  <a:lnTo>
                    <a:pt x="2629" y="4587"/>
                  </a:lnTo>
                  <a:lnTo>
                    <a:pt x="2647" y="4531"/>
                  </a:lnTo>
                  <a:lnTo>
                    <a:pt x="2647" y="4494"/>
                  </a:lnTo>
                  <a:lnTo>
                    <a:pt x="1510" y="1809"/>
                  </a:lnTo>
                  <a:lnTo>
                    <a:pt x="2032" y="131"/>
                  </a:lnTo>
                  <a:lnTo>
                    <a:pt x="2051" y="94"/>
                  </a:lnTo>
                  <a:lnTo>
                    <a:pt x="2032" y="57"/>
                  </a:lnTo>
                  <a:lnTo>
                    <a:pt x="2014" y="38"/>
                  </a:lnTo>
                  <a:lnTo>
                    <a:pt x="1976" y="19"/>
                  </a:lnTo>
                  <a:lnTo>
                    <a:pt x="193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45"/>
            <p:cNvSpPr/>
            <p:nvPr/>
          </p:nvSpPr>
          <p:spPr>
            <a:xfrm>
              <a:off x="4498600" y="3340825"/>
              <a:ext cx="128200" cy="103475"/>
            </a:xfrm>
            <a:custGeom>
              <a:avLst/>
              <a:gdLst/>
              <a:ahLst/>
              <a:cxnLst/>
              <a:rect l="l" t="t" r="r" b="b"/>
              <a:pathLst>
                <a:path w="5128" h="4139" extrusionOk="0">
                  <a:moveTo>
                    <a:pt x="243" y="242"/>
                  </a:moveTo>
                  <a:lnTo>
                    <a:pt x="4885" y="2498"/>
                  </a:lnTo>
                  <a:lnTo>
                    <a:pt x="4736" y="2703"/>
                  </a:lnTo>
                  <a:lnTo>
                    <a:pt x="4512" y="2964"/>
                  </a:lnTo>
                  <a:lnTo>
                    <a:pt x="4363" y="3113"/>
                  </a:lnTo>
                  <a:lnTo>
                    <a:pt x="4214" y="3263"/>
                  </a:lnTo>
                  <a:lnTo>
                    <a:pt x="4028" y="3412"/>
                  </a:lnTo>
                  <a:lnTo>
                    <a:pt x="3823" y="3561"/>
                  </a:lnTo>
                  <a:lnTo>
                    <a:pt x="3618" y="3673"/>
                  </a:lnTo>
                  <a:lnTo>
                    <a:pt x="3375" y="3785"/>
                  </a:lnTo>
                  <a:lnTo>
                    <a:pt x="3133" y="3878"/>
                  </a:lnTo>
                  <a:lnTo>
                    <a:pt x="2872" y="3934"/>
                  </a:lnTo>
                  <a:lnTo>
                    <a:pt x="2592" y="3952"/>
                  </a:lnTo>
                  <a:lnTo>
                    <a:pt x="2294" y="3934"/>
                  </a:lnTo>
                  <a:lnTo>
                    <a:pt x="1996" y="3878"/>
                  </a:lnTo>
                  <a:lnTo>
                    <a:pt x="1828" y="3822"/>
                  </a:lnTo>
                  <a:lnTo>
                    <a:pt x="1679" y="3766"/>
                  </a:lnTo>
                  <a:lnTo>
                    <a:pt x="1511" y="3691"/>
                  </a:lnTo>
                  <a:lnTo>
                    <a:pt x="1362" y="3617"/>
                  </a:lnTo>
                  <a:lnTo>
                    <a:pt x="1231" y="3542"/>
                  </a:lnTo>
                  <a:lnTo>
                    <a:pt x="1119" y="3449"/>
                  </a:lnTo>
                  <a:lnTo>
                    <a:pt x="1008" y="3337"/>
                  </a:lnTo>
                  <a:lnTo>
                    <a:pt x="896" y="3225"/>
                  </a:lnTo>
                  <a:lnTo>
                    <a:pt x="709" y="3002"/>
                  </a:lnTo>
                  <a:lnTo>
                    <a:pt x="560" y="2759"/>
                  </a:lnTo>
                  <a:lnTo>
                    <a:pt x="448" y="2498"/>
                  </a:lnTo>
                  <a:lnTo>
                    <a:pt x="355" y="2219"/>
                  </a:lnTo>
                  <a:lnTo>
                    <a:pt x="280" y="1958"/>
                  </a:lnTo>
                  <a:lnTo>
                    <a:pt x="243" y="1678"/>
                  </a:lnTo>
                  <a:lnTo>
                    <a:pt x="206" y="1417"/>
                  </a:lnTo>
                  <a:lnTo>
                    <a:pt x="206" y="1156"/>
                  </a:lnTo>
                  <a:lnTo>
                    <a:pt x="206" y="932"/>
                  </a:lnTo>
                  <a:lnTo>
                    <a:pt x="225" y="522"/>
                  </a:lnTo>
                  <a:lnTo>
                    <a:pt x="243" y="242"/>
                  </a:lnTo>
                  <a:close/>
                  <a:moveTo>
                    <a:pt x="131" y="0"/>
                  </a:moveTo>
                  <a:lnTo>
                    <a:pt x="94" y="37"/>
                  </a:lnTo>
                  <a:lnTo>
                    <a:pt x="75" y="75"/>
                  </a:lnTo>
                  <a:lnTo>
                    <a:pt x="57" y="205"/>
                  </a:lnTo>
                  <a:lnTo>
                    <a:pt x="19" y="578"/>
                  </a:lnTo>
                  <a:lnTo>
                    <a:pt x="1" y="820"/>
                  </a:lnTo>
                  <a:lnTo>
                    <a:pt x="1" y="1081"/>
                  </a:lnTo>
                  <a:lnTo>
                    <a:pt x="19" y="1380"/>
                  </a:lnTo>
                  <a:lnTo>
                    <a:pt x="38" y="1697"/>
                  </a:lnTo>
                  <a:lnTo>
                    <a:pt x="94" y="2032"/>
                  </a:lnTo>
                  <a:lnTo>
                    <a:pt x="187" y="2349"/>
                  </a:lnTo>
                  <a:lnTo>
                    <a:pt x="318" y="2685"/>
                  </a:lnTo>
                  <a:lnTo>
                    <a:pt x="392" y="2834"/>
                  </a:lnTo>
                  <a:lnTo>
                    <a:pt x="467" y="2983"/>
                  </a:lnTo>
                  <a:lnTo>
                    <a:pt x="560" y="3132"/>
                  </a:lnTo>
                  <a:lnTo>
                    <a:pt x="672" y="3281"/>
                  </a:lnTo>
                  <a:lnTo>
                    <a:pt x="802" y="3412"/>
                  </a:lnTo>
                  <a:lnTo>
                    <a:pt x="933" y="3542"/>
                  </a:lnTo>
                  <a:lnTo>
                    <a:pt x="1063" y="3654"/>
                  </a:lnTo>
                  <a:lnTo>
                    <a:pt x="1231" y="3766"/>
                  </a:lnTo>
                  <a:lnTo>
                    <a:pt x="1399" y="3859"/>
                  </a:lnTo>
                  <a:lnTo>
                    <a:pt x="1604" y="3952"/>
                  </a:lnTo>
                  <a:lnTo>
                    <a:pt x="1847" y="4046"/>
                  </a:lnTo>
                  <a:lnTo>
                    <a:pt x="2089" y="4102"/>
                  </a:lnTo>
                  <a:lnTo>
                    <a:pt x="2313" y="4139"/>
                  </a:lnTo>
                  <a:lnTo>
                    <a:pt x="2536" y="4139"/>
                  </a:lnTo>
                  <a:lnTo>
                    <a:pt x="2835" y="4120"/>
                  </a:lnTo>
                  <a:lnTo>
                    <a:pt x="3096" y="4064"/>
                  </a:lnTo>
                  <a:lnTo>
                    <a:pt x="3357" y="3990"/>
                  </a:lnTo>
                  <a:lnTo>
                    <a:pt x="3599" y="3896"/>
                  </a:lnTo>
                  <a:lnTo>
                    <a:pt x="3823" y="3766"/>
                  </a:lnTo>
                  <a:lnTo>
                    <a:pt x="4046" y="3635"/>
                  </a:lnTo>
                  <a:lnTo>
                    <a:pt x="4233" y="3486"/>
                  </a:lnTo>
                  <a:lnTo>
                    <a:pt x="4401" y="3337"/>
                  </a:lnTo>
                  <a:lnTo>
                    <a:pt x="4568" y="3188"/>
                  </a:lnTo>
                  <a:lnTo>
                    <a:pt x="4699" y="3039"/>
                  </a:lnTo>
                  <a:lnTo>
                    <a:pt x="4923" y="2778"/>
                  </a:lnTo>
                  <a:lnTo>
                    <a:pt x="5053" y="2591"/>
                  </a:lnTo>
                  <a:lnTo>
                    <a:pt x="5109" y="2517"/>
                  </a:lnTo>
                  <a:lnTo>
                    <a:pt x="5128" y="2480"/>
                  </a:lnTo>
                  <a:lnTo>
                    <a:pt x="5109" y="2424"/>
                  </a:lnTo>
                  <a:lnTo>
                    <a:pt x="5090" y="2386"/>
                  </a:lnTo>
                  <a:lnTo>
                    <a:pt x="5072" y="2368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45"/>
            <p:cNvSpPr/>
            <p:nvPr/>
          </p:nvSpPr>
          <p:spPr>
            <a:xfrm>
              <a:off x="4334550" y="2950700"/>
              <a:ext cx="478225" cy="303925"/>
            </a:xfrm>
            <a:custGeom>
              <a:avLst/>
              <a:gdLst/>
              <a:ahLst/>
              <a:cxnLst/>
              <a:rect l="l" t="t" r="r" b="b"/>
              <a:pathLst>
                <a:path w="19129" h="12157" extrusionOk="0">
                  <a:moveTo>
                    <a:pt x="12137" y="1"/>
                  </a:moveTo>
                  <a:lnTo>
                    <a:pt x="11522" y="38"/>
                  </a:lnTo>
                  <a:lnTo>
                    <a:pt x="10888" y="94"/>
                  </a:lnTo>
                  <a:lnTo>
                    <a:pt x="10552" y="150"/>
                  </a:lnTo>
                  <a:lnTo>
                    <a:pt x="10217" y="206"/>
                  </a:lnTo>
                  <a:lnTo>
                    <a:pt x="9863" y="280"/>
                  </a:lnTo>
                  <a:lnTo>
                    <a:pt x="9508" y="374"/>
                  </a:lnTo>
                  <a:lnTo>
                    <a:pt x="9154" y="485"/>
                  </a:lnTo>
                  <a:lnTo>
                    <a:pt x="8800" y="616"/>
                  </a:lnTo>
                  <a:lnTo>
                    <a:pt x="8446" y="765"/>
                  </a:lnTo>
                  <a:lnTo>
                    <a:pt x="8092" y="914"/>
                  </a:lnTo>
                  <a:lnTo>
                    <a:pt x="7719" y="1101"/>
                  </a:lnTo>
                  <a:lnTo>
                    <a:pt x="7364" y="1306"/>
                  </a:lnTo>
                  <a:lnTo>
                    <a:pt x="7010" y="1529"/>
                  </a:lnTo>
                  <a:lnTo>
                    <a:pt x="6656" y="1790"/>
                  </a:lnTo>
                  <a:lnTo>
                    <a:pt x="6395" y="1828"/>
                  </a:lnTo>
                  <a:lnTo>
                    <a:pt x="6078" y="1902"/>
                  </a:lnTo>
                  <a:lnTo>
                    <a:pt x="5668" y="2014"/>
                  </a:lnTo>
                  <a:lnTo>
                    <a:pt x="5183" y="2182"/>
                  </a:lnTo>
                  <a:lnTo>
                    <a:pt x="4922" y="2294"/>
                  </a:lnTo>
                  <a:lnTo>
                    <a:pt x="4643" y="2424"/>
                  </a:lnTo>
                  <a:lnTo>
                    <a:pt x="4363" y="2573"/>
                  </a:lnTo>
                  <a:lnTo>
                    <a:pt x="4065" y="2723"/>
                  </a:lnTo>
                  <a:lnTo>
                    <a:pt x="3766" y="2909"/>
                  </a:lnTo>
                  <a:lnTo>
                    <a:pt x="3468" y="3133"/>
                  </a:lnTo>
                  <a:lnTo>
                    <a:pt x="3151" y="3356"/>
                  </a:lnTo>
                  <a:lnTo>
                    <a:pt x="2853" y="3617"/>
                  </a:lnTo>
                  <a:lnTo>
                    <a:pt x="2555" y="3897"/>
                  </a:lnTo>
                  <a:lnTo>
                    <a:pt x="2256" y="4195"/>
                  </a:lnTo>
                  <a:lnTo>
                    <a:pt x="1977" y="4531"/>
                  </a:lnTo>
                  <a:lnTo>
                    <a:pt x="1697" y="4904"/>
                  </a:lnTo>
                  <a:lnTo>
                    <a:pt x="1436" y="5295"/>
                  </a:lnTo>
                  <a:lnTo>
                    <a:pt x="1194" y="5724"/>
                  </a:lnTo>
                  <a:lnTo>
                    <a:pt x="970" y="6190"/>
                  </a:lnTo>
                  <a:lnTo>
                    <a:pt x="746" y="6675"/>
                  </a:lnTo>
                  <a:lnTo>
                    <a:pt x="560" y="7216"/>
                  </a:lnTo>
                  <a:lnTo>
                    <a:pt x="392" y="7775"/>
                  </a:lnTo>
                  <a:lnTo>
                    <a:pt x="261" y="8371"/>
                  </a:lnTo>
                  <a:lnTo>
                    <a:pt x="150" y="9024"/>
                  </a:lnTo>
                  <a:lnTo>
                    <a:pt x="56" y="9714"/>
                  </a:lnTo>
                  <a:lnTo>
                    <a:pt x="0" y="10422"/>
                  </a:lnTo>
                  <a:lnTo>
                    <a:pt x="1604" y="11988"/>
                  </a:lnTo>
                  <a:lnTo>
                    <a:pt x="1734" y="11895"/>
                  </a:lnTo>
                  <a:lnTo>
                    <a:pt x="2126" y="11578"/>
                  </a:lnTo>
                  <a:lnTo>
                    <a:pt x="2387" y="11336"/>
                  </a:lnTo>
                  <a:lnTo>
                    <a:pt x="2685" y="11056"/>
                  </a:lnTo>
                  <a:lnTo>
                    <a:pt x="3002" y="10721"/>
                  </a:lnTo>
                  <a:lnTo>
                    <a:pt x="3375" y="10329"/>
                  </a:lnTo>
                  <a:lnTo>
                    <a:pt x="3748" y="9900"/>
                  </a:lnTo>
                  <a:lnTo>
                    <a:pt x="4121" y="9415"/>
                  </a:lnTo>
                  <a:lnTo>
                    <a:pt x="4512" y="8875"/>
                  </a:lnTo>
                  <a:lnTo>
                    <a:pt x="4904" y="8297"/>
                  </a:lnTo>
                  <a:lnTo>
                    <a:pt x="5276" y="7663"/>
                  </a:lnTo>
                  <a:lnTo>
                    <a:pt x="5631" y="6973"/>
                  </a:lnTo>
                  <a:lnTo>
                    <a:pt x="5817" y="6619"/>
                  </a:lnTo>
                  <a:lnTo>
                    <a:pt x="5966" y="6246"/>
                  </a:lnTo>
                  <a:lnTo>
                    <a:pt x="6134" y="5873"/>
                  </a:lnTo>
                  <a:lnTo>
                    <a:pt x="6283" y="5482"/>
                  </a:lnTo>
                  <a:lnTo>
                    <a:pt x="9061" y="6768"/>
                  </a:lnTo>
                  <a:lnTo>
                    <a:pt x="11019" y="7663"/>
                  </a:lnTo>
                  <a:lnTo>
                    <a:pt x="11708" y="7961"/>
                  </a:lnTo>
                  <a:lnTo>
                    <a:pt x="11913" y="8036"/>
                  </a:lnTo>
                  <a:lnTo>
                    <a:pt x="12007" y="8073"/>
                  </a:lnTo>
                  <a:lnTo>
                    <a:pt x="12025" y="8055"/>
                  </a:lnTo>
                  <a:lnTo>
                    <a:pt x="12063" y="7980"/>
                  </a:lnTo>
                  <a:lnTo>
                    <a:pt x="12081" y="7719"/>
                  </a:lnTo>
                  <a:lnTo>
                    <a:pt x="12081" y="7365"/>
                  </a:lnTo>
                  <a:lnTo>
                    <a:pt x="12081" y="6973"/>
                  </a:lnTo>
                  <a:lnTo>
                    <a:pt x="12025" y="6209"/>
                  </a:lnTo>
                  <a:lnTo>
                    <a:pt x="12007" y="5855"/>
                  </a:lnTo>
                  <a:lnTo>
                    <a:pt x="14169" y="8073"/>
                  </a:lnTo>
                  <a:lnTo>
                    <a:pt x="15698" y="9602"/>
                  </a:lnTo>
                  <a:lnTo>
                    <a:pt x="16220" y="10105"/>
                  </a:lnTo>
                  <a:lnTo>
                    <a:pt x="16369" y="10236"/>
                  </a:lnTo>
                  <a:lnTo>
                    <a:pt x="16462" y="10292"/>
                  </a:lnTo>
                  <a:lnTo>
                    <a:pt x="16481" y="10273"/>
                  </a:lnTo>
                  <a:lnTo>
                    <a:pt x="16481" y="10199"/>
                  </a:lnTo>
                  <a:lnTo>
                    <a:pt x="16462" y="9993"/>
                  </a:lnTo>
                  <a:lnTo>
                    <a:pt x="16425" y="9695"/>
                  </a:lnTo>
                  <a:lnTo>
                    <a:pt x="16351" y="9341"/>
                  </a:lnTo>
                  <a:lnTo>
                    <a:pt x="16201" y="8688"/>
                  </a:lnTo>
                  <a:lnTo>
                    <a:pt x="16127" y="8390"/>
                  </a:lnTo>
                  <a:lnTo>
                    <a:pt x="16127" y="8390"/>
                  </a:lnTo>
                  <a:lnTo>
                    <a:pt x="16518" y="8987"/>
                  </a:lnTo>
                  <a:lnTo>
                    <a:pt x="17376" y="10292"/>
                  </a:lnTo>
                  <a:lnTo>
                    <a:pt x="17861" y="11000"/>
                  </a:lnTo>
                  <a:lnTo>
                    <a:pt x="18289" y="11597"/>
                  </a:lnTo>
                  <a:lnTo>
                    <a:pt x="18476" y="11839"/>
                  </a:lnTo>
                  <a:lnTo>
                    <a:pt x="18625" y="12026"/>
                  </a:lnTo>
                  <a:lnTo>
                    <a:pt x="18737" y="12137"/>
                  </a:lnTo>
                  <a:lnTo>
                    <a:pt x="18774" y="12156"/>
                  </a:lnTo>
                  <a:lnTo>
                    <a:pt x="18811" y="12156"/>
                  </a:lnTo>
                  <a:lnTo>
                    <a:pt x="18830" y="12137"/>
                  </a:lnTo>
                  <a:lnTo>
                    <a:pt x="18849" y="12100"/>
                  </a:lnTo>
                  <a:lnTo>
                    <a:pt x="18923" y="11951"/>
                  </a:lnTo>
                  <a:lnTo>
                    <a:pt x="18979" y="11709"/>
                  </a:lnTo>
                  <a:lnTo>
                    <a:pt x="19035" y="11373"/>
                  </a:lnTo>
                  <a:lnTo>
                    <a:pt x="19091" y="10982"/>
                  </a:lnTo>
                  <a:lnTo>
                    <a:pt x="19128" y="10515"/>
                  </a:lnTo>
                  <a:lnTo>
                    <a:pt x="19110" y="10012"/>
                  </a:lnTo>
                  <a:lnTo>
                    <a:pt x="19072" y="9453"/>
                  </a:lnTo>
                  <a:lnTo>
                    <a:pt x="18998" y="8838"/>
                  </a:lnTo>
                  <a:lnTo>
                    <a:pt x="18942" y="8539"/>
                  </a:lnTo>
                  <a:lnTo>
                    <a:pt x="18867" y="8222"/>
                  </a:lnTo>
                  <a:lnTo>
                    <a:pt x="18774" y="7887"/>
                  </a:lnTo>
                  <a:lnTo>
                    <a:pt x="18662" y="7551"/>
                  </a:lnTo>
                  <a:lnTo>
                    <a:pt x="18550" y="7216"/>
                  </a:lnTo>
                  <a:lnTo>
                    <a:pt x="18401" y="6880"/>
                  </a:lnTo>
                  <a:lnTo>
                    <a:pt x="18252" y="6544"/>
                  </a:lnTo>
                  <a:lnTo>
                    <a:pt x="18066" y="6209"/>
                  </a:lnTo>
                  <a:lnTo>
                    <a:pt x="17879" y="5873"/>
                  </a:lnTo>
                  <a:lnTo>
                    <a:pt x="17656" y="5519"/>
                  </a:lnTo>
                  <a:lnTo>
                    <a:pt x="17395" y="5183"/>
                  </a:lnTo>
                  <a:lnTo>
                    <a:pt x="17134" y="4848"/>
                  </a:lnTo>
                  <a:lnTo>
                    <a:pt x="16835" y="4531"/>
                  </a:lnTo>
                  <a:lnTo>
                    <a:pt x="16518" y="4195"/>
                  </a:lnTo>
                  <a:lnTo>
                    <a:pt x="16835" y="4214"/>
                  </a:lnTo>
                  <a:lnTo>
                    <a:pt x="17544" y="4251"/>
                  </a:lnTo>
                  <a:lnTo>
                    <a:pt x="18252" y="4251"/>
                  </a:lnTo>
                  <a:lnTo>
                    <a:pt x="18494" y="4233"/>
                  </a:lnTo>
                  <a:lnTo>
                    <a:pt x="18588" y="4214"/>
                  </a:lnTo>
                  <a:lnTo>
                    <a:pt x="18625" y="4195"/>
                  </a:lnTo>
                  <a:lnTo>
                    <a:pt x="18606" y="4158"/>
                  </a:lnTo>
                  <a:lnTo>
                    <a:pt x="18532" y="4065"/>
                  </a:lnTo>
                  <a:lnTo>
                    <a:pt x="18401" y="3934"/>
                  </a:lnTo>
                  <a:lnTo>
                    <a:pt x="18215" y="3767"/>
                  </a:lnTo>
                  <a:lnTo>
                    <a:pt x="17972" y="3580"/>
                  </a:lnTo>
                  <a:lnTo>
                    <a:pt x="17674" y="3375"/>
                  </a:lnTo>
                  <a:lnTo>
                    <a:pt x="17339" y="3170"/>
                  </a:lnTo>
                  <a:lnTo>
                    <a:pt x="16947" y="2946"/>
                  </a:lnTo>
                  <a:lnTo>
                    <a:pt x="16518" y="2723"/>
                  </a:lnTo>
                  <a:lnTo>
                    <a:pt x="16052" y="2517"/>
                  </a:lnTo>
                  <a:lnTo>
                    <a:pt x="15549" y="2312"/>
                  </a:lnTo>
                  <a:lnTo>
                    <a:pt x="15008" y="2145"/>
                  </a:lnTo>
                  <a:lnTo>
                    <a:pt x="14430" y="1995"/>
                  </a:lnTo>
                  <a:lnTo>
                    <a:pt x="13815" y="1884"/>
                  </a:lnTo>
                  <a:lnTo>
                    <a:pt x="13498" y="1846"/>
                  </a:lnTo>
                  <a:lnTo>
                    <a:pt x="13181" y="1809"/>
                  </a:lnTo>
                  <a:lnTo>
                    <a:pt x="12846" y="1790"/>
                  </a:lnTo>
                  <a:lnTo>
                    <a:pt x="12510" y="1790"/>
                  </a:lnTo>
                  <a:lnTo>
                    <a:pt x="12864" y="1604"/>
                  </a:lnTo>
                  <a:lnTo>
                    <a:pt x="13647" y="1175"/>
                  </a:lnTo>
                  <a:lnTo>
                    <a:pt x="14076" y="951"/>
                  </a:lnTo>
                  <a:lnTo>
                    <a:pt x="14430" y="728"/>
                  </a:lnTo>
                  <a:lnTo>
                    <a:pt x="14691" y="560"/>
                  </a:lnTo>
                  <a:lnTo>
                    <a:pt x="14766" y="485"/>
                  </a:lnTo>
                  <a:lnTo>
                    <a:pt x="14784" y="448"/>
                  </a:lnTo>
                  <a:lnTo>
                    <a:pt x="14784" y="429"/>
                  </a:lnTo>
                  <a:lnTo>
                    <a:pt x="14747" y="411"/>
                  </a:lnTo>
                  <a:lnTo>
                    <a:pt x="14598" y="336"/>
                  </a:lnTo>
                  <a:lnTo>
                    <a:pt x="14356" y="262"/>
                  </a:lnTo>
                  <a:lnTo>
                    <a:pt x="14057" y="187"/>
                  </a:lnTo>
                  <a:lnTo>
                    <a:pt x="13666" y="113"/>
                  </a:lnTo>
                  <a:lnTo>
                    <a:pt x="13200" y="57"/>
                  </a:lnTo>
                  <a:lnTo>
                    <a:pt x="12696" y="19"/>
                  </a:lnTo>
                  <a:lnTo>
                    <a:pt x="121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45"/>
            <p:cNvSpPr/>
            <p:nvPr/>
          </p:nvSpPr>
          <p:spPr>
            <a:xfrm>
              <a:off x="4302400" y="3501150"/>
              <a:ext cx="279650" cy="556525"/>
            </a:xfrm>
            <a:custGeom>
              <a:avLst/>
              <a:gdLst/>
              <a:ahLst/>
              <a:cxnLst/>
              <a:rect l="l" t="t" r="r" b="b"/>
              <a:pathLst>
                <a:path w="11186" h="22261" extrusionOk="0">
                  <a:moveTo>
                    <a:pt x="3654" y="0"/>
                  </a:moveTo>
                  <a:lnTo>
                    <a:pt x="0" y="3021"/>
                  </a:lnTo>
                  <a:lnTo>
                    <a:pt x="503" y="22260"/>
                  </a:lnTo>
                  <a:lnTo>
                    <a:pt x="11186" y="6153"/>
                  </a:lnTo>
                  <a:lnTo>
                    <a:pt x="10403" y="2443"/>
                  </a:lnTo>
                  <a:lnTo>
                    <a:pt x="6395" y="3244"/>
                  </a:lnTo>
                  <a:lnTo>
                    <a:pt x="36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45"/>
            <p:cNvSpPr/>
            <p:nvPr/>
          </p:nvSpPr>
          <p:spPr>
            <a:xfrm>
              <a:off x="4309850" y="3570125"/>
              <a:ext cx="181800" cy="487550"/>
            </a:xfrm>
            <a:custGeom>
              <a:avLst/>
              <a:gdLst/>
              <a:ahLst/>
              <a:cxnLst/>
              <a:rect l="l" t="t" r="r" b="b"/>
              <a:pathLst>
                <a:path w="7272" h="19502" extrusionOk="0">
                  <a:moveTo>
                    <a:pt x="5687" y="1"/>
                  </a:moveTo>
                  <a:lnTo>
                    <a:pt x="3878" y="1977"/>
                  </a:lnTo>
                  <a:lnTo>
                    <a:pt x="4456" y="3804"/>
                  </a:lnTo>
                  <a:lnTo>
                    <a:pt x="0" y="11615"/>
                  </a:lnTo>
                  <a:lnTo>
                    <a:pt x="205" y="19501"/>
                  </a:lnTo>
                  <a:lnTo>
                    <a:pt x="4531" y="12995"/>
                  </a:lnTo>
                  <a:lnTo>
                    <a:pt x="5966" y="4158"/>
                  </a:lnTo>
                  <a:lnTo>
                    <a:pt x="7271" y="2872"/>
                  </a:lnTo>
                  <a:lnTo>
                    <a:pt x="6805" y="336"/>
                  </a:lnTo>
                  <a:lnTo>
                    <a:pt x="6097" y="485"/>
                  </a:lnTo>
                  <a:lnTo>
                    <a:pt x="56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45"/>
            <p:cNvSpPr/>
            <p:nvPr/>
          </p:nvSpPr>
          <p:spPr>
            <a:xfrm>
              <a:off x="4478100" y="3579925"/>
              <a:ext cx="106300" cy="100675"/>
            </a:xfrm>
            <a:custGeom>
              <a:avLst/>
              <a:gdLst/>
              <a:ahLst/>
              <a:cxnLst/>
              <a:rect l="l" t="t" r="r" b="b"/>
              <a:pathLst>
                <a:path w="4252" h="4027" extrusionOk="0">
                  <a:moveTo>
                    <a:pt x="56" y="0"/>
                  </a:moveTo>
                  <a:lnTo>
                    <a:pt x="19" y="37"/>
                  </a:lnTo>
                  <a:lnTo>
                    <a:pt x="1" y="75"/>
                  </a:lnTo>
                  <a:lnTo>
                    <a:pt x="19" y="112"/>
                  </a:lnTo>
                  <a:lnTo>
                    <a:pt x="821" y="3934"/>
                  </a:lnTo>
                  <a:lnTo>
                    <a:pt x="839" y="3971"/>
                  </a:lnTo>
                  <a:lnTo>
                    <a:pt x="858" y="4008"/>
                  </a:lnTo>
                  <a:lnTo>
                    <a:pt x="914" y="4027"/>
                  </a:lnTo>
                  <a:lnTo>
                    <a:pt x="933" y="4008"/>
                  </a:lnTo>
                  <a:lnTo>
                    <a:pt x="4195" y="3095"/>
                  </a:lnTo>
                  <a:lnTo>
                    <a:pt x="4214" y="3095"/>
                  </a:lnTo>
                  <a:lnTo>
                    <a:pt x="4251" y="3058"/>
                  </a:lnTo>
                  <a:lnTo>
                    <a:pt x="4251" y="3020"/>
                  </a:lnTo>
                  <a:lnTo>
                    <a:pt x="4251" y="2983"/>
                  </a:lnTo>
                  <a:lnTo>
                    <a:pt x="4233" y="2946"/>
                  </a:lnTo>
                  <a:lnTo>
                    <a:pt x="4214" y="2927"/>
                  </a:lnTo>
                  <a:lnTo>
                    <a:pt x="4177" y="2908"/>
                  </a:lnTo>
                  <a:lnTo>
                    <a:pt x="4139" y="2908"/>
                  </a:lnTo>
                  <a:lnTo>
                    <a:pt x="989" y="3803"/>
                  </a:lnTo>
                  <a:lnTo>
                    <a:pt x="206" y="75"/>
                  </a:lnTo>
                  <a:lnTo>
                    <a:pt x="187" y="37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45"/>
            <p:cNvSpPr/>
            <p:nvPr/>
          </p:nvSpPr>
          <p:spPr>
            <a:xfrm>
              <a:off x="4324750" y="3553350"/>
              <a:ext cx="126350" cy="93700"/>
            </a:xfrm>
            <a:custGeom>
              <a:avLst/>
              <a:gdLst/>
              <a:ahLst/>
              <a:cxnLst/>
              <a:rect l="l" t="t" r="r" b="b"/>
              <a:pathLst>
                <a:path w="5054" h="3748" extrusionOk="0">
                  <a:moveTo>
                    <a:pt x="75" y="0"/>
                  </a:moveTo>
                  <a:lnTo>
                    <a:pt x="38" y="19"/>
                  </a:lnTo>
                  <a:lnTo>
                    <a:pt x="20" y="56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20" y="150"/>
                  </a:lnTo>
                  <a:lnTo>
                    <a:pt x="2313" y="3710"/>
                  </a:lnTo>
                  <a:lnTo>
                    <a:pt x="2331" y="3729"/>
                  </a:lnTo>
                  <a:lnTo>
                    <a:pt x="2387" y="3748"/>
                  </a:lnTo>
                  <a:lnTo>
                    <a:pt x="2425" y="3748"/>
                  </a:lnTo>
                  <a:lnTo>
                    <a:pt x="2462" y="3710"/>
                  </a:lnTo>
                  <a:lnTo>
                    <a:pt x="5035" y="877"/>
                  </a:lnTo>
                  <a:lnTo>
                    <a:pt x="5053" y="839"/>
                  </a:lnTo>
                  <a:lnTo>
                    <a:pt x="5053" y="802"/>
                  </a:lnTo>
                  <a:lnTo>
                    <a:pt x="5053" y="765"/>
                  </a:lnTo>
                  <a:lnTo>
                    <a:pt x="5016" y="746"/>
                  </a:lnTo>
                  <a:lnTo>
                    <a:pt x="4997" y="727"/>
                  </a:lnTo>
                  <a:lnTo>
                    <a:pt x="4960" y="709"/>
                  </a:lnTo>
                  <a:lnTo>
                    <a:pt x="4923" y="727"/>
                  </a:lnTo>
                  <a:lnTo>
                    <a:pt x="4885" y="746"/>
                  </a:lnTo>
                  <a:lnTo>
                    <a:pt x="2406" y="3487"/>
                  </a:lnTo>
                  <a:lnTo>
                    <a:pt x="187" y="56"/>
                  </a:lnTo>
                  <a:lnTo>
                    <a:pt x="150" y="19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45"/>
            <p:cNvSpPr/>
            <p:nvPr/>
          </p:nvSpPr>
          <p:spPr>
            <a:xfrm>
              <a:off x="3569700" y="3343150"/>
              <a:ext cx="224675" cy="397125"/>
            </a:xfrm>
            <a:custGeom>
              <a:avLst/>
              <a:gdLst/>
              <a:ahLst/>
              <a:cxnLst/>
              <a:rect l="l" t="t" r="r" b="b"/>
              <a:pathLst>
                <a:path w="8987" h="15885" extrusionOk="0">
                  <a:moveTo>
                    <a:pt x="3636" y="0"/>
                  </a:moveTo>
                  <a:lnTo>
                    <a:pt x="3543" y="38"/>
                  </a:lnTo>
                  <a:lnTo>
                    <a:pt x="3487" y="93"/>
                  </a:lnTo>
                  <a:lnTo>
                    <a:pt x="3413" y="187"/>
                  </a:lnTo>
                  <a:lnTo>
                    <a:pt x="3375" y="317"/>
                  </a:lnTo>
                  <a:lnTo>
                    <a:pt x="3319" y="466"/>
                  </a:lnTo>
                  <a:lnTo>
                    <a:pt x="3282" y="634"/>
                  </a:lnTo>
                  <a:lnTo>
                    <a:pt x="3245" y="1063"/>
                  </a:lnTo>
                  <a:lnTo>
                    <a:pt x="3208" y="1548"/>
                  </a:lnTo>
                  <a:lnTo>
                    <a:pt x="3208" y="2088"/>
                  </a:lnTo>
                  <a:lnTo>
                    <a:pt x="3208" y="2666"/>
                  </a:lnTo>
                  <a:lnTo>
                    <a:pt x="3245" y="3263"/>
                  </a:lnTo>
                  <a:lnTo>
                    <a:pt x="3319" y="4437"/>
                  </a:lnTo>
                  <a:lnTo>
                    <a:pt x="3413" y="5463"/>
                  </a:lnTo>
                  <a:lnTo>
                    <a:pt x="3525" y="6451"/>
                  </a:lnTo>
                  <a:lnTo>
                    <a:pt x="3375" y="5593"/>
                  </a:lnTo>
                  <a:lnTo>
                    <a:pt x="3189" y="4698"/>
                  </a:lnTo>
                  <a:lnTo>
                    <a:pt x="2965" y="3692"/>
                  </a:lnTo>
                  <a:lnTo>
                    <a:pt x="2816" y="3188"/>
                  </a:lnTo>
                  <a:lnTo>
                    <a:pt x="2686" y="2704"/>
                  </a:lnTo>
                  <a:lnTo>
                    <a:pt x="2536" y="2237"/>
                  </a:lnTo>
                  <a:lnTo>
                    <a:pt x="2369" y="1827"/>
                  </a:lnTo>
                  <a:lnTo>
                    <a:pt x="2219" y="1473"/>
                  </a:lnTo>
                  <a:lnTo>
                    <a:pt x="2126" y="1324"/>
                  </a:lnTo>
                  <a:lnTo>
                    <a:pt x="2052" y="1212"/>
                  </a:lnTo>
                  <a:lnTo>
                    <a:pt x="1958" y="1100"/>
                  </a:lnTo>
                  <a:lnTo>
                    <a:pt x="1884" y="1044"/>
                  </a:lnTo>
                  <a:lnTo>
                    <a:pt x="1791" y="988"/>
                  </a:lnTo>
                  <a:lnTo>
                    <a:pt x="1716" y="988"/>
                  </a:lnTo>
                  <a:lnTo>
                    <a:pt x="1642" y="1007"/>
                  </a:lnTo>
                  <a:lnTo>
                    <a:pt x="1567" y="1044"/>
                  </a:lnTo>
                  <a:lnTo>
                    <a:pt x="1511" y="1137"/>
                  </a:lnTo>
                  <a:lnTo>
                    <a:pt x="1455" y="1249"/>
                  </a:lnTo>
                  <a:lnTo>
                    <a:pt x="1418" y="1380"/>
                  </a:lnTo>
                  <a:lnTo>
                    <a:pt x="1381" y="1529"/>
                  </a:lnTo>
                  <a:lnTo>
                    <a:pt x="1325" y="1902"/>
                  </a:lnTo>
                  <a:lnTo>
                    <a:pt x="1306" y="2349"/>
                  </a:lnTo>
                  <a:lnTo>
                    <a:pt x="1306" y="2834"/>
                  </a:lnTo>
                  <a:lnTo>
                    <a:pt x="1325" y="3356"/>
                  </a:lnTo>
                  <a:lnTo>
                    <a:pt x="1343" y="3897"/>
                  </a:lnTo>
                  <a:lnTo>
                    <a:pt x="1436" y="4959"/>
                  </a:lnTo>
                  <a:lnTo>
                    <a:pt x="1548" y="5892"/>
                  </a:lnTo>
                  <a:lnTo>
                    <a:pt x="1660" y="6786"/>
                  </a:lnTo>
                  <a:lnTo>
                    <a:pt x="1548" y="6264"/>
                  </a:lnTo>
                  <a:lnTo>
                    <a:pt x="1399" y="5724"/>
                  </a:lnTo>
                  <a:lnTo>
                    <a:pt x="1231" y="5127"/>
                  </a:lnTo>
                  <a:lnTo>
                    <a:pt x="1120" y="4810"/>
                  </a:lnTo>
                  <a:lnTo>
                    <a:pt x="1008" y="4531"/>
                  </a:lnTo>
                  <a:lnTo>
                    <a:pt x="896" y="4251"/>
                  </a:lnTo>
                  <a:lnTo>
                    <a:pt x="765" y="4009"/>
                  </a:lnTo>
                  <a:lnTo>
                    <a:pt x="635" y="3822"/>
                  </a:lnTo>
                  <a:lnTo>
                    <a:pt x="504" y="3673"/>
                  </a:lnTo>
                  <a:lnTo>
                    <a:pt x="430" y="3617"/>
                  </a:lnTo>
                  <a:lnTo>
                    <a:pt x="374" y="3598"/>
                  </a:lnTo>
                  <a:lnTo>
                    <a:pt x="299" y="3580"/>
                  </a:lnTo>
                  <a:lnTo>
                    <a:pt x="225" y="3580"/>
                  </a:lnTo>
                  <a:lnTo>
                    <a:pt x="169" y="3617"/>
                  </a:lnTo>
                  <a:lnTo>
                    <a:pt x="113" y="3692"/>
                  </a:lnTo>
                  <a:lnTo>
                    <a:pt x="76" y="3803"/>
                  </a:lnTo>
                  <a:lnTo>
                    <a:pt x="38" y="3953"/>
                  </a:lnTo>
                  <a:lnTo>
                    <a:pt x="20" y="4139"/>
                  </a:lnTo>
                  <a:lnTo>
                    <a:pt x="1" y="4344"/>
                  </a:lnTo>
                  <a:lnTo>
                    <a:pt x="1" y="4848"/>
                  </a:lnTo>
                  <a:lnTo>
                    <a:pt x="20" y="5444"/>
                  </a:lnTo>
                  <a:lnTo>
                    <a:pt x="94" y="6115"/>
                  </a:lnTo>
                  <a:lnTo>
                    <a:pt x="187" y="6842"/>
                  </a:lnTo>
                  <a:lnTo>
                    <a:pt x="318" y="7607"/>
                  </a:lnTo>
                  <a:lnTo>
                    <a:pt x="486" y="8390"/>
                  </a:lnTo>
                  <a:lnTo>
                    <a:pt x="672" y="9191"/>
                  </a:lnTo>
                  <a:lnTo>
                    <a:pt x="896" y="9956"/>
                  </a:lnTo>
                  <a:lnTo>
                    <a:pt x="1157" y="10701"/>
                  </a:lnTo>
                  <a:lnTo>
                    <a:pt x="1287" y="11037"/>
                  </a:lnTo>
                  <a:lnTo>
                    <a:pt x="1418" y="11373"/>
                  </a:lnTo>
                  <a:lnTo>
                    <a:pt x="1567" y="11690"/>
                  </a:lnTo>
                  <a:lnTo>
                    <a:pt x="1716" y="11988"/>
                  </a:lnTo>
                  <a:lnTo>
                    <a:pt x="1884" y="12268"/>
                  </a:lnTo>
                  <a:lnTo>
                    <a:pt x="2052" y="12529"/>
                  </a:lnTo>
                  <a:lnTo>
                    <a:pt x="2219" y="12734"/>
                  </a:lnTo>
                  <a:lnTo>
                    <a:pt x="2387" y="12939"/>
                  </a:lnTo>
                  <a:lnTo>
                    <a:pt x="2891" y="15884"/>
                  </a:lnTo>
                  <a:lnTo>
                    <a:pt x="7533" y="15269"/>
                  </a:lnTo>
                  <a:lnTo>
                    <a:pt x="7011" y="12454"/>
                  </a:lnTo>
                  <a:lnTo>
                    <a:pt x="7048" y="12435"/>
                  </a:lnTo>
                  <a:lnTo>
                    <a:pt x="7179" y="12361"/>
                  </a:lnTo>
                  <a:lnTo>
                    <a:pt x="7346" y="12230"/>
                  </a:lnTo>
                  <a:lnTo>
                    <a:pt x="7570" y="12007"/>
                  </a:lnTo>
                  <a:lnTo>
                    <a:pt x="7682" y="11857"/>
                  </a:lnTo>
                  <a:lnTo>
                    <a:pt x="7794" y="11690"/>
                  </a:lnTo>
                  <a:lnTo>
                    <a:pt x="7924" y="11503"/>
                  </a:lnTo>
                  <a:lnTo>
                    <a:pt x="8055" y="11261"/>
                  </a:lnTo>
                  <a:lnTo>
                    <a:pt x="8167" y="11000"/>
                  </a:lnTo>
                  <a:lnTo>
                    <a:pt x="8297" y="10720"/>
                  </a:lnTo>
                  <a:lnTo>
                    <a:pt x="8409" y="10385"/>
                  </a:lnTo>
                  <a:lnTo>
                    <a:pt x="8502" y="10012"/>
                  </a:lnTo>
                  <a:lnTo>
                    <a:pt x="8689" y="9229"/>
                  </a:lnTo>
                  <a:lnTo>
                    <a:pt x="8838" y="8483"/>
                  </a:lnTo>
                  <a:lnTo>
                    <a:pt x="8931" y="7756"/>
                  </a:lnTo>
                  <a:lnTo>
                    <a:pt x="8968" y="7420"/>
                  </a:lnTo>
                  <a:lnTo>
                    <a:pt x="8987" y="7085"/>
                  </a:lnTo>
                  <a:lnTo>
                    <a:pt x="8987" y="6805"/>
                  </a:lnTo>
                  <a:lnTo>
                    <a:pt x="8987" y="6525"/>
                  </a:lnTo>
                  <a:lnTo>
                    <a:pt x="8950" y="6283"/>
                  </a:lnTo>
                  <a:lnTo>
                    <a:pt x="8912" y="6078"/>
                  </a:lnTo>
                  <a:lnTo>
                    <a:pt x="8838" y="5910"/>
                  </a:lnTo>
                  <a:lnTo>
                    <a:pt x="8745" y="5780"/>
                  </a:lnTo>
                  <a:lnTo>
                    <a:pt x="8689" y="5724"/>
                  </a:lnTo>
                  <a:lnTo>
                    <a:pt x="8633" y="5686"/>
                  </a:lnTo>
                  <a:lnTo>
                    <a:pt x="8577" y="5649"/>
                  </a:lnTo>
                  <a:lnTo>
                    <a:pt x="8353" y="5649"/>
                  </a:lnTo>
                  <a:lnTo>
                    <a:pt x="8297" y="5686"/>
                  </a:lnTo>
                  <a:lnTo>
                    <a:pt x="8223" y="5742"/>
                  </a:lnTo>
                  <a:lnTo>
                    <a:pt x="8073" y="5873"/>
                  </a:lnTo>
                  <a:lnTo>
                    <a:pt x="7943" y="6041"/>
                  </a:lnTo>
                  <a:lnTo>
                    <a:pt x="7812" y="6264"/>
                  </a:lnTo>
                  <a:lnTo>
                    <a:pt x="7682" y="6488"/>
                  </a:lnTo>
                  <a:lnTo>
                    <a:pt x="7551" y="6749"/>
                  </a:lnTo>
                  <a:lnTo>
                    <a:pt x="7440" y="7029"/>
                  </a:lnTo>
                  <a:lnTo>
                    <a:pt x="7253" y="7569"/>
                  </a:lnTo>
                  <a:lnTo>
                    <a:pt x="7104" y="8035"/>
                  </a:lnTo>
                  <a:lnTo>
                    <a:pt x="6973" y="8483"/>
                  </a:lnTo>
                  <a:lnTo>
                    <a:pt x="6880" y="7346"/>
                  </a:lnTo>
                  <a:lnTo>
                    <a:pt x="6787" y="6190"/>
                  </a:lnTo>
                  <a:lnTo>
                    <a:pt x="6657" y="4866"/>
                  </a:lnTo>
                  <a:lnTo>
                    <a:pt x="6582" y="4195"/>
                  </a:lnTo>
                  <a:lnTo>
                    <a:pt x="6489" y="3542"/>
                  </a:lnTo>
                  <a:lnTo>
                    <a:pt x="6396" y="2946"/>
                  </a:lnTo>
                  <a:lnTo>
                    <a:pt x="6302" y="2405"/>
                  </a:lnTo>
                  <a:lnTo>
                    <a:pt x="6190" y="1958"/>
                  </a:lnTo>
                  <a:lnTo>
                    <a:pt x="6135" y="1790"/>
                  </a:lnTo>
                  <a:lnTo>
                    <a:pt x="6079" y="1622"/>
                  </a:lnTo>
                  <a:lnTo>
                    <a:pt x="6004" y="1510"/>
                  </a:lnTo>
                  <a:lnTo>
                    <a:pt x="5948" y="1417"/>
                  </a:lnTo>
                  <a:lnTo>
                    <a:pt x="5874" y="1380"/>
                  </a:lnTo>
                  <a:lnTo>
                    <a:pt x="5818" y="1380"/>
                  </a:lnTo>
                  <a:lnTo>
                    <a:pt x="5743" y="1399"/>
                  </a:lnTo>
                  <a:lnTo>
                    <a:pt x="5687" y="1454"/>
                  </a:lnTo>
                  <a:lnTo>
                    <a:pt x="5631" y="1529"/>
                  </a:lnTo>
                  <a:lnTo>
                    <a:pt x="5575" y="1622"/>
                  </a:lnTo>
                  <a:lnTo>
                    <a:pt x="5501" y="1865"/>
                  </a:lnTo>
                  <a:lnTo>
                    <a:pt x="5426" y="2182"/>
                  </a:lnTo>
                  <a:lnTo>
                    <a:pt x="5389" y="2536"/>
                  </a:lnTo>
                  <a:lnTo>
                    <a:pt x="5352" y="2946"/>
                  </a:lnTo>
                  <a:lnTo>
                    <a:pt x="5333" y="3356"/>
                  </a:lnTo>
                  <a:lnTo>
                    <a:pt x="5314" y="3803"/>
                  </a:lnTo>
                  <a:lnTo>
                    <a:pt x="5333" y="4642"/>
                  </a:lnTo>
                  <a:lnTo>
                    <a:pt x="5352" y="5388"/>
                  </a:lnTo>
                  <a:lnTo>
                    <a:pt x="5389" y="6097"/>
                  </a:lnTo>
                  <a:lnTo>
                    <a:pt x="5240" y="5127"/>
                  </a:lnTo>
                  <a:lnTo>
                    <a:pt x="5072" y="4139"/>
                  </a:lnTo>
                  <a:lnTo>
                    <a:pt x="4848" y="3002"/>
                  </a:lnTo>
                  <a:lnTo>
                    <a:pt x="4718" y="2424"/>
                  </a:lnTo>
                  <a:lnTo>
                    <a:pt x="4587" y="1883"/>
                  </a:lnTo>
                  <a:lnTo>
                    <a:pt x="4438" y="1361"/>
                  </a:lnTo>
                  <a:lnTo>
                    <a:pt x="4289" y="895"/>
                  </a:lnTo>
                  <a:lnTo>
                    <a:pt x="4121" y="522"/>
                  </a:lnTo>
                  <a:lnTo>
                    <a:pt x="4047" y="354"/>
                  </a:lnTo>
                  <a:lnTo>
                    <a:pt x="3953" y="224"/>
                  </a:lnTo>
                  <a:lnTo>
                    <a:pt x="3879" y="131"/>
                  </a:lnTo>
                  <a:lnTo>
                    <a:pt x="3804" y="56"/>
                  </a:lnTo>
                  <a:lnTo>
                    <a:pt x="37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45"/>
            <p:cNvSpPr/>
            <p:nvPr/>
          </p:nvSpPr>
          <p:spPr>
            <a:xfrm>
              <a:off x="3566925" y="3340825"/>
              <a:ext cx="230250" cy="402250"/>
            </a:xfrm>
            <a:custGeom>
              <a:avLst/>
              <a:gdLst/>
              <a:ahLst/>
              <a:cxnLst/>
              <a:rect l="l" t="t" r="r" b="b"/>
              <a:pathLst>
                <a:path w="9210" h="16090" extrusionOk="0">
                  <a:moveTo>
                    <a:pt x="3747" y="186"/>
                  </a:moveTo>
                  <a:lnTo>
                    <a:pt x="3822" y="205"/>
                  </a:lnTo>
                  <a:lnTo>
                    <a:pt x="3897" y="261"/>
                  </a:lnTo>
                  <a:lnTo>
                    <a:pt x="3971" y="373"/>
                  </a:lnTo>
                  <a:lnTo>
                    <a:pt x="4064" y="522"/>
                  </a:lnTo>
                  <a:lnTo>
                    <a:pt x="4158" y="708"/>
                  </a:lnTo>
                  <a:lnTo>
                    <a:pt x="4269" y="951"/>
                  </a:lnTo>
                  <a:lnTo>
                    <a:pt x="4363" y="1249"/>
                  </a:lnTo>
                  <a:lnTo>
                    <a:pt x="4474" y="1603"/>
                  </a:lnTo>
                  <a:lnTo>
                    <a:pt x="4586" y="1995"/>
                  </a:lnTo>
                  <a:lnTo>
                    <a:pt x="4717" y="2424"/>
                  </a:lnTo>
                  <a:lnTo>
                    <a:pt x="4941" y="3468"/>
                  </a:lnTo>
                  <a:lnTo>
                    <a:pt x="5183" y="4735"/>
                  </a:lnTo>
                  <a:lnTo>
                    <a:pt x="5295" y="5444"/>
                  </a:lnTo>
                  <a:lnTo>
                    <a:pt x="5407" y="6208"/>
                  </a:lnTo>
                  <a:lnTo>
                    <a:pt x="5407" y="6227"/>
                  </a:lnTo>
                  <a:lnTo>
                    <a:pt x="5444" y="6264"/>
                  </a:lnTo>
                  <a:lnTo>
                    <a:pt x="5481" y="6283"/>
                  </a:lnTo>
                  <a:lnTo>
                    <a:pt x="5518" y="6283"/>
                  </a:lnTo>
                  <a:lnTo>
                    <a:pt x="5556" y="6264"/>
                  </a:lnTo>
                  <a:lnTo>
                    <a:pt x="5574" y="6246"/>
                  </a:lnTo>
                  <a:lnTo>
                    <a:pt x="5593" y="6208"/>
                  </a:lnTo>
                  <a:lnTo>
                    <a:pt x="5593" y="6171"/>
                  </a:lnTo>
                  <a:lnTo>
                    <a:pt x="5556" y="5444"/>
                  </a:lnTo>
                  <a:lnTo>
                    <a:pt x="5537" y="4698"/>
                  </a:lnTo>
                  <a:lnTo>
                    <a:pt x="5537" y="3934"/>
                  </a:lnTo>
                  <a:lnTo>
                    <a:pt x="5556" y="3207"/>
                  </a:lnTo>
                  <a:lnTo>
                    <a:pt x="5593" y="2573"/>
                  </a:lnTo>
                  <a:lnTo>
                    <a:pt x="5630" y="2312"/>
                  </a:lnTo>
                  <a:lnTo>
                    <a:pt x="5686" y="2069"/>
                  </a:lnTo>
                  <a:lnTo>
                    <a:pt x="5724" y="1864"/>
                  </a:lnTo>
                  <a:lnTo>
                    <a:pt x="5798" y="1715"/>
                  </a:lnTo>
                  <a:lnTo>
                    <a:pt x="5854" y="1603"/>
                  </a:lnTo>
                  <a:lnTo>
                    <a:pt x="5910" y="1585"/>
                  </a:lnTo>
                  <a:lnTo>
                    <a:pt x="5947" y="1566"/>
                  </a:lnTo>
                  <a:lnTo>
                    <a:pt x="5966" y="1566"/>
                  </a:lnTo>
                  <a:lnTo>
                    <a:pt x="6003" y="1622"/>
                  </a:lnTo>
                  <a:lnTo>
                    <a:pt x="6059" y="1678"/>
                  </a:lnTo>
                  <a:lnTo>
                    <a:pt x="6134" y="1864"/>
                  </a:lnTo>
                  <a:lnTo>
                    <a:pt x="6227" y="2125"/>
                  </a:lnTo>
                  <a:lnTo>
                    <a:pt x="6301" y="2442"/>
                  </a:lnTo>
                  <a:lnTo>
                    <a:pt x="6376" y="2815"/>
                  </a:lnTo>
                  <a:lnTo>
                    <a:pt x="6451" y="3244"/>
                  </a:lnTo>
                  <a:lnTo>
                    <a:pt x="6581" y="4213"/>
                  </a:lnTo>
                  <a:lnTo>
                    <a:pt x="6712" y="5295"/>
                  </a:lnTo>
                  <a:lnTo>
                    <a:pt x="6823" y="6432"/>
                  </a:lnTo>
                  <a:lnTo>
                    <a:pt x="6917" y="7551"/>
                  </a:lnTo>
                  <a:lnTo>
                    <a:pt x="6973" y="8595"/>
                  </a:lnTo>
                  <a:lnTo>
                    <a:pt x="6991" y="8613"/>
                  </a:lnTo>
                  <a:lnTo>
                    <a:pt x="7010" y="8651"/>
                  </a:lnTo>
                  <a:lnTo>
                    <a:pt x="7029" y="8669"/>
                  </a:lnTo>
                  <a:lnTo>
                    <a:pt x="7066" y="8688"/>
                  </a:lnTo>
                  <a:lnTo>
                    <a:pt x="7103" y="8669"/>
                  </a:lnTo>
                  <a:lnTo>
                    <a:pt x="7140" y="8669"/>
                  </a:lnTo>
                  <a:lnTo>
                    <a:pt x="7159" y="8632"/>
                  </a:lnTo>
                  <a:lnTo>
                    <a:pt x="7178" y="8613"/>
                  </a:lnTo>
                  <a:lnTo>
                    <a:pt x="7290" y="8166"/>
                  </a:lnTo>
                  <a:lnTo>
                    <a:pt x="7439" y="7700"/>
                  </a:lnTo>
                  <a:lnTo>
                    <a:pt x="7625" y="7234"/>
                  </a:lnTo>
                  <a:lnTo>
                    <a:pt x="7812" y="6786"/>
                  </a:lnTo>
                  <a:lnTo>
                    <a:pt x="7998" y="6395"/>
                  </a:lnTo>
                  <a:lnTo>
                    <a:pt x="8110" y="6227"/>
                  </a:lnTo>
                  <a:lnTo>
                    <a:pt x="8203" y="6078"/>
                  </a:lnTo>
                  <a:lnTo>
                    <a:pt x="8315" y="5966"/>
                  </a:lnTo>
                  <a:lnTo>
                    <a:pt x="8408" y="5891"/>
                  </a:lnTo>
                  <a:lnTo>
                    <a:pt x="8501" y="5835"/>
                  </a:lnTo>
                  <a:lnTo>
                    <a:pt x="8595" y="5835"/>
                  </a:lnTo>
                  <a:lnTo>
                    <a:pt x="8669" y="5854"/>
                  </a:lnTo>
                  <a:lnTo>
                    <a:pt x="8725" y="5873"/>
                  </a:lnTo>
                  <a:lnTo>
                    <a:pt x="8781" y="5929"/>
                  </a:lnTo>
                  <a:lnTo>
                    <a:pt x="8818" y="5985"/>
                  </a:lnTo>
                  <a:lnTo>
                    <a:pt x="8874" y="6078"/>
                  </a:lnTo>
                  <a:lnTo>
                    <a:pt x="8930" y="6208"/>
                  </a:lnTo>
                  <a:lnTo>
                    <a:pt x="8967" y="6376"/>
                  </a:lnTo>
                  <a:lnTo>
                    <a:pt x="8986" y="6544"/>
                  </a:lnTo>
                  <a:lnTo>
                    <a:pt x="9005" y="6749"/>
                  </a:lnTo>
                  <a:lnTo>
                    <a:pt x="9005" y="6954"/>
                  </a:lnTo>
                  <a:lnTo>
                    <a:pt x="8986" y="7457"/>
                  </a:lnTo>
                  <a:lnTo>
                    <a:pt x="8930" y="8017"/>
                  </a:lnTo>
                  <a:lnTo>
                    <a:pt x="8837" y="8651"/>
                  </a:lnTo>
                  <a:lnTo>
                    <a:pt x="8688" y="9340"/>
                  </a:lnTo>
                  <a:lnTo>
                    <a:pt x="8520" y="10086"/>
                  </a:lnTo>
                  <a:lnTo>
                    <a:pt x="8427" y="10440"/>
                  </a:lnTo>
                  <a:lnTo>
                    <a:pt x="8315" y="10757"/>
                  </a:lnTo>
                  <a:lnTo>
                    <a:pt x="8203" y="11037"/>
                  </a:lnTo>
                  <a:lnTo>
                    <a:pt x="8091" y="11298"/>
                  </a:lnTo>
                  <a:lnTo>
                    <a:pt x="7961" y="11503"/>
                  </a:lnTo>
                  <a:lnTo>
                    <a:pt x="7849" y="11708"/>
                  </a:lnTo>
                  <a:lnTo>
                    <a:pt x="7737" y="11876"/>
                  </a:lnTo>
                  <a:lnTo>
                    <a:pt x="7625" y="12006"/>
                  </a:lnTo>
                  <a:lnTo>
                    <a:pt x="7420" y="12230"/>
                  </a:lnTo>
                  <a:lnTo>
                    <a:pt x="7252" y="12361"/>
                  </a:lnTo>
                  <a:lnTo>
                    <a:pt x="7122" y="12435"/>
                  </a:lnTo>
                  <a:lnTo>
                    <a:pt x="7084" y="12454"/>
                  </a:lnTo>
                  <a:lnTo>
                    <a:pt x="7066" y="12472"/>
                  </a:lnTo>
                  <a:lnTo>
                    <a:pt x="7029" y="12510"/>
                  </a:lnTo>
                  <a:lnTo>
                    <a:pt x="7029" y="12528"/>
                  </a:lnTo>
                  <a:lnTo>
                    <a:pt x="7029" y="12566"/>
                  </a:lnTo>
                  <a:lnTo>
                    <a:pt x="7532" y="15269"/>
                  </a:lnTo>
                  <a:lnTo>
                    <a:pt x="3076" y="15884"/>
                  </a:lnTo>
                  <a:lnTo>
                    <a:pt x="2610" y="13013"/>
                  </a:lnTo>
                  <a:lnTo>
                    <a:pt x="2573" y="12957"/>
                  </a:lnTo>
                  <a:lnTo>
                    <a:pt x="2424" y="12789"/>
                  </a:lnTo>
                  <a:lnTo>
                    <a:pt x="2256" y="12584"/>
                  </a:lnTo>
                  <a:lnTo>
                    <a:pt x="2107" y="12361"/>
                  </a:lnTo>
                  <a:lnTo>
                    <a:pt x="1958" y="12137"/>
                  </a:lnTo>
                  <a:lnTo>
                    <a:pt x="1827" y="11876"/>
                  </a:lnTo>
                  <a:lnTo>
                    <a:pt x="1697" y="11596"/>
                  </a:lnTo>
                  <a:lnTo>
                    <a:pt x="1436" y="11000"/>
                  </a:lnTo>
                  <a:lnTo>
                    <a:pt x="1212" y="10347"/>
                  </a:lnTo>
                  <a:lnTo>
                    <a:pt x="988" y="9676"/>
                  </a:lnTo>
                  <a:lnTo>
                    <a:pt x="802" y="8967"/>
                  </a:lnTo>
                  <a:lnTo>
                    <a:pt x="653" y="8278"/>
                  </a:lnTo>
                  <a:lnTo>
                    <a:pt x="503" y="7569"/>
                  </a:lnTo>
                  <a:lnTo>
                    <a:pt x="392" y="6879"/>
                  </a:lnTo>
                  <a:lnTo>
                    <a:pt x="298" y="6246"/>
                  </a:lnTo>
                  <a:lnTo>
                    <a:pt x="242" y="5630"/>
                  </a:lnTo>
                  <a:lnTo>
                    <a:pt x="205" y="5090"/>
                  </a:lnTo>
                  <a:lnTo>
                    <a:pt x="205" y="4624"/>
                  </a:lnTo>
                  <a:lnTo>
                    <a:pt x="224" y="4232"/>
                  </a:lnTo>
                  <a:lnTo>
                    <a:pt x="242" y="4083"/>
                  </a:lnTo>
                  <a:lnTo>
                    <a:pt x="280" y="3952"/>
                  </a:lnTo>
                  <a:lnTo>
                    <a:pt x="317" y="3803"/>
                  </a:lnTo>
                  <a:lnTo>
                    <a:pt x="373" y="3766"/>
                  </a:lnTo>
                  <a:lnTo>
                    <a:pt x="392" y="3766"/>
                  </a:lnTo>
                  <a:lnTo>
                    <a:pt x="448" y="3785"/>
                  </a:lnTo>
                  <a:lnTo>
                    <a:pt x="503" y="3803"/>
                  </a:lnTo>
                  <a:lnTo>
                    <a:pt x="597" y="3878"/>
                  </a:lnTo>
                  <a:lnTo>
                    <a:pt x="690" y="3990"/>
                  </a:lnTo>
                  <a:lnTo>
                    <a:pt x="783" y="4139"/>
                  </a:lnTo>
                  <a:lnTo>
                    <a:pt x="876" y="4325"/>
                  </a:lnTo>
                  <a:lnTo>
                    <a:pt x="1063" y="4735"/>
                  </a:lnTo>
                  <a:lnTo>
                    <a:pt x="1231" y="5202"/>
                  </a:lnTo>
                  <a:lnTo>
                    <a:pt x="1380" y="5686"/>
                  </a:lnTo>
                  <a:lnTo>
                    <a:pt x="1492" y="6152"/>
                  </a:lnTo>
                  <a:lnTo>
                    <a:pt x="1678" y="6898"/>
                  </a:lnTo>
                  <a:lnTo>
                    <a:pt x="1697" y="6935"/>
                  </a:lnTo>
                  <a:lnTo>
                    <a:pt x="1715" y="6973"/>
                  </a:lnTo>
                  <a:lnTo>
                    <a:pt x="1753" y="6973"/>
                  </a:lnTo>
                  <a:lnTo>
                    <a:pt x="1790" y="6991"/>
                  </a:lnTo>
                  <a:lnTo>
                    <a:pt x="1827" y="6973"/>
                  </a:lnTo>
                  <a:lnTo>
                    <a:pt x="1846" y="6935"/>
                  </a:lnTo>
                  <a:lnTo>
                    <a:pt x="1864" y="6917"/>
                  </a:lnTo>
                  <a:lnTo>
                    <a:pt x="1864" y="6879"/>
                  </a:lnTo>
                  <a:lnTo>
                    <a:pt x="1790" y="6264"/>
                  </a:lnTo>
                  <a:lnTo>
                    <a:pt x="1697" y="5500"/>
                  </a:lnTo>
                  <a:lnTo>
                    <a:pt x="1603" y="4642"/>
                  </a:lnTo>
                  <a:lnTo>
                    <a:pt x="1547" y="3747"/>
                  </a:lnTo>
                  <a:lnTo>
                    <a:pt x="1510" y="2908"/>
                  </a:lnTo>
                  <a:lnTo>
                    <a:pt x="1510" y="2517"/>
                  </a:lnTo>
                  <a:lnTo>
                    <a:pt x="1529" y="2163"/>
                  </a:lnTo>
                  <a:lnTo>
                    <a:pt x="1547" y="1846"/>
                  </a:lnTo>
                  <a:lnTo>
                    <a:pt x="1585" y="1585"/>
                  </a:lnTo>
                  <a:lnTo>
                    <a:pt x="1659" y="1380"/>
                  </a:lnTo>
                  <a:lnTo>
                    <a:pt x="1697" y="1286"/>
                  </a:lnTo>
                  <a:lnTo>
                    <a:pt x="1734" y="1230"/>
                  </a:lnTo>
                  <a:lnTo>
                    <a:pt x="1790" y="1175"/>
                  </a:lnTo>
                  <a:lnTo>
                    <a:pt x="1827" y="1175"/>
                  </a:lnTo>
                  <a:lnTo>
                    <a:pt x="1902" y="1193"/>
                  </a:lnTo>
                  <a:lnTo>
                    <a:pt x="1976" y="1249"/>
                  </a:lnTo>
                  <a:lnTo>
                    <a:pt x="2051" y="1324"/>
                  </a:lnTo>
                  <a:lnTo>
                    <a:pt x="2144" y="1454"/>
                  </a:lnTo>
                  <a:lnTo>
                    <a:pt x="2237" y="1622"/>
                  </a:lnTo>
                  <a:lnTo>
                    <a:pt x="2349" y="1846"/>
                  </a:lnTo>
                  <a:lnTo>
                    <a:pt x="2442" y="2088"/>
                  </a:lnTo>
                  <a:lnTo>
                    <a:pt x="2554" y="2386"/>
                  </a:lnTo>
                  <a:lnTo>
                    <a:pt x="2685" y="2741"/>
                  </a:lnTo>
                  <a:lnTo>
                    <a:pt x="2797" y="3132"/>
                  </a:lnTo>
                  <a:lnTo>
                    <a:pt x="2927" y="3561"/>
                  </a:lnTo>
                  <a:lnTo>
                    <a:pt x="3039" y="4064"/>
                  </a:lnTo>
                  <a:lnTo>
                    <a:pt x="3169" y="4605"/>
                  </a:lnTo>
                  <a:lnTo>
                    <a:pt x="3300" y="5202"/>
                  </a:lnTo>
                  <a:lnTo>
                    <a:pt x="3412" y="5835"/>
                  </a:lnTo>
                  <a:lnTo>
                    <a:pt x="3542" y="6544"/>
                  </a:lnTo>
                  <a:lnTo>
                    <a:pt x="3561" y="6581"/>
                  </a:lnTo>
                  <a:lnTo>
                    <a:pt x="3580" y="6618"/>
                  </a:lnTo>
                  <a:lnTo>
                    <a:pt x="3617" y="6637"/>
                  </a:lnTo>
                  <a:lnTo>
                    <a:pt x="3654" y="6637"/>
                  </a:lnTo>
                  <a:lnTo>
                    <a:pt x="3691" y="6618"/>
                  </a:lnTo>
                  <a:lnTo>
                    <a:pt x="3710" y="6600"/>
                  </a:lnTo>
                  <a:lnTo>
                    <a:pt x="3729" y="6562"/>
                  </a:lnTo>
                  <a:lnTo>
                    <a:pt x="3729" y="6525"/>
                  </a:lnTo>
                  <a:lnTo>
                    <a:pt x="3617" y="5518"/>
                  </a:lnTo>
                  <a:lnTo>
                    <a:pt x="3524" y="4456"/>
                  </a:lnTo>
                  <a:lnTo>
                    <a:pt x="3449" y="3412"/>
                  </a:lnTo>
                  <a:lnTo>
                    <a:pt x="3412" y="2424"/>
                  </a:lnTo>
                  <a:lnTo>
                    <a:pt x="3412" y="1958"/>
                  </a:lnTo>
                  <a:lnTo>
                    <a:pt x="3430" y="1547"/>
                  </a:lnTo>
                  <a:lnTo>
                    <a:pt x="3449" y="1175"/>
                  </a:lnTo>
                  <a:lnTo>
                    <a:pt x="3468" y="858"/>
                  </a:lnTo>
                  <a:lnTo>
                    <a:pt x="3524" y="578"/>
                  </a:lnTo>
                  <a:lnTo>
                    <a:pt x="3580" y="373"/>
                  </a:lnTo>
                  <a:lnTo>
                    <a:pt x="3617" y="298"/>
                  </a:lnTo>
                  <a:lnTo>
                    <a:pt x="3654" y="242"/>
                  </a:lnTo>
                  <a:lnTo>
                    <a:pt x="3710" y="205"/>
                  </a:lnTo>
                  <a:lnTo>
                    <a:pt x="3747" y="186"/>
                  </a:lnTo>
                  <a:close/>
                  <a:moveTo>
                    <a:pt x="3729" y="0"/>
                  </a:moveTo>
                  <a:lnTo>
                    <a:pt x="3673" y="19"/>
                  </a:lnTo>
                  <a:lnTo>
                    <a:pt x="3617" y="37"/>
                  </a:lnTo>
                  <a:lnTo>
                    <a:pt x="3561" y="75"/>
                  </a:lnTo>
                  <a:lnTo>
                    <a:pt x="3524" y="131"/>
                  </a:lnTo>
                  <a:lnTo>
                    <a:pt x="3449" y="280"/>
                  </a:lnTo>
                  <a:lnTo>
                    <a:pt x="3374" y="447"/>
                  </a:lnTo>
                  <a:lnTo>
                    <a:pt x="3319" y="671"/>
                  </a:lnTo>
                  <a:lnTo>
                    <a:pt x="3281" y="932"/>
                  </a:lnTo>
                  <a:lnTo>
                    <a:pt x="3244" y="1212"/>
                  </a:lnTo>
                  <a:lnTo>
                    <a:pt x="3225" y="1510"/>
                  </a:lnTo>
                  <a:lnTo>
                    <a:pt x="3225" y="2181"/>
                  </a:lnTo>
                  <a:lnTo>
                    <a:pt x="3225" y="2927"/>
                  </a:lnTo>
                  <a:lnTo>
                    <a:pt x="3263" y="3673"/>
                  </a:lnTo>
                  <a:lnTo>
                    <a:pt x="3319" y="4400"/>
                  </a:lnTo>
                  <a:lnTo>
                    <a:pt x="3169" y="3803"/>
                  </a:lnTo>
                  <a:lnTo>
                    <a:pt x="3020" y="3188"/>
                  </a:lnTo>
                  <a:lnTo>
                    <a:pt x="2852" y="2610"/>
                  </a:lnTo>
                  <a:lnTo>
                    <a:pt x="2666" y="2088"/>
                  </a:lnTo>
                  <a:lnTo>
                    <a:pt x="2573" y="1864"/>
                  </a:lnTo>
                  <a:lnTo>
                    <a:pt x="2461" y="1641"/>
                  </a:lnTo>
                  <a:lnTo>
                    <a:pt x="2368" y="1454"/>
                  </a:lnTo>
                  <a:lnTo>
                    <a:pt x="2256" y="1286"/>
                  </a:lnTo>
                  <a:lnTo>
                    <a:pt x="2163" y="1156"/>
                  </a:lnTo>
                  <a:lnTo>
                    <a:pt x="2051" y="1063"/>
                  </a:lnTo>
                  <a:lnTo>
                    <a:pt x="1939" y="1007"/>
                  </a:lnTo>
                  <a:lnTo>
                    <a:pt x="1827" y="969"/>
                  </a:lnTo>
                  <a:lnTo>
                    <a:pt x="1753" y="988"/>
                  </a:lnTo>
                  <a:lnTo>
                    <a:pt x="1697" y="1007"/>
                  </a:lnTo>
                  <a:lnTo>
                    <a:pt x="1641" y="1044"/>
                  </a:lnTo>
                  <a:lnTo>
                    <a:pt x="1585" y="1100"/>
                  </a:lnTo>
                  <a:lnTo>
                    <a:pt x="1510" y="1212"/>
                  </a:lnTo>
                  <a:lnTo>
                    <a:pt x="1454" y="1361"/>
                  </a:lnTo>
                  <a:lnTo>
                    <a:pt x="1398" y="1547"/>
                  </a:lnTo>
                  <a:lnTo>
                    <a:pt x="1361" y="1771"/>
                  </a:lnTo>
                  <a:lnTo>
                    <a:pt x="1342" y="1995"/>
                  </a:lnTo>
                  <a:lnTo>
                    <a:pt x="1324" y="2256"/>
                  </a:lnTo>
                  <a:lnTo>
                    <a:pt x="1305" y="2834"/>
                  </a:lnTo>
                  <a:lnTo>
                    <a:pt x="1324" y="3468"/>
                  </a:lnTo>
                  <a:lnTo>
                    <a:pt x="1361" y="4120"/>
                  </a:lnTo>
                  <a:lnTo>
                    <a:pt x="1417" y="4754"/>
                  </a:lnTo>
                  <a:lnTo>
                    <a:pt x="1473" y="5351"/>
                  </a:lnTo>
                  <a:lnTo>
                    <a:pt x="1305" y="4810"/>
                  </a:lnTo>
                  <a:lnTo>
                    <a:pt x="1193" y="4549"/>
                  </a:lnTo>
                  <a:lnTo>
                    <a:pt x="1081" y="4307"/>
                  </a:lnTo>
                  <a:lnTo>
                    <a:pt x="970" y="4083"/>
                  </a:lnTo>
                  <a:lnTo>
                    <a:pt x="858" y="3896"/>
                  </a:lnTo>
                  <a:lnTo>
                    <a:pt x="727" y="3747"/>
                  </a:lnTo>
                  <a:lnTo>
                    <a:pt x="615" y="3635"/>
                  </a:lnTo>
                  <a:lnTo>
                    <a:pt x="541" y="3598"/>
                  </a:lnTo>
                  <a:lnTo>
                    <a:pt x="466" y="3580"/>
                  </a:lnTo>
                  <a:lnTo>
                    <a:pt x="317" y="3580"/>
                  </a:lnTo>
                  <a:lnTo>
                    <a:pt x="242" y="3617"/>
                  </a:lnTo>
                  <a:lnTo>
                    <a:pt x="187" y="3673"/>
                  </a:lnTo>
                  <a:lnTo>
                    <a:pt x="131" y="3766"/>
                  </a:lnTo>
                  <a:lnTo>
                    <a:pt x="75" y="3896"/>
                  </a:lnTo>
                  <a:lnTo>
                    <a:pt x="56" y="4027"/>
                  </a:lnTo>
                  <a:lnTo>
                    <a:pt x="37" y="4176"/>
                  </a:lnTo>
                  <a:lnTo>
                    <a:pt x="0" y="4568"/>
                  </a:lnTo>
                  <a:lnTo>
                    <a:pt x="19" y="5052"/>
                  </a:lnTo>
                  <a:lnTo>
                    <a:pt x="56" y="5612"/>
                  </a:lnTo>
                  <a:lnTo>
                    <a:pt x="112" y="6227"/>
                  </a:lnTo>
                  <a:lnTo>
                    <a:pt x="205" y="6879"/>
                  </a:lnTo>
                  <a:lnTo>
                    <a:pt x="317" y="7569"/>
                  </a:lnTo>
                  <a:lnTo>
                    <a:pt x="466" y="8278"/>
                  </a:lnTo>
                  <a:lnTo>
                    <a:pt x="615" y="9005"/>
                  </a:lnTo>
                  <a:lnTo>
                    <a:pt x="820" y="9713"/>
                  </a:lnTo>
                  <a:lnTo>
                    <a:pt x="1025" y="10403"/>
                  </a:lnTo>
                  <a:lnTo>
                    <a:pt x="1268" y="11055"/>
                  </a:lnTo>
                  <a:lnTo>
                    <a:pt x="1510" y="11671"/>
                  </a:lnTo>
                  <a:lnTo>
                    <a:pt x="1659" y="11950"/>
                  </a:lnTo>
                  <a:lnTo>
                    <a:pt x="1790" y="12211"/>
                  </a:lnTo>
                  <a:lnTo>
                    <a:pt x="1939" y="12472"/>
                  </a:lnTo>
                  <a:lnTo>
                    <a:pt x="2088" y="12696"/>
                  </a:lnTo>
                  <a:lnTo>
                    <a:pt x="2256" y="12901"/>
                  </a:lnTo>
                  <a:lnTo>
                    <a:pt x="2424" y="13069"/>
                  </a:lnTo>
                  <a:lnTo>
                    <a:pt x="2890" y="15996"/>
                  </a:lnTo>
                  <a:lnTo>
                    <a:pt x="2908" y="16033"/>
                  </a:lnTo>
                  <a:lnTo>
                    <a:pt x="2927" y="16052"/>
                  </a:lnTo>
                  <a:lnTo>
                    <a:pt x="2964" y="16071"/>
                  </a:lnTo>
                  <a:lnTo>
                    <a:pt x="3002" y="16089"/>
                  </a:lnTo>
                  <a:lnTo>
                    <a:pt x="7662" y="15455"/>
                  </a:lnTo>
                  <a:lnTo>
                    <a:pt x="7700" y="15437"/>
                  </a:lnTo>
                  <a:lnTo>
                    <a:pt x="7718" y="15418"/>
                  </a:lnTo>
                  <a:lnTo>
                    <a:pt x="7737" y="15381"/>
                  </a:lnTo>
                  <a:lnTo>
                    <a:pt x="7737" y="15343"/>
                  </a:lnTo>
                  <a:lnTo>
                    <a:pt x="7234" y="12603"/>
                  </a:lnTo>
                  <a:lnTo>
                    <a:pt x="7346" y="12528"/>
                  </a:lnTo>
                  <a:lnTo>
                    <a:pt x="7495" y="12416"/>
                  </a:lnTo>
                  <a:lnTo>
                    <a:pt x="7681" y="12230"/>
                  </a:lnTo>
                  <a:lnTo>
                    <a:pt x="7886" y="11988"/>
                  </a:lnTo>
                  <a:lnTo>
                    <a:pt x="8110" y="11671"/>
                  </a:lnTo>
                  <a:lnTo>
                    <a:pt x="8222" y="11466"/>
                  </a:lnTo>
                  <a:lnTo>
                    <a:pt x="8315" y="11261"/>
                  </a:lnTo>
                  <a:lnTo>
                    <a:pt x="8427" y="11018"/>
                  </a:lnTo>
                  <a:lnTo>
                    <a:pt x="8520" y="10739"/>
                  </a:lnTo>
                  <a:lnTo>
                    <a:pt x="8613" y="10459"/>
                  </a:lnTo>
                  <a:lnTo>
                    <a:pt x="8706" y="10123"/>
                  </a:lnTo>
                  <a:lnTo>
                    <a:pt x="8800" y="9750"/>
                  </a:lnTo>
                  <a:lnTo>
                    <a:pt x="8912" y="9247"/>
                  </a:lnTo>
                  <a:lnTo>
                    <a:pt x="9023" y="8651"/>
                  </a:lnTo>
                  <a:lnTo>
                    <a:pt x="9135" y="7998"/>
                  </a:lnTo>
                  <a:lnTo>
                    <a:pt x="9191" y="7364"/>
                  </a:lnTo>
                  <a:lnTo>
                    <a:pt x="9210" y="7066"/>
                  </a:lnTo>
                  <a:lnTo>
                    <a:pt x="9191" y="6768"/>
                  </a:lnTo>
                  <a:lnTo>
                    <a:pt x="9173" y="6507"/>
                  </a:lnTo>
                  <a:lnTo>
                    <a:pt x="9135" y="6264"/>
                  </a:lnTo>
                  <a:lnTo>
                    <a:pt x="9079" y="6040"/>
                  </a:lnTo>
                  <a:lnTo>
                    <a:pt x="8986" y="5873"/>
                  </a:lnTo>
                  <a:lnTo>
                    <a:pt x="8912" y="5779"/>
                  </a:lnTo>
                  <a:lnTo>
                    <a:pt x="8818" y="5705"/>
                  </a:lnTo>
                  <a:lnTo>
                    <a:pt x="8725" y="5668"/>
                  </a:lnTo>
                  <a:lnTo>
                    <a:pt x="8632" y="5630"/>
                  </a:lnTo>
                  <a:lnTo>
                    <a:pt x="8501" y="5649"/>
                  </a:lnTo>
                  <a:lnTo>
                    <a:pt x="8390" y="5686"/>
                  </a:lnTo>
                  <a:lnTo>
                    <a:pt x="8278" y="5742"/>
                  </a:lnTo>
                  <a:lnTo>
                    <a:pt x="8166" y="5854"/>
                  </a:lnTo>
                  <a:lnTo>
                    <a:pt x="8054" y="5966"/>
                  </a:lnTo>
                  <a:lnTo>
                    <a:pt x="7942" y="6115"/>
                  </a:lnTo>
                  <a:lnTo>
                    <a:pt x="7849" y="6283"/>
                  </a:lnTo>
                  <a:lnTo>
                    <a:pt x="7756" y="6469"/>
                  </a:lnTo>
                  <a:lnTo>
                    <a:pt x="7569" y="6842"/>
                  </a:lnTo>
                  <a:lnTo>
                    <a:pt x="7401" y="7252"/>
                  </a:lnTo>
                  <a:lnTo>
                    <a:pt x="7252" y="7662"/>
                  </a:lnTo>
                  <a:lnTo>
                    <a:pt x="7140" y="8017"/>
                  </a:lnTo>
                  <a:lnTo>
                    <a:pt x="7010" y="6339"/>
                  </a:lnTo>
                  <a:lnTo>
                    <a:pt x="6917" y="5313"/>
                  </a:lnTo>
                  <a:lnTo>
                    <a:pt x="6786" y="4251"/>
                  </a:lnTo>
                  <a:lnTo>
                    <a:pt x="6656" y="3263"/>
                  </a:lnTo>
                  <a:lnTo>
                    <a:pt x="6562" y="2797"/>
                  </a:lnTo>
                  <a:lnTo>
                    <a:pt x="6488" y="2386"/>
                  </a:lnTo>
                  <a:lnTo>
                    <a:pt x="6395" y="2051"/>
                  </a:lnTo>
                  <a:lnTo>
                    <a:pt x="6301" y="1753"/>
                  </a:lnTo>
                  <a:lnTo>
                    <a:pt x="6190" y="1547"/>
                  </a:lnTo>
                  <a:lnTo>
                    <a:pt x="6134" y="1473"/>
                  </a:lnTo>
                  <a:lnTo>
                    <a:pt x="6078" y="1417"/>
                  </a:lnTo>
                  <a:lnTo>
                    <a:pt x="6022" y="1380"/>
                  </a:lnTo>
                  <a:lnTo>
                    <a:pt x="5985" y="1361"/>
                  </a:lnTo>
                  <a:lnTo>
                    <a:pt x="5891" y="1361"/>
                  </a:lnTo>
                  <a:lnTo>
                    <a:pt x="5817" y="1417"/>
                  </a:lnTo>
                  <a:lnTo>
                    <a:pt x="5724" y="1492"/>
                  </a:lnTo>
                  <a:lnTo>
                    <a:pt x="5649" y="1585"/>
                  </a:lnTo>
                  <a:lnTo>
                    <a:pt x="5593" y="1715"/>
                  </a:lnTo>
                  <a:lnTo>
                    <a:pt x="5537" y="1883"/>
                  </a:lnTo>
                  <a:lnTo>
                    <a:pt x="5500" y="2051"/>
                  </a:lnTo>
                  <a:lnTo>
                    <a:pt x="5425" y="2480"/>
                  </a:lnTo>
                  <a:lnTo>
                    <a:pt x="5369" y="2964"/>
                  </a:lnTo>
                  <a:lnTo>
                    <a:pt x="5351" y="3468"/>
                  </a:lnTo>
                  <a:lnTo>
                    <a:pt x="5332" y="4008"/>
                  </a:lnTo>
                  <a:lnTo>
                    <a:pt x="5332" y="4530"/>
                  </a:lnTo>
                  <a:lnTo>
                    <a:pt x="5202" y="3822"/>
                  </a:lnTo>
                  <a:lnTo>
                    <a:pt x="5052" y="3076"/>
                  </a:lnTo>
                  <a:lnTo>
                    <a:pt x="4829" y="2125"/>
                  </a:lnTo>
                  <a:lnTo>
                    <a:pt x="4624" y="1398"/>
                  </a:lnTo>
                  <a:lnTo>
                    <a:pt x="4437" y="839"/>
                  </a:lnTo>
                  <a:lnTo>
                    <a:pt x="4344" y="634"/>
                  </a:lnTo>
                  <a:lnTo>
                    <a:pt x="4269" y="466"/>
                  </a:lnTo>
                  <a:lnTo>
                    <a:pt x="4195" y="317"/>
                  </a:lnTo>
                  <a:lnTo>
                    <a:pt x="4102" y="205"/>
                  </a:lnTo>
                  <a:lnTo>
                    <a:pt x="4046" y="131"/>
                  </a:lnTo>
                  <a:lnTo>
                    <a:pt x="3971" y="56"/>
                  </a:lnTo>
                  <a:lnTo>
                    <a:pt x="3897" y="19"/>
                  </a:lnTo>
                  <a:lnTo>
                    <a:pt x="38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45"/>
            <p:cNvSpPr/>
            <p:nvPr/>
          </p:nvSpPr>
          <p:spPr>
            <a:xfrm>
              <a:off x="3614450" y="3654475"/>
              <a:ext cx="159425" cy="98375"/>
            </a:xfrm>
            <a:custGeom>
              <a:avLst/>
              <a:gdLst/>
              <a:ahLst/>
              <a:cxnLst/>
              <a:rect l="l" t="t" r="r" b="b"/>
              <a:pathLst>
                <a:path w="6377" h="3935" extrusionOk="0">
                  <a:moveTo>
                    <a:pt x="5967" y="1"/>
                  </a:moveTo>
                  <a:lnTo>
                    <a:pt x="1" y="598"/>
                  </a:lnTo>
                  <a:lnTo>
                    <a:pt x="914" y="3935"/>
                  </a:lnTo>
                  <a:lnTo>
                    <a:pt x="6377" y="3003"/>
                  </a:lnTo>
                  <a:lnTo>
                    <a:pt x="59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45"/>
            <p:cNvSpPr/>
            <p:nvPr/>
          </p:nvSpPr>
          <p:spPr>
            <a:xfrm>
              <a:off x="3612125" y="3652150"/>
              <a:ext cx="164075" cy="103500"/>
            </a:xfrm>
            <a:custGeom>
              <a:avLst/>
              <a:gdLst/>
              <a:ahLst/>
              <a:cxnLst/>
              <a:rect l="l" t="t" r="r" b="b"/>
              <a:pathLst>
                <a:path w="6563" h="4140" extrusionOk="0">
                  <a:moveTo>
                    <a:pt x="5966" y="206"/>
                  </a:moveTo>
                  <a:lnTo>
                    <a:pt x="6358" y="3021"/>
                  </a:lnTo>
                  <a:lnTo>
                    <a:pt x="1082" y="3916"/>
                  </a:lnTo>
                  <a:lnTo>
                    <a:pt x="224" y="765"/>
                  </a:lnTo>
                  <a:lnTo>
                    <a:pt x="5966" y="206"/>
                  </a:lnTo>
                  <a:close/>
                  <a:moveTo>
                    <a:pt x="6041" y="1"/>
                  </a:moveTo>
                  <a:lnTo>
                    <a:pt x="94" y="597"/>
                  </a:lnTo>
                  <a:lnTo>
                    <a:pt x="56" y="597"/>
                  </a:lnTo>
                  <a:lnTo>
                    <a:pt x="19" y="635"/>
                  </a:lnTo>
                  <a:lnTo>
                    <a:pt x="0" y="672"/>
                  </a:lnTo>
                  <a:lnTo>
                    <a:pt x="0" y="709"/>
                  </a:lnTo>
                  <a:lnTo>
                    <a:pt x="914" y="4065"/>
                  </a:lnTo>
                  <a:lnTo>
                    <a:pt x="951" y="4102"/>
                  </a:lnTo>
                  <a:lnTo>
                    <a:pt x="1007" y="4140"/>
                  </a:lnTo>
                  <a:lnTo>
                    <a:pt x="1026" y="4121"/>
                  </a:lnTo>
                  <a:lnTo>
                    <a:pt x="6488" y="3189"/>
                  </a:lnTo>
                  <a:lnTo>
                    <a:pt x="6526" y="3170"/>
                  </a:lnTo>
                  <a:lnTo>
                    <a:pt x="6544" y="3151"/>
                  </a:lnTo>
                  <a:lnTo>
                    <a:pt x="6563" y="3114"/>
                  </a:lnTo>
                  <a:lnTo>
                    <a:pt x="6563" y="3077"/>
                  </a:lnTo>
                  <a:lnTo>
                    <a:pt x="6153" y="94"/>
                  </a:lnTo>
                  <a:lnTo>
                    <a:pt x="6153" y="57"/>
                  </a:lnTo>
                  <a:lnTo>
                    <a:pt x="6115" y="19"/>
                  </a:lnTo>
                  <a:lnTo>
                    <a:pt x="607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45"/>
            <p:cNvSpPr/>
            <p:nvPr/>
          </p:nvSpPr>
          <p:spPr>
            <a:xfrm>
              <a:off x="3612600" y="3570125"/>
              <a:ext cx="1058475" cy="1830800"/>
            </a:xfrm>
            <a:custGeom>
              <a:avLst/>
              <a:gdLst/>
              <a:ahLst/>
              <a:cxnLst/>
              <a:rect l="l" t="t" r="r" b="b"/>
              <a:pathLst>
                <a:path w="42339" h="73232" extrusionOk="0">
                  <a:moveTo>
                    <a:pt x="21104" y="1"/>
                  </a:moveTo>
                  <a:lnTo>
                    <a:pt x="8818" y="13125"/>
                  </a:lnTo>
                  <a:lnTo>
                    <a:pt x="6563" y="4307"/>
                  </a:lnTo>
                  <a:lnTo>
                    <a:pt x="0" y="4922"/>
                  </a:lnTo>
                  <a:lnTo>
                    <a:pt x="131" y="5631"/>
                  </a:lnTo>
                  <a:lnTo>
                    <a:pt x="503" y="7514"/>
                  </a:lnTo>
                  <a:lnTo>
                    <a:pt x="1081" y="10180"/>
                  </a:lnTo>
                  <a:lnTo>
                    <a:pt x="1417" y="11690"/>
                  </a:lnTo>
                  <a:lnTo>
                    <a:pt x="1790" y="13275"/>
                  </a:lnTo>
                  <a:lnTo>
                    <a:pt x="2163" y="14841"/>
                  </a:lnTo>
                  <a:lnTo>
                    <a:pt x="2554" y="16388"/>
                  </a:lnTo>
                  <a:lnTo>
                    <a:pt x="2964" y="17861"/>
                  </a:lnTo>
                  <a:lnTo>
                    <a:pt x="3356" y="19184"/>
                  </a:lnTo>
                  <a:lnTo>
                    <a:pt x="3561" y="19781"/>
                  </a:lnTo>
                  <a:lnTo>
                    <a:pt x="3766" y="20340"/>
                  </a:lnTo>
                  <a:lnTo>
                    <a:pt x="3952" y="20825"/>
                  </a:lnTo>
                  <a:lnTo>
                    <a:pt x="4139" y="21254"/>
                  </a:lnTo>
                  <a:lnTo>
                    <a:pt x="4307" y="21627"/>
                  </a:lnTo>
                  <a:lnTo>
                    <a:pt x="4493" y="21925"/>
                  </a:lnTo>
                  <a:lnTo>
                    <a:pt x="4568" y="22037"/>
                  </a:lnTo>
                  <a:lnTo>
                    <a:pt x="4661" y="22130"/>
                  </a:lnTo>
                  <a:lnTo>
                    <a:pt x="4735" y="22205"/>
                  </a:lnTo>
                  <a:lnTo>
                    <a:pt x="4810" y="22261"/>
                  </a:lnTo>
                  <a:lnTo>
                    <a:pt x="4903" y="22298"/>
                  </a:lnTo>
                  <a:lnTo>
                    <a:pt x="4996" y="22316"/>
                  </a:lnTo>
                  <a:lnTo>
                    <a:pt x="5239" y="22316"/>
                  </a:lnTo>
                  <a:lnTo>
                    <a:pt x="5519" y="22261"/>
                  </a:lnTo>
                  <a:lnTo>
                    <a:pt x="5854" y="22167"/>
                  </a:lnTo>
                  <a:lnTo>
                    <a:pt x="6208" y="22018"/>
                  </a:lnTo>
                  <a:lnTo>
                    <a:pt x="6618" y="21832"/>
                  </a:lnTo>
                  <a:lnTo>
                    <a:pt x="7066" y="21627"/>
                  </a:lnTo>
                  <a:lnTo>
                    <a:pt x="7532" y="21366"/>
                  </a:lnTo>
                  <a:lnTo>
                    <a:pt x="8035" y="21086"/>
                  </a:lnTo>
                  <a:lnTo>
                    <a:pt x="8539" y="20788"/>
                  </a:lnTo>
                  <a:lnTo>
                    <a:pt x="9620" y="20117"/>
                  </a:lnTo>
                  <a:lnTo>
                    <a:pt x="10757" y="19371"/>
                  </a:lnTo>
                  <a:lnTo>
                    <a:pt x="11894" y="18588"/>
                  </a:lnTo>
                  <a:lnTo>
                    <a:pt x="13013" y="17805"/>
                  </a:lnTo>
                  <a:lnTo>
                    <a:pt x="14076" y="17022"/>
                  </a:lnTo>
                  <a:lnTo>
                    <a:pt x="15940" y="15642"/>
                  </a:lnTo>
                  <a:lnTo>
                    <a:pt x="17245" y="14654"/>
                  </a:lnTo>
                  <a:lnTo>
                    <a:pt x="17730" y="14281"/>
                  </a:lnTo>
                  <a:lnTo>
                    <a:pt x="17469" y="15624"/>
                  </a:lnTo>
                  <a:lnTo>
                    <a:pt x="17170" y="17227"/>
                  </a:lnTo>
                  <a:lnTo>
                    <a:pt x="16816" y="19408"/>
                  </a:lnTo>
                  <a:lnTo>
                    <a:pt x="16406" y="22093"/>
                  </a:lnTo>
                  <a:lnTo>
                    <a:pt x="16182" y="23622"/>
                  </a:lnTo>
                  <a:lnTo>
                    <a:pt x="15977" y="25262"/>
                  </a:lnTo>
                  <a:lnTo>
                    <a:pt x="15754" y="26996"/>
                  </a:lnTo>
                  <a:lnTo>
                    <a:pt x="15549" y="28842"/>
                  </a:lnTo>
                  <a:lnTo>
                    <a:pt x="15325" y="30781"/>
                  </a:lnTo>
                  <a:lnTo>
                    <a:pt x="15138" y="32794"/>
                  </a:lnTo>
                  <a:lnTo>
                    <a:pt x="14952" y="34901"/>
                  </a:lnTo>
                  <a:lnTo>
                    <a:pt x="14784" y="37101"/>
                  </a:lnTo>
                  <a:lnTo>
                    <a:pt x="14635" y="39338"/>
                  </a:lnTo>
                  <a:lnTo>
                    <a:pt x="14505" y="41668"/>
                  </a:lnTo>
                  <a:lnTo>
                    <a:pt x="14411" y="44036"/>
                  </a:lnTo>
                  <a:lnTo>
                    <a:pt x="14337" y="46478"/>
                  </a:lnTo>
                  <a:lnTo>
                    <a:pt x="14299" y="48958"/>
                  </a:lnTo>
                  <a:lnTo>
                    <a:pt x="14299" y="51475"/>
                  </a:lnTo>
                  <a:lnTo>
                    <a:pt x="14318" y="54029"/>
                  </a:lnTo>
                  <a:lnTo>
                    <a:pt x="14393" y="56601"/>
                  </a:lnTo>
                  <a:lnTo>
                    <a:pt x="14449" y="57906"/>
                  </a:lnTo>
                  <a:lnTo>
                    <a:pt x="14523" y="59211"/>
                  </a:lnTo>
                  <a:lnTo>
                    <a:pt x="14598" y="60535"/>
                  </a:lnTo>
                  <a:lnTo>
                    <a:pt x="14691" y="61840"/>
                  </a:lnTo>
                  <a:lnTo>
                    <a:pt x="14784" y="63164"/>
                  </a:lnTo>
                  <a:lnTo>
                    <a:pt x="14896" y="64487"/>
                  </a:lnTo>
                  <a:lnTo>
                    <a:pt x="15027" y="65811"/>
                  </a:lnTo>
                  <a:lnTo>
                    <a:pt x="15176" y="67135"/>
                  </a:lnTo>
                  <a:lnTo>
                    <a:pt x="15325" y="68458"/>
                  </a:lnTo>
                  <a:lnTo>
                    <a:pt x="15493" y="69764"/>
                  </a:lnTo>
                  <a:lnTo>
                    <a:pt x="15679" y="71087"/>
                  </a:lnTo>
                  <a:lnTo>
                    <a:pt x="15884" y="72411"/>
                  </a:lnTo>
                  <a:lnTo>
                    <a:pt x="22241" y="73231"/>
                  </a:lnTo>
                  <a:lnTo>
                    <a:pt x="24479" y="38965"/>
                  </a:lnTo>
                  <a:lnTo>
                    <a:pt x="34639" y="73231"/>
                  </a:lnTo>
                  <a:lnTo>
                    <a:pt x="42115" y="72430"/>
                  </a:lnTo>
                  <a:lnTo>
                    <a:pt x="33185" y="36634"/>
                  </a:lnTo>
                  <a:lnTo>
                    <a:pt x="42339" y="4866"/>
                  </a:lnTo>
                  <a:lnTo>
                    <a:pt x="38778" y="2983"/>
                  </a:lnTo>
                  <a:lnTo>
                    <a:pt x="28095" y="19501"/>
                  </a:lnTo>
                  <a:lnTo>
                    <a:pt x="27592" y="262"/>
                  </a:lnTo>
                  <a:lnTo>
                    <a:pt x="2110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45"/>
            <p:cNvSpPr/>
            <p:nvPr/>
          </p:nvSpPr>
          <p:spPr>
            <a:xfrm>
              <a:off x="3852625" y="5382250"/>
              <a:ext cx="305775" cy="86725"/>
            </a:xfrm>
            <a:custGeom>
              <a:avLst/>
              <a:gdLst/>
              <a:ahLst/>
              <a:cxnLst/>
              <a:rect l="l" t="t" r="r" b="b"/>
              <a:pathLst>
                <a:path w="12231" h="3469" extrusionOk="0">
                  <a:moveTo>
                    <a:pt x="6842" y="0"/>
                  </a:moveTo>
                  <a:lnTo>
                    <a:pt x="0" y="3468"/>
                  </a:lnTo>
                  <a:lnTo>
                    <a:pt x="7569" y="3468"/>
                  </a:lnTo>
                  <a:lnTo>
                    <a:pt x="10944" y="2816"/>
                  </a:lnTo>
                  <a:lnTo>
                    <a:pt x="10944" y="3468"/>
                  </a:lnTo>
                  <a:lnTo>
                    <a:pt x="12230" y="3468"/>
                  </a:lnTo>
                  <a:lnTo>
                    <a:pt x="12230" y="690"/>
                  </a:lnTo>
                  <a:lnTo>
                    <a:pt x="68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45"/>
            <p:cNvSpPr/>
            <p:nvPr/>
          </p:nvSpPr>
          <p:spPr>
            <a:xfrm>
              <a:off x="4587175" y="3691775"/>
              <a:ext cx="177125" cy="563525"/>
            </a:xfrm>
            <a:custGeom>
              <a:avLst/>
              <a:gdLst/>
              <a:ahLst/>
              <a:cxnLst/>
              <a:rect l="l" t="t" r="r" b="b"/>
              <a:pathLst>
                <a:path w="7085" h="22541" extrusionOk="0">
                  <a:moveTo>
                    <a:pt x="3356" y="0"/>
                  </a:moveTo>
                  <a:lnTo>
                    <a:pt x="0" y="11652"/>
                  </a:lnTo>
                  <a:lnTo>
                    <a:pt x="3990" y="22540"/>
                  </a:lnTo>
                  <a:lnTo>
                    <a:pt x="4325" y="22484"/>
                  </a:lnTo>
                  <a:lnTo>
                    <a:pt x="4624" y="22391"/>
                  </a:lnTo>
                  <a:lnTo>
                    <a:pt x="4922" y="22279"/>
                  </a:lnTo>
                  <a:lnTo>
                    <a:pt x="5183" y="22130"/>
                  </a:lnTo>
                  <a:lnTo>
                    <a:pt x="5444" y="21962"/>
                  </a:lnTo>
                  <a:lnTo>
                    <a:pt x="5668" y="21757"/>
                  </a:lnTo>
                  <a:lnTo>
                    <a:pt x="5873" y="21533"/>
                  </a:lnTo>
                  <a:lnTo>
                    <a:pt x="6059" y="21291"/>
                  </a:lnTo>
                  <a:lnTo>
                    <a:pt x="6246" y="21030"/>
                  </a:lnTo>
                  <a:lnTo>
                    <a:pt x="6395" y="20732"/>
                  </a:lnTo>
                  <a:lnTo>
                    <a:pt x="6525" y="20415"/>
                  </a:lnTo>
                  <a:lnTo>
                    <a:pt x="6656" y="20098"/>
                  </a:lnTo>
                  <a:lnTo>
                    <a:pt x="6768" y="19744"/>
                  </a:lnTo>
                  <a:lnTo>
                    <a:pt x="6842" y="19371"/>
                  </a:lnTo>
                  <a:lnTo>
                    <a:pt x="6917" y="18998"/>
                  </a:lnTo>
                  <a:lnTo>
                    <a:pt x="6991" y="18606"/>
                  </a:lnTo>
                  <a:lnTo>
                    <a:pt x="7029" y="18196"/>
                  </a:lnTo>
                  <a:lnTo>
                    <a:pt x="7066" y="17767"/>
                  </a:lnTo>
                  <a:lnTo>
                    <a:pt x="7084" y="17320"/>
                  </a:lnTo>
                  <a:lnTo>
                    <a:pt x="7084" y="16873"/>
                  </a:lnTo>
                  <a:lnTo>
                    <a:pt x="7084" y="16406"/>
                  </a:lnTo>
                  <a:lnTo>
                    <a:pt x="7066" y="15940"/>
                  </a:lnTo>
                  <a:lnTo>
                    <a:pt x="7010" y="14971"/>
                  </a:lnTo>
                  <a:lnTo>
                    <a:pt x="6917" y="13983"/>
                  </a:lnTo>
                  <a:lnTo>
                    <a:pt x="6768" y="12957"/>
                  </a:lnTo>
                  <a:lnTo>
                    <a:pt x="6618" y="11932"/>
                  </a:lnTo>
                  <a:lnTo>
                    <a:pt x="6413" y="10888"/>
                  </a:lnTo>
                  <a:lnTo>
                    <a:pt x="6208" y="9863"/>
                  </a:lnTo>
                  <a:lnTo>
                    <a:pt x="5985" y="8837"/>
                  </a:lnTo>
                  <a:lnTo>
                    <a:pt x="5742" y="7849"/>
                  </a:lnTo>
                  <a:lnTo>
                    <a:pt x="5481" y="6861"/>
                  </a:lnTo>
                  <a:lnTo>
                    <a:pt x="5239" y="5929"/>
                  </a:lnTo>
                  <a:lnTo>
                    <a:pt x="4978" y="5034"/>
                  </a:lnTo>
                  <a:lnTo>
                    <a:pt x="4474" y="3375"/>
                  </a:lnTo>
                  <a:lnTo>
                    <a:pt x="4046" y="1995"/>
                  </a:lnTo>
                  <a:lnTo>
                    <a:pt x="3673" y="93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45"/>
            <p:cNvSpPr/>
            <p:nvPr/>
          </p:nvSpPr>
          <p:spPr>
            <a:xfrm>
              <a:off x="4178875" y="3573850"/>
              <a:ext cx="407375" cy="486150"/>
            </a:xfrm>
            <a:custGeom>
              <a:avLst/>
              <a:gdLst/>
              <a:ahLst/>
              <a:cxnLst/>
              <a:rect l="l" t="t" r="r" b="b"/>
              <a:pathLst>
                <a:path w="16295" h="19446" extrusionOk="0">
                  <a:moveTo>
                    <a:pt x="4922" y="1"/>
                  </a:moveTo>
                  <a:lnTo>
                    <a:pt x="4885" y="19"/>
                  </a:lnTo>
                  <a:lnTo>
                    <a:pt x="4866" y="38"/>
                  </a:lnTo>
                  <a:lnTo>
                    <a:pt x="19" y="6563"/>
                  </a:lnTo>
                  <a:lnTo>
                    <a:pt x="1" y="6600"/>
                  </a:lnTo>
                  <a:lnTo>
                    <a:pt x="1" y="6638"/>
                  </a:lnTo>
                  <a:lnTo>
                    <a:pt x="19" y="6656"/>
                  </a:lnTo>
                  <a:lnTo>
                    <a:pt x="38" y="6694"/>
                  </a:lnTo>
                  <a:lnTo>
                    <a:pt x="4009" y="10553"/>
                  </a:lnTo>
                  <a:lnTo>
                    <a:pt x="728" y="12548"/>
                  </a:lnTo>
                  <a:lnTo>
                    <a:pt x="690" y="12585"/>
                  </a:lnTo>
                  <a:lnTo>
                    <a:pt x="672" y="12622"/>
                  </a:lnTo>
                  <a:lnTo>
                    <a:pt x="672" y="12659"/>
                  </a:lnTo>
                  <a:lnTo>
                    <a:pt x="690" y="12697"/>
                  </a:lnTo>
                  <a:lnTo>
                    <a:pt x="5370" y="19408"/>
                  </a:lnTo>
                  <a:lnTo>
                    <a:pt x="5407" y="19427"/>
                  </a:lnTo>
                  <a:lnTo>
                    <a:pt x="5444" y="19446"/>
                  </a:lnTo>
                  <a:lnTo>
                    <a:pt x="5482" y="19427"/>
                  </a:lnTo>
                  <a:lnTo>
                    <a:pt x="13219" y="15419"/>
                  </a:lnTo>
                  <a:lnTo>
                    <a:pt x="13256" y="15400"/>
                  </a:lnTo>
                  <a:lnTo>
                    <a:pt x="13275" y="15363"/>
                  </a:lnTo>
                  <a:lnTo>
                    <a:pt x="13275" y="15307"/>
                  </a:lnTo>
                  <a:lnTo>
                    <a:pt x="13256" y="15269"/>
                  </a:lnTo>
                  <a:lnTo>
                    <a:pt x="11037" y="12454"/>
                  </a:lnTo>
                  <a:lnTo>
                    <a:pt x="16220" y="10441"/>
                  </a:lnTo>
                  <a:lnTo>
                    <a:pt x="16276" y="10404"/>
                  </a:lnTo>
                  <a:lnTo>
                    <a:pt x="16295" y="10348"/>
                  </a:lnTo>
                  <a:lnTo>
                    <a:pt x="16220" y="2834"/>
                  </a:lnTo>
                  <a:lnTo>
                    <a:pt x="16220" y="2797"/>
                  </a:lnTo>
                  <a:lnTo>
                    <a:pt x="16202" y="2760"/>
                  </a:lnTo>
                  <a:lnTo>
                    <a:pt x="16164" y="2741"/>
                  </a:lnTo>
                  <a:lnTo>
                    <a:pt x="16127" y="2723"/>
                  </a:lnTo>
                  <a:lnTo>
                    <a:pt x="16090" y="2741"/>
                  </a:lnTo>
                  <a:lnTo>
                    <a:pt x="16071" y="2760"/>
                  </a:lnTo>
                  <a:lnTo>
                    <a:pt x="16034" y="2797"/>
                  </a:lnTo>
                  <a:lnTo>
                    <a:pt x="16034" y="2834"/>
                  </a:lnTo>
                  <a:lnTo>
                    <a:pt x="16090" y="10273"/>
                  </a:lnTo>
                  <a:lnTo>
                    <a:pt x="10832" y="12324"/>
                  </a:lnTo>
                  <a:lnTo>
                    <a:pt x="10795" y="12342"/>
                  </a:lnTo>
                  <a:lnTo>
                    <a:pt x="10776" y="12380"/>
                  </a:lnTo>
                  <a:lnTo>
                    <a:pt x="10776" y="12436"/>
                  </a:lnTo>
                  <a:lnTo>
                    <a:pt x="10795" y="12473"/>
                  </a:lnTo>
                  <a:lnTo>
                    <a:pt x="13014" y="15307"/>
                  </a:lnTo>
                  <a:lnTo>
                    <a:pt x="5482" y="19222"/>
                  </a:lnTo>
                  <a:lnTo>
                    <a:pt x="914" y="12659"/>
                  </a:lnTo>
                  <a:lnTo>
                    <a:pt x="4214" y="10646"/>
                  </a:lnTo>
                  <a:lnTo>
                    <a:pt x="4251" y="10627"/>
                  </a:lnTo>
                  <a:lnTo>
                    <a:pt x="4270" y="10571"/>
                  </a:lnTo>
                  <a:lnTo>
                    <a:pt x="4270" y="10534"/>
                  </a:lnTo>
                  <a:lnTo>
                    <a:pt x="4233" y="10497"/>
                  </a:lnTo>
                  <a:lnTo>
                    <a:pt x="224" y="6619"/>
                  </a:lnTo>
                  <a:lnTo>
                    <a:pt x="5016" y="168"/>
                  </a:lnTo>
                  <a:lnTo>
                    <a:pt x="5034" y="131"/>
                  </a:lnTo>
                  <a:lnTo>
                    <a:pt x="5034" y="94"/>
                  </a:lnTo>
                  <a:lnTo>
                    <a:pt x="5016" y="57"/>
                  </a:lnTo>
                  <a:lnTo>
                    <a:pt x="4997" y="19"/>
                  </a:lnTo>
                  <a:lnTo>
                    <a:pt x="49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45"/>
            <p:cNvSpPr/>
            <p:nvPr/>
          </p:nvSpPr>
          <p:spPr>
            <a:xfrm>
              <a:off x="3983125" y="4449150"/>
              <a:ext cx="461450" cy="84400"/>
            </a:xfrm>
            <a:custGeom>
              <a:avLst/>
              <a:gdLst/>
              <a:ahLst/>
              <a:cxnLst/>
              <a:rect l="l" t="t" r="r" b="b"/>
              <a:pathLst>
                <a:path w="18458" h="3376" extrusionOk="0">
                  <a:moveTo>
                    <a:pt x="56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75" y="187"/>
                  </a:lnTo>
                  <a:lnTo>
                    <a:pt x="8409" y="3375"/>
                  </a:lnTo>
                  <a:lnTo>
                    <a:pt x="8502" y="3375"/>
                  </a:lnTo>
                  <a:lnTo>
                    <a:pt x="8520" y="3319"/>
                  </a:lnTo>
                  <a:lnTo>
                    <a:pt x="9658" y="914"/>
                  </a:lnTo>
                  <a:lnTo>
                    <a:pt x="10702" y="3319"/>
                  </a:lnTo>
                  <a:lnTo>
                    <a:pt x="10720" y="3356"/>
                  </a:lnTo>
                  <a:lnTo>
                    <a:pt x="10758" y="3375"/>
                  </a:lnTo>
                  <a:lnTo>
                    <a:pt x="10814" y="3375"/>
                  </a:lnTo>
                  <a:lnTo>
                    <a:pt x="18383" y="1567"/>
                  </a:lnTo>
                  <a:lnTo>
                    <a:pt x="18420" y="1548"/>
                  </a:lnTo>
                  <a:lnTo>
                    <a:pt x="18439" y="1529"/>
                  </a:lnTo>
                  <a:lnTo>
                    <a:pt x="18457" y="1492"/>
                  </a:lnTo>
                  <a:lnTo>
                    <a:pt x="18457" y="1455"/>
                  </a:lnTo>
                  <a:lnTo>
                    <a:pt x="18439" y="1418"/>
                  </a:lnTo>
                  <a:lnTo>
                    <a:pt x="18420" y="1399"/>
                  </a:lnTo>
                  <a:lnTo>
                    <a:pt x="18383" y="1380"/>
                  </a:lnTo>
                  <a:lnTo>
                    <a:pt x="18345" y="1380"/>
                  </a:lnTo>
                  <a:lnTo>
                    <a:pt x="10851" y="3170"/>
                  </a:lnTo>
                  <a:lnTo>
                    <a:pt x="9751" y="635"/>
                  </a:lnTo>
                  <a:lnTo>
                    <a:pt x="9714" y="597"/>
                  </a:lnTo>
                  <a:lnTo>
                    <a:pt x="9658" y="579"/>
                  </a:lnTo>
                  <a:lnTo>
                    <a:pt x="9602" y="597"/>
                  </a:lnTo>
                  <a:lnTo>
                    <a:pt x="9564" y="635"/>
                  </a:lnTo>
                  <a:lnTo>
                    <a:pt x="8390" y="317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45"/>
            <p:cNvSpPr/>
            <p:nvPr/>
          </p:nvSpPr>
          <p:spPr>
            <a:xfrm>
              <a:off x="4222225" y="4054850"/>
              <a:ext cx="95100" cy="413900"/>
            </a:xfrm>
            <a:custGeom>
              <a:avLst/>
              <a:gdLst/>
              <a:ahLst/>
              <a:cxnLst/>
              <a:rect l="l" t="t" r="r" b="b"/>
              <a:pathLst>
                <a:path w="3804" h="16556" extrusionOk="0">
                  <a:moveTo>
                    <a:pt x="3692" y="0"/>
                  </a:moveTo>
                  <a:lnTo>
                    <a:pt x="3654" y="19"/>
                  </a:lnTo>
                  <a:lnTo>
                    <a:pt x="3636" y="56"/>
                  </a:lnTo>
                  <a:lnTo>
                    <a:pt x="3617" y="75"/>
                  </a:lnTo>
                  <a:lnTo>
                    <a:pt x="0" y="16425"/>
                  </a:lnTo>
                  <a:lnTo>
                    <a:pt x="0" y="16462"/>
                  </a:lnTo>
                  <a:lnTo>
                    <a:pt x="0" y="16500"/>
                  </a:lnTo>
                  <a:lnTo>
                    <a:pt x="38" y="16537"/>
                  </a:lnTo>
                  <a:lnTo>
                    <a:pt x="75" y="16556"/>
                  </a:lnTo>
                  <a:lnTo>
                    <a:pt x="94" y="16556"/>
                  </a:lnTo>
                  <a:lnTo>
                    <a:pt x="150" y="16518"/>
                  </a:lnTo>
                  <a:lnTo>
                    <a:pt x="168" y="16500"/>
                  </a:lnTo>
                  <a:lnTo>
                    <a:pt x="187" y="16481"/>
                  </a:lnTo>
                  <a:lnTo>
                    <a:pt x="3804" y="131"/>
                  </a:lnTo>
                  <a:lnTo>
                    <a:pt x="3804" y="94"/>
                  </a:lnTo>
                  <a:lnTo>
                    <a:pt x="3785" y="56"/>
                  </a:lnTo>
                  <a:lnTo>
                    <a:pt x="3766" y="1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45"/>
            <p:cNvSpPr/>
            <p:nvPr/>
          </p:nvSpPr>
          <p:spPr>
            <a:xfrm>
              <a:off x="4053500" y="3799425"/>
              <a:ext cx="31725" cy="130075"/>
            </a:xfrm>
            <a:custGeom>
              <a:avLst/>
              <a:gdLst/>
              <a:ahLst/>
              <a:cxnLst/>
              <a:rect l="l" t="t" r="r" b="b"/>
              <a:pathLst>
                <a:path w="1269" h="5203" extrusionOk="0">
                  <a:moveTo>
                    <a:pt x="1156" y="1"/>
                  </a:moveTo>
                  <a:lnTo>
                    <a:pt x="1119" y="20"/>
                  </a:lnTo>
                  <a:lnTo>
                    <a:pt x="1101" y="38"/>
                  </a:lnTo>
                  <a:lnTo>
                    <a:pt x="1082" y="76"/>
                  </a:lnTo>
                  <a:lnTo>
                    <a:pt x="1" y="5091"/>
                  </a:lnTo>
                  <a:lnTo>
                    <a:pt x="1" y="5128"/>
                  </a:lnTo>
                  <a:lnTo>
                    <a:pt x="19" y="5165"/>
                  </a:lnTo>
                  <a:lnTo>
                    <a:pt x="38" y="5184"/>
                  </a:lnTo>
                  <a:lnTo>
                    <a:pt x="75" y="5202"/>
                  </a:lnTo>
                  <a:lnTo>
                    <a:pt x="94" y="5202"/>
                  </a:lnTo>
                  <a:lnTo>
                    <a:pt x="150" y="5184"/>
                  </a:lnTo>
                  <a:lnTo>
                    <a:pt x="168" y="5165"/>
                  </a:lnTo>
                  <a:lnTo>
                    <a:pt x="187" y="5128"/>
                  </a:lnTo>
                  <a:lnTo>
                    <a:pt x="1268" y="131"/>
                  </a:lnTo>
                  <a:lnTo>
                    <a:pt x="1268" y="76"/>
                  </a:lnTo>
                  <a:lnTo>
                    <a:pt x="1250" y="57"/>
                  </a:lnTo>
                  <a:lnTo>
                    <a:pt x="1231" y="20"/>
                  </a:lnTo>
                  <a:lnTo>
                    <a:pt x="119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45"/>
            <p:cNvSpPr/>
            <p:nvPr/>
          </p:nvSpPr>
          <p:spPr>
            <a:xfrm>
              <a:off x="4255775" y="405810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541" y="1"/>
                  </a:moveTo>
                  <a:lnTo>
                    <a:pt x="430" y="57"/>
                  </a:lnTo>
                  <a:lnTo>
                    <a:pt x="299" y="113"/>
                  </a:lnTo>
                  <a:lnTo>
                    <a:pt x="206" y="187"/>
                  </a:lnTo>
                  <a:lnTo>
                    <a:pt x="131" y="299"/>
                  </a:lnTo>
                  <a:lnTo>
                    <a:pt x="57" y="411"/>
                  </a:lnTo>
                  <a:lnTo>
                    <a:pt x="19" y="542"/>
                  </a:lnTo>
                  <a:lnTo>
                    <a:pt x="1" y="672"/>
                  </a:lnTo>
                  <a:lnTo>
                    <a:pt x="19" y="803"/>
                  </a:lnTo>
                  <a:lnTo>
                    <a:pt x="57" y="933"/>
                  </a:lnTo>
                  <a:lnTo>
                    <a:pt x="131" y="1045"/>
                  </a:lnTo>
                  <a:lnTo>
                    <a:pt x="206" y="1157"/>
                  </a:lnTo>
                  <a:lnTo>
                    <a:pt x="299" y="1231"/>
                  </a:lnTo>
                  <a:lnTo>
                    <a:pt x="430" y="1306"/>
                  </a:lnTo>
                  <a:lnTo>
                    <a:pt x="541" y="1343"/>
                  </a:lnTo>
                  <a:lnTo>
                    <a:pt x="691" y="1362"/>
                  </a:lnTo>
                  <a:lnTo>
                    <a:pt x="821" y="1343"/>
                  </a:lnTo>
                  <a:lnTo>
                    <a:pt x="952" y="1306"/>
                  </a:lnTo>
                  <a:lnTo>
                    <a:pt x="1063" y="1231"/>
                  </a:lnTo>
                  <a:lnTo>
                    <a:pt x="1157" y="1157"/>
                  </a:lnTo>
                  <a:lnTo>
                    <a:pt x="1250" y="1045"/>
                  </a:lnTo>
                  <a:lnTo>
                    <a:pt x="1306" y="933"/>
                  </a:lnTo>
                  <a:lnTo>
                    <a:pt x="1343" y="803"/>
                  </a:lnTo>
                  <a:lnTo>
                    <a:pt x="1362" y="672"/>
                  </a:lnTo>
                  <a:lnTo>
                    <a:pt x="1343" y="542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7" y="187"/>
                  </a:lnTo>
                  <a:lnTo>
                    <a:pt x="1063" y="113"/>
                  </a:lnTo>
                  <a:lnTo>
                    <a:pt x="952" y="57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45"/>
            <p:cNvSpPr/>
            <p:nvPr/>
          </p:nvSpPr>
          <p:spPr>
            <a:xfrm>
              <a:off x="4231075" y="41685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72" y="0"/>
                  </a:moveTo>
                  <a:lnTo>
                    <a:pt x="541" y="19"/>
                  </a:lnTo>
                  <a:lnTo>
                    <a:pt x="411" y="56"/>
                  </a:lnTo>
                  <a:lnTo>
                    <a:pt x="299" y="131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29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75"/>
                  </a:lnTo>
                  <a:lnTo>
                    <a:pt x="299" y="1250"/>
                  </a:lnTo>
                  <a:lnTo>
                    <a:pt x="411" y="1305"/>
                  </a:lnTo>
                  <a:lnTo>
                    <a:pt x="541" y="1343"/>
                  </a:lnTo>
                  <a:lnTo>
                    <a:pt x="672" y="1361"/>
                  </a:lnTo>
                  <a:lnTo>
                    <a:pt x="821" y="1343"/>
                  </a:lnTo>
                  <a:lnTo>
                    <a:pt x="933" y="1305"/>
                  </a:lnTo>
                  <a:lnTo>
                    <a:pt x="1063" y="1250"/>
                  </a:lnTo>
                  <a:lnTo>
                    <a:pt x="1157" y="1175"/>
                  </a:lnTo>
                  <a:lnTo>
                    <a:pt x="1231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29"/>
                  </a:lnTo>
                  <a:lnTo>
                    <a:pt x="1231" y="299"/>
                  </a:lnTo>
                  <a:lnTo>
                    <a:pt x="1157" y="206"/>
                  </a:lnTo>
                  <a:lnTo>
                    <a:pt x="1063" y="131"/>
                  </a:lnTo>
                  <a:lnTo>
                    <a:pt x="933" y="56"/>
                  </a:lnTo>
                  <a:lnTo>
                    <a:pt x="821" y="19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45"/>
            <p:cNvSpPr/>
            <p:nvPr/>
          </p:nvSpPr>
          <p:spPr>
            <a:xfrm>
              <a:off x="4208250" y="42757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0"/>
                  </a:moveTo>
                  <a:lnTo>
                    <a:pt x="541" y="19"/>
                  </a:lnTo>
                  <a:lnTo>
                    <a:pt x="410" y="56"/>
                  </a:lnTo>
                  <a:lnTo>
                    <a:pt x="298" y="112"/>
                  </a:lnTo>
                  <a:lnTo>
                    <a:pt x="205" y="205"/>
                  </a:lnTo>
                  <a:lnTo>
                    <a:pt x="112" y="299"/>
                  </a:lnTo>
                  <a:lnTo>
                    <a:pt x="56" y="411"/>
                  </a:lnTo>
                  <a:lnTo>
                    <a:pt x="19" y="541"/>
                  </a:lnTo>
                  <a:lnTo>
                    <a:pt x="0" y="690"/>
                  </a:lnTo>
                  <a:lnTo>
                    <a:pt x="19" y="821"/>
                  </a:lnTo>
                  <a:lnTo>
                    <a:pt x="56" y="951"/>
                  </a:lnTo>
                  <a:lnTo>
                    <a:pt x="112" y="1063"/>
                  </a:lnTo>
                  <a:lnTo>
                    <a:pt x="205" y="1156"/>
                  </a:lnTo>
                  <a:lnTo>
                    <a:pt x="298" y="1249"/>
                  </a:lnTo>
                  <a:lnTo>
                    <a:pt x="410" y="1305"/>
                  </a:lnTo>
                  <a:lnTo>
                    <a:pt x="541" y="1343"/>
                  </a:lnTo>
                  <a:lnTo>
                    <a:pt x="690" y="1361"/>
                  </a:lnTo>
                  <a:lnTo>
                    <a:pt x="820" y="1343"/>
                  </a:lnTo>
                  <a:lnTo>
                    <a:pt x="951" y="1305"/>
                  </a:lnTo>
                  <a:lnTo>
                    <a:pt x="1063" y="1249"/>
                  </a:lnTo>
                  <a:lnTo>
                    <a:pt x="1156" y="1156"/>
                  </a:lnTo>
                  <a:lnTo>
                    <a:pt x="1249" y="1063"/>
                  </a:lnTo>
                  <a:lnTo>
                    <a:pt x="1305" y="951"/>
                  </a:lnTo>
                  <a:lnTo>
                    <a:pt x="1342" y="821"/>
                  </a:lnTo>
                  <a:lnTo>
                    <a:pt x="1361" y="690"/>
                  </a:lnTo>
                  <a:lnTo>
                    <a:pt x="1342" y="541"/>
                  </a:lnTo>
                  <a:lnTo>
                    <a:pt x="1305" y="411"/>
                  </a:lnTo>
                  <a:lnTo>
                    <a:pt x="1249" y="299"/>
                  </a:lnTo>
                  <a:lnTo>
                    <a:pt x="1156" y="205"/>
                  </a:lnTo>
                  <a:lnTo>
                    <a:pt x="1063" y="112"/>
                  </a:lnTo>
                  <a:lnTo>
                    <a:pt x="951" y="56"/>
                  </a:lnTo>
                  <a:lnTo>
                    <a:pt x="820" y="19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45"/>
            <p:cNvSpPr/>
            <p:nvPr/>
          </p:nvSpPr>
          <p:spPr>
            <a:xfrm>
              <a:off x="4185400" y="439555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1"/>
                  </a:moveTo>
                  <a:lnTo>
                    <a:pt x="541" y="19"/>
                  </a:lnTo>
                  <a:lnTo>
                    <a:pt x="411" y="57"/>
                  </a:lnTo>
                  <a:lnTo>
                    <a:pt x="299" y="113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11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57"/>
                  </a:lnTo>
                  <a:lnTo>
                    <a:pt x="299" y="1250"/>
                  </a:lnTo>
                  <a:lnTo>
                    <a:pt x="411" y="1306"/>
                  </a:lnTo>
                  <a:lnTo>
                    <a:pt x="541" y="1343"/>
                  </a:lnTo>
                  <a:lnTo>
                    <a:pt x="690" y="1362"/>
                  </a:lnTo>
                  <a:lnTo>
                    <a:pt x="821" y="1343"/>
                  </a:lnTo>
                  <a:lnTo>
                    <a:pt x="951" y="1306"/>
                  </a:lnTo>
                  <a:lnTo>
                    <a:pt x="1063" y="1250"/>
                  </a:lnTo>
                  <a:lnTo>
                    <a:pt x="1156" y="1157"/>
                  </a:lnTo>
                  <a:lnTo>
                    <a:pt x="1250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6" y="206"/>
                  </a:lnTo>
                  <a:lnTo>
                    <a:pt x="1063" y="113"/>
                  </a:lnTo>
                  <a:lnTo>
                    <a:pt x="951" y="57"/>
                  </a:lnTo>
                  <a:lnTo>
                    <a:pt x="821" y="19"/>
                  </a:lnTo>
                  <a:lnTo>
                    <a:pt x="6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45"/>
            <p:cNvSpPr/>
            <p:nvPr/>
          </p:nvSpPr>
          <p:spPr>
            <a:xfrm>
              <a:off x="4584825" y="3889400"/>
              <a:ext cx="30800" cy="96025"/>
            </a:xfrm>
            <a:custGeom>
              <a:avLst/>
              <a:gdLst/>
              <a:ahLst/>
              <a:cxnLst/>
              <a:rect l="l" t="t" r="r" b="b"/>
              <a:pathLst>
                <a:path w="1232" h="3841" extrusionOk="0">
                  <a:moveTo>
                    <a:pt x="1119" y="0"/>
                  </a:moveTo>
                  <a:lnTo>
                    <a:pt x="1082" y="19"/>
                  </a:lnTo>
                  <a:lnTo>
                    <a:pt x="1063" y="37"/>
                  </a:lnTo>
                  <a:lnTo>
                    <a:pt x="1045" y="75"/>
                  </a:lnTo>
                  <a:lnTo>
                    <a:pt x="1" y="3710"/>
                  </a:lnTo>
                  <a:lnTo>
                    <a:pt x="1" y="3747"/>
                  </a:lnTo>
                  <a:lnTo>
                    <a:pt x="1" y="3785"/>
                  </a:lnTo>
                  <a:lnTo>
                    <a:pt x="19" y="3822"/>
                  </a:lnTo>
                  <a:lnTo>
                    <a:pt x="57" y="3841"/>
                  </a:lnTo>
                  <a:lnTo>
                    <a:pt x="94" y="3841"/>
                  </a:lnTo>
                  <a:lnTo>
                    <a:pt x="150" y="3822"/>
                  </a:lnTo>
                  <a:lnTo>
                    <a:pt x="187" y="3766"/>
                  </a:lnTo>
                  <a:lnTo>
                    <a:pt x="1231" y="131"/>
                  </a:lnTo>
                  <a:lnTo>
                    <a:pt x="1231" y="93"/>
                  </a:lnTo>
                  <a:lnTo>
                    <a:pt x="1231" y="56"/>
                  </a:lnTo>
                  <a:lnTo>
                    <a:pt x="1194" y="37"/>
                  </a:lnTo>
                  <a:lnTo>
                    <a:pt x="1157" y="19"/>
                  </a:lnTo>
                  <a:lnTo>
                    <a:pt x="111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45"/>
            <p:cNvSpPr/>
            <p:nvPr/>
          </p:nvSpPr>
          <p:spPr>
            <a:xfrm>
              <a:off x="4003175" y="5324925"/>
              <a:ext cx="166400" cy="32650"/>
            </a:xfrm>
            <a:custGeom>
              <a:avLst/>
              <a:gdLst/>
              <a:ahLst/>
              <a:cxnLst/>
              <a:rect l="l" t="t" r="r" b="b"/>
              <a:pathLst>
                <a:path w="6656" h="1306" extrusionOk="0">
                  <a:moveTo>
                    <a:pt x="75" y="0"/>
                  </a:moveTo>
                  <a:lnTo>
                    <a:pt x="37" y="19"/>
                  </a:lnTo>
                  <a:lnTo>
                    <a:pt x="19" y="56"/>
                  </a:lnTo>
                  <a:lnTo>
                    <a:pt x="0" y="75"/>
                  </a:lnTo>
                  <a:lnTo>
                    <a:pt x="0" y="131"/>
                  </a:lnTo>
                  <a:lnTo>
                    <a:pt x="19" y="149"/>
                  </a:lnTo>
                  <a:lnTo>
                    <a:pt x="56" y="187"/>
                  </a:lnTo>
                  <a:lnTo>
                    <a:pt x="75" y="205"/>
                  </a:lnTo>
                  <a:lnTo>
                    <a:pt x="6544" y="1305"/>
                  </a:lnTo>
                  <a:lnTo>
                    <a:pt x="6563" y="1305"/>
                  </a:lnTo>
                  <a:lnTo>
                    <a:pt x="6600" y="1287"/>
                  </a:lnTo>
                  <a:lnTo>
                    <a:pt x="6618" y="1268"/>
                  </a:lnTo>
                  <a:lnTo>
                    <a:pt x="6637" y="1249"/>
                  </a:lnTo>
                  <a:lnTo>
                    <a:pt x="6656" y="1212"/>
                  </a:lnTo>
                  <a:lnTo>
                    <a:pt x="6656" y="1175"/>
                  </a:lnTo>
                  <a:lnTo>
                    <a:pt x="6637" y="1138"/>
                  </a:lnTo>
                  <a:lnTo>
                    <a:pt x="6618" y="1119"/>
                  </a:lnTo>
                  <a:lnTo>
                    <a:pt x="6581" y="110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45"/>
            <p:cNvSpPr/>
            <p:nvPr/>
          </p:nvSpPr>
          <p:spPr>
            <a:xfrm>
              <a:off x="4470175" y="5324925"/>
              <a:ext cx="180400" cy="44300"/>
            </a:xfrm>
            <a:custGeom>
              <a:avLst/>
              <a:gdLst/>
              <a:ahLst/>
              <a:cxnLst/>
              <a:rect l="l" t="t" r="r" b="b"/>
              <a:pathLst>
                <a:path w="7216" h="1772" extrusionOk="0">
                  <a:moveTo>
                    <a:pt x="7104" y="0"/>
                  </a:moveTo>
                  <a:lnTo>
                    <a:pt x="75" y="1566"/>
                  </a:lnTo>
                  <a:lnTo>
                    <a:pt x="38" y="1585"/>
                  </a:lnTo>
                  <a:lnTo>
                    <a:pt x="1" y="1622"/>
                  </a:lnTo>
                  <a:lnTo>
                    <a:pt x="1" y="1660"/>
                  </a:lnTo>
                  <a:lnTo>
                    <a:pt x="1" y="1697"/>
                  </a:lnTo>
                  <a:lnTo>
                    <a:pt x="1" y="1715"/>
                  </a:lnTo>
                  <a:lnTo>
                    <a:pt x="38" y="1753"/>
                  </a:lnTo>
                  <a:lnTo>
                    <a:pt x="94" y="1771"/>
                  </a:lnTo>
                  <a:lnTo>
                    <a:pt x="112" y="1771"/>
                  </a:lnTo>
                  <a:lnTo>
                    <a:pt x="7141" y="187"/>
                  </a:lnTo>
                  <a:lnTo>
                    <a:pt x="7178" y="187"/>
                  </a:lnTo>
                  <a:lnTo>
                    <a:pt x="7216" y="149"/>
                  </a:lnTo>
                  <a:lnTo>
                    <a:pt x="7216" y="112"/>
                  </a:lnTo>
                  <a:lnTo>
                    <a:pt x="7216" y="75"/>
                  </a:lnTo>
                  <a:lnTo>
                    <a:pt x="7216" y="38"/>
                  </a:lnTo>
                  <a:lnTo>
                    <a:pt x="7178" y="19"/>
                  </a:lnTo>
                  <a:lnTo>
                    <a:pt x="71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45"/>
            <p:cNvSpPr/>
            <p:nvPr/>
          </p:nvSpPr>
          <p:spPr>
            <a:xfrm>
              <a:off x="4083800" y="4884950"/>
              <a:ext cx="5150" cy="458650"/>
            </a:xfrm>
            <a:custGeom>
              <a:avLst/>
              <a:gdLst/>
              <a:ahLst/>
              <a:cxnLst/>
              <a:rect l="l" t="t" r="r" b="b"/>
              <a:pathLst>
                <a:path w="206" h="18346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8252"/>
                  </a:lnTo>
                  <a:lnTo>
                    <a:pt x="19" y="18289"/>
                  </a:lnTo>
                  <a:lnTo>
                    <a:pt x="38" y="18326"/>
                  </a:lnTo>
                  <a:lnTo>
                    <a:pt x="75" y="18345"/>
                  </a:lnTo>
                  <a:lnTo>
                    <a:pt x="150" y="18345"/>
                  </a:lnTo>
                  <a:lnTo>
                    <a:pt x="168" y="18326"/>
                  </a:lnTo>
                  <a:lnTo>
                    <a:pt x="187" y="18289"/>
                  </a:lnTo>
                  <a:lnTo>
                    <a:pt x="205" y="18252"/>
                  </a:lnTo>
                  <a:lnTo>
                    <a:pt x="205" y="93"/>
                  </a:lnTo>
                  <a:lnTo>
                    <a:pt x="187" y="56"/>
                  </a:lnTo>
                  <a:lnTo>
                    <a:pt x="168" y="37"/>
                  </a:lnTo>
                  <a:lnTo>
                    <a:pt x="150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45"/>
            <p:cNvSpPr/>
            <p:nvPr/>
          </p:nvSpPr>
          <p:spPr>
            <a:xfrm>
              <a:off x="4415175" y="4863500"/>
              <a:ext cx="140775" cy="486150"/>
            </a:xfrm>
            <a:custGeom>
              <a:avLst/>
              <a:gdLst/>
              <a:ahLst/>
              <a:cxnLst/>
              <a:rect l="l" t="t" r="r" b="b"/>
              <a:pathLst>
                <a:path w="5631" h="19446" extrusionOk="0">
                  <a:moveTo>
                    <a:pt x="113" y="1"/>
                  </a:moveTo>
                  <a:lnTo>
                    <a:pt x="75" y="19"/>
                  </a:lnTo>
                  <a:lnTo>
                    <a:pt x="38" y="38"/>
                  </a:lnTo>
                  <a:lnTo>
                    <a:pt x="19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5445" y="19371"/>
                  </a:lnTo>
                  <a:lnTo>
                    <a:pt x="5482" y="19427"/>
                  </a:lnTo>
                  <a:lnTo>
                    <a:pt x="5538" y="19445"/>
                  </a:lnTo>
                  <a:lnTo>
                    <a:pt x="5556" y="19427"/>
                  </a:lnTo>
                  <a:lnTo>
                    <a:pt x="5594" y="19427"/>
                  </a:lnTo>
                  <a:lnTo>
                    <a:pt x="5612" y="19389"/>
                  </a:lnTo>
                  <a:lnTo>
                    <a:pt x="5631" y="19352"/>
                  </a:lnTo>
                  <a:lnTo>
                    <a:pt x="5631" y="19315"/>
                  </a:lnTo>
                  <a:lnTo>
                    <a:pt x="206" y="75"/>
                  </a:lnTo>
                  <a:lnTo>
                    <a:pt x="187" y="38"/>
                  </a:lnTo>
                  <a:lnTo>
                    <a:pt x="150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45"/>
            <p:cNvSpPr/>
            <p:nvPr/>
          </p:nvSpPr>
          <p:spPr>
            <a:xfrm>
              <a:off x="4263700" y="3207525"/>
              <a:ext cx="111425" cy="154750"/>
            </a:xfrm>
            <a:custGeom>
              <a:avLst/>
              <a:gdLst/>
              <a:ahLst/>
              <a:cxnLst/>
              <a:rect l="l" t="t" r="r" b="b"/>
              <a:pathLst>
                <a:path w="4457" h="6190" extrusionOk="0">
                  <a:moveTo>
                    <a:pt x="2051" y="0"/>
                  </a:moveTo>
                  <a:lnTo>
                    <a:pt x="1884" y="19"/>
                  </a:lnTo>
                  <a:lnTo>
                    <a:pt x="1697" y="37"/>
                  </a:lnTo>
                  <a:lnTo>
                    <a:pt x="1492" y="93"/>
                  </a:lnTo>
                  <a:lnTo>
                    <a:pt x="1287" y="187"/>
                  </a:lnTo>
                  <a:lnTo>
                    <a:pt x="1063" y="280"/>
                  </a:lnTo>
                  <a:lnTo>
                    <a:pt x="858" y="410"/>
                  </a:lnTo>
                  <a:lnTo>
                    <a:pt x="672" y="578"/>
                  </a:lnTo>
                  <a:lnTo>
                    <a:pt x="504" y="746"/>
                  </a:lnTo>
                  <a:lnTo>
                    <a:pt x="374" y="951"/>
                  </a:lnTo>
                  <a:lnTo>
                    <a:pt x="262" y="1156"/>
                  </a:lnTo>
                  <a:lnTo>
                    <a:pt x="168" y="1380"/>
                  </a:lnTo>
                  <a:lnTo>
                    <a:pt x="94" y="1603"/>
                  </a:lnTo>
                  <a:lnTo>
                    <a:pt x="38" y="1846"/>
                  </a:lnTo>
                  <a:lnTo>
                    <a:pt x="19" y="2107"/>
                  </a:lnTo>
                  <a:lnTo>
                    <a:pt x="1" y="2368"/>
                  </a:lnTo>
                  <a:lnTo>
                    <a:pt x="1" y="2610"/>
                  </a:lnTo>
                  <a:lnTo>
                    <a:pt x="19" y="2871"/>
                  </a:lnTo>
                  <a:lnTo>
                    <a:pt x="57" y="3132"/>
                  </a:lnTo>
                  <a:lnTo>
                    <a:pt x="113" y="3375"/>
                  </a:lnTo>
                  <a:lnTo>
                    <a:pt x="168" y="3617"/>
                  </a:lnTo>
                  <a:lnTo>
                    <a:pt x="243" y="3841"/>
                  </a:lnTo>
                  <a:lnTo>
                    <a:pt x="336" y="4083"/>
                  </a:lnTo>
                  <a:lnTo>
                    <a:pt x="448" y="4307"/>
                  </a:lnTo>
                  <a:lnTo>
                    <a:pt x="597" y="4530"/>
                  </a:lnTo>
                  <a:lnTo>
                    <a:pt x="765" y="4735"/>
                  </a:lnTo>
                  <a:lnTo>
                    <a:pt x="951" y="4941"/>
                  </a:lnTo>
                  <a:lnTo>
                    <a:pt x="1138" y="5146"/>
                  </a:lnTo>
                  <a:lnTo>
                    <a:pt x="1362" y="5332"/>
                  </a:lnTo>
                  <a:lnTo>
                    <a:pt x="1585" y="5518"/>
                  </a:lnTo>
                  <a:lnTo>
                    <a:pt x="1828" y="5668"/>
                  </a:lnTo>
                  <a:lnTo>
                    <a:pt x="2070" y="5817"/>
                  </a:lnTo>
                  <a:lnTo>
                    <a:pt x="2312" y="5929"/>
                  </a:lnTo>
                  <a:lnTo>
                    <a:pt x="2555" y="6040"/>
                  </a:lnTo>
                  <a:lnTo>
                    <a:pt x="2816" y="6115"/>
                  </a:lnTo>
                  <a:lnTo>
                    <a:pt x="3058" y="6171"/>
                  </a:lnTo>
                  <a:lnTo>
                    <a:pt x="3282" y="6190"/>
                  </a:lnTo>
                  <a:lnTo>
                    <a:pt x="3506" y="6190"/>
                  </a:lnTo>
                  <a:lnTo>
                    <a:pt x="3617" y="6171"/>
                  </a:lnTo>
                  <a:lnTo>
                    <a:pt x="3711" y="6115"/>
                  </a:lnTo>
                  <a:lnTo>
                    <a:pt x="3804" y="6040"/>
                  </a:lnTo>
                  <a:lnTo>
                    <a:pt x="3897" y="5966"/>
                  </a:lnTo>
                  <a:lnTo>
                    <a:pt x="3972" y="5854"/>
                  </a:lnTo>
                  <a:lnTo>
                    <a:pt x="4028" y="5724"/>
                  </a:lnTo>
                  <a:lnTo>
                    <a:pt x="4102" y="5593"/>
                  </a:lnTo>
                  <a:lnTo>
                    <a:pt x="4158" y="5444"/>
                  </a:lnTo>
                  <a:lnTo>
                    <a:pt x="4251" y="5108"/>
                  </a:lnTo>
                  <a:lnTo>
                    <a:pt x="4326" y="4717"/>
                  </a:lnTo>
                  <a:lnTo>
                    <a:pt x="4382" y="4325"/>
                  </a:lnTo>
                  <a:lnTo>
                    <a:pt x="4419" y="3915"/>
                  </a:lnTo>
                  <a:lnTo>
                    <a:pt x="4438" y="3505"/>
                  </a:lnTo>
                  <a:lnTo>
                    <a:pt x="4456" y="3095"/>
                  </a:lnTo>
                  <a:lnTo>
                    <a:pt x="4456" y="2405"/>
                  </a:lnTo>
                  <a:lnTo>
                    <a:pt x="4438" y="1715"/>
                  </a:lnTo>
                  <a:lnTo>
                    <a:pt x="4363" y="1529"/>
                  </a:lnTo>
                  <a:lnTo>
                    <a:pt x="4251" y="1342"/>
                  </a:lnTo>
                  <a:lnTo>
                    <a:pt x="4121" y="1156"/>
                  </a:lnTo>
                  <a:lnTo>
                    <a:pt x="3972" y="988"/>
                  </a:lnTo>
                  <a:lnTo>
                    <a:pt x="3823" y="839"/>
                  </a:lnTo>
                  <a:lnTo>
                    <a:pt x="3655" y="690"/>
                  </a:lnTo>
                  <a:lnTo>
                    <a:pt x="3356" y="466"/>
                  </a:lnTo>
                  <a:lnTo>
                    <a:pt x="3207" y="354"/>
                  </a:lnTo>
                  <a:lnTo>
                    <a:pt x="3002" y="242"/>
                  </a:lnTo>
                  <a:lnTo>
                    <a:pt x="2778" y="131"/>
                  </a:lnTo>
                  <a:lnTo>
                    <a:pt x="2667" y="75"/>
                  </a:lnTo>
                  <a:lnTo>
                    <a:pt x="2517" y="37"/>
                  </a:lnTo>
                  <a:lnTo>
                    <a:pt x="2387" y="19"/>
                  </a:lnTo>
                  <a:lnTo>
                    <a:pt x="2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45"/>
            <p:cNvSpPr/>
            <p:nvPr/>
          </p:nvSpPr>
          <p:spPr>
            <a:xfrm>
              <a:off x="4283275" y="3241075"/>
              <a:ext cx="80200" cy="70400"/>
            </a:xfrm>
            <a:custGeom>
              <a:avLst/>
              <a:gdLst/>
              <a:ahLst/>
              <a:cxnLst/>
              <a:rect l="l" t="t" r="r" b="b"/>
              <a:pathLst>
                <a:path w="3208" h="2816" extrusionOk="0">
                  <a:moveTo>
                    <a:pt x="57" y="0"/>
                  </a:moveTo>
                  <a:lnTo>
                    <a:pt x="38" y="19"/>
                  </a:lnTo>
                  <a:lnTo>
                    <a:pt x="1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3058" y="2797"/>
                  </a:lnTo>
                  <a:lnTo>
                    <a:pt x="3077" y="2816"/>
                  </a:lnTo>
                  <a:lnTo>
                    <a:pt x="3151" y="2816"/>
                  </a:lnTo>
                  <a:lnTo>
                    <a:pt x="3189" y="2778"/>
                  </a:lnTo>
                  <a:lnTo>
                    <a:pt x="3207" y="2760"/>
                  </a:lnTo>
                  <a:lnTo>
                    <a:pt x="3207" y="2722"/>
                  </a:lnTo>
                  <a:lnTo>
                    <a:pt x="3207" y="2685"/>
                  </a:lnTo>
                  <a:lnTo>
                    <a:pt x="3170" y="2648"/>
                  </a:lnTo>
                  <a:lnTo>
                    <a:pt x="168" y="19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45"/>
            <p:cNvSpPr/>
            <p:nvPr/>
          </p:nvSpPr>
          <p:spPr>
            <a:xfrm>
              <a:off x="4294475" y="3249000"/>
              <a:ext cx="69000" cy="62475"/>
            </a:xfrm>
            <a:custGeom>
              <a:avLst/>
              <a:gdLst/>
              <a:ahLst/>
              <a:cxnLst/>
              <a:rect l="l" t="t" r="r" b="b"/>
              <a:pathLst>
                <a:path w="2760" h="2499" extrusionOk="0">
                  <a:moveTo>
                    <a:pt x="2629" y="0"/>
                  </a:moveTo>
                  <a:lnTo>
                    <a:pt x="2592" y="19"/>
                  </a:lnTo>
                  <a:lnTo>
                    <a:pt x="37" y="2331"/>
                  </a:lnTo>
                  <a:lnTo>
                    <a:pt x="19" y="2368"/>
                  </a:lnTo>
                  <a:lnTo>
                    <a:pt x="0" y="2405"/>
                  </a:lnTo>
                  <a:lnTo>
                    <a:pt x="0" y="2443"/>
                  </a:lnTo>
                  <a:lnTo>
                    <a:pt x="19" y="2461"/>
                  </a:lnTo>
                  <a:lnTo>
                    <a:pt x="56" y="2499"/>
                  </a:lnTo>
                  <a:lnTo>
                    <a:pt x="131" y="2499"/>
                  </a:lnTo>
                  <a:lnTo>
                    <a:pt x="168" y="2480"/>
                  </a:lnTo>
                  <a:lnTo>
                    <a:pt x="2722" y="168"/>
                  </a:lnTo>
                  <a:lnTo>
                    <a:pt x="2759" y="131"/>
                  </a:lnTo>
                  <a:lnTo>
                    <a:pt x="2759" y="94"/>
                  </a:lnTo>
                  <a:lnTo>
                    <a:pt x="2759" y="56"/>
                  </a:lnTo>
                  <a:lnTo>
                    <a:pt x="2741" y="19"/>
                  </a:lnTo>
                  <a:lnTo>
                    <a:pt x="27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45"/>
            <p:cNvSpPr/>
            <p:nvPr/>
          </p:nvSpPr>
          <p:spPr>
            <a:xfrm>
              <a:off x="4261850" y="3205175"/>
              <a:ext cx="114675" cy="158975"/>
            </a:xfrm>
            <a:custGeom>
              <a:avLst/>
              <a:gdLst/>
              <a:ahLst/>
              <a:cxnLst/>
              <a:rect l="l" t="t" r="r" b="b"/>
              <a:pathLst>
                <a:path w="4587" h="6359" extrusionOk="0">
                  <a:moveTo>
                    <a:pt x="2088" y="1"/>
                  </a:moveTo>
                  <a:lnTo>
                    <a:pt x="1920" y="20"/>
                  </a:lnTo>
                  <a:lnTo>
                    <a:pt x="1734" y="57"/>
                  </a:lnTo>
                  <a:lnTo>
                    <a:pt x="1529" y="131"/>
                  </a:lnTo>
                  <a:lnTo>
                    <a:pt x="1324" y="206"/>
                  </a:lnTo>
                  <a:lnTo>
                    <a:pt x="1100" y="318"/>
                  </a:lnTo>
                  <a:lnTo>
                    <a:pt x="895" y="430"/>
                  </a:lnTo>
                  <a:lnTo>
                    <a:pt x="709" y="597"/>
                  </a:lnTo>
                  <a:lnTo>
                    <a:pt x="541" y="765"/>
                  </a:lnTo>
                  <a:lnTo>
                    <a:pt x="410" y="952"/>
                  </a:lnTo>
                  <a:lnTo>
                    <a:pt x="280" y="1157"/>
                  </a:lnTo>
                  <a:lnTo>
                    <a:pt x="187" y="1380"/>
                  </a:lnTo>
                  <a:lnTo>
                    <a:pt x="112" y="1623"/>
                  </a:lnTo>
                  <a:lnTo>
                    <a:pt x="56" y="1865"/>
                  </a:lnTo>
                  <a:lnTo>
                    <a:pt x="19" y="2126"/>
                  </a:lnTo>
                  <a:lnTo>
                    <a:pt x="0" y="2387"/>
                  </a:lnTo>
                  <a:lnTo>
                    <a:pt x="0" y="2648"/>
                  </a:lnTo>
                  <a:lnTo>
                    <a:pt x="19" y="2909"/>
                  </a:lnTo>
                  <a:lnTo>
                    <a:pt x="37" y="3189"/>
                  </a:lnTo>
                  <a:lnTo>
                    <a:pt x="93" y="3450"/>
                  </a:lnTo>
                  <a:lnTo>
                    <a:pt x="149" y="3711"/>
                  </a:lnTo>
                  <a:lnTo>
                    <a:pt x="242" y="3972"/>
                  </a:lnTo>
                  <a:lnTo>
                    <a:pt x="336" y="4196"/>
                  </a:lnTo>
                  <a:lnTo>
                    <a:pt x="448" y="4419"/>
                  </a:lnTo>
                  <a:lnTo>
                    <a:pt x="578" y="4643"/>
                  </a:lnTo>
                  <a:lnTo>
                    <a:pt x="746" y="4867"/>
                  </a:lnTo>
                  <a:lnTo>
                    <a:pt x="932" y="5072"/>
                  </a:lnTo>
                  <a:lnTo>
                    <a:pt x="1119" y="5258"/>
                  </a:lnTo>
                  <a:lnTo>
                    <a:pt x="1324" y="5445"/>
                  </a:lnTo>
                  <a:lnTo>
                    <a:pt x="1547" y="5631"/>
                  </a:lnTo>
                  <a:lnTo>
                    <a:pt x="1771" y="5780"/>
                  </a:lnTo>
                  <a:lnTo>
                    <a:pt x="2014" y="5929"/>
                  </a:lnTo>
                  <a:lnTo>
                    <a:pt x="2256" y="6060"/>
                  </a:lnTo>
                  <a:lnTo>
                    <a:pt x="2498" y="6172"/>
                  </a:lnTo>
                  <a:lnTo>
                    <a:pt x="2741" y="6246"/>
                  </a:lnTo>
                  <a:lnTo>
                    <a:pt x="2983" y="6321"/>
                  </a:lnTo>
                  <a:lnTo>
                    <a:pt x="3207" y="6358"/>
                  </a:lnTo>
                  <a:lnTo>
                    <a:pt x="3617" y="6358"/>
                  </a:lnTo>
                  <a:lnTo>
                    <a:pt x="3654" y="6321"/>
                  </a:lnTo>
                  <a:lnTo>
                    <a:pt x="3673" y="6302"/>
                  </a:lnTo>
                  <a:lnTo>
                    <a:pt x="3673" y="6265"/>
                  </a:lnTo>
                  <a:lnTo>
                    <a:pt x="3654" y="6246"/>
                  </a:lnTo>
                  <a:lnTo>
                    <a:pt x="3636" y="6209"/>
                  </a:lnTo>
                  <a:lnTo>
                    <a:pt x="3617" y="6209"/>
                  </a:lnTo>
                  <a:lnTo>
                    <a:pt x="3580" y="6190"/>
                  </a:lnTo>
                  <a:lnTo>
                    <a:pt x="3356" y="6209"/>
                  </a:lnTo>
                  <a:lnTo>
                    <a:pt x="3132" y="6172"/>
                  </a:lnTo>
                  <a:lnTo>
                    <a:pt x="2908" y="6134"/>
                  </a:lnTo>
                  <a:lnTo>
                    <a:pt x="2666" y="6060"/>
                  </a:lnTo>
                  <a:lnTo>
                    <a:pt x="2424" y="5948"/>
                  </a:lnTo>
                  <a:lnTo>
                    <a:pt x="2181" y="5836"/>
                  </a:lnTo>
                  <a:lnTo>
                    <a:pt x="1958" y="5706"/>
                  </a:lnTo>
                  <a:lnTo>
                    <a:pt x="1715" y="5538"/>
                  </a:lnTo>
                  <a:lnTo>
                    <a:pt x="1492" y="5370"/>
                  </a:lnTo>
                  <a:lnTo>
                    <a:pt x="1286" y="5184"/>
                  </a:lnTo>
                  <a:lnTo>
                    <a:pt x="1081" y="4997"/>
                  </a:lnTo>
                  <a:lnTo>
                    <a:pt x="895" y="4792"/>
                  </a:lnTo>
                  <a:lnTo>
                    <a:pt x="746" y="4587"/>
                  </a:lnTo>
                  <a:lnTo>
                    <a:pt x="597" y="4363"/>
                  </a:lnTo>
                  <a:lnTo>
                    <a:pt x="485" y="4140"/>
                  </a:lnTo>
                  <a:lnTo>
                    <a:pt x="392" y="3916"/>
                  </a:lnTo>
                  <a:lnTo>
                    <a:pt x="317" y="3674"/>
                  </a:lnTo>
                  <a:lnTo>
                    <a:pt x="261" y="3431"/>
                  </a:lnTo>
                  <a:lnTo>
                    <a:pt x="205" y="3170"/>
                  </a:lnTo>
                  <a:lnTo>
                    <a:pt x="168" y="2909"/>
                  </a:lnTo>
                  <a:lnTo>
                    <a:pt x="149" y="2667"/>
                  </a:lnTo>
                  <a:lnTo>
                    <a:pt x="149" y="2406"/>
                  </a:lnTo>
                  <a:lnTo>
                    <a:pt x="168" y="2163"/>
                  </a:lnTo>
                  <a:lnTo>
                    <a:pt x="205" y="1921"/>
                  </a:lnTo>
                  <a:lnTo>
                    <a:pt x="261" y="1679"/>
                  </a:lnTo>
                  <a:lnTo>
                    <a:pt x="336" y="1474"/>
                  </a:lnTo>
                  <a:lnTo>
                    <a:pt x="429" y="1250"/>
                  </a:lnTo>
                  <a:lnTo>
                    <a:pt x="522" y="1064"/>
                  </a:lnTo>
                  <a:lnTo>
                    <a:pt x="653" y="877"/>
                  </a:lnTo>
                  <a:lnTo>
                    <a:pt x="802" y="709"/>
                  </a:lnTo>
                  <a:lnTo>
                    <a:pt x="988" y="579"/>
                  </a:lnTo>
                  <a:lnTo>
                    <a:pt x="1175" y="448"/>
                  </a:lnTo>
                  <a:lnTo>
                    <a:pt x="1380" y="355"/>
                  </a:lnTo>
                  <a:lnTo>
                    <a:pt x="1585" y="281"/>
                  </a:lnTo>
                  <a:lnTo>
                    <a:pt x="1753" y="225"/>
                  </a:lnTo>
                  <a:lnTo>
                    <a:pt x="1939" y="187"/>
                  </a:lnTo>
                  <a:lnTo>
                    <a:pt x="2088" y="169"/>
                  </a:lnTo>
                  <a:lnTo>
                    <a:pt x="2256" y="169"/>
                  </a:lnTo>
                  <a:lnTo>
                    <a:pt x="2386" y="187"/>
                  </a:lnTo>
                  <a:lnTo>
                    <a:pt x="2536" y="206"/>
                  </a:lnTo>
                  <a:lnTo>
                    <a:pt x="2778" y="281"/>
                  </a:lnTo>
                  <a:lnTo>
                    <a:pt x="3002" y="374"/>
                  </a:lnTo>
                  <a:lnTo>
                    <a:pt x="3188" y="486"/>
                  </a:lnTo>
                  <a:lnTo>
                    <a:pt x="3337" y="597"/>
                  </a:lnTo>
                  <a:lnTo>
                    <a:pt x="3375" y="616"/>
                  </a:lnTo>
                  <a:lnTo>
                    <a:pt x="3598" y="784"/>
                  </a:lnTo>
                  <a:lnTo>
                    <a:pt x="3747" y="914"/>
                  </a:lnTo>
                  <a:lnTo>
                    <a:pt x="3915" y="1064"/>
                  </a:lnTo>
                  <a:lnTo>
                    <a:pt x="4064" y="1231"/>
                  </a:lnTo>
                  <a:lnTo>
                    <a:pt x="4213" y="1418"/>
                  </a:lnTo>
                  <a:lnTo>
                    <a:pt x="4344" y="1623"/>
                  </a:lnTo>
                  <a:lnTo>
                    <a:pt x="4437" y="1847"/>
                  </a:lnTo>
                  <a:lnTo>
                    <a:pt x="4456" y="1865"/>
                  </a:lnTo>
                  <a:lnTo>
                    <a:pt x="4474" y="1884"/>
                  </a:lnTo>
                  <a:lnTo>
                    <a:pt x="4512" y="1902"/>
                  </a:lnTo>
                  <a:lnTo>
                    <a:pt x="4530" y="1884"/>
                  </a:lnTo>
                  <a:lnTo>
                    <a:pt x="4568" y="1865"/>
                  </a:lnTo>
                  <a:lnTo>
                    <a:pt x="4586" y="1847"/>
                  </a:lnTo>
                  <a:lnTo>
                    <a:pt x="4586" y="1828"/>
                  </a:lnTo>
                  <a:lnTo>
                    <a:pt x="4586" y="1791"/>
                  </a:lnTo>
                  <a:lnTo>
                    <a:pt x="4493" y="1548"/>
                  </a:lnTo>
                  <a:lnTo>
                    <a:pt x="4344" y="1343"/>
                  </a:lnTo>
                  <a:lnTo>
                    <a:pt x="4195" y="1138"/>
                  </a:lnTo>
                  <a:lnTo>
                    <a:pt x="4027" y="952"/>
                  </a:lnTo>
                  <a:lnTo>
                    <a:pt x="3859" y="803"/>
                  </a:lnTo>
                  <a:lnTo>
                    <a:pt x="3710" y="653"/>
                  </a:lnTo>
                  <a:lnTo>
                    <a:pt x="3468" y="486"/>
                  </a:lnTo>
                  <a:lnTo>
                    <a:pt x="3430" y="467"/>
                  </a:lnTo>
                  <a:lnTo>
                    <a:pt x="3263" y="355"/>
                  </a:lnTo>
                  <a:lnTo>
                    <a:pt x="3076" y="225"/>
                  </a:lnTo>
                  <a:lnTo>
                    <a:pt x="2834" y="131"/>
                  </a:lnTo>
                  <a:lnTo>
                    <a:pt x="2703" y="75"/>
                  </a:lnTo>
                  <a:lnTo>
                    <a:pt x="2573" y="38"/>
                  </a:lnTo>
                  <a:lnTo>
                    <a:pt x="2424" y="20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extrusionOk="0">
                  <a:moveTo>
                    <a:pt x="1417" y="1"/>
                  </a:move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fill="none" extrusionOk="0">
                  <a:moveTo>
                    <a:pt x="1567" y="1"/>
                  </a:moveTo>
                  <a:lnTo>
                    <a:pt x="1567" y="1"/>
                  </a:lnTo>
                  <a:lnTo>
                    <a:pt x="1417" y="1"/>
                  </a:ln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lnTo>
                    <a:pt x="156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45"/>
            <p:cNvSpPr/>
            <p:nvPr/>
          </p:nvSpPr>
          <p:spPr>
            <a:xfrm>
              <a:off x="4270700" y="3708550"/>
              <a:ext cx="141700" cy="312775"/>
            </a:xfrm>
            <a:custGeom>
              <a:avLst/>
              <a:gdLst/>
              <a:ahLst/>
              <a:cxnLst/>
              <a:rect l="l" t="t" r="r" b="b"/>
              <a:pathLst>
                <a:path w="5668" h="12511" extrusionOk="0">
                  <a:moveTo>
                    <a:pt x="1231" y="1"/>
                  </a:moveTo>
                  <a:lnTo>
                    <a:pt x="1100" y="19"/>
                  </a:lnTo>
                  <a:lnTo>
                    <a:pt x="988" y="56"/>
                  </a:lnTo>
                  <a:lnTo>
                    <a:pt x="895" y="112"/>
                  </a:lnTo>
                  <a:lnTo>
                    <a:pt x="821" y="187"/>
                  </a:lnTo>
                  <a:lnTo>
                    <a:pt x="746" y="243"/>
                  </a:lnTo>
                  <a:lnTo>
                    <a:pt x="634" y="206"/>
                  </a:lnTo>
                  <a:lnTo>
                    <a:pt x="522" y="206"/>
                  </a:lnTo>
                  <a:lnTo>
                    <a:pt x="429" y="224"/>
                  </a:lnTo>
                  <a:lnTo>
                    <a:pt x="336" y="262"/>
                  </a:lnTo>
                  <a:lnTo>
                    <a:pt x="261" y="336"/>
                  </a:lnTo>
                  <a:lnTo>
                    <a:pt x="205" y="411"/>
                  </a:lnTo>
                  <a:lnTo>
                    <a:pt x="168" y="504"/>
                  </a:lnTo>
                  <a:lnTo>
                    <a:pt x="112" y="597"/>
                  </a:lnTo>
                  <a:lnTo>
                    <a:pt x="56" y="821"/>
                  </a:lnTo>
                  <a:lnTo>
                    <a:pt x="19" y="1007"/>
                  </a:lnTo>
                  <a:lnTo>
                    <a:pt x="0" y="1194"/>
                  </a:lnTo>
                  <a:lnTo>
                    <a:pt x="56" y="4717"/>
                  </a:lnTo>
                  <a:lnTo>
                    <a:pt x="131" y="7215"/>
                  </a:lnTo>
                  <a:lnTo>
                    <a:pt x="168" y="8092"/>
                  </a:lnTo>
                  <a:lnTo>
                    <a:pt x="187" y="8371"/>
                  </a:lnTo>
                  <a:lnTo>
                    <a:pt x="205" y="8502"/>
                  </a:lnTo>
                  <a:lnTo>
                    <a:pt x="261" y="8595"/>
                  </a:lnTo>
                  <a:lnTo>
                    <a:pt x="392" y="8763"/>
                  </a:lnTo>
                  <a:lnTo>
                    <a:pt x="858" y="9266"/>
                  </a:lnTo>
                  <a:lnTo>
                    <a:pt x="1473" y="9919"/>
                  </a:lnTo>
                  <a:lnTo>
                    <a:pt x="2182" y="10627"/>
                  </a:lnTo>
                  <a:lnTo>
                    <a:pt x="3468" y="11932"/>
                  </a:lnTo>
                  <a:lnTo>
                    <a:pt x="4065" y="12510"/>
                  </a:lnTo>
                  <a:lnTo>
                    <a:pt x="5668" y="9210"/>
                  </a:lnTo>
                  <a:lnTo>
                    <a:pt x="3337" y="7495"/>
                  </a:lnTo>
                  <a:lnTo>
                    <a:pt x="3207" y="6451"/>
                  </a:lnTo>
                  <a:lnTo>
                    <a:pt x="3095" y="5482"/>
                  </a:lnTo>
                  <a:lnTo>
                    <a:pt x="2965" y="4643"/>
                  </a:lnTo>
                  <a:lnTo>
                    <a:pt x="2834" y="3878"/>
                  </a:lnTo>
                  <a:lnTo>
                    <a:pt x="2704" y="3207"/>
                  </a:lnTo>
                  <a:lnTo>
                    <a:pt x="2573" y="2629"/>
                  </a:lnTo>
                  <a:lnTo>
                    <a:pt x="2461" y="2126"/>
                  </a:lnTo>
                  <a:lnTo>
                    <a:pt x="2331" y="1678"/>
                  </a:lnTo>
                  <a:lnTo>
                    <a:pt x="2219" y="1306"/>
                  </a:lnTo>
                  <a:lnTo>
                    <a:pt x="2088" y="1007"/>
                  </a:lnTo>
                  <a:lnTo>
                    <a:pt x="1995" y="746"/>
                  </a:lnTo>
                  <a:lnTo>
                    <a:pt x="1883" y="541"/>
                  </a:lnTo>
                  <a:lnTo>
                    <a:pt x="1771" y="373"/>
                  </a:lnTo>
                  <a:lnTo>
                    <a:pt x="1678" y="262"/>
                  </a:lnTo>
                  <a:lnTo>
                    <a:pt x="1604" y="168"/>
                  </a:lnTo>
                  <a:lnTo>
                    <a:pt x="1529" y="94"/>
                  </a:lnTo>
                  <a:lnTo>
                    <a:pt x="1454" y="38"/>
                  </a:lnTo>
                  <a:lnTo>
                    <a:pt x="1380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45"/>
            <p:cNvSpPr/>
            <p:nvPr/>
          </p:nvSpPr>
          <p:spPr>
            <a:xfrm>
              <a:off x="4268375" y="3705750"/>
              <a:ext cx="146375" cy="318375"/>
            </a:xfrm>
            <a:custGeom>
              <a:avLst/>
              <a:gdLst/>
              <a:ahLst/>
              <a:cxnLst/>
              <a:rect l="l" t="t" r="r" b="b"/>
              <a:pathLst>
                <a:path w="5855" h="12735" extrusionOk="0">
                  <a:moveTo>
                    <a:pt x="1324" y="206"/>
                  </a:moveTo>
                  <a:lnTo>
                    <a:pt x="1436" y="224"/>
                  </a:lnTo>
                  <a:lnTo>
                    <a:pt x="1492" y="243"/>
                  </a:lnTo>
                  <a:lnTo>
                    <a:pt x="1547" y="280"/>
                  </a:lnTo>
                  <a:lnTo>
                    <a:pt x="1641" y="374"/>
                  </a:lnTo>
                  <a:lnTo>
                    <a:pt x="1753" y="485"/>
                  </a:lnTo>
                  <a:lnTo>
                    <a:pt x="1846" y="635"/>
                  </a:lnTo>
                  <a:lnTo>
                    <a:pt x="1958" y="821"/>
                  </a:lnTo>
                  <a:lnTo>
                    <a:pt x="2069" y="1063"/>
                  </a:lnTo>
                  <a:lnTo>
                    <a:pt x="2181" y="1343"/>
                  </a:lnTo>
                  <a:lnTo>
                    <a:pt x="2293" y="1679"/>
                  </a:lnTo>
                  <a:lnTo>
                    <a:pt x="2405" y="2070"/>
                  </a:lnTo>
                  <a:lnTo>
                    <a:pt x="2517" y="2518"/>
                  </a:lnTo>
                  <a:lnTo>
                    <a:pt x="2647" y="3040"/>
                  </a:lnTo>
                  <a:lnTo>
                    <a:pt x="2759" y="3599"/>
                  </a:lnTo>
                  <a:lnTo>
                    <a:pt x="2871" y="4251"/>
                  </a:lnTo>
                  <a:lnTo>
                    <a:pt x="2983" y="4978"/>
                  </a:lnTo>
                  <a:lnTo>
                    <a:pt x="3114" y="5780"/>
                  </a:lnTo>
                  <a:lnTo>
                    <a:pt x="3225" y="6656"/>
                  </a:lnTo>
                  <a:lnTo>
                    <a:pt x="3337" y="7626"/>
                  </a:lnTo>
                  <a:lnTo>
                    <a:pt x="3337" y="7663"/>
                  </a:lnTo>
                  <a:lnTo>
                    <a:pt x="3375" y="7700"/>
                  </a:lnTo>
                  <a:lnTo>
                    <a:pt x="5630" y="9360"/>
                  </a:lnTo>
                  <a:lnTo>
                    <a:pt x="4120" y="12454"/>
                  </a:lnTo>
                  <a:lnTo>
                    <a:pt x="2946" y="11299"/>
                  </a:lnTo>
                  <a:lnTo>
                    <a:pt x="1753" y="10087"/>
                  </a:lnTo>
                  <a:lnTo>
                    <a:pt x="802" y="9099"/>
                  </a:lnTo>
                  <a:lnTo>
                    <a:pt x="503" y="8763"/>
                  </a:lnTo>
                  <a:lnTo>
                    <a:pt x="429" y="8651"/>
                  </a:lnTo>
                  <a:lnTo>
                    <a:pt x="392" y="8577"/>
                  </a:lnTo>
                  <a:lnTo>
                    <a:pt x="354" y="8316"/>
                  </a:lnTo>
                  <a:lnTo>
                    <a:pt x="336" y="7738"/>
                  </a:lnTo>
                  <a:lnTo>
                    <a:pt x="280" y="5892"/>
                  </a:lnTo>
                  <a:lnTo>
                    <a:pt x="224" y="3580"/>
                  </a:lnTo>
                  <a:lnTo>
                    <a:pt x="205" y="1306"/>
                  </a:lnTo>
                  <a:lnTo>
                    <a:pt x="224" y="1119"/>
                  </a:lnTo>
                  <a:lnTo>
                    <a:pt x="261" y="858"/>
                  </a:lnTo>
                  <a:lnTo>
                    <a:pt x="317" y="728"/>
                  </a:lnTo>
                  <a:lnTo>
                    <a:pt x="354" y="616"/>
                  </a:lnTo>
                  <a:lnTo>
                    <a:pt x="429" y="523"/>
                  </a:lnTo>
                  <a:lnTo>
                    <a:pt x="503" y="448"/>
                  </a:lnTo>
                  <a:lnTo>
                    <a:pt x="559" y="411"/>
                  </a:lnTo>
                  <a:lnTo>
                    <a:pt x="634" y="411"/>
                  </a:lnTo>
                  <a:lnTo>
                    <a:pt x="709" y="429"/>
                  </a:lnTo>
                  <a:lnTo>
                    <a:pt x="802" y="448"/>
                  </a:lnTo>
                  <a:lnTo>
                    <a:pt x="858" y="448"/>
                  </a:lnTo>
                  <a:lnTo>
                    <a:pt x="914" y="429"/>
                  </a:lnTo>
                  <a:lnTo>
                    <a:pt x="970" y="355"/>
                  </a:lnTo>
                  <a:lnTo>
                    <a:pt x="1044" y="318"/>
                  </a:lnTo>
                  <a:lnTo>
                    <a:pt x="1119" y="262"/>
                  </a:lnTo>
                  <a:lnTo>
                    <a:pt x="1212" y="224"/>
                  </a:lnTo>
                  <a:lnTo>
                    <a:pt x="1324" y="206"/>
                  </a:lnTo>
                  <a:close/>
                  <a:moveTo>
                    <a:pt x="1305" y="1"/>
                  </a:moveTo>
                  <a:lnTo>
                    <a:pt x="1175" y="19"/>
                  </a:lnTo>
                  <a:lnTo>
                    <a:pt x="1081" y="57"/>
                  </a:lnTo>
                  <a:lnTo>
                    <a:pt x="970" y="113"/>
                  </a:lnTo>
                  <a:lnTo>
                    <a:pt x="895" y="187"/>
                  </a:lnTo>
                  <a:lnTo>
                    <a:pt x="820" y="243"/>
                  </a:lnTo>
                  <a:lnTo>
                    <a:pt x="709" y="224"/>
                  </a:lnTo>
                  <a:lnTo>
                    <a:pt x="597" y="224"/>
                  </a:lnTo>
                  <a:lnTo>
                    <a:pt x="503" y="243"/>
                  </a:lnTo>
                  <a:lnTo>
                    <a:pt x="410" y="280"/>
                  </a:lnTo>
                  <a:lnTo>
                    <a:pt x="336" y="336"/>
                  </a:lnTo>
                  <a:lnTo>
                    <a:pt x="280" y="392"/>
                  </a:lnTo>
                  <a:lnTo>
                    <a:pt x="187" y="523"/>
                  </a:lnTo>
                  <a:lnTo>
                    <a:pt x="112" y="691"/>
                  </a:lnTo>
                  <a:lnTo>
                    <a:pt x="75" y="840"/>
                  </a:lnTo>
                  <a:lnTo>
                    <a:pt x="37" y="1007"/>
                  </a:lnTo>
                  <a:lnTo>
                    <a:pt x="19" y="1138"/>
                  </a:lnTo>
                  <a:lnTo>
                    <a:pt x="0" y="1306"/>
                  </a:lnTo>
                  <a:lnTo>
                    <a:pt x="19" y="2704"/>
                  </a:lnTo>
                  <a:lnTo>
                    <a:pt x="56" y="5109"/>
                  </a:lnTo>
                  <a:lnTo>
                    <a:pt x="131" y="7458"/>
                  </a:lnTo>
                  <a:lnTo>
                    <a:pt x="168" y="8260"/>
                  </a:lnTo>
                  <a:lnTo>
                    <a:pt x="187" y="8521"/>
                  </a:lnTo>
                  <a:lnTo>
                    <a:pt x="205" y="8651"/>
                  </a:lnTo>
                  <a:lnTo>
                    <a:pt x="261" y="8744"/>
                  </a:lnTo>
                  <a:lnTo>
                    <a:pt x="373" y="8894"/>
                  </a:lnTo>
                  <a:lnTo>
                    <a:pt x="764" y="9341"/>
                  </a:lnTo>
                  <a:lnTo>
                    <a:pt x="1305" y="9919"/>
                  </a:lnTo>
                  <a:lnTo>
                    <a:pt x="1958" y="10571"/>
                  </a:lnTo>
                  <a:lnTo>
                    <a:pt x="3225" y="11858"/>
                  </a:lnTo>
                  <a:lnTo>
                    <a:pt x="4083" y="12697"/>
                  </a:lnTo>
                  <a:lnTo>
                    <a:pt x="4120" y="12715"/>
                  </a:lnTo>
                  <a:lnTo>
                    <a:pt x="4158" y="12734"/>
                  </a:lnTo>
                  <a:lnTo>
                    <a:pt x="4176" y="12715"/>
                  </a:lnTo>
                  <a:lnTo>
                    <a:pt x="4213" y="12715"/>
                  </a:lnTo>
                  <a:lnTo>
                    <a:pt x="4251" y="12678"/>
                  </a:lnTo>
                  <a:lnTo>
                    <a:pt x="5835" y="9378"/>
                  </a:lnTo>
                  <a:lnTo>
                    <a:pt x="5854" y="9341"/>
                  </a:lnTo>
                  <a:lnTo>
                    <a:pt x="5854" y="9304"/>
                  </a:lnTo>
                  <a:lnTo>
                    <a:pt x="5835" y="9266"/>
                  </a:lnTo>
                  <a:lnTo>
                    <a:pt x="5817" y="9248"/>
                  </a:lnTo>
                  <a:lnTo>
                    <a:pt x="3524" y="7570"/>
                  </a:lnTo>
                  <a:lnTo>
                    <a:pt x="3337" y="6022"/>
                  </a:lnTo>
                  <a:lnTo>
                    <a:pt x="3132" y="4643"/>
                  </a:lnTo>
                  <a:lnTo>
                    <a:pt x="2927" y="3450"/>
                  </a:lnTo>
                  <a:lnTo>
                    <a:pt x="2815" y="2909"/>
                  </a:lnTo>
                  <a:lnTo>
                    <a:pt x="2703" y="2424"/>
                  </a:lnTo>
                  <a:lnTo>
                    <a:pt x="2591" y="1977"/>
                  </a:lnTo>
                  <a:lnTo>
                    <a:pt x="2461" y="1585"/>
                  </a:lnTo>
                  <a:lnTo>
                    <a:pt x="2330" y="1231"/>
                  </a:lnTo>
                  <a:lnTo>
                    <a:pt x="2219" y="914"/>
                  </a:lnTo>
                  <a:lnTo>
                    <a:pt x="2088" y="653"/>
                  </a:lnTo>
                  <a:lnTo>
                    <a:pt x="1958" y="429"/>
                  </a:lnTo>
                  <a:lnTo>
                    <a:pt x="1808" y="262"/>
                  </a:lnTo>
                  <a:lnTo>
                    <a:pt x="1678" y="131"/>
                  </a:lnTo>
                  <a:lnTo>
                    <a:pt x="1547" y="57"/>
                  </a:lnTo>
                  <a:lnTo>
                    <a:pt x="1417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45"/>
            <p:cNvSpPr/>
            <p:nvPr/>
          </p:nvSpPr>
          <p:spPr>
            <a:xfrm>
              <a:off x="4269775" y="3732325"/>
              <a:ext cx="31250" cy="103500"/>
            </a:xfrm>
            <a:custGeom>
              <a:avLst/>
              <a:gdLst/>
              <a:ahLst/>
              <a:cxnLst/>
              <a:rect l="l" t="t" r="r" b="b"/>
              <a:pathLst>
                <a:path w="1250" h="4140" extrusionOk="0">
                  <a:moveTo>
                    <a:pt x="354" y="0"/>
                  </a:moveTo>
                  <a:lnTo>
                    <a:pt x="261" y="19"/>
                  </a:lnTo>
                  <a:lnTo>
                    <a:pt x="186" y="38"/>
                  </a:lnTo>
                  <a:lnTo>
                    <a:pt x="75" y="112"/>
                  </a:lnTo>
                  <a:lnTo>
                    <a:pt x="19" y="150"/>
                  </a:lnTo>
                  <a:lnTo>
                    <a:pt x="0" y="187"/>
                  </a:lnTo>
                  <a:lnTo>
                    <a:pt x="0" y="224"/>
                  </a:lnTo>
                  <a:lnTo>
                    <a:pt x="0" y="261"/>
                  </a:lnTo>
                  <a:lnTo>
                    <a:pt x="19" y="280"/>
                  </a:lnTo>
                  <a:lnTo>
                    <a:pt x="56" y="317"/>
                  </a:lnTo>
                  <a:lnTo>
                    <a:pt x="131" y="317"/>
                  </a:lnTo>
                  <a:lnTo>
                    <a:pt x="168" y="299"/>
                  </a:lnTo>
                  <a:lnTo>
                    <a:pt x="186" y="261"/>
                  </a:lnTo>
                  <a:lnTo>
                    <a:pt x="261" y="224"/>
                  </a:lnTo>
                  <a:lnTo>
                    <a:pt x="354" y="205"/>
                  </a:lnTo>
                  <a:lnTo>
                    <a:pt x="410" y="205"/>
                  </a:lnTo>
                  <a:lnTo>
                    <a:pt x="466" y="224"/>
                  </a:lnTo>
                  <a:lnTo>
                    <a:pt x="559" y="280"/>
                  </a:lnTo>
                  <a:lnTo>
                    <a:pt x="615" y="336"/>
                  </a:lnTo>
                  <a:lnTo>
                    <a:pt x="671" y="411"/>
                  </a:lnTo>
                  <a:lnTo>
                    <a:pt x="727" y="504"/>
                  </a:lnTo>
                  <a:lnTo>
                    <a:pt x="764" y="634"/>
                  </a:lnTo>
                  <a:lnTo>
                    <a:pt x="820" y="783"/>
                  </a:lnTo>
                  <a:lnTo>
                    <a:pt x="876" y="970"/>
                  </a:lnTo>
                  <a:lnTo>
                    <a:pt x="914" y="1194"/>
                  </a:lnTo>
                  <a:lnTo>
                    <a:pt x="969" y="1455"/>
                  </a:lnTo>
                  <a:lnTo>
                    <a:pt x="1007" y="1771"/>
                  </a:lnTo>
                  <a:lnTo>
                    <a:pt x="1025" y="2107"/>
                  </a:lnTo>
                  <a:lnTo>
                    <a:pt x="1044" y="2517"/>
                  </a:lnTo>
                  <a:lnTo>
                    <a:pt x="1063" y="2965"/>
                  </a:lnTo>
                  <a:lnTo>
                    <a:pt x="1063" y="3468"/>
                  </a:lnTo>
                  <a:lnTo>
                    <a:pt x="1044" y="4046"/>
                  </a:lnTo>
                  <a:lnTo>
                    <a:pt x="1044" y="4083"/>
                  </a:lnTo>
                  <a:lnTo>
                    <a:pt x="1081" y="4102"/>
                  </a:lnTo>
                  <a:lnTo>
                    <a:pt x="1100" y="4139"/>
                  </a:lnTo>
                  <a:lnTo>
                    <a:pt x="1175" y="4139"/>
                  </a:lnTo>
                  <a:lnTo>
                    <a:pt x="1212" y="4121"/>
                  </a:lnTo>
                  <a:lnTo>
                    <a:pt x="1230" y="4083"/>
                  </a:lnTo>
                  <a:lnTo>
                    <a:pt x="1249" y="4046"/>
                  </a:lnTo>
                  <a:lnTo>
                    <a:pt x="1249" y="3188"/>
                  </a:lnTo>
                  <a:lnTo>
                    <a:pt x="1249" y="2424"/>
                  </a:lnTo>
                  <a:lnTo>
                    <a:pt x="1193" y="1771"/>
                  </a:lnTo>
                  <a:lnTo>
                    <a:pt x="1119" y="1212"/>
                  </a:lnTo>
                  <a:lnTo>
                    <a:pt x="1081" y="988"/>
                  </a:lnTo>
                  <a:lnTo>
                    <a:pt x="1025" y="765"/>
                  </a:lnTo>
                  <a:lnTo>
                    <a:pt x="969" y="578"/>
                  </a:lnTo>
                  <a:lnTo>
                    <a:pt x="895" y="429"/>
                  </a:lnTo>
                  <a:lnTo>
                    <a:pt x="820" y="280"/>
                  </a:lnTo>
                  <a:lnTo>
                    <a:pt x="746" y="187"/>
                  </a:lnTo>
                  <a:lnTo>
                    <a:pt x="653" y="94"/>
                  </a:lnTo>
                  <a:lnTo>
                    <a:pt x="559" y="38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45"/>
            <p:cNvSpPr/>
            <p:nvPr/>
          </p:nvSpPr>
          <p:spPr>
            <a:xfrm>
              <a:off x="4287000" y="3712275"/>
              <a:ext cx="40575" cy="109550"/>
            </a:xfrm>
            <a:custGeom>
              <a:avLst/>
              <a:gdLst/>
              <a:ahLst/>
              <a:cxnLst/>
              <a:rect l="l" t="t" r="r" b="b"/>
              <a:pathLst>
                <a:path w="1623" h="4382" extrusionOk="0">
                  <a:moveTo>
                    <a:pt x="75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1" y="75"/>
                  </a:lnTo>
                  <a:lnTo>
                    <a:pt x="1" y="113"/>
                  </a:lnTo>
                  <a:lnTo>
                    <a:pt x="19" y="150"/>
                  </a:lnTo>
                  <a:lnTo>
                    <a:pt x="38" y="187"/>
                  </a:lnTo>
                  <a:lnTo>
                    <a:pt x="75" y="187"/>
                  </a:lnTo>
                  <a:lnTo>
                    <a:pt x="113" y="206"/>
                  </a:lnTo>
                  <a:lnTo>
                    <a:pt x="225" y="299"/>
                  </a:lnTo>
                  <a:lnTo>
                    <a:pt x="299" y="374"/>
                  </a:lnTo>
                  <a:lnTo>
                    <a:pt x="392" y="467"/>
                  </a:lnTo>
                  <a:lnTo>
                    <a:pt x="486" y="616"/>
                  </a:lnTo>
                  <a:lnTo>
                    <a:pt x="579" y="802"/>
                  </a:lnTo>
                  <a:lnTo>
                    <a:pt x="691" y="1026"/>
                  </a:lnTo>
                  <a:lnTo>
                    <a:pt x="802" y="1306"/>
                  </a:lnTo>
                  <a:lnTo>
                    <a:pt x="914" y="1623"/>
                  </a:lnTo>
                  <a:lnTo>
                    <a:pt x="1026" y="2014"/>
                  </a:lnTo>
                  <a:lnTo>
                    <a:pt x="1138" y="2480"/>
                  </a:lnTo>
                  <a:lnTo>
                    <a:pt x="1250" y="3002"/>
                  </a:lnTo>
                  <a:lnTo>
                    <a:pt x="1343" y="3617"/>
                  </a:lnTo>
                  <a:lnTo>
                    <a:pt x="1436" y="4289"/>
                  </a:lnTo>
                  <a:lnTo>
                    <a:pt x="1455" y="4326"/>
                  </a:lnTo>
                  <a:lnTo>
                    <a:pt x="1474" y="4363"/>
                  </a:lnTo>
                  <a:lnTo>
                    <a:pt x="1492" y="4382"/>
                  </a:lnTo>
                  <a:lnTo>
                    <a:pt x="1548" y="4382"/>
                  </a:lnTo>
                  <a:lnTo>
                    <a:pt x="1585" y="4363"/>
                  </a:lnTo>
                  <a:lnTo>
                    <a:pt x="1604" y="4345"/>
                  </a:lnTo>
                  <a:lnTo>
                    <a:pt x="1623" y="4307"/>
                  </a:lnTo>
                  <a:lnTo>
                    <a:pt x="1623" y="4270"/>
                  </a:lnTo>
                  <a:lnTo>
                    <a:pt x="1530" y="3562"/>
                  </a:lnTo>
                  <a:lnTo>
                    <a:pt x="1436" y="2928"/>
                  </a:lnTo>
                  <a:lnTo>
                    <a:pt x="1324" y="2387"/>
                  </a:lnTo>
                  <a:lnTo>
                    <a:pt x="1213" y="1902"/>
                  </a:lnTo>
                  <a:lnTo>
                    <a:pt x="1082" y="1511"/>
                  </a:lnTo>
                  <a:lnTo>
                    <a:pt x="970" y="1157"/>
                  </a:lnTo>
                  <a:lnTo>
                    <a:pt x="840" y="877"/>
                  </a:lnTo>
                  <a:lnTo>
                    <a:pt x="728" y="635"/>
                  </a:lnTo>
                  <a:lnTo>
                    <a:pt x="616" y="448"/>
                  </a:lnTo>
                  <a:lnTo>
                    <a:pt x="504" y="299"/>
                  </a:lnTo>
                  <a:lnTo>
                    <a:pt x="411" y="187"/>
                  </a:lnTo>
                  <a:lnTo>
                    <a:pt x="318" y="113"/>
                  </a:lnTo>
                  <a:lnTo>
                    <a:pt x="243" y="57"/>
                  </a:lnTo>
                  <a:lnTo>
                    <a:pt x="187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45"/>
            <p:cNvSpPr/>
            <p:nvPr/>
          </p:nvSpPr>
          <p:spPr>
            <a:xfrm>
              <a:off x="4325225" y="3891250"/>
              <a:ext cx="113275" cy="144525"/>
            </a:xfrm>
            <a:custGeom>
              <a:avLst/>
              <a:gdLst/>
              <a:ahLst/>
              <a:cxnLst/>
              <a:rect l="l" t="t" r="r" b="b"/>
              <a:pathLst>
                <a:path w="4531" h="5781" extrusionOk="0">
                  <a:moveTo>
                    <a:pt x="2760" y="1"/>
                  </a:moveTo>
                  <a:lnTo>
                    <a:pt x="1" y="4792"/>
                  </a:lnTo>
                  <a:lnTo>
                    <a:pt x="1287" y="5780"/>
                  </a:lnTo>
                  <a:lnTo>
                    <a:pt x="4531" y="1194"/>
                  </a:lnTo>
                  <a:lnTo>
                    <a:pt x="27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45"/>
            <p:cNvSpPr/>
            <p:nvPr/>
          </p:nvSpPr>
          <p:spPr>
            <a:xfrm>
              <a:off x="4339200" y="3897775"/>
              <a:ext cx="383625" cy="359375"/>
            </a:xfrm>
            <a:custGeom>
              <a:avLst/>
              <a:gdLst/>
              <a:ahLst/>
              <a:cxnLst/>
              <a:rect l="l" t="t" r="r" b="b"/>
              <a:pathLst>
                <a:path w="15345" h="14375" extrusionOk="0">
                  <a:moveTo>
                    <a:pt x="3375" y="1"/>
                  </a:moveTo>
                  <a:lnTo>
                    <a:pt x="1" y="5594"/>
                  </a:lnTo>
                  <a:lnTo>
                    <a:pt x="467" y="6060"/>
                  </a:lnTo>
                  <a:lnTo>
                    <a:pt x="1008" y="6582"/>
                  </a:lnTo>
                  <a:lnTo>
                    <a:pt x="1735" y="7272"/>
                  </a:lnTo>
                  <a:lnTo>
                    <a:pt x="2611" y="8055"/>
                  </a:lnTo>
                  <a:lnTo>
                    <a:pt x="3599" y="8912"/>
                  </a:lnTo>
                  <a:lnTo>
                    <a:pt x="4699" y="9826"/>
                  </a:lnTo>
                  <a:lnTo>
                    <a:pt x="5277" y="10273"/>
                  </a:lnTo>
                  <a:lnTo>
                    <a:pt x="5855" y="10739"/>
                  </a:lnTo>
                  <a:lnTo>
                    <a:pt x="6451" y="11187"/>
                  </a:lnTo>
                  <a:lnTo>
                    <a:pt x="7067" y="11615"/>
                  </a:lnTo>
                  <a:lnTo>
                    <a:pt x="7682" y="12044"/>
                  </a:lnTo>
                  <a:lnTo>
                    <a:pt x="8297" y="12436"/>
                  </a:lnTo>
                  <a:lnTo>
                    <a:pt x="8894" y="12809"/>
                  </a:lnTo>
                  <a:lnTo>
                    <a:pt x="9509" y="13163"/>
                  </a:lnTo>
                  <a:lnTo>
                    <a:pt x="10105" y="13480"/>
                  </a:lnTo>
                  <a:lnTo>
                    <a:pt x="10702" y="13741"/>
                  </a:lnTo>
                  <a:lnTo>
                    <a:pt x="11280" y="13983"/>
                  </a:lnTo>
                  <a:lnTo>
                    <a:pt x="11821" y="14151"/>
                  </a:lnTo>
                  <a:lnTo>
                    <a:pt x="12100" y="14226"/>
                  </a:lnTo>
                  <a:lnTo>
                    <a:pt x="12361" y="14300"/>
                  </a:lnTo>
                  <a:lnTo>
                    <a:pt x="12622" y="14337"/>
                  </a:lnTo>
                  <a:lnTo>
                    <a:pt x="12865" y="14375"/>
                  </a:lnTo>
                  <a:lnTo>
                    <a:pt x="13349" y="14375"/>
                  </a:lnTo>
                  <a:lnTo>
                    <a:pt x="13592" y="14356"/>
                  </a:lnTo>
                  <a:lnTo>
                    <a:pt x="13815" y="14337"/>
                  </a:lnTo>
                  <a:lnTo>
                    <a:pt x="14021" y="14281"/>
                  </a:lnTo>
                  <a:lnTo>
                    <a:pt x="14226" y="14207"/>
                  </a:lnTo>
                  <a:lnTo>
                    <a:pt x="14412" y="14132"/>
                  </a:lnTo>
                  <a:lnTo>
                    <a:pt x="14598" y="14020"/>
                  </a:lnTo>
                  <a:lnTo>
                    <a:pt x="14785" y="13815"/>
                  </a:lnTo>
                  <a:lnTo>
                    <a:pt x="14953" y="13610"/>
                  </a:lnTo>
                  <a:lnTo>
                    <a:pt x="15083" y="13405"/>
                  </a:lnTo>
                  <a:lnTo>
                    <a:pt x="15176" y="13181"/>
                  </a:lnTo>
                  <a:lnTo>
                    <a:pt x="15251" y="12958"/>
                  </a:lnTo>
                  <a:lnTo>
                    <a:pt x="15307" y="12734"/>
                  </a:lnTo>
                  <a:lnTo>
                    <a:pt x="15344" y="12492"/>
                  </a:lnTo>
                  <a:lnTo>
                    <a:pt x="15344" y="12249"/>
                  </a:lnTo>
                  <a:lnTo>
                    <a:pt x="15326" y="12007"/>
                  </a:lnTo>
                  <a:lnTo>
                    <a:pt x="15288" y="11746"/>
                  </a:lnTo>
                  <a:lnTo>
                    <a:pt x="15232" y="11485"/>
                  </a:lnTo>
                  <a:lnTo>
                    <a:pt x="15158" y="11224"/>
                  </a:lnTo>
                  <a:lnTo>
                    <a:pt x="15046" y="10963"/>
                  </a:lnTo>
                  <a:lnTo>
                    <a:pt x="14934" y="10683"/>
                  </a:lnTo>
                  <a:lnTo>
                    <a:pt x="14804" y="10422"/>
                  </a:lnTo>
                  <a:lnTo>
                    <a:pt x="14654" y="10143"/>
                  </a:lnTo>
                  <a:lnTo>
                    <a:pt x="14487" y="9863"/>
                  </a:lnTo>
                  <a:lnTo>
                    <a:pt x="14300" y="9583"/>
                  </a:lnTo>
                  <a:lnTo>
                    <a:pt x="13890" y="9024"/>
                  </a:lnTo>
                  <a:lnTo>
                    <a:pt x="13424" y="8446"/>
                  </a:lnTo>
                  <a:lnTo>
                    <a:pt x="12921" y="7868"/>
                  </a:lnTo>
                  <a:lnTo>
                    <a:pt x="12380" y="7290"/>
                  </a:lnTo>
                  <a:lnTo>
                    <a:pt x="11802" y="6731"/>
                  </a:lnTo>
                  <a:lnTo>
                    <a:pt x="11205" y="6172"/>
                  </a:lnTo>
                  <a:lnTo>
                    <a:pt x="10590" y="5612"/>
                  </a:lnTo>
                  <a:lnTo>
                    <a:pt x="9956" y="5053"/>
                  </a:lnTo>
                  <a:lnTo>
                    <a:pt x="9322" y="4531"/>
                  </a:lnTo>
                  <a:lnTo>
                    <a:pt x="8055" y="3524"/>
                  </a:lnTo>
                  <a:lnTo>
                    <a:pt x="6843" y="2592"/>
                  </a:lnTo>
                  <a:lnTo>
                    <a:pt x="5724" y="1772"/>
                  </a:lnTo>
                  <a:lnTo>
                    <a:pt x="4028" y="541"/>
                  </a:lnTo>
                  <a:lnTo>
                    <a:pt x="3543" y="169"/>
                  </a:lnTo>
                  <a:lnTo>
                    <a:pt x="3413" y="57"/>
                  </a:lnTo>
                  <a:lnTo>
                    <a:pt x="337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45"/>
            <p:cNvSpPr/>
            <p:nvPr/>
          </p:nvSpPr>
          <p:spPr>
            <a:xfrm>
              <a:off x="4337350" y="3913150"/>
              <a:ext cx="45225" cy="75075"/>
            </a:xfrm>
            <a:custGeom>
              <a:avLst/>
              <a:gdLst/>
              <a:ahLst/>
              <a:cxnLst/>
              <a:rect l="l" t="t" r="r" b="b"/>
              <a:pathLst>
                <a:path w="1809" h="3003" extrusionOk="0">
                  <a:moveTo>
                    <a:pt x="1678" y="1"/>
                  </a:moveTo>
                  <a:lnTo>
                    <a:pt x="1660" y="20"/>
                  </a:lnTo>
                  <a:lnTo>
                    <a:pt x="1622" y="57"/>
                  </a:lnTo>
                  <a:lnTo>
                    <a:pt x="19" y="2853"/>
                  </a:lnTo>
                  <a:lnTo>
                    <a:pt x="0" y="2891"/>
                  </a:lnTo>
                  <a:lnTo>
                    <a:pt x="19" y="2928"/>
                  </a:lnTo>
                  <a:lnTo>
                    <a:pt x="19" y="2965"/>
                  </a:lnTo>
                  <a:lnTo>
                    <a:pt x="56" y="2984"/>
                  </a:lnTo>
                  <a:lnTo>
                    <a:pt x="112" y="3003"/>
                  </a:lnTo>
                  <a:lnTo>
                    <a:pt x="149" y="2984"/>
                  </a:lnTo>
                  <a:lnTo>
                    <a:pt x="187" y="2947"/>
                  </a:lnTo>
                  <a:lnTo>
                    <a:pt x="1790" y="150"/>
                  </a:lnTo>
                  <a:lnTo>
                    <a:pt x="1809" y="113"/>
                  </a:lnTo>
                  <a:lnTo>
                    <a:pt x="1809" y="76"/>
                  </a:lnTo>
                  <a:lnTo>
                    <a:pt x="1790" y="38"/>
                  </a:lnTo>
                  <a:lnTo>
                    <a:pt x="1753" y="20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45"/>
            <p:cNvSpPr/>
            <p:nvPr/>
          </p:nvSpPr>
          <p:spPr>
            <a:xfrm>
              <a:off x="4417975" y="3895450"/>
              <a:ext cx="275025" cy="208375"/>
            </a:xfrm>
            <a:custGeom>
              <a:avLst/>
              <a:gdLst/>
              <a:ahLst/>
              <a:cxnLst/>
              <a:rect l="l" t="t" r="r" b="b"/>
              <a:pathLst>
                <a:path w="11001" h="8335" extrusionOk="0">
                  <a:moveTo>
                    <a:pt x="168" y="0"/>
                  </a:moveTo>
                  <a:lnTo>
                    <a:pt x="150" y="38"/>
                  </a:lnTo>
                  <a:lnTo>
                    <a:pt x="19" y="243"/>
                  </a:lnTo>
                  <a:lnTo>
                    <a:pt x="1" y="280"/>
                  </a:lnTo>
                  <a:lnTo>
                    <a:pt x="19" y="317"/>
                  </a:lnTo>
                  <a:lnTo>
                    <a:pt x="19" y="336"/>
                  </a:lnTo>
                  <a:lnTo>
                    <a:pt x="56" y="373"/>
                  </a:lnTo>
                  <a:lnTo>
                    <a:pt x="94" y="392"/>
                  </a:lnTo>
                  <a:lnTo>
                    <a:pt x="131" y="373"/>
                  </a:lnTo>
                  <a:lnTo>
                    <a:pt x="168" y="373"/>
                  </a:lnTo>
                  <a:lnTo>
                    <a:pt x="187" y="336"/>
                  </a:lnTo>
                  <a:lnTo>
                    <a:pt x="262" y="224"/>
                  </a:lnTo>
                  <a:lnTo>
                    <a:pt x="10832" y="8315"/>
                  </a:lnTo>
                  <a:lnTo>
                    <a:pt x="10907" y="8334"/>
                  </a:lnTo>
                  <a:lnTo>
                    <a:pt x="10944" y="8315"/>
                  </a:lnTo>
                  <a:lnTo>
                    <a:pt x="10981" y="8297"/>
                  </a:lnTo>
                  <a:lnTo>
                    <a:pt x="11000" y="8259"/>
                  </a:lnTo>
                  <a:lnTo>
                    <a:pt x="11000" y="8222"/>
                  </a:lnTo>
                  <a:lnTo>
                    <a:pt x="10981" y="8185"/>
                  </a:lnTo>
                  <a:lnTo>
                    <a:pt x="10963" y="8148"/>
                  </a:lnTo>
                  <a:lnTo>
                    <a:pt x="280" y="19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45"/>
            <p:cNvSpPr/>
            <p:nvPr/>
          </p:nvSpPr>
          <p:spPr>
            <a:xfrm>
              <a:off x="4336400" y="4025950"/>
              <a:ext cx="189725" cy="170150"/>
            </a:xfrm>
            <a:custGeom>
              <a:avLst/>
              <a:gdLst/>
              <a:ahLst/>
              <a:cxnLst/>
              <a:rect l="l" t="t" r="r" b="b"/>
              <a:pathLst>
                <a:path w="7589" h="6806" extrusionOk="0">
                  <a:moveTo>
                    <a:pt x="318" y="1"/>
                  </a:moveTo>
                  <a:lnTo>
                    <a:pt x="281" y="19"/>
                  </a:lnTo>
                  <a:lnTo>
                    <a:pt x="243" y="57"/>
                  </a:lnTo>
                  <a:lnTo>
                    <a:pt x="20" y="429"/>
                  </a:lnTo>
                  <a:lnTo>
                    <a:pt x="1" y="448"/>
                  </a:lnTo>
                  <a:lnTo>
                    <a:pt x="1" y="485"/>
                  </a:lnTo>
                  <a:lnTo>
                    <a:pt x="20" y="523"/>
                  </a:lnTo>
                  <a:lnTo>
                    <a:pt x="38" y="541"/>
                  </a:lnTo>
                  <a:lnTo>
                    <a:pt x="821" y="1231"/>
                  </a:lnTo>
                  <a:lnTo>
                    <a:pt x="2723" y="2853"/>
                  </a:lnTo>
                  <a:lnTo>
                    <a:pt x="5109" y="4885"/>
                  </a:lnTo>
                  <a:lnTo>
                    <a:pt x="6321" y="5892"/>
                  </a:lnTo>
                  <a:lnTo>
                    <a:pt x="7421" y="6787"/>
                  </a:lnTo>
                  <a:lnTo>
                    <a:pt x="7458" y="6805"/>
                  </a:lnTo>
                  <a:lnTo>
                    <a:pt x="7533" y="6805"/>
                  </a:lnTo>
                  <a:lnTo>
                    <a:pt x="7570" y="6768"/>
                  </a:lnTo>
                  <a:lnTo>
                    <a:pt x="7589" y="6731"/>
                  </a:lnTo>
                  <a:lnTo>
                    <a:pt x="7589" y="6694"/>
                  </a:lnTo>
                  <a:lnTo>
                    <a:pt x="7570" y="6656"/>
                  </a:lnTo>
                  <a:lnTo>
                    <a:pt x="7551" y="6638"/>
                  </a:lnTo>
                  <a:lnTo>
                    <a:pt x="6507" y="5799"/>
                  </a:lnTo>
                  <a:lnTo>
                    <a:pt x="5389" y="4866"/>
                  </a:lnTo>
                  <a:lnTo>
                    <a:pt x="3133" y="2946"/>
                  </a:lnTo>
                  <a:lnTo>
                    <a:pt x="1250" y="1343"/>
                  </a:lnTo>
                  <a:lnTo>
                    <a:pt x="225" y="448"/>
                  </a:lnTo>
                  <a:lnTo>
                    <a:pt x="411" y="150"/>
                  </a:lnTo>
                  <a:lnTo>
                    <a:pt x="430" y="112"/>
                  </a:lnTo>
                  <a:lnTo>
                    <a:pt x="430" y="75"/>
                  </a:lnTo>
                  <a:lnTo>
                    <a:pt x="411" y="38"/>
                  </a:lnTo>
                  <a:lnTo>
                    <a:pt x="374" y="19"/>
                  </a:lnTo>
                  <a:lnTo>
                    <a:pt x="3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0" name="Google Shape;2980;p45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2981" name="Google Shape;2981;p45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82" name="Google Shape;2982;p45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2983" name="Google Shape;2983;p45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45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985" name="Google Shape;2985;p45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6" name="Google Shape;298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7" name="Google Shape;298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88" name="Google Shape;2988;p45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9" name="Google Shape;298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0" name="Google Shape;299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1" name="Google Shape;2991;p45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2" name="Google Shape;299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3" name="Google Shape;299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4" name="Google Shape;2994;p45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5" name="Google Shape;2995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6" name="Google Shape;2996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7" name="Google Shape;2997;p45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8" name="Google Shape;2998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9" name="Google Shape;2999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0" name="Google Shape;3000;p45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1" name="Google Shape;3001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2" name="Google Shape;3002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3" name="Google Shape;3003;p45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4" name="Google Shape;3004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5" name="Google Shape;3005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6" name="Google Shape;3006;p45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7" name="Google Shape;3007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8" name="Google Shape;3008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9" name="Google Shape;3009;p45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0" name="Google Shape;3010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1" name="Google Shape;3011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2" name="Google Shape;3012;p45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3" name="Google Shape;3013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4" name="Google Shape;3014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5" name="Google Shape;3015;p45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6" name="Google Shape;301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7" name="Google Shape;301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8" name="Google Shape;3018;p45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9" name="Google Shape;301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0" name="Google Shape;302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21" name="Google Shape;3021;p45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22" name="Google Shape;302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3" name="Google Shape;302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3025" name="Google Shape;3025;p45"/>
          <p:cNvGrpSpPr/>
          <p:nvPr/>
        </p:nvGrpSpPr>
        <p:grpSpPr>
          <a:xfrm>
            <a:off x="387982" y="312546"/>
            <a:ext cx="969437" cy="969860"/>
            <a:chOff x="769800" y="2509975"/>
            <a:chExt cx="1145500" cy="1146000"/>
          </a:xfrm>
        </p:grpSpPr>
        <p:sp>
          <p:nvSpPr>
            <p:cNvPr id="3026" name="Google Shape;3026;p45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45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45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45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45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45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45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45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45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45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45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45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45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45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45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45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45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43" name="Google Shape;3043;p45"/>
          <p:cNvSpPr/>
          <p:nvPr/>
        </p:nvSpPr>
        <p:spPr>
          <a:xfrm flipH="1">
            <a:off x="8066688" y="120650"/>
            <a:ext cx="994850" cy="1167075"/>
          </a:xfrm>
          <a:custGeom>
            <a:avLst/>
            <a:gdLst/>
            <a:ahLst/>
            <a:cxnLst/>
            <a:rect l="l" t="t" r="r" b="b"/>
            <a:pathLst>
              <a:path w="39794" h="46683" extrusionOk="0">
                <a:moveTo>
                  <a:pt x="19546" y="0"/>
                </a:moveTo>
                <a:lnTo>
                  <a:pt x="19043" y="20"/>
                </a:lnTo>
                <a:lnTo>
                  <a:pt x="18521" y="60"/>
                </a:lnTo>
                <a:lnTo>
                  <a:pt x="18019" y="101"/>
                </a:lnTo>
                <a:lnTo>
                  <a:pt x="17517" y="141"/>
                </a:lnTo>
                <a:lnTo>
                  <a:pt x="17015" y="221"/>
                </a:lnTo>
                <a:lnTo>
                  <a:pt x="16513" y="301"/>
                </a:lnTo>
                <a:lnTo>
                  <a:pt x="16030" y="382"/>
                </a:lnTo>
                <a:lnTo>
                  <a:pt x="15548" y="482"/>
                </a:lnTo>
                <a:lnTo>
                  <a:pt x="15066" y="603"/>
                </a:lnTo>
                <a:lnTo>
                  <a:pt x="14584" y="723"/>
                </a:lnTo>
                <a:lnTo>
                  <a:pt x="14122" y="864"/>
                </a:lnTo>
                <a:lnTo>
                  <a:pt x="13640" y="1004"/>
                </a:lnTo>
                <a:lnTo>
                  <a:pt x="13178" y="1165"/>
                </a:lnTo>
                <a:lnTo>
                  <a:pt x="12736" y="1346"/>
                </a:lnTo>
                <a:lnTo>
                  <a:pt x="11832" y="1707"/>
                </a:lnTo>
                <a:lnTo>
                  <a:pt x="10948" y="2129"/>
                </a:lnTo>
                <a:lnTo>
                  <a:pt x="10105" y="2571"/>
                </a:lnTo>
                <a:lnTo>
                  <a:pt x="9281" y="3073"/>
                </a:lnTo>
                <a:lnTo>
                  <a:pt x="8478" y="3596"/>
                </a:lnTo>
                <a:lnTo>
                  <a:pt x="7714" y="4178"/>
                </a:lnTo>
                <a:lnTo>
                  <a:pt x="6971" y="4781"/>
                </a:lnTo>
                <a:lnTo>
                  <a:pt x="6248" y="5404"/>
                </a:lnTo>
                <a:lnTo>
                  <a:pt x="5585" y="6087"/>
                </a:lnTo>
                <a:lnTo>
                  <a:pt x="4922" y="6790"/>
                </a:lnTo>
                <a:lnTo>
                  <a:pt x="4320" y="7513"/>
                </a:lnTo>
                <a:lnTo>
                  <a:pt x="3737" y="8276"/>
                </a:lnTo>
                <a:lnTo>
                  <a:pt x="3195" y="9080"/>
                </a:lnTo>
                <a:lnTo>
                  <a:pt x="2693" y="9883"/>
                </a:lnTo>
                <a:lnTo>
                  <a:pt x="2231" y="10727"/>
                </a:lnTo>
                <a:lnTo>
                  <a:pt x="1809" y="11590"/>
                </a:lnTo>
                <a:lnTo>
                  <a:pt x="1427" y="12494"/>
                </a:lnTo>
                <a:lnTo>
                  <a:pt x="1086" y="13398"/>
                </a:lnTo>
                <a:lnTo>
                  <a:pt x="925" y="13860"/>
                </a:lnTo>
                <a:lnTo>
                  <a:pt x="784" y="14322"/>
                </a:lnTo>
                <a:lnTo>
                  <a:pt x="664" y="14804"/>
                </a:lnTo>
                <a:lnTo>
                  <a:pt x="543" y="15266"/>
                </a:lnTo>
                <a:lnTo>
                  <a:pt x="423" y="15748"/>
                </a:lnTo>
                <a:lnTo>
                  <a:pt x="322" y="16251"/>
                </a:lnTo>
                <a:lnTo>
                  <a:pt x="242" y="16733"/>
                </a:lnTo>
                <a:lnTo>
                  <a:pt x="162" y="17215"/>
                </a:lnTo>
                <a:lnTo>
                  <a:pt x="101" y="17717"/>
                </a:lnTo>
                <a:lnTo>
                  <a:pt x="61" y="18219"/>
                </a:lnTo>
                <a:lnTo>
                  <a:pt x="21" y="18721"/>
                </a:lnTo>
                <a:lnTo>
                  <a:pt x="1" y="19244"/>
                </a:lnTo>
                <a:lnTo>
                  <a:pt x="1" y="19746"/>
                </a:lnTo>
                <a:lnTo>
                  <a:pt x="1" y="20268"/>
                </a:lnTo>
                <a:lnTo>
                  <a:pt x="1" y="20770"/>
                </a:lnTo>
                <a:lnTo>
                  <a:pt x="41" y="21272"/>
                </a:lnTo>
                <a:lnTo>
                  <a:pt x="81" y="21795"/>
                </a:lnTo>
                <a:lnTo>
                  <a:pt x="141" y="22297"/>
                </a:lnTo>
                <a:lnTo>
                  <a:pt x="202" y="22799"/>
                </a:lnTo>
                <a:lnTo>
                  <a:pt x="282" y="23281"/>
                </a:lnTo>
                <a:lnTo>
                  <a:pt x="362" y="23783"/>
                </a:lnTo>
                <a:lnTo>
                  <a:pt x="463" y="24265"/>
                </a:lnTo>
                <a:lnTo>
                  <a:pt x="583" y="24748"/>
                </a:lnTo>
                <a:lnTo>
                  <a:pt x="704" y="25230"/>
                </a:lnTo>
                <a:lnTo>
                  <a:pt x="845" y="25692"/>
                </a:lnTo>
                <a:lnTo>
                  <a:pt x="985" y="26154"/>
                </a:lnTo>
                <a:lnTo>
                  <a:pt x="1146" y="26616"/>
                </a:lnTo>
                <a:lnTo>
                  <a:pt x="1327" y="27078"/>
                </a:lnTo>
                <a:lnTo>
                  <a:pt x="1688" y="27982"/>
                </a:lnTo>
                <a:lnTo>
                  <a:pt x="2110" y="28845"/>
                </a:lnTo>
                <a:lnTo>
                  <a:pt x="2552" y="29709"/>
                </a:lnTo>
                <a:lnTo>
                  <a:pt x="3054" y="30533"/>
                </a:lnTo>
                <a:lnTo>
                  <a:pt x="3596" y="31336"/>
                </a:lnTo>
                <a:lnTo>
                  <a:pt x="4159" y="32099"/>
                </a:lnTo>
                <a:lnTo>
                  <a:pt x="4762" y="32843"/>
                </a:lnTo>
                <a:lnTo>
                  <a:pt x="5404" y="33546"/>
                </a:lnTo>
                <a:lnTo>
                  <a:pt x="6067" y="34229"/>
                </a:lnTo>
                <a:lnTo>
                  <a:pt x="6770" y="34872"/>
                </a:lnTo>
                <a:lnTo>
                  <a:pt x="7513" y="35494"/>
                </a:lnTo>
                <a:lnTo>
                  <a:pt x="8257" y="36077"/>
                </a:lnTo>
                <a:lnTo>
                  <a:pt x="9060" y="36599"/>
                </a:lnTo>
                <a:lnTo>
                  <a:pt x="9864" y="37121"/>
                </a:lnTo>
                <a:lnTo>
                  <a:pt x="10707" y="37583"/>
                </a:lnTo>
                <a:lnTo>
                  <a:pt x="11571" y="38005"/>
                </a:lnTo>
                <a:lnTo>
                  <a:pt x="12475" y="38387"/>
                </a:lnTo>
                <a:lnTo>
                  <a:pt x="13379" y="38728"/>
                </a:lnTo>
                <a:lnTo>
                  <a:pt x="13841" y="38889"/>
                </a:lnTo>
                <a:lnTo>
                  <a:pt x="14303" y="39030"/>
                </a:lnTo>
                <a:lnTo>
                  <a:pt x="14785" y="39150"/>
                </a:lnTo>
                <a:lnTo>
                  <a:pt x="15267" y="39271"/>
                </a:lnTo>
                <a:lnTo>
                  <a:pt x="15729" y="39391"/>
                </a:lnTo>
                <a:lnTo>
                  <a:pt x="16231" y="39471"/>
                </a:lnTo>
                <a:lnTo>
                  <a:pt x="16713" y="39572"/>
                </a:lnTo>
                <a:lnTo>
                  <a:pt x="17216" y="39632"/>
                </a:lnTo>
                <a:lnTo>
                  <a:pt x="17698" y="39692"/>
                </a:lnTo>
                <a:lnTo>
                  <a:pt x="18200" y="39753"/>
                </a:lnTo>
                <a:lnTo>
                  <a:pt x="18702" y="39773"/>
                </a:lnTo>
                <a:lnTo>
                  <a:pt x="19224" y="39813"/>
                </a:lnTo>
                <a:lnTo>
                  <a:pt x="20249" y="39813"/>
                </a:lnTo>
                <a:lnTo>
                  <a:pt x="20771" y="39793"/>
                </a:lnTo>
                <a:lnTo>
                  <a:pt x="21273" y="39773"/>
                </a:lnTo>
                <a:lnTo>
                  <a:pt x="30393" y="46683"/>
                </a:lnTo>
                <a:lnTo>
                  <a:pt x="26636" y="38628"/>
                </a:lnTo>
                <a:lnTo>
                  <a:pt x="27360" y="38367"/>
                </a:lnTo>
                <a:lnTo>
                  <a:pt x="28083" y="38065"/>
                </a:lnTo>
                <a:lnTo>
                  <a:pt x="28766" y="37724"/>
                </a:lnTo>
                <a:lnTo>
                  <a:pt x="29449" y="37362"/>
                </a:lnTo>
                <a:lnTo>
                  <a:pt x="30112" y="36981"/>
                </a:lnTo>
                <a:lnTo>
                  <a:pt x="30754" y="36579"/>
                </a:lnTo>
                <a:lnTo>
                  <a:pt x="31397" y="36157"/>
                </a:lnTo>
                <a:lnTo>
                  <a:pt x="32000" y="35695"/>
                </a:lnTo>
                <a:lnTo>
                  <a:pt x="32602" y="35233"/>
                </a:lnTo>
                <a:lnTo>
                  <a:pt x="33185" y="34731"/>
                </a:lnTo>
                <a:lnTo>
                  <a:pt x="33727" y="34209"/>
                </a:lnTo>
                <a:lnTo>
                  <a:pt x="34270" y="33666"/>
                </a:lnTo>
                <a:lnTo>
                  <a:pt x="34792" y="33124"/>
                </a:lnTo>
                <a:lnTo>
                  <a:pt x="35274" y="32541"/>
                </a:lnTo>
                <a:lnTo>
                  <a:pt x="35756" y="31939"/>
                </a:lnTo>
                <a:lnTo>
                  <a:pt x="36198" y="31336"/>
                </a:lnTo>
                <a:lnTo>
                  <a:pt x="36620" y="30693"/>
                </a:lnTo>
                <a:lnTo>
                  <a:pt x="37022" y="30051"/>
                </a:lnTo>
                <a:lnTo>
                  <a:pt x="37403" y="29388"/>
                </a:lnTo>
                <a:lnTo>
                  <a:pt x="37765" y="28705"/>
                </a:lnTo>
                <a:lnTo>
                  <a:pt x="38086" y="28002"/>
                </a:lnTo>
                <a:lnTo>
                  <a:pt x="38387" y="27299"/>
                </a:lnTo>
                <a:lnTo>
                  <a:pt x="38649" y="26575"/>
                </a:lnTo>
                <a:lnTo>
                  <a:pt x="38910" y="25832"/>
                </a:lnTo>
                <a:lnTo>
                  <a:pt x="39111" y="25089"/>
                </a:lnTo>
                <a:lnTo>
                  <a:pt x="39311" y="24326"/>
                </a:lnTo>
                <a:lnTo>
                  <a:pt x="39472" y="23562"/>
                </a:lnTo>
                <a:lnTo>
                  <a:pt x="39593" y="22779"/>
                </a:lnTo>
                <a:lnTo>
                  <a:pt x="39693" y="21996"/>
                </a:lnTo>
                <a:lnTo>
                  <a:pt x="39753" y="21192"/>
                </a:lnTo>
                <a:lnTo>
                  <a:pt x="39794" y="20389"/>
                </a:lnTo>
                <a:lnTo>
                  <a:pt x="39794" y="19565"/>
                </a:lnTo>
                <a:lnTo>
                  <a:pt x="39773" y="19043"/>
                </a:lnTo>
                <a:lnTo>
                  <a:pt x="39753" y="18541"/>
                </a:lnTo>
                <a:lnTo>
                  <a:pt x="39713" y="18038"/>
                </a:lnTo>
                <a:lnTo>
                  <a:pt x="39653" y="17536"/>
                </a:lnTo>
                <a:lnTo>
                  <a:pt x="39593" y="17034"/>
                </a:lnTo>
                <a:lnTo>
                  <a:pt x="39512" y="16532"/>
                </a:lnTo>
                <a:lnTo>
                  <a:pt x="39432" y="16050"/>
                </a:lnTo>
                <a:lnTo>
                  <a:pt x="39332" y="15568"/>
                </a:lnTo>
                <a:lnTo>
                  <a:pt x="39211" y="15086"/>
                </a:lnTo>
                <a:lnTo>
                  <a:pt x="39091" y="14603"/>
                </a:lnTo>
                <a:lnTo>
                  <a:pt x="38950" y="14121"/>
                </a:lnTo>
                <a:lnTo>
                  <a:pt x="38809" y="13659"/>
                </a:lnTo>
                <a:lnTo>
                  <a:pt x="38649" y="13197"/>
                </a:lnTo>
                <a:lnTo>
                  <a:pt x="38468" y="12735"/>
                </a:lnTo>
                <a:lnTo>
                  <a:pt x="38106" y="11852"/>
                </a:lnTo>
                <a:lnTo>
                  <a:pt x="37684" y="10968"/>
                </a:lnTo>
                <a:lnTo>
                  <a:pt x="37222" y="10124"/>
                </a:lnTo>
                <a:lnTo>
                  <a:pt x="36740" y="9300"/>
                </a:lnTo>
                <a:lnTo>
                  <a:pt x="36198" y="8497"/>
                </a:lnTo>
                <a:lnTo>
                  <a:pt x="35636" y="7734"/>
                </a:lnTo>
                <a:lnTo>
                  <a:pt x="35033" y="6990"/>
                </a:lnTo>
                <a:lnTo>
                  <a:pt x="34390" y="6267"/>
                </a:lnTo>
                <a:lnTo>
                  <a:pt x="33727" y="5584"/>
                </a:lnTo>
                <a:lnTo>
                  <a:pt x="33024" y="4942"/>
                </a:lnTo>
                <a:lnTo>
                  <a:pt x="32281" y="4339"/>
                </a:lnTo>
                <a:lnTo>
                  <a:pt x="31518" y="3756"/>
                </a:lnTo>
                <a:lnTo>
                  <a:pt x="30734" y="3214"/>
                </a:lnTo>
                <a:lnTo>
                  <a:pt x="29911" y="2712"/>
                </a:lnTo>
                <a:lnTo>
                  <a:pt x="29067" y="2250"/>
                </a:lnTo>
                <a:lnTo>
                  <a:pt x="28203" y="1828"/>
                </a:lnTo>
                <a:lnTo>
                  <a:pt x="27319" y="1446"/>
                </a:lnTo>
                <a:lnTo>
                  <a:pt x="26415" y="1105"/>
                </a:lnTo>
                <a:lnTo>
                  <a:pt x="25953" y="944"/>
                </a:lnTo>
                <a:lnTo>
                  <a:pt x="25491" y="804"/>
                </a:lnTo>
                <a:lnTo>
                  <a:pt x="25009" y="663"/>
                </a:lnTo>
                <a:lnTo>
                  <a:pt x="24527" y="542"/>
                </a:lnTo>
                <a:lnTo>
                  <a:pt x="24045" y="442"/>
                </a:lnTo>
                <a:lnTo>
                  <a:pt x="23563" y="342"/>
                </a:lnTo>
                <a:lnTo>
                  <a:pt x="23081" y="261"/>
                </a:lnTo>
                <a:lnTo>
                  <a:pt x="22579" y="181"/>
                </a:lnTo>
                <a:lnTo>
                  <a:pt x="22077" y="121"/>
                </a:lnTo>
                <a:lnTo>
                  <a:pt x="21595" y="80"/>
                </a:lnTo>
                <a:lnTo>
                  <a:pt x="21072" y="40"/>
                </a:lnTo>
                <a:lnTo>
                  <a:pt x="20570" y="20"/>
                </a:lnTo>
                <a:lnTo>
                  <a:pt x="2006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44" name="Google Shape;3044;p45"/>
          <p:cNvGrpSpPr/>
          <p:nvPr/>
        </p:nvGrpSpPr>
        <p:grpSpPr>
          <a:xfrm>
            <a:off x="440709" y="3370436"/>
            <a:ext cx="1034082" cy="1553342"/>
            <a:chOff x="4112038" y="3686550"/>
            <a:chExt cx="919920" cy="1381854"/>
          </a:xfrm>
        </p:grpSpPr>
        <p:sp>
          <p:nvSpPr>
            <p:cNvPr id="3045" name="Google Shape;3045;p45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45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45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45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45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45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45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45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45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45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2375990" y="1322411"/>
            <a:ext cx="4383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</a:rPr>
              <a:t>Nhiệm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</a:rPr>
              <a:t>vụ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3: </a:t>
            </a:r>
            <a:r>
              <a:rPr lang="en-US" sz="2000" b="1" dirty="0" err="1"/>
              <a:t>Lưu</a:t>
            </a:r>
            <a:r>
              <a:rPr lang="en-US" sz="2000" b="1" dirty="0"/>
              <a:t> </a:t>
            </a:r>
            <a:r>
              <a:rPr lang="en-US" sz="2000" b="1" dirty="0" err="1"/>
              <a:t>bài</a:t>
            </a:r>
            <a:r>
              <a:rPr lang="en-US" sz="2000" b="1" dirty="0"/>
              <a:t> </a:t>
            </a: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chiếu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49904" y="1846977"/>
            <a:ext cx="46178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bảng</a:t>
            </a:r>
            <a:r>
              <a:rPr lang="en-US" sz="2000" dirty="0"/>
              <a:t>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File</a:t>
            </a:r>
            <a:r>
              <a:rPr lang="en-US" sz="2000" dirty="0"/>
              <a:t>,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 err="1"/>
              <a:t>lệnh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Save</a:t>
            </a:r>
            <a:r>
              <a:rPr lang="en-US" sz="20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263" y="2441427"/>
            <a:ext cx="869500" cy="20755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75" y="3737620"/>
            <a:ext cx="289611" cy="448719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3" name="Google Shape;1713;p32"/>
          <p:cNvGrpSpPr/>
          <p:nvPr/>
        </p:nvGrpSpPr>
        <p:grpSpPr>
          <a:xfrm flipH="1">
            <a:off x="-212075" y="3788075"/>
            <a:ext cx="1102825" cy="1470925"/>
            <a:chOff x="8269775" y="3716750"/>
            <a:chExt cx="1102825" cy="1470925"/>
          </a:xfrm>
        </p:grpSpPr>
        <p:sp>
          <p:nvSpPr>
            <p:cNvPr id="1714" name="Google Shape;1714;p32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32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2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2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2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2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2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2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530849" y="643687"/>
            <a:ext cx="6072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KHỞI ĐỘNG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35986" y="1681983"/>
            <a:ext cx="246580" cy="24658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93186" y="1461828"/>
            <a:ext cx="53168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Em đã được học bài mà các thầy cô chiếu các hình ảnh, video,… trên bảng chiếu chưa?</a:t>
            </a:r>
            <a:endParaRPr lang="en-US" sz="20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153" y="475277"/>
            <a:ext cx="897062" cy="897062"/>
          </a:xfrm>
          <a:prstGeom prst="rect">
            <a:avLst/>
          </a:prstGeom>
        </p:spPr>
      </p:pic>
      <p:sp>
        <p:nvSpPr>
          <p:cNvPr id="61" name="Rectangle 60"/>
          <p:cNvSpPr/>
          <p:nvPr/>
        </p:nvSpPr>
        <p:spPr>
          <a:xfrm>
            <a:off x="1530849" y="2758664"/>
            <a:ext cx="246580" cy="24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93186" y="2574165"/>
            <a:ext cx="52141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thầy</a:t>
            </a:r>
            <a:r>
              <a:rPr lang="en-US" sz="2000" dirty="0"/>
              <a:t> </a:t>
            </a:r>
            <a:r>
              <a:rPr lang="en-US" sz="2000" dirty="0" err="1"/>
              <a:t>cô</a:t>
            </a:r>
            <a:r>
              <a:rPr lang="en-US" sz="2000" dirty="0"/>
              <a:t> </a:t>
            </a:r>
            <a:r>
              <a:rPr lang="en-US" sz="2000" dirty="0" err="1"/>
              <a:t>giáo</a:t>
            </a:r>
            <a:r>
              <a:rPr lang="en-US" sz="2000" dirty="0"/>
              <a:t> </a:t>
            </a:r>
            <a:r>
              <a:rPr lang="en-US" sz="2000" dirty="0" err="1"/>
              <a:t>sử</a:t>
            </a:r>
            <a:r>
              <a:rPr lang="en-US" sz="2000" dirty="0"/>
              <a:t> </a:t>
            </a:r>
            <a:r>
              <a:rPr lang="en-US" sz="2000" dirty="0" err="1"/>
              <a:t>dụng</a:t>
            </a:r>
            <a:r>
              <a:rPr lang="en-US" sz="2000" dirty="0"/>
              <a:t> </a:t>
            </a:r>
            <a:r>
              <a:rPr lang="en-US" sz="2000" dirty="0" err="1"/>
              <a:t>phần</a:t>
            </a:r>
            <a:r>
              <a:rPr lang="en-US" sz="2000" dirty="0"/>
              <a:t> </a:t>
            </a:r>
            <a:r>
              <a:rPr lang="en-US" sz="2000" dirty="0" err="1"/>
              <a:t>mềm</a:t>
            </a:r>
            <a:r>
              <a:rPr lang="en-US" sz="2000" dirty="0"/>
              <a:t> </a:t>
            </a:r>
            <a:r>
              <a:rPr lang="en-US" sz="2000" dirty="0" err="1"/>
              <a:t>nào</a:t>
            </a:r>
            <a:r>
              <a:rPr lang="en-US" sz="2000" dirty="0"/>
              <a:t> </a:t>
            </a:r>
            <a:r>
              <a:rPr lang="en-US" sz="2000" dirty="0" err="1"/>
              <a:t>để</a:t>
            </a:r>
            <a:r>
              <a:rPr lang="en-US" sz="2000" dirty="0"/>
              <a:t> </a:t>
            </a:r>
            <a:r>
              <a:rPr lang="en-US" sz="2000" dirty="0" err="1"/>
              <a:t>tạo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?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321" y="3531085"/>
            <a:ext cx="1090634" cy="101429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92195">
            <a:off x="6615941" y="3080391"/>
            <a:ext cx="751246" cy="66692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238090" y="3950103"/>
            <a:ext cx="3071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</a:rPr>
              <a:t>Phần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</a:rPr>
              <a:t>mềm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4">
                    <a:lumMod val="75000"/>
                  </a:schemeClr>
                </a:solidFill>
              </a:rPr>
              <a:t>Powerpoint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61" grpId="0" animBg="1"/>
      <p:bldP spid="20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9" name="Google Shape;1469;p30"/>
          <p:cNvGrpSpPr/>
          <p:nvPr/>
        </p:nvGrpSpPr>
        <p:grpSpPr>
          <a:xfrm>
            <a:off x="64150" y="2090000"/>
            <a:ext cx="1102825" cy="1470925"/>
            <a:chOff x="8269775" y="3716750"/>
            <a:chExt cx="1102825" cy="1470925"/>
          </a:xfrm>
        </p:grpSpPr>
        <p:sp>
          <p:nvSpPr>
            <p:cNvPr id="1470" name="Google Shape;1470;p3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30"/>
          <p:cNvSpPr/>
          <p:nvPr/>
        </p:nvSpPr>
        <p:spPr>
          <a:xfrm>
            <a:off x="294525" y="4440875"/>
            <a:ext cx="8084400" cy="375300"/>
          </a:xfrm>
          <a:prstGeom prst="ellipse">
            <a:avLst/>
          </a:prstGeom>
          <a:solidFill>
            <a:srgbClr val="2C3045">
              <a:alpha val="155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30"/>
          <p:cNvGrpSpPr/>
          <p:nvPr/>
        </p:nvGrpSpPr>
        <p:grpSpPr>
          <a:xfrm>
            <a:off x="628875" y="452264"/>
            <a:ext cx="5732400" cy="4147136"/>
            <a:chOff x="628875" y="452264"/>
            <a:chExt cx="5732400" cy="4147136"/>
          </a:xfrm>
        </p:grpSpPr>
        <p:sp>
          <p:nvSpPr>
            <p:cNvPr id="1480" name="Google Shape;1480;p30"/>
            <p:cNvSpPr/>
            <p:nvPr/>
          </p:nvSpPr>
          <p:spPr>
            <a:xfrm>
              <a:off x="696870" y="617500"/>
              <a:ext cx="5598900" cy="3981900"/>
            </a:xfrm>
            <a:prstGeom prst="roundRect">
              <a:avLst>
                <a:gd name="adj" fmla="val 528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0"/>
            <p:cNvSpPr/>
            <p:nvPr/>
          </p:nvSpPr>
          <p:spPr>
            <a:xfrm>
              <a:off x="628875" y="527550"/>
              <a:ext cx="5732400" cy="433500"/>
            </a:xfrm>
            <a:prstGeom prst="roundRect">
              <a:avLst>
                <a:gd name="adj" fmla="val 1320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2" name="Google Shape;1482;p30"/>
            <p:cNvGrpSpPr/>
            <p:nvPr/>
          </p:nvGrpSpPr>
          <p:grpSpPr>
            <a:xfrm>
              <a:off x="816950" y="452264"/>
              <a:ext cx="196200" cy="375250"/>
              <a:chOff x="816950" y="467150"/>
              <a:chExt cx="196200" cy="375250"/>
            </a:xfrm>
          </p:grpSpPr>
          <p:sp>
            <p:nvSpPr>
              <p:cNvPr id="1483" name="Google Shape;148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5" name="Google Shape;1485;p30"/>
            <p:cNvGrpSpPr/>
            <p:nvPr/>
          </p:nvGrpSpPr>
          <p:grpSpPr>
            <a:xfrm>
              <a:off x="1244763" y="452264"/>
              <a:ext cx="196200" cy="375250"/>
              <a:chOff x="816950" y="467150"/>
              <a:chExt cx="196200" cy="375250"/>
            </a:xfrm>
          </p:grpSpPr>
          <p:sp>
            <p:nvSpPr>
              <p:cNvPr id="1486" name="Google Shape;148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8" name="Google Shape;1488;p30"/>
            <p:cNvGrpSpPr/>
            <p:nvPr/>
          </p:nvGrpSpPr>
          <p:grpSpPr>
            <a:xfrm>
              <a:off x="1672575" y="452264"/>
              <a:ext cx="196200" cy="375250"/>
              <a:chOff x="816950" y="467150"/>
              <a:chExt cx="196200" cy="375250"/>
            </a:xfrm>
          </p:grpSpPr>
          <p:sp>
            <p:nvSpPr>
              <p:cNvPr id="1489" name="Google Shape;148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1" name="Google Shape;1491;p30"/>
            <p:cNvGrpSpPr/>
            <p:nvPr/>
          </p:nvGrpSpPr>
          <p:grpSpPr>
            <a:xfrm>
              <a:off x="2100388" y="452264"/>
              <a:ext cx="196200" cy="375250"/>
              <a:chOff x="816950" y="467150"/>
              <a:chExt cx="196200" cy="375250"/>
            </a:xfrm>
          </p:grpSpPr>
          <p:sp>
            <p:nvSpPr>
              <p:cNvPr id="1492" name="Google Shape;1492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4" name="Google Shape;1494;p30"/>
            <p:cNvGrpSpPr/>
            <p:nvPr/>
          </p:nvGrpSpPr>
          <p:grpSpPr>
            <a:xfrm>
              <a:off x="2528200" y="452264"/>
              <a:ext cx="196200" cy="375250"/>
              <a:chOff x="816950" y="467150"/>
              <a:chExt cx="196200" cy="375250"/>
            </a:xfrm>
          </p:grpSpPr>
          <p:sp>
            <p:nvSpPr>
              <p:cNvPr id="1495" name="Google Shape;1495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7" name="Google Shape;1497;p30"/>
            <p:cNvGrpSpPr/>
            <p:nvPr/>
          </p:nvGrpSpPr>
          <p:grpSpPr>
            <a:xfrm>
              <a:off x="2956013" y="452264"/>
              <a:ext cx="196200" cy="375250"/>
              <a:chOff x="816950" y="467150"/>
              <a:chExt cx="196200" cy="375250"/>
            </a:xfrm>
          </p:grpSpPr>
          <p:sp>
            <p:nvSpPr>
              <p:cNvPr id="1498" name="Google Shape;1498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0" name="Google Shape;1500;p30"/>
            <p:cNvGrpSpPr/>
            <p:nvPr/>
          </p:nvGrpSpPr>
          <p:grpSpPr>
            <a:xfrm>
              <a:off x="3383825" y="452264"/>
              <a:ext cx="196200" cy="375250"/>
              <a:chOff x="816950" y="467150"/>
              <a:chExt cx="196200" cy="375250"/>
            </a:xfrm>
          </p:grpSpPr>
          <p:sp>
            <p:nvSpPr>
              <p:cNvPr id="1501" name="Google Shape;1501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3" name="Google Shape;1503;p30"/>
            <p:cNvGrpSpPr/>
            <p:nvPr/>
          </p:nvGrpSpPr>
          <p:grpSpPr>
            <a:xfrm>
              <a:off x="3811638" y="452264"/>
              <a:ext cx="196200" cy="375250"/>
              <a:chOff x="816950" y="467150"/>
              <a:chExt cx="196200" cy="375250"/>
            </a:xfrm>
          </p:grpSpPr>
          <p:sp>
            <p:nvSpPr>
              <p:cNvPr id="1504" name="Google Shape;1504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6" name="Google Shape;1506;p30"/>
            <p:cNvGrpSpPr/>
            <p:nvPr/>
          </p:nvGrpSpPr>
          <p:grpSpPr>
            <a:xfrm>
              <a:off x="4239450" y="452264"/>
              <a:ext cx="196200" cy="375250"/>
              <a:chOff x="816950" y="467150"/>
              <a:chExt cx="196200" cy="375250"/>
            </a:xfrm>
          </p:grpSpPr>
          <p:sp>
            <p:nvSpPr>
              <p:cNvPr id="1507" name="Google Shape;1507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9" name="Google Shape;1509;p30"/>
            <p:cNvGrpSpPr/>
            <p:nvPr/>
          </p:nvGrpSpPr>
          <p:grpSpPr>
            <a:xfrm>
              <a:off x="4667263" y="452264"/>
              <a:ext cx="196200" cy="375250"/>
              <a:chOff x="816950" y="467150"/>
              <a:chExt cx="196200" cy="375250"/>
            </a:xfrm>
          </p:grpSpPr>
          <p:sp>
            <p:nvSpPr>
              <p:cNvPr id="1510" name="Google Shape;1510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2" name="Google Shape;1512;p30"/>
            <p:cNvGrpSpPr/>
            <p:nvPr/>
          </p:nvGrpSpPr>
          <p:grpSpPr>
            <a:xfrm>
              <a:off x="5095075" y="452264"/>
              <a:ext cx="196200" cy="375250"/>
              <a:chOff x="816950" y="467150"/>
              <a:chExt cx="196200" cy="375250"/>
            </a:xfrm>
          </p:grpSpPr>
          <p:sp>
            <p:nvSpPr>
              <p:cNvPr id="1513" name="Google Shape;151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5" name="Google Shape;1515;p30"/>
            <p:cNvGrpSpPr/>
            <p:nvPr/>
          </p:nvGrpSpPr>
          <p:grpSpPr>
            <a:xfrm>
              <a:off x="5522888" y="452264"/>
              <a:ext cx="196200" cy="375250"/>
              <a:chOff x="816950" y="467150"/>
              <a:chExt cx="196200" cy="375250"/>
            </a:xfrm>
          </p:grpSpPr>
          <p:sp>
            <p:nvSpPr>
              <p:cNvPr id="1516" name="Google Shape;151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8" name="Google Shape;1518;p30"/>
            <p:cNvGrpSpPr/>
            <p:nvPr/>
          </p:nvGrpSpPr>
          <p:grpSpPr>
            <a:xfrm>
              <a:off x="5950700" y="452264"/>
              <a:ext cx="196200" cy="375250"/>
              <a:chOff x="816950" y="467150"/>
              <a:chExt cx="196200" cy="375250"/>
            </a:xfrm>
          </p:grpSpPr>
          <p:sp>
            <p:nvSpPr>
              <p:cNvPr id="1519" name="Google Shape;151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28" name="Google Shape;1528;p30"/>
          <p:cNvGrpSpPr/>
          <p:nvPr/>
        </p:nvGrpSpPr>
        <p:grpSpPr>
          <a:xfrm>
            <a:off x="7986350" y="266775"/>
            <a:ext cx="994850" cy="1167075"/>
            <a:chOff x="7986350" y="266775"/>
            <a:chExt cx="994850" cy="1167075"/>
          </a:xfrm>
        </p:grpSpPr>
        <p:sp>
          <p:nvSpPr>
            <p:cNvPr id="1529" name="Google Shape;1529;p30"/>
            <p:cNvSpPr/>
            <p:nvPr/>
          </p:nvSpPr>
          <p:spPr>
            <a:xfrm flipH="1">
              <a:off x="7986350" y="266775"/>
              <a:ext cx="994850" cy="1167075"/>
            </a:xfrm>
            <a:custGeom>
              <a:avLst/>
              <a:gdLst/>
              <a:ahLst/>
              <a:cxnLst/>
              <a:rect l="l" t="t" r="r" b="b"/>
              <a:pathLst>
                <a:path w="39794" h="46683" extrusionOk="0">
                  <a:moveTo>
                    <a:pt x="19546" y="0"/>
                  </a:moveTo>
                  <a:lnTo>
                    <a:pt x="19043" y="20"/>
                  </a:lnTo>
                  <a:lnTo>
                    <a:pt x="18521" y="60"/>
                  </a:lnTo>
                  <a:lnTo>
                    <a:pt x="18019" y="101"/>
                  </a:lnTo>
                  <a:lnTo>
                    <a:pt x="17517" y="141"/>
                  </a:lnTo>
                  <a:lnTo>
                    <a:pt x="17015" y="221"/>
                  </a:lnTo>
                  <a:lnTo>
                    <a:pt x="16513" y="301"/>
                  </a:lnTo>
                  <a:lnTo>
                    <a:pt x="16030" y="382"/>
                  </a:lnTo>
                  <a:lnTo>
                    <a:pt x="15548" y="482"/>
                  </a:lnTo>
                  <a:lnTo>
                    <a:pt x="15066" y="603"/>
                  </a:lnTo>
                  <a:lnTo>
                    <a:pt x="14584" y="723"/>
                  </a:lnTo>
                  <a:lnTo>
                    <a:pt x="14122" y="864"/>
                  </a:lnTo>
                  <a:lnTo>
                    <a:pt x="13640" y="1004"/>
                  </a:lnTo>
                  <a:lnTo>
                    <a:pt x="13178" y="1165"/>
                  </a:lnTo>
                  <a:lnTo>
                    <a:pt x="12736" y="1346"/>
                  </a:lnTo>
                  <a:lnTo>
                    <a:pt x="11832" y="1707"/>
                  </a:lnTo>
                  <a:lnTo>
                    <a:pt x="10948" y="2129"/>
                  </a:lnTo>
                  <a:lnTo>
                    <a:pt x="10105" y="2571"/>
                  </a:lnTo>
                  <a:lnTo>
                    <a:pt x="9281" y="3073"/>
                  </a:lnTo>
                  <a:lnTo>
                    <a:pt x="8478" y="3596"/>
                  </a:lnTo>
                  <a:lnTo>
                    <a:pt x="7714" y="4178"/>
                  </a:lnTo>
                  <a:lnTo>
                    <a:pt x="6971" y="4781"/>
                  </a:lnTo>
                  <a:lnTo>
                    <a:pt x="6248" y="5404"/>
                  </a:lnTo>
                  <a:lnTo>
                    <a:pt x="5585" y="6087"/>
                  </a:lnTo>
                  <a:lnTo>
                    <a:pt x="4922" y="6790"/>
                  </a:lnTo>
                  <a:lnTo>
                    <a:pt x="4320" y="7513"/>
                  </a:lnTo>
                  <a:lnTo>
                    <a:pt x="3737" y="8276"/>
                  </a:lnTo>
                  <a:lnTo>
                    <a:pt x="3195" y="9080"/>
                  </a:lnTo>
                  <a:lnTo>
                    <a:pt x="2693" y="9883"/>
                  </a:lnTo>
                  <a:lnTo>
                    <a:pt x="2231" y="10727"/>
                  </a:lnTo>
                  <a:lnTo>
                    <a:pt x="1809" y="11590"/>
                  </a:lnTo>
                  <a:lnTo>
                    <a:pt x="1427" y="12494"/>
                  </a:lnTo>
                  <a:lnTo>
                    <a:pt x="1086" y="13398"/>
                  </a:lnTo>
                  <a:lnTo>
                    <a:pt x="925" y="13860"/>
                  </a:lnTo>
                  <a:lnTo>
                    <a:pt x="784" y="14322"/>
                  </a:lnTo>
                  <a:lnTo>
                    <a:pt x="664" y="14804"/>
                  </a:lnTo>
                  <a:lnTo>
                    <a:pt x="543" y="15266"/>
                  </a:lnTo>
                  <a:lnTo>
                    <a:pt x="423" y="15748"/>
                  </a:lnTo>
                  <a:lnTo>
                    <a:pt x="322" y="16251"/>
                  </a:lnTo>
                  <a:lnTo>
                    <a:pt x="242" y="16733"/>
                  </a:lnTo>
                  <a:lnTo>
                    <a:pt x="162" y="17215"/>
                  </a:lnTo>
                  <a:lnTo>
                    <a:pt x="101" y="17717"/>
                  </a:lnTo>
                  <a:lnTo>
                    <a:pt x="61" y="18219"/>
                  </a:lnTo>
                  <a:lnTo>
                    <a:pt x="21" y="18721"/>
                  </a:lnTo>
                  <a:lnTo>
                    <a:pt x="1" y="19244"/>
                  </a:lnTo>
                  <a:lnTo>
                    <a:pt x="1" y="19746"/>
                  </a:lnTo>
                  <a:lnTo>
                    <a:pt x="1" y="20268"/>
                  </a:lnTo>
                  <a:lnTo>
                    <a:pt x="1" y="20770"/>
                  </a:lnTo>
                  <a:lnTo>
                    <a:pt x="41" y="21272"/>
                  </a:lnTo>
                  <a:lnTo>
                    <a:pt x="81" y="21795"/>
                  </a:lnTo>
                  <a:lnTo>
                    <a:pt x="141" y="22297"/>
                  </a:lnTo>
                  <a:lnTo>
                    <a:pt x="202" y="22799"/>
                  </a:lnTo>
                  <a:lnTo>
                    <a:pt x="282" y="23281"/>
                  </a:lnTo>
                  <a:lnTo>
                    <a:pt x="362" y="23783"/>
                  </a:lnTo>
                  <a:lnTo>
                    <a:pt x="463" y="24265"/>
                  </a:lnTo>
                  <a:lnTo>
                    <a:pt x="583" y="24748"/>
                  </a:lnTo>
                  <a:lnTo>
                    <a:pt x="704" y="25230"/>
                  </a:lnTo>
                  <a:lnTo>
                    <a:pt x="845" y="25692"/>
                  </a:lnTo>
                  <a:lnTo>
                    <a:pt x="985" y="26154"/>
                  </a:lnTo>
                  <a:lnTo>
                    <a:pt x="1146" y="26616"/>
                  </a:lnTo>
                  <a:lnTo>
                    <a:pt x="1327" y="27078"/>
                  </a:lnTo>
                  <a:lnTo>
                    <a:pt x="1688" y="27982"/>
                  </a:lnTo>
                  <a:lnTo>
                    <a:pt x="2110" y="28845"/>
                  </a:lnTo>
                  <a:lnTo>
                    <a:pt x="2552" y="29709"/>
                  </a:lnTo>
                  <a:lnTo>
                    <a:pt x="3054" y="30533"/>
                  </a:lnTo>
                  <a:lnTo>
                    <a:pt x="3596" y="31336"/>
                  </a:lnTo>
                  <a:lnTo>
                    <a:pt x="4159" y="32099"/>
                  </a:lnTo>
                  <a:lnTo>
                    <a:pt x="4762" y="32843"/>
                  </a:lnTo>
                  <a:lnTo>
                    <a:pt x="5404" y="33546"/>
                  </a:lnTo>
                  <a:lnTo>
                    <a:pt x="6067" y="34229"/>
                  </a:lnTo>
                  <a:lnTo>
                    <a:pt x="6770" y="34872"/>
                  </a:lnTo>
                  <a:lnTo>
                    <a:pt x="7513" y="35494"/>
                  </a:lnTo>
                  <a:lnTo>
                    <a:pt x="8257" y="36077"/>
                  </a:lnTo>
                  <a:lnTo>
                    <a:pt x="9060" y="36599"/>
                  </a:lnTo>
                  <a:lnTo>
                    <a:pt x="9864" y="37121"/>
                  </a:lnTo>
                  <a:lnTo>
                    <a:pt x="10707" y="37583"/>
                  </a:lnTo>
                  <a:lnTo>
                    <a:pt x="11571" y="38005"/>
                  </a:lnTo>
                  <a:lnTo>
                    <a:pt x="12475" y="38387"/>
                  </a:lnTo>
                  <a:lnTo>
                    <a:pt x="13379" y="38728"/>
                  </a:lnTo>
                  <a:lnTo>
                    <a:pt x="13841" y="38889"/>
                  </a:lnTo>
                  <a:lnTo>
                    <a:pt x="14303" y="39030"/>
                  </a:lnTo>
                  <a:lnTo>
                    <a:pt x="14785" y="39150"/>
                  </a:lnTo>
                  <a:lnTo>
                    <a:pt x="15267" y="39271"/>
                  </a:lnTo>
                  <a:lnTo>
                    <a:pt x="15729" y="39391"/>
                  </a:lnTo>
                  <a:lnTo>
                    <a:pt x="16231" y="39471"/>
                  </a:lnTo>
                  <a:lnTo>
                    <a:pt x="16713" y="39572"/>
                  </a:lnTo>
                  <a:lnTo>
                    <a:pt x="17216" y="39632"/>
                  </a:lnTo>
                  <a:lnTo>
                    <a:pt x="17698" y="39692"/>
                  </a:lnTo>
                  <a:lnTo>
                    <a:pt x="18200" y="39753"/>
                  </a:lnTo>
                  <a:lnTo>
                    <a:pt x="18702" y="39773"/>
                  </a:lnTo>
                  <a:lnTo>
                    <a:pt x="19224" y="39813"/>
                  </a:lnTo>
                  <a:lnTo>
                    <a:pt x="20249" y="39813"/>
                  </a:lnTo>
                  <a:lnTo>
                    <a:pt x="20771" y="39793"/>
                  </a:lnTo>
                  <a:lnTo>
                    <a:pt x="21273" y="39773"/>
                  </a:lnTo>
                  <a:lnTo>
                    <a:pt x="30393" y="46683"/>
                  </a:lnTo>
                  <a:lnTo>
                    <a:pt x="26636" y="38628"/>
                  </a:lnTo>
                  <a:lnTo>
                    <a:pt x="27360" y="38367"/>
                  </a:lnTo>
                  <a:lnTo>
                    <a:pt x="28083" y="38065"/>
                  </a:lnTo>
                  <a:lnTo>
                    <a:pt x="28766" y="37724"/>
                  </a:lnTo>
                  <a:lnTo>
                    <a:pt x="29449" y="37362"/>
                  </a:lnTo>
                  <a:lnTo>
                    <a:pt x="30112" y="36981"/>
                  </a:lnTo>
                  <a:lnTo>
                    <a:pt x="30754" y="36579"/>
                  </a:lnTo>
                  <a:lnTo>
                    <a:pt x="31397" y="36157"/>
                  </a:lnTo>
                  <a:lnTo>
                    <a:pt x="32000" y="35695"/>
                  </a:lnTo>
                  <a:lnTo>
                    <a:pt x="32602" y="35233"/>
                  </a:lnTo>
                  <a:lnTo>
                    <a:pt x="33185" y="34731"/>
                  </a:lnTo>
                  <a:lnTo>
                    <a:pt x="33727" y="34209"/>
                  </a:lnTo>
                  <a:lnTo>
                    <a:pt x="34270" y="33666"/>
                  </a:lnTo>
                  <a:lnTo>
                    <a:pt x="34792" y="33124"/>
                  </a:lnTo>
                  <a:lnTo>
                    <a:pt x="35274" y="32541"/>
                  </a:lnTo>
                  <a:lnTo>
                    <a:pt x="35756" y="31939"/>
                  </a:lnTo>
                  <a:lnTo>
                    <a:pt x="36198" y="31336"/>
                  </a:lnTo>
                  <a:lnTo>
                    <a:pt x="36620" y="30693"/>
                  </a:lnTo>
                  <a:lnTo>
                    <a:pt x="37022" y="30051"/>
                  </a:lnTo>
                  <a:lnTo>
                    <a:pt x="37403" y="29388"/>
                  </a:lnTo>
                  <a:lnTo>
                    <a:pt x="37765" y="28705"/>
                  </a:lnTo>
                  <a:lnTo>
                    <a:pt x="38086" y="28002"/>
                  </a:lnTo>
                  <a:lnTo>
                    <a:pt x="38387" y="27299"/>
                  </a:lnTo>
                  <a:lnTo>
                    <a:pt x="38649" y="26575"/>
                  </a:lnTo>
                  <a:lnTo>
                    <a:pt x="38910" y="25832"/>
                  </a:lnTo>
                  <a:lnTo>
                    <a:pt x="39111" y="25089"/>
                  </a:lnTo>
                  <a:lnTo>
                    <a:pt x="39311" y="24326"/>
                  </a:lnTo>
                  <a:lnTo>
                    <a:pt x="39472" y="23562"/>
                  </a:lnTo>
                  <a:lnTo>
                    <a:pt x="39593" y="22779"/>
                  </a:lnTo>
                  <a:lnTo>
                    <a:pt x="39693" y="21996"/>
                  </a:lnTo>
                  <a:lnTo>
                    <a:pt x="39753" y="21192"/>
                  </a:lnTo>
                  <a:lnTo>
                    <a:pt x="39794" y="20389"/>
                  </a:lnTo>
                  <a:lnTo>
                    <a:pt x="39794" y="19565"/>
                  </a:lnTo>
                  <a:lnTo>
                    <a:pt x="39773" y="19043"/>
                  </a:lnTo>
                  <a:lnTo>
                    <a:pt x="39753" y="18541"/>
                  </a:lnTo>
                  <a:lnTo>
                    <a:pt x="39713" y="18038"/>
                  </a:lnTo>
                  <a:lnTo>
                    <a:pt x="39653" y="17536"/>
                  </a:lnTo>
                  <a:lnTo>
                    <a:pt x="39593" y="17034"/>
                  </a:lnTo>
                  <a:lnTo>
                    <a:pt x="39512" y="16532"/>
                  </a:lnTo>
                  <a:lnTo>
                    <a:pt x="39432" y="16050"/>
                  </a:lnTo>
                  <a:lnTo>
                    <a:pt x="39332" y="15568"/>
                  </a:lnTo>
                  <a:lnTo>
                    <a:pt x="39211" y="15086"/>
                  </a:lnTo>
                  <a:lnTo>
                    <a:pt x="39091" y="14603"/>
                  </a:lnTo>
                  <a:lnTo>
                    <a:pt x="38950" y="14121"/>
                  </a:lnTo>
                  <a:lnTo>
                    <a:pt x="38809" y="13659"/>
                  </a:lnTo>
                  <a:lnTo>
                    <a:pt x="38649" y="13197"/>
                  </a:lnTo>
                  <a:lnTo>
                    <a:pt x="38468" y="12735"/>
                  </a:lnTo>
                  <a:lnTo>
                    <a:pt x="38106" y="11852"/>
                  </a:lnTo>
                  <a:lnTo>
                    <a:pt x="37684" y="10968"/>
                  </a:lnTo>
                  <a:lnTo>
                    <a:pt x="37222" y="10124"/>
                  </a:lnTo>
                  <a:lnTo>
                    <a:pt x="36740" y="9300"/>
                  </a:lnTo>
                  <a:lnTo>
                    <a:pt x="36198" y="8497"/>
                  </a:lnTo>
                  <a:lnTo>
                    <a:pt x="35636" y="7734"/>
                  </a:lnTo>
                  <a:lnTo>
                    <a:pt x="35033" y="6990"/>
                  </a:lnTo>
                  <a:lnTo>
                    <a:pt x="34390" y="6267"/>
                  </a:lnTo>
                  <a:lnTo>
                    <a:pt x="33727" y="5584"/>
                  </a:lnTo>
                  <a:lnTo>
                    <a:pt x="33024" y="4942"/>
                  </a:lnTo>
                  <a:lnTo>
                    <a:pt x="32281" y="4339"/>
                  </a:lnTo>
                  <a:lnTo>
                    <a:pt x="31518" y="3756"/>
                  </a:lnTo>
                  <a:lnTo>
                    <a:pt x="30734" y="3214"/>
                  </a:lnTo>
                  <a:lnTo>
                    <a:pt x="29911" y="2712"/>
                  </a:lnTo>
                  <a:lnTo>
                    <a:pt x="29067" y="2250"/>
                  </a:lnTo>
                  <a:lnTo>
                    <a:pt x="28203" y="1828"/>
                  </a:lnTo>
                  <a:lnTo>
                    <a:pt x="27319" y="1446"/>
                  </a:lnTo>
                  <a:lnTo>
                    <a:pt x="26415" y="1105"/>
                  </a:lnTo>
                  <a:lnTo>
                    <a:pt x="25953" y="944"/>
                  </a:lnTo>
                  <a:lnTo>
                    <a:pt x="25491" y="804"/>
                  </a:lnTo>
                  <a:lnTo>
                    <a:pt x="25009" y="663"/>
                  </a:lnTo>
                  <a:lnTo>
                    <a:pt x="24527" y="542"/>
                  </a:lnTo>
                  <a:lnTo>
                    <a:pt x="24045" y="442"/>
                  </a:lnTo>
                  <a:lnTo>
                    <a:pt x="23563" y="342"/>
                  </a:lnTo>
                  <a:lnTo>
                    <a:pt x="23081" y="261"/>
                  </a:lnTo>
                  <a:lnTo>
                    <a:pt x="22579" y="181"/>
                  </a:lnTo>
                  <a:lnTo>
                    <a:pt x="22077" y="121"/>
                  </a:lnTo>
                  <a:lnTo>
                    <a:pt x="21595" y="80"/>
                  </a:lnTo>
                  <a:lnTo>
                    <a:pt x="21072" y="40"/>
                  </a:lnTo>
                  <a:lnTo>
                    <a:pt x="20570" y="20"/>
                  </a:lnTo>
                  <a:lnTo>
                    <a:pt x="20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0" name="Google Shape;1530;p30"/>
            <p:cNvGrpSpPr/>
            <p:nvPr/>
          </p:nvGrpSpPr>
          <p:grpSpPr>
            <a:xfrm>
              <a:off x="8110688" y="470089"/>
              <a:ext cx="689027" cy="604812"/>
              <a:chOff x="5186475" y="238864"/>
              <a:chExt cx="689027" cy="604812"/>
            </a:xfrm>
          </p:grpSpPr>
          <p:sp>
            <p:nvSpPr>
              <p:cNvPr id="1531" name="Google Shape;1531;p30"/>
              <p:cNvSpPr/>
              <p:nvPr/>
            </p:nvSpPr>
            <p:spPr>
              <a:xfrm>
                <a:off x="5186475" y="351100"/>
                <a:ext cx="161779" cy="201620"/>
              </a:xfrm>
              <a:custGeom>
                <a:avLst/>
                <a:gdLst/>
                <a:ahLst/>
                <a:cxnLst/>
                <a:rect l="l" t="t" r="r" b="b"/>
                <a:pathLst>
                  <a:path w="4353" h="5425" extrusionOk="0">
                    <a:moveTo>
                      <a:pt x="498" y="0"/>
                    </a:moveTo>
                    <a:lnTo>
                      <a:pt x="379" y="40"/>
                    </a:lnTo>
                    <a:lnTo>
                      <a:pt x="279" y="100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21" y="437"/>
                    </a:lnTo>
                    <a:lnTo>
                      <a:pt x="1" y="596"/>
                    </a:lnTo>
                    <a:lnTo>
                      <a:pt x="1" y="755"/>
                    </a:lnTo>
                    <a:lnTo>
                      <a:pt x="160" y="2365"/>
                    </a:lnTo>
                    <a:lnTo>
                      <a:pt x="239" y="3160"/>
                    </a:lnTo>
                    <a:lnTo>
                      <a:pt x="339" y="3954"/>
                    </a:lnTo>
                    <a:lnTo>
                      <a:pt x="398" y="4272"/>
                    </a:lnTo>
                    <a:lnTo>
                      <a:pt x="458" y="4471"/>
                    </a:lnTo>
                    <a:lnTo>
                      <a:pt x="498" y="4610"/>
                    </a:lnTo>
                    <a:lnTo>
                      <a:pt x="537" y="4729"/>
                    </a:lnTo>
                    <a:lnTo>
                      <a:pt x="597" y="4849"/>
                    </a:lnTo>
                    <a:lnTo>
                      <a:pt x="677" y="4968"/>
                    </a:lnTo>
                    <a:lnTo>
                      <a:pt x="756" y="5067"/>
                    </a:lnTo>
                    <a:lnTo>
                      <a:pt x="855" y="5147"/>
                    </a:lnTo>
                    <a:lnTo>
                      <a:pt x="955" y="5226"/>
                    </a:lnTo>
                    <a:lnTo>
                      <a:pt x="1074" y="5286"/>
                    </a:lnTo>
                    <a:lnTo>
                      <a:pt x="1312" y="5365"/>
                    </a:lnTo>
                    <a:lnTo>
                      <a:pt x="1571" y="5425"/>
                    </a:lnTo>
                    <a:lnTo>
                      <a:pt x="2008" y="5425"/>
                    </a:lnTo>
                    <a:lnTo>
                      <a:pt x="2445" y="5385"/>
                    </a:lnTo>
                    <a:lnTo>
                      <a:pt x="2803" y="5325"/>
                    </a:lnTo>
                    <a:lnTo>
                      <a:pt x="3140" y="5246"/>
                    </a:lnTo>
                    <a:lnTo>
                      <a:pt x="3518" y="5147"/>
                    </a:lnTo>
                    <a:lnTo>
                      <a:pt x="3876" y="5047"/>
                    </a:lnTo>
                    <a:lnTo>
                      <a:pt x="4035" y="4988"/>
                    </a:lnTo>
                    <a:lnTo>
                      <a:pt x="4154" y="4908"/>
                    </a:lnTo>
                    <a:lnTo>
                      <a:pt x="4253" y="4789"/>
                    </a:lnTo>
                    <a:lnTo>
                      <a:pt x="4313" y="4670"/>
                    </a:lnTo>
                    <a:lnTo>
                      <a:pt x="4353" y="4551"/>
                    </a:lnTo>
                    <a:lnTo>
                      <a:pt x="4353" y="4431"/>
                    </a:lnTo>
                    <a:lnTo>
                      <a:pt x="4353" y="4312"/>
                    </a:lnTo>
                    <a:lnTo>
                      <a:pt x="4313" y="4193"/>
                    </a:lnTo>
                    <a:lnTo>
                      <a:pt x="4253" y="4094"/>
                    </a:lnTo>
                    <a:lnTo>
                      <a:pt x="4174" y="4014"/>
                    </a:lnTo>
                    <a:lnTo>
                      <a:pt x="4074" y="3935"/>
                    </a:lnTo>
                    <a:lnTo>
                      <a:pt x="3975" y="3875"/>
                    </a:lnTo>
                    <a:lnTo>
                      <a:pt x="3856" y="3835"/>
                    </a:lnTo>
                    <a:lnTo>
                      <a:pt x="3617" y="3835"/>
                    </a:lnTo>
                    <a:lnTo>
                      <a:pt x="2823" y="4034"/>
                    </a:lnTo>
                    <a:lnTo>
                      <a:pt x="2425" y="4113"/>
                    </a:lnTo>
                    <a:lnTo>
                      <a:pt x="2028" y="4173"/>
                    </a:lnTo>
                    <a:lnTo>
                      <a:pt x="1869" y="4173"/>
                    </a:lnTo>
                    <a:lnTo>
                      <a:pt x="1690" y="4153"/>
                    </a:lnTo>
                    <a:lnTo>
                      <a:pt x="1670" y="4153"/>
                    </a:lnTo>
                    <a:lnTo>
                      <a:pt x="1591" y="3776"/>
                    </a:lnTo>
                    <a:lnTo>
                      <a:pt x="1531" y="3398"/>
                    </a:lnTo>
                    <a:lnTo>
                      <a:pt x="1432" y="2464"/>
                    </a:lnTo>
                    <a:lnTo>
                      <a:pt x="1332" y="1491"/>
                    </a:lnTo>
                    <a:lnTo>
                      <a:pt x="1253" y="497"/>
                    </a:lnTo>
                    <a:lnTo>
                      <a:pt x="1233" y="378"/>
                    </a:lnTo>
                    <a:lnTo>
                      <a:pt x="1153" y="278"/>
                    </a:lnTo>
                    <a:lnTo>
                      <a:pt x="1074" y="179"/>
                    </a:lnTo>
                    <a:lnTo>
                      <a:pt x="975" y="100"/>
                    </a:lnTo>
                    <a:lnTo>
                      <a:pt x="895" y="60"/>
                    </a:lnTo>
                    <a:lnTo>
                      <a:pt x="816" y="20"/>
                    </a:lnTo>
                    <a:lnTo>
                      <a:pt x="71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0"/>
              <p:cNvSpPr/>
              <p:nvPr/>
            </p:nvSpPr>
            <p:spPr>
              <a:xfrm>
                <a:off x="5287673" y="308250"/>
                <a:ext cx="205337" cy="220128"/>
              </a:xfrm>
              <a:custGeom>
                <a:avLst/>
                <a:gdLst/>
                <a:ahLst/>
                <a:cxnLst/>
                <a:rect l="l" t="t" r="r" b="b"/>
                <a:pathLst>
                  <a:path w="5525" h="5923" extrusionOk="0">
                    <a:moveTo>
                      <a:pt x="2325" y="1"/>
                    </a:moveTo>
                    <a:lnTo>
                      <a:pt x="2206" y="21"/>
                    </a:lnTo>
                    <a:lnTo>
                      <a:pt x="2087" y="60"/>
                    </a:lnTo>
                    <a:lnTo>
                      <a:pt x="1987" y="120"/>
                    </a:lnTo>
                    <a:lnTo>
                      <a:pt x="1908" y="200"/>
                    </a:lnTo>
                    <a:lnTo>
                      <a:pt x="1828" y="279"/>
                    </a:lnTo>
                    <a:lnTo>
                      <a:pt x="1769" y="398"/>
                    </a:lnTo>
                    <a:lnTo>
                      <a:pt x="1749" y="498"/>
                    </a:lnTo>
                    <a:lnTo>
                      <a:pt x="1729" y="617"/>
                    </a:lnTo>
                    <a:lnTo>
                      <a:pt x="1749" y="736"/>
                    </a:lnTo>
                    <a:lnTo>
                      <a:pt x="1769" y="915"/>
                    </a:lnTo>
                    <a:lnTo>
                      <a:pt x="755" y="955"/>
                    </a:lnTo>
                    <a:lnTo>
                      <a:pt x="616" y="974"/>
                    </a:lnTo>
                    <a:lnTo>
                      <a:pt x="477" y="1014"/>
                    </a:lnTo>
                    <a:lnTo>
                      <a:pt x="358" y="1054"/>
                    </a:lnTo>
                    <a:lnTo>
                      <a:pt x="239" y="1153"/>
                    </a:lnTo>
                    <a:lnTo>
                      <a:pt x="139" y="1253"/>
                    </a:lnTo>
                    <a:lnTo>
                      <a:pt x="60" y="1372"/>
                    </a:lnTo>
                    <a:lnTo>
                      <a:pt x="20" y="1491"/>
                    </a:lnTo>
                    <a:lnTo>
                      <a:pt x="0" y="1630"/>
                    </a:lnTo>
                    <a:lnTo>
                      <a:pt x="0" y="1789"/>
                    </a:lnTo>
                    <a:lnTo>
                      <a:pt x="40" y="1928"/>
                    </a:lnTo>
                    <a:lnTo>
                      <a:pt x="100" y="2047"/>
                    </a:lnTo>
                    <a:lnTo>
                      <a:pt x="179" y="2167"/>
                    </a:lnTo>
                    <a:lnTo>
                      <a:pt x="278" y="2246"/>
                    </a:lnTo>
                    <a:lnTo>
                      <a:pt x="398" y="2326"/>
                    </a:lnTo>
                    <a:lnTo>
                      <a:pt x="537" y="2385"/>
                    </a:lnTo>
                    <a:lnTo>
                      <a:pt x="676" y="2405"/>
                    </a:lnTo>
                    <a:lnTo>
                      <a:pt x="1987" y="2345"/>
                    </a:lnTo>
                    <a:lnTo>
                      <a:pt x="2027" y="2604"/>
                    </a:lnTo>
                    <a:lnTo>
                      <a:pt x="1033" y="2703"/>
                    </a:lnTo>
                    <a:lnTo>
                      <a:pt x="894" y="2743"/>
                    </a:lnTo>
                    <a:lnTo>
                      <a:pt x="775" y="2803"/>
                    </a:lnTo>
                    <a:lnTo>
                      <a:pt x="676" y="2902"/>
                    </a:lnTo>
                    <a:lnTo>
                      <a:pt x="596" y="3001"/>
                    </a:lnTo>
                    <a:lnTo>
                      <a:pt x="537" y="3120"/>
                    </a:lnTo>
                    <a:lnTo>
                      <a:pt x="497" y="3240"/>
                    </a:lnTo>
                    <a:lnTo>
                      <a:pt x="497" y="3379"/>
                    </a:lnTo>
                    <a:lnTo>
                      <a:pt x="497" y="3498"/>
                    </a:lnTo>
                    <a:lnTo>
                      <a:pt x="537" y="3637"/>
                    </a:lnTo>
                    <a:lnTo>
                      <a:pt x="616" y="3756"/>
                    </a:lnTo>
                    <a:lnTo>
                      <a:pt x="696" y="3856"/>
                    </a:lnTo>
                    <a:lnTo>
                      <a:pt x="795" y="3935"/>
                    </a:lnTo>
                    <a:lnTo>
                      <a:pt x="954" y="4015"/>
                    </a:lnTo>
                    <a:lnTo>
                      <a:pt x="1133" y="4034"/>
                    </a:lnTo>
                    <a:lnTo>
                      <a:pt x="1312" y="4034"/>
                    </a:lnTo>
                    <a:lnTo>
                      <a:pt x="2265" y="3935"/>
                    </a:lnTo>
                    <a:lnTo>
                      <a:pt x="2305" y="4134"/>
                    </a:lnTo>
                    <a:lnTo>
                      <a:pt x="2444" y="4809"/>
                    </a:lnTo>
                    <a:lnTo>
                      <a:pt x="2504" y="5127"/>
                    </a:lnTo>
                    <a:lnTo>
                      <a:pt x="2544" y="5247"/>
                    </a:lnTo>
                    <a:lnTo>
                      <a:pt x="2623" y="5485"/>
                    </a:lnTo>
                    <a:lnTo>
                      <a:pt x="2742" y="5684"/>
                    </a:lnTo>
                    <a:lnTo>
                      <a:pt x="2822" y="5743"/>
                    </a:lnTo>
                    <a:lnTo>
                      <a:pt x="2901" y="5783"/>
                    </a:lnTo>
                    <a:lnTo>
                      <a:pt x="2981" y="5843"/>
                    </a:lnTo>
                    <a:lnTo>
                      <a:pt x="3060" y="5882"/>
                    </a:lnTo>
                    <a:lnTo>
                      <a:pt x="3259" y="5922"/>
                    </a:lnTo>
                    <a:lnTo>
                      <a:pt x="3477" y="5922"/>
                    </a:lnTo>
                    <a:lnTo>
                      <a:pt x="3696" y="5902"/>
                    </a:lnTo>
                    <a:lnTo>
                      <a:pt x="3895" y="5882"/>
                    </a:lnTo>
                    <a:lnTo>
                      <a:pt x="4292" y="5823"/>
                    </a:lnTo>
                    <a:lnTo>
                      <a:pt x="4650" y="5743"/>
                    </a:lnTo>
                    <a:lnTo>
                      <a:pt x="5007" y="5644"/>
                    </a:lnTo>
                    <a:lnTo>
                      <a:pt x="5127" y="5604"/>
                    </a:lnTo>
                    <a:lnTo>
                      <a:pt x="5246" y="5545"/>
                    </a:lnTo>
                    <a:lnTo>
                      <a:pt x="5325" y="5465"/>
                    </a:lnTo>
                    <a:lnTo>
                      <a:pt x="5425" y="5366"/>
                    </a:lnTo>
                    <a:lnTo>
                      <a:pt x="5464" y="5266"/>
                    </a:lnTo>
                    <a:lnTo>
                      <a:pt x="5504" y="5147"/>
                    </a:lnTo>
                    <a:lnTo>
                      <a:pt x="5524" y="5028"/>
                    </a:lnTo>
                    <a:lnTo>
                      <a:pt x="5504" y="4889"/>
                    </a:lnTo>
                    <a:lnTo>
                      <a:pt x="5464" y="4770"/>
                    </a:lnTo>
                    <a:lnTo>
                      <a:pt x="5405" y="4670"/>
                    </a:lnTo>
                    <a:lnTo>
                      <a:pt x="5325" y="4571"/>
                    </a:lnTo>
                    <a:lnTo>
                      <a:pt x="5226" y="4491"/>
                    </a:lnTo>
                    <a:lnTo>
                      <a:pt x="5107" y="4432"/>
                    </a:lnTo>
                    <a:lnTo>
                      <a:pt x="5007" y="4392"/>
                    </a:lnTo>
                    <a:lnTo>
                      <a:pt x="4868" y="4392"/>
                    </a:lnTo>
                    <a:lnTo>
                      <a:pt x="4749" y="4412"/>
                    </a:lnTo>
                    <a:lnTo>
                      <a:pt x="4193" y="4531"/>
                    </a:lnTo>
                    <a:lnTo>
                      <a:pt x="3656" y="4631"/>
                    </a:lnTo>
                    <a:lnTo>
                      <a:pt x="3517" y="4054"/>
                    </a:lnTo>
                    <a:lnTo>
                      <a:pt x="3477" y="3796"/>
                    </a:lnTo>
                    <a:lnTo>
                      <a:pt x="4093" y="3697"/>
                    </a:lnTo>
                    <a:lnTo>
                      <a:pt x="4690" y="3577"/>
                    </a:lnTo>
                    <a:lnTo>
                      <a:pt x="4829" y="3538"/>
                    </a:lnTo>
                    <a:lnTo>
                      <a:pt x="4928" y="3478"/>
                    </a:lnTo>
                    <a:lnTo>
                      <a:pt x="5027" y="3399"/>
                    </a:lnTo>
                    <a:lnTo>
                      <a:pt x="5107" y="3299"/>
                    </a:lnTo>
                    <a:lnTo>
                      <a:pt x="5147" y="3180"/>
                    </a:lnTo>
                    <a:lnTo>
                      <a:pt x="5186" y="3081"/>
                    </a:lnTo>
                    <a:lnTo>
                      <a:pt x="5206" y="2942"/>
                    </a:lnTo>
                    <a:lnTo>
                      <a:pt x="5186" y="2822"/>
                    </a:lnTo>
                    <a:lnTo>
                      <a:pt x="5147" y="2703"/>
                    </a:lnTo>
                    <a:lnTo>
                      <a:pt x="5087" y="2584"/>
                    </a:lnTo>
                    <a:lnTo>
                      <a:pt x="5007" y="2485"/>
                    </a:lnTo>
                    <a:lnTo>
                      <a:pt x="4908" y="2425"/>
                    </a:lnTo>
                    <a:lnTo>
                      <a:pt x="4829" y="2365"/>
                    </a:lnTo>
                    <a:lnTo>
                      <a:pt x="4749" y="2345"/>
                    </a:lnTo>
                    <a:lnTo>
                      <a:pt x="4650" y="2326"/>
                    </a:lnTo>
                    <a:lnTo>
                      <a:pt x="4431" y="2326"/>
                    </a:lnTo>
                    <a:lnTo>
                      <a:pt x="3239" y="2465"/>
                    </a:lnTo>
                    <a:lnTo>
                      <a:pt x="3219" y="2286"/>
                    </a:lnTo>
                    <a:lnTo>
                      <a:pt x="3934" y="2226"/>
                    </a:lnTo>
                    <a:lnTo>
                      <a:pt x="4650" y="2147"/>
                    </a:lnTo>
                    <a:lnTo>
                      <a:pt x="4749" y="2107"/>
                    </a:lnTo>
                    <a:lnTo>
                      <a:pt x="4848" y="2067"/>
                    </a:lnTo>
                    <a:lnTo>
                      <a:pt x="4948" y="2008"/>
                    </a:lnTo>
                    <a:lnTo>
                      <a:pt x="5027" y="1928"/>
                    </a:lnTo>
                    <a:lnTo>
                      <a:pt x="5087" y="1829"/>
                    </a:lnTo>
                    <a:lnTo>
                      <a:pt x="5127" y="1730"/>
                    </a:lnTo>
                    <a:lnTo>
                      <a:pt x="5166" y="1610"/>
                    </a:lnTo>
                    <a:lnTo>
                      <a:pt x="5186" y="1511"/>
                    </a:lnTo>
                    <a:lnTo>
                      <a:pt x="5186" y="1372"/>
                    </a:lnTo>
                    <a:lnTo>
                      <a:pt x="5147" y="1233"/>
                    </a:lnTo>
                    <a:lnTo>
                      <a:pt x="5087" y="1114"/>
                    </a:lnTo>
                    <a:lnTo>
                      <a:pt x="5007" y="1014"/>
                    </a:lnTo>
                    <a:lnTo>
                      <a:pt x="4908" y="935"/>
                    </a:lnTo>
                    <a:lnTo>
                      <a:pt x="4809" y="855"/>
                    </a:lnTo>
                    <a:lnTo>
                      <a:pt x="4690" y="796"/>
                    </a:lnTo>
                    <a:lnTo>
                      <a:pt x="4550" y="776"/>
                    </a:lnTo>
                    <a:lnTo>
                      <a:pt x="4531" y="776"/>
                    </a:lnTo>
                    <a:lnTo>
                      <a:pt x="2981" y="875"/>
                    </a:lnTo>
                    <a:lnTo>
                      <a:pt x="2921" y="498"/>
                    </a:lnTo>
                    <a:lnTo>
                      <a:pt x="2901" y="378"/>
                    </a:lnTo>
                    <a:lnTo>
                      <a:pt x="2861" y="299"/>
                    </a:lnTo>
                    <a:lnTo>
                      <a:pt x="2782" y="219"/>
                    </a:lnTo>
                    <a:lnTo>
                      <a:pt x="2722" y="140"/>
                    </a:lnTo>
                    <a:lnTo>
                      <a:pt x="2623" y="80"/>
                    </a:lnTo>
                    <a:lnTo>
                      <a:pt x="2524" y="41"/>
                    </a:lnTo>
                    <a:lnTo>
                      <a:pt x="2424" y="21"/>
                    </a:lnTo>
                    <a:lnTo>
                      <a:pt x="232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0"/>
              <p:cNvSpPr/>
              <p:nvPr/>
            </p:nvSpPr>
            <p:spPr>
              <a:xfrm>
                <a:off x="5508466" y="279448"/>
                <a:ext cx="153640" cy="234883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6320" extrusionOk="0">
                    <a:moveTo>
                      <a:pt x="3517" y="1"/>
                    </a:moveTo>
                    <a:lnTo>
                      <a:pt x="3378" y="21"/>
                    </a:lnTo>
                    <a:lnTo>
                      <a:pt x="2703" y="140"/>
                    </a:lnTo>
                    <a:lnTo>
                      <a:pt x="2027" y="279"/>
                    </a:lnTo>
                    <a:lnTo>
                      <a:pt x="1471" y="398"/>
                    </a:lnTo>
                    <a:lnTo>
                      <a:pt x="1391" y="398"/>
                    </a:lnTo>
                    <a:lnTo>
                      <a:pt x="1312" y="418"/>
                    </a:lnTo>
                    <a:lnTo>
                      <a:pt x="517" y="597"/>
                    </a:lnTo>
                    <a:lnTo>
                      <a:pt x="398" y="657"/>
                    </a:lnTo>
                    <a:lnTo>
                      <a:pt x="279" y="716"/>
                    </a:lnTo>
                    <a:lnTo>
                      <a:pt x="179" y="796"/>
                    </a:lnTo>
                    <a:lnTo>
                      <a:pt x="100" y="895"/>
                    </a:lnTo>
                    <a:lnTo>
                      <a:pt x="40" y="1014"/>
                    </a:lnTo>
                    <a:lnTo>
                      <a:pt x="0" y="1133"/>
                    </a:lnTo>
                    <a:lnTo>
                      <a:pt x="0" y="1273"/>
                    </a:lnTo>
                    <a:lnTo>
                      <a:pt x="0" y="1392"/>
                    </a:lnTo>
                    <a:lnTo>
                      <a:pt x="40" y="1531"/>
                    </a:lnTo>
                    <a:lnTo>
                      <a:pt x="120" y="1630"/>
                    </a:lnTo>
                    <a:lnTo>
                      <a:pt x="199" y="1730"/>
                    </a:lnTo>
                    <a:lnTo>
                      <a:pt x="298" y="1809"/>
                    </a:lnTo>
                    <a:lnTo>
                      <a:pt x="418" y="1869"/>
                    </a:lnTo>
                    <a:lnTo>
                      <a:pt x="537" y="1908"/>
                    </a:lnTo>
                    <a:lnTo>
                      <a:pt x="656" y="1928"/>
                    </a:lnTo>
                    <a:lnTo>
                      <a:pt x="795" y="1908"/>
                    </a:lnTo>
                    <a:lnTo>
                      <a:pt x="1053" y="1849"/>
                    </a:lnTo>
                    <a:lnTo>
                      <a:pt x="1411" y="3736"/>
                    </a:lnTo>
                    <a:lnTo>
                      <a:pt x="1630" y="4829"/>
                    </a:lnTo>
                    <a:lnTo>
                      <a:pt x="1709" y="5286"/>
                    </a:lnTo>
                    <a:lnTo>
                      <a:pt x="1789" y="5565"/>
                    </a:lnTo>
                    <a:lnTo>
                      <a:pt x="1848" y="5783"/>
                    </a:lnTo>
                    <a:lnTo>
                      <a:pt x="1928" y="6002"/>
                    </a:lnTo>
                    <a:lnTo>
                      <a:pt x="2007" y="6121"/>
                    </a:lnTo>
                    <a:lnTo>
                      <a:pt x="2126" y="6220"/>
                    </a:lnTo>
                    <a:lnTo>
                      <a:pt x="2226" y="6280"/>
                    </a:lnTo>
                    <a:lnTo>
                      <a:pt x="2345" y="6320"/>
                    </a:lnTo>
                    <a:lnTo>
                      <a:pt x="2464" y="6320"/>
                    </a:lnTo>
                    <a:lnTo>
                      <a:pt x="2583" y="6300"/>
                    </a:lnTo>
                    <a:lnTo>
                      <a:pt x="2683" y="6280"/>
                    </a:lnTo>
                    <a:lnTo>
                      <a:pt x="2802" y="6220"/>
                    </a:lnTo>
                    <a:lnTo>
                      <a:pt x="2881" y="6141"/>
                    </a:lnTo>
                    <a:lnTo>
                      <a:pt x="2941" y="6041"/>
                    </a:lnTo>
                    <a:lnTo>
                      <a:pt x="3001" y="5942"/>
                    </a:lnTo>
                    <a:lnTo>
                      <a:pt x="3040" y="5843"/>
                    </a:lnTo>
                    <a:lnTo>
                      <a:pt x="3040" y="5723"/>
                    </a:lnTo>
                    <a:lnTo>
                      <a:pt x="3040" y="5604"/>
                    </a:lnTo>
                    <a:lnTo>
                      <a:pt x="2862" y="4591"/>
                    </a:lnTo>
                    <a:lnTo>
                      <a:pt x="2683" y="3578"/>
                    </a:lnTo>
                    <a:lnTo>
                      <a:pt x="2285" y="1571"/>
                    </a:lnTo>
                    <a:lnTo>
                      <a:pt x="2305" y="1571"/>
                    </a:lnTo>
                    <a:lnTo>
                      <a:pt x="2981" y="1412"/>
                    </a:lnTo>
                    <a:lnTo>
                      <a:pt x="3299" y="1332"/>
                    </a:lnTo>
                    <a:lnTo>
                      <a:pt x="3637" y="1233"/>
                    </a:lnTo>
                    <a:lnTo>
                      <a:pt x="3756" y="1173"/>
                    </a:lnTo>
                    <a:lnTo>
                      <a:pt x="3855" y="1133"/>
                    </a:lnTo>
                    <a:lnTo>
                      <a:pt x="3954" y="1054"/>
                    </a:lnTo>
                    <a:lnTo>
                      <a:pt x="4034" y="955"/>
                    </a:lnTo>
                    <a:lnTo>
                      <a:pt x="4094" y="855"/>
                    </a:lnTo>
                    <a:lnTo>
                      <a:pt x="4113" y="736"/>
                    </a:lnTo>
                    <a:lnTo>
                      <a:pt x="4133" y="617"/>
                    </a:lnTo>
                    <a:lnTo>
                      <a:pt x="4113" y="498"/>
                    </a:lnTo>
                    <a:lnTo>
                      <a:pt x="4074" y="378"/>
                    </a:lnTo>
                    <a:lnTo>
                      <a:pt x="4014" y="279"/>
                    </a:lnTo>
                    <a:lnTo>
                      <a:pt x="3935" y="180"/>
                    </a:lnTo>
                    <a:lnTo>
                      <a:pt x="3855" y="100"/>
                    </a:lnTo>
                    <a:lnTo>
                      <a:pt x="3776" y="61"/>
                    </a:lnTo>
                    <a:lnTo>
                      <a:pt x="3676" y="21"/>
                    </a:lnTo>
                    <a:lnTo>
                      <a:pt x="3597" y="21"/>
                    </a:lnTo>
                    <a:lnTo>
                      <a:pt x="35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0"/>
              <p:cNvSpPr/>
              <p:nvPr/>
            </p:nvSpPr>
            <p:spPr>
              <a:xfrm>
                <a:off x="5698227" y="238864"/>
                <a:ext cx="56900" cy="8272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2226" extrusionOk="0">
                    <a:moveTo>
                      <a:pt x="597" y="0"/>
                    </a:moveTo>
                    <a:lnTo>
                      <a:pt x="478" y="20"/>
                    </a:lnTo>
                    <a:lnTo>
                      <a:pt x="359" y="60"/>
                    </a:lnTo>
                    <a:lnTo>
                      <a:pt x="259" y="99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41" y="378"/>
                    </a:lnTo>
                    <a:lnTo>
                      <a:pt x="1" y="497"/>
                    </a:lnTo>
                    <a:lnTo>
                      <a:pt x="1" y="616"/>
                    </a:lnTo>
                    <a:lnTo>
                      <a:pt x="21" y="735"/>
                    </a:lnTo>
                    <a:lnTo>
                      <a:pt x="200" y="1331"/>
                    </a:lnTo>
                    <a:lnTo>
                      <a:pt x="398" y="1908"/>
                    </a:lnTo>
                    <a:lnTo>
                      <a:pt x="498" y="2047"/>
                    </a:lnTo>
                    <a:lnTo>
                      <a:pt x="617" y="2146"/>
                    </a:lnTo>
                    <a:lnTo>
                      <a:pt x="716" y="2186"/>
                    </a:lnTo>
                    <a:lnTo>
                      <a:pt x="816" y="2225"/>
                    </a:lnTo>
                    <a:lnTo>
                      <a:pt x="1054" y="2225"/>
                    </a:lnTo>
                    <a:lnTo>
                      <a:pt x="1173" y="2186"/>
                    </a:lnTo>
                    <a:lnTo>
                      <a:pt x="1273" y="2126"/>
                    </a:lnTo>
                    <a:lnTo>
                      <a:pt x="1352" y="2047"/>
                    </a:lnTo>
                    <a:lnTo>
                      <a:pt x="1432" y="1967"/>
                    </a:lnTo>
                    <a:lnTo>
                      <a:pt x="1471" y="1868"/>
                    </a:lnTo>
                    <a:lnTo>
                      <a:pt x="1511" y="1749"/>
                    </a:lnTo>
                    <a:lnTo>
                      <a:pt x="1531" y="1629"/>
                    </a:lnTo>
                    <a:lnTo>
                      <a:pt x="1511" y="1510"/>
                    </a:lnTo>
                    <a:lnTo>
                      <a:pt x="1193" y="477"/>
                    </a:lnTo>
                    <a:lnTo>
                      <a:pt x="1153" y="378"/>
                    </a:lnTo>
                    <a:lnTo>
                      <a:pt x="1094" y="258"/>
                    </a:lnTo>
                    <a:lnTo>
                      <a:pt x="1034" y="179"/>
                    </a:lnTo>
                    <a:lnTo>
                      <a:pt x="935" y="99"/>
                    </a:lnTo>
                    <a:lnTo>
                      <a:pt x="855" y="60"/>
                    </a:lnTo>
                    <a:lnTo>
                      <a:pt x="776" y="20"/>
                    </a:lnTo>
                    <a:lnTo>
                      <a:pt x="6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0"/>
              <p:cNvSpPr/>
              <p:nvPr/>
            </p:nvSpPr>
            <p:spPr>
              <a:xfrm>
                <a:off x="5779468" y="247709"/>
                <a:ext cx="96034" cy="230423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6200" extrusionOk="0">
                    <a:moveTo>
                      <a:pt x="1809" y="0"/>
                    </a:moveTo>
                    <a:lnTo>
                      <a:pt x="1690" y="20"/>
                    </a:lnTo>
                    <a:lnTo>
                      <a:pt x="1590" y="40"/>
                    </a:lnTo>
                    <a:lnTo>
                      <a:pt x="1471" y="100"/>
                    </a:lnTo>
                    <a:lnTo>
                      <a:pt x="1392" y="179"/>
                    </a:lnTo>
                    <a:lnTo>
                      <a:pt x="1133" y="438"/>
                    </a:lnTo>
                    <a:lnTo>
                      <a:pt x="895" y="696"/>
                    </a:lnTo>
                    <a:lnTo>
                      <a:pt x="676" y="974"/>
                    </a:lnTo>
                    <a:lnTo>
                      <a:pt x="497" y="1272"/>
                    </a:lnTo>
                    <a:lnTo>
                      <a:pt x="418" y="1451"/>
                    </a:lnTo>
                    <a:lnTo>
                      <a:pt x="378" y="1610"/>
                    </a:lnTo>
                    <a:lnTo>
                      <a:pt x="338" y="1789"/>
                    </a:lnTo>
                    <a:lnTo>
                      <a:pt x="319" y="1968"/>
                    </a:lnTo>
                    <a:lnTo>
                      <a:pt x="319" y="2047"/>
                    </a:lnTo>
                    <a:lnTo>
                      <a:pt x="319" y="2186"/>
                    </a:lnTo>
                    <a:lnTo>
                      <a:pt x="338" y="2325"/>
                    </a:lnTo>
                    <a:lnTo>
                      <a:pt x="418" y="2564"/>
                    </a:lnTo>
                    <a:lnTo>
                      <a:pt x="497" y="2802"/>
                    </a:lnTo>
                    <a:lnTo>
                      <a:pt x="557" y="2941"/>
                    </a:lnTo>
                    <a:lnTo>
                      <a:pt x="636" y="3080"/>
                    </a:lnTo>
                    <a:lnTo>
                      <a:pt x="815" y="3319"/>
                    </a:lnTo>
                    <a:lnTo>
                      <a:pt x="994" y="3537"/>
                    </a:lnTo>
                    <a:lnTo>
                      <a:pt x="1312" y="3915"/>
                    </a:lnTo>
                    <a:lnTo>
                      <a:pt x="1312" y="3955"/>
                    </a:lnTo>
                    <a:lnTo>
                      <a:pt x="1352" y="4094"/>
                    </a:lnTo>
                    <a:lnTo>
                      <a:pt x="1332" y="4253"/>
                    </a:lnTo>
                    <a:lnTo>
                      <a:pt x="1312" y="4372"/>
                    </a:lnTo>
                    <a:lnTo>
                      <a:pt x="1233" y="4471"/>
                    </a:lnTo>
                    <a:lnTo>
                      <a:pt x="1093" y="4610"/>
                    </a:lnTo>
                    <a:lnTo>
                      <a:pt x="935" y="4749"/>
                    </a:lnTo>
                    <a:lnTo>
                      <a:pt x="636" y="4928"/>
                    </a:lnTo>
                    <a:lnTo>
                      <a:pt x="319" y="5087"/>
                    </a:lnTo>
                    <a:lnTo>
                      <a:pt x="219" y="5147"/>
                    </a:lnTo>
                    <a:lnTo>
                      <a:pt x="140" y="5226"/>
                    </a:lnTo>
                    <a:lnTo>
                      <a:pt x="80" y="5326"/>
                    </a:lnTo>
                    <a:lnTo>
                      <a:pt x="40" y="5425"/>
                    </a:lnTo>
                    <a:lnTo>
                      <a:pt x="1" y="5544"/>
                    </a:lnTo>
                    <a:lnTo>
                      <a:pt x="1" y="5663"/>
                    </a:lnTo>
                    <a:lnTo>
                      <a:pt x="21" y="5783"/>
                    </a:lnTo>
                    <a:lnTo>
                      <a:pt x="60" y="5882"/>
                    </a:lnTo>
                    <a:lnTo>
                      <a:pt x="140" y="5981"/>
                    </a:lnTo>
                    <a:lnTo>
                      <a:pt x="219" y="6061"/>
                    </a:lnTo>
                    <a:lnTo>
                      <a:pt x="299" y="6120"/>
                    </a:lnTo>
                    <a:lnTo>
                      <a:pt x="418" y="6180"/>
                    </a:lnTo>
                    <a:lnTo>
                      <a:pt x="537" y="6200"/>
                    </a:lnTo>
                    <a:lnTo>
                      <a:pt x="636" y="6200"/>
                    </a:lnTo>
                    <a:lnTo>
                      <a:pt x="756" y="6180"/>
                    </a:lnTo>
                    <a:lnTo>
                      <a:pt x="875" y="6140"/>
                    </a:lnTo>
                    <a:lnTo>
                      <a:pt x="1093" y="6041"/>
                    </a:lnTo>
                    <a:lnTo>
                      <a:pt x="1292" y="5922"/>
                    </a:lnTo>
                    <a:lnTo>
                      <a:pt x="1511" y="5803"/>
                    </a:lnTo>
                    <a:lnTo>
                      <a:pt x="1709" y="5663"/>
                    </a:lnTo>
                    <a:lnTo>
                      <a:pt x="1868" y="5544"/>
                    </a:lnTo>
                    <a:lnTo>
                      <a:pt x="2008" y="5405"/>
                    </a:lnTo>
                    <a:lnTo>
                      <a:pt x="2147" y="5266"/>
                    </a:lnTo>
                    <a:lnTo>
                      <a:pt x="2286" y="5107"/>
                    </a:lnTo>
                    <a:lnTo>
                      <a:pt x="2385" y="4928"/>
                    </a:lnTo>
                    <a:lnTo>
                      <a:pt x="2465" y="4730"/>
                    </a:lnTo>
                    <a:lnTo>
                      <a:pt x="2524" y="4511"/>
                    </a:lnTo>
                    <a:lnTo>
                      <a:pt x="2564" y="4292"/>
                    </a:lnTo>
                    <a:lnTo>
                      <a:pt x="2584" y="4074"/>
                    </a:lnTo>
                    <a:lnTo>
                      <a:pt x="2564" y="3875"/>
                    </a:lnTo>
                    <a:lnTo>
                      <a:pt x="2504" y="3637"/>
                    </a:lnTo>
                    <a:lnTo>
                      <a:pt x="2445" y="3438"/>
                    </a:lnTo>
                    <a:lnTo>
                      <a:pt x="2365" y="3299"/>
                    </a:lnTo>
                    <a:lnTo>
                      <a:pt x="2286" y="3180"/>
                    </a:lnTo>
                    <a:lnTo>
                      <a:pt x="2107" y="2941"/>
                    </a:lnTo>
                    <a:lnTo>
                      <a:pt x="1829" y="2544"/>
                    </a:lnTo>
                    <a:lnTo>
                      <a:pt x="1670" y="2286"/>
                    </a:lnTo>
                    <a:lnTo>
                      <a:pt x="1610" y="2027"/>
                    </a:lnTo>
                    <a:lnTo>
                      <a:pt x="1610" y="2007"/>
                    </a:lnTo>
                    <a:lnTo>
                      <a:pt x="1650" y="1928"/>
                    </a:lnTo>
                    <a:lnTo>
                      <a:pt x="1769" y="1729"/>
                    </a:lnTo>
                    <a:lnTo>
                      <a:pt x="1888" y="1550"/>
                    </a:lnTo>
                    <a:lnTo>
                      <a:pt x="2266" y="1153"/>
                    </a:lnTo>
                    <a:lnTo>
                      <a:pt x="2365" y="1054"/>
                    </a:lnTo>
                    <a:lnTo>
                      <a:pt x="2425" y="954"/>
                    </a:lnTo>
                    <a:lnTo>
                      <a:pt x="2465" y="835"/>
                    </a:lnTo>
                    <a:lnTo>
                      <a:pt x="2484" y="696"/>
                    </a:lnTo>
                    <a:lnTo>
                      <a:pt x="2484" y="577"/>
                    </a:lnTo>
                    <a:lnTo>
                      <a:pt x="2445" y="438"/>
                    </a:lnTo>
                    <a:lnTo>
                      <a:pt x="2385" y="318"/>
                    </a:lnTo>
                    <a:lnTo>
                      <a:pt x="2325" y="219"/>
                    </a:lnTo>
                    <a:lnTo>
                      <a:pt x="2206" y="120"/>
                    </a:lnTo>
                    <a:lnTo>
                      <a:pt x="2087" y="60"/>
                    </a:lnTo>
                    <a:lnTo>
                      <a:pt x="1948" y="20"/>
                    </a:lnTo>
                    <a:lnTo>
                      <a:pt x="1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0"/>
              <p:cNvSpPr/>
              <p:nvPr/>
            </p:nvSpPr>
            <p:spPr>
              <a:xfrm>
                <a:off x="5382925" y="636893"/>
                <a:ext cx="153640" cy="205299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5524" extrusionOk="0">
                    <a:moveTo>
                      <a:pt x="2405" y="0"/>
                    </a:moveTo>
                    <a:lnTo>
                      <a:pt x="2246" y="20"/>
                    </a:lnTo>
                    <a:lnTo>
                      <a:pt x="2087" y="79"/>
                    </a:lnTo>
                    <a:lnTo>
                      <a:pt x="1888" y="159"/>
                    </a:lnTo>
                    <a:lnTo>
                      <a:pt x="1689" y="258"/>
                    </a:lnTo>
                    <a:lnTo>
                      <a:pt x="1451" y="397"/>
                    </a:lnTo>
                    <a:lnTo>
                      <a:pt x="1232" y="576"/>
                    </a:lnTo>
                    <a:lnTo>
                      <a:pt x="1014" y="735"/>
                    </a:lnTo>
                    <a:lnTo>
                      <a:pt x="815" y="934"/>
                    </a:lnTo>
                    <a:lnTo>
                      <a:pt x="636" y="1133"/>
                    </a:lnTo>
                    <a:lnTo>
                      <a:pt x="457" y="1351"/>
                    </a:lnTo>
                    <a:lnTo>
                      <a:pt x="298" y="1570"/>
                    </a:lnTo>
                    <a:lnTo>
                      <a:pt x="179" y="1788"/>
                    </a:lnTo>
                    <a:lnTo>
                      <a:pt x="100" y="2047"/>
                    </a:lnTo>
                    <a:lnTo>
                      <a:pt x="40" y="2285"/>
                    </a:lnTo>
                    <a:lnTo>
                      <a:pt x="0" y="2444"/>
                    </a:lnTo>
                    <a:lnTo>
                      <a:pt x="0" y="2603"/>
                    </a:lnTo>
                    <a:lnTo>
                      <a:pt x="0" y="2921"/>
                    </a:lnTo>
                    <a:lnTo>
                      <a:pt x="40" y="3120"/>
                    </a:lnTo>
                    <a:lnTo>
                      <a:pt x="100" y="3318"/>
                    </a:lnTo>
                    <a:lnTo>
                      <a:pt x="159" y="3517"/>
                    </a:lnTo>
                    <a:lnTo>
                      <a:pt x="279" y="3736"/>
                    </a:lnTo>
                    <a:lnTo>
                      <a:pt x="398" y="3934"/>
                    </a:lnTo>
                    <a:lnTo>
                      <a:pt x="577" y="4173"/>
                    </a:lnTo>
                    <a:lnTo>
                      <a:pt x="795" y="4391"/>
                    </a:lnTo>
                    <a:lnTo>
                      <a:pt x="974" y="4570"/>
                    </a:lnTo>
                    <a:lnTo>
                      <a:pt x="1193" y="4749"/>
                    </a:lnTo>
                    <a:lnTo>
                      <a:pt x="1292" y="4828"/>
                    </a:lnTo>
                    <a:lnTo>
                      <a:pt x="1411" y="4888"/>
                    </a:lnTo>
                    <a:lnTo>
                      <a:pt x="1650" y="5007"/>
                    </a:lnTo>
                    <a:lnTo>
                      <a:pt x="1908" y="5047"/>
                    </a:lnTo>
                    <a:lnTo>
                      <a:pt x="2246" y="5047"/>
                    </a:lnTo>
                    <a:lnTo>
                      <a:pt x="2484" y="5007"/>
                    </a:lnTo>
                    <a:lnTo>
                      <a:pt x="2703" y="4928"/>
                    </a:lnTo>
                    <a:lnTo>
                      <a:pt x="2842" y="4848"/>
                    </a:lnTo>
                    <a:lnTo>
                      <a:pt x="2981" y="5206"/>
                    </a:lnTo>
                    <a:lnTo>
                      <a:pt x="3021" y="5285"/>
                    </a:lnTo>
                    <a:lnTo>
                      <a:pt x="3100" y="5365"/>
                    </a:lnTo>
                    <a:lnTo>
                      <a:pt x="3180" y="5425"/>
                    </a:lnTo>
                    <a:lnTo>
                      <a:pt x="3259" y="5464"/>
                    </a:lnTo>
                    <a:lnTo>
                      <a:pt x="3358" y="5504"/>
                    </a:lnTo>
                    <a:lnTo>
                      <a:pt x="3458" y="5524"/>
                    </a:lnTo>
                    <a:lnTo>
                      <a:pt x="3557" y="5524"/>
                    </a:lnTo>
                    <a:lnTo>
                      <a:pt x="3657" y="5504"/>
                    </a:lnTo>
                    <a:lnTo>
                      <a:pt x="3776" y="5484"/>
                    </a:lnTo>
                    <a:lnTo>
                      <a:pt x="3875" y="5425"/>
                    </a:lnTo>
                    <a:lnTo>
                      <a:pt x="3955" y="5345"/>
                    </a:lnTo>
                    <a:lnTo>
                      <a:pt x="4034" y="5246"/>
                    </a:lnTo>
                    <a:lnTo>
                      <a:pt x="4094" y="5146"/>
                    </a:lnTo>
                    <a:lnTo>
                      <a:pt x="4114" y="5027"/>
                    </a:lnTo>
                    <a:lnTo>
                      <a:pt x="4133" y="4908"/>
                    </a:lnTo>
                    <a:lnTo>
                      <a:pt x="4114" y="4789"/>
                    </a:lnTo>
                    <a:lnTo>
                      <a:pt x="4054" y="4511"/>
                    </a:lnTo>
                    <a:lnTo>
                      <a:pt x="3974" y="4232"/>
                    </a:lnTo>
                    <a:lnTo>
                      <a:pt x="3796" y="3696"/>
                    </a:lnTo>
                    <a:lnTo>
                      <a:pt x="3358" y="2384"/>
                    </a:lnTo>
                    <a:lnTo>
                      <a:pt x="3299" y="2225"/>
                    </a:lnTo>
                    <a:lnTo>
                      <a:pt x="3219" y="2086"/>
                    </a:lnTo>
                    <a:lnTo>
                      <a:pt x="3080" y="1967"/>
                    </a:lnTo>
                    <a:lnTo>
                      <a:pt x="3001" y="1927"/>
                    </a:lnTo>
                    <a:lnTo>
                      <a:pt x="2921" y="1908"/>
                    </a:lnTo>
                    <a:lnTo>
                      <a:pt x="2822" y="1888"/>
                    </a:lnTo>
                    <a:lnTo>
                      <a:pt x="2742" y="1868"/>
                    </a:lnTo>
                    <a:lnTo>
                      <a:pt x="2603" y="1888"/>
                    </a:lnTo>
                    <a:lnTo>
                      <a:pt x="2484" y="1927"/>
                    </a:lnTo>
                    <a:lnTo>
                      <a:pt x="2365" y="1987"/>
                    </a:lnTo>
                    <a:lnTo>
                      <a:pt x="2285" y="2067"/>
                    </a:lnTo>
                    <a:lnTo>
                      <a:pt x="2206" y="2166"/>
                    </a:lnTo>
                    <a:lnTo>
                      <a:pt x="2146" y="2265"/>
                    </a:lnTo>
                    <a:lnTo>
                      <a:pt x="2107" y="2404"/>
                    </a:lnTo>
                    <a:lnTo>
                      <a:pt x="2087" y="2524"/>
                    </a:lnTo>
                    <a:lnTo>
                      <a:pt x="2107" y="2643"/>
                    </a:lnTo>
                    <a:lnTo>
                      <a:pt x="2425" y="3577"/>
                    </a:lnTo>
                    <a:lnTo>
                      <a:pt x="2345" y="3676"/>
                    </a:lnTo>
                    <a:lnTo>
                      <a:pt x="2285" y="3755"/>
                    </a:lnTo>
                    <a:lnTo>
                      <a:pt x="2246" y="3795"/>
                    </a:lnTo>
                    <a:lnTo>
                      <a:pt x="2206" y="3815"/>
                    </a:lnTo>
                    <a:lnTo>
                      <a:pt x="2087" y="3835"/>
                    </a:lnTo>
                    <a:lnTo>
                      <a:pt x="2027" y="3835"/>
                    </a:lnTo>
                    <a:lnTo>
                      <a:pt x="1908" y="3736"/>
                    </a:lnTo>
                    <a:lnTo>
                      <a:pt x="1689" y="3517"/>
                    </a:lnTo>
                    <a:lnTo>
                      <a:pt x="1471" y="3298"/>
                    </a:lnTo>
                    <a:lnTo>
                      <a:pt x="1371" y="3100"/>
                    </a:lnTo>
                    <a:lnTo>
                      <a:pt x="1292" y="2901"/>
                    </a:lnTo>
                    <a:lnTo>
                      <a:pt x="1272" y="2822"/>
                    </a:lnTo>
                    <a:lnTo>
                      <a:pt x="1272" y="2663"/>
                    </a:lnTo>
                    <a:lnTo>
                      <a:pt x="1292" y="2484"/>
                    </a:lnTo>
                    <a:lnTo>
                      <a:pt x="1352" y="2285"/>
                    </a:lnTo>
                    <a:lnTo>
                      <a:pt x="1451" y="2146"/>
                    </a:lnTo>
                    <a:lnTo>
                      <a:pt x="1550" y="2007"/>
                    </a:lnTo>
                    <a:lnTo>
                      <a:pt x="1809" y="1729"/>
                    </a:lnTo>
                    <a:lnTo>
                      <a:pt x="2107" y="1490"/>
                    </a:lnTo>
                    <a:lnTo>
                      <a:pt x="2385" y="1331"/>
                    </a:lnTo>
                    <a:lnTo>
                      <a:pt x="2683" y="1212"/>
                    </a:lnTo>
                    <a:lnTo>
                      <a:pt x="2782" y="1133"/>
                    </a:lnTo>
                    <a:lnTo>
                      <a:pt x="2862" y="1053"/>
                    </a:lnTo>
                    <a:lnTo>
                      <a:pt x="2941" y="954"/>
                    </a:lnTo>
                    <a:lnTo>
                      <a:pt x="2981" y="835"/>
                    </a:lnTo>
                    <a:lnTo>
                      <a:pt x="3021" y="715"/>
                    </a:lnTo>
                    <a:lnTo>
                      <a:pt x="3021" y="596"/>
                    </a:lnTo>
                    <a:lnTo>
                      <a:pt x="3001" y="457"/>
                    </a:lnTo>
                    <a:lnTo>
                      <a:pt x="2941" y="338"/>
                    </a:lnTo>
                    <a:lnTo>
                      <a:pt x="2882" y="238"/>
                    </a:lnTo>
                    <a:lnTo>
                      <a:pt x="2802" y="159"/>
                    </a:lnTo>
                    <a:lnTo>
                      <a:pt x="2703" y="79"/>
                    </a:lnTo>
                    <a:lnTo>
                      <a:pt x="2584" y="40"/>
                    </a:lnTo>
                    <a:lnTo>
                      <a:pt x="2484" y="20"/>
                    </a:lnTo>
                    <a:lnTo>
                      <a:pt x="24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0"/>
              <p:cNvSpPr/>
              <p:nvPr/>
            </p:nvSpPr>
            <p:spPr>
              <a:xfrm>
                <a:off x="5549830" y="619909"/>
                <a:ext cx="138105" cy="161742"/>
              </a:xfrm>
              <a:custGeom>
                <a:avLst/>
                <a:gdLst/>
                <a:ahLst/>
                <a:cxnLst/>
                <a:rect l="l" t="t" r="r" b="b"/>
                <a:pathLst>
                  <a:path w="3716" h="4352" extrusionOk="0">
                    <a:moveTo>
                      <a:pt x="1550" y="1331"/>
                    </a:moveTo>
                    <a:lnTo>
                      <a:pt x="1629" y="1371"/>
                    </a:lnTo>
                    <a:lnTo>
                      <a:pt x="1868" y="1490"/>
                    </a:lnTo>
                    <a:lnTo>
                      <a:pt x="2067" y="1629"/>
                    </a:lnTo>
                    <a:lnTo>
                      <a:pt x="2186" y="1768"/>
                    </a:lnTo>
                    <a:lnTo>
                      <a:pt x="2305" y="1888"/>
                    </a:lnTo>
                    <a:lnTo>
                      <a:pt x="2424" y="2146"/>
                    </a:lnTo>
                    <a:lnTo>
                      <a:pt x="2484" y="2424"/>
                    </a:lnTo>
                    <a:lnTo>
                      <a:pt x="2484" y="2603"/>
                    </a:lnTo>
                    <a:lnTo>
                      <a:pt x="2424" y="2762"/>
                    </a:lnTo>
                    <a:lnTo>
                      <a:pt x="2345" y="2881"/>
                    </a:lnTo>
                    <a:lnTo>
                      <a:pt x="2225" y="2981"/>
                    </a:lnTo>
                    <a:lnTo>
                      <a:pt x="2007" y="3100"/>
                    </a:lnTo>
                    <a:lnTo>
                      <a:pt x="1908" y="3120"/>
                    </a:lnTo>
                    <a:lnTo>
                      <a:pt x="1888" y="3120"/>
                    </a:lnTo>
                    <a:lnTo>
                      <a:pt x="1808" y="3100"/>
                    </a:lnTo>
                    <a:lnTo>
                      <a:pt x="1610" y="2961"/>
                    </a:lnTo>
                    <a:lnTo>
                      <a:pt x="1470" y="2822"/>
                    </a:lnTo>
                    <a:lnTo>
                      <a:pt x="1331" y="2543"/>
                    </a:lnTo>
                    <a:lnTo>
                      <a:pt x="1292" y="2384"/>
                    </a:lnTo>
                    <a:lnTo>
                      <a:pt x="1252" y="2206"/>
                    </a:lnTo>
                    <a:lnTo>
                      <a:pt x="1272" y="2027"/>
                    </a:lnTo>
                    <a:lnTo>
                      <a:pt x="1331" y="1768"/>
                    </a:lnTo>
                    <a:lnTo>
                      <a:pt x="1431" y="1530"/>
                    </a:lnTo>
                    <a:lnTo>
                      <a:pt x="1550" y="1331"/>
                    </a:lnTo>
                    <a:close/>
                    <a:moveTo>
                      <a:pt x="1590" y="0"/>
                    </a:moveTo>
                    <a:lnTo>
                      <a:pt x="1431" y="60"/>
                    </a:lnTo>
                    <a:lnTo>
                      <a:pt x="1292" y="159"/>
                    </a:lnTo>
                    <a:lnTo>
                      <a:pt x="1153" y="139"/>
                    </a:lnTo>
                    <a:lnTo>
                      <a:pt x="1013" y="159"/>
                    </a:lnTo>
                    <a:lnTo>
                      <a:pt x="894" y="219"/>
                    </a:lnTo>
                    <a:lnTo>
                      <a:pt x="795" y="298"/>
                    </a:lnTo>
                    <a:lnTo>
                      <a:pt x="556" y="576"/>
                    </a:lnTo>
                    <a:lnTo>
                      <a:pt x="457" y="735"/>
                    </a:lnTo>
                    <a:lnTo>
                      <a:pt x="358" y="894"/>
                    </a:lnTo>
                    <a:lnTo>
                      <a:pt x="258" y="1093"/>
                    </a:lnTo>
                    <a:lnTo>
                      <a:pt x="179" y="1311"/>
                    </a:lnTo>
                    <a:lnTo>
                      <a:pt x="99" y="1530"/>
                    </a:lnTo>
                    <a:lnTo>
                      <a:pt x="60" y="1749"/>
                    </a:lnTo>
                    <a:lnTo>
                      <a:pt x="20" y="1927"/>
                    </a:lnTo>
                    <a:lnTo>
                      <a:pt x="0" y="2126"/>
                    </a:lnTo>
                    <a:lnTo>
                      <a:pt x="20" y="2365"/>
                    </a:lnTo>
                    <a:lnTo>
                      <a:pt x="60" y="2603"/>
                    </a:lnTo>
                    <a:lnTo>
                      <a:pt x="119" y="2841"/>
                    </a:lnTo>
                    <a:lnTo>
                      <a:pt x="199" y="3060"/>
                    </a:lnTo>
                    <a:lnTo>
                      <a:pt x="278" y="3239"/>
                    </a:lnTo>
                    <a:lnTo>
                      <a:pt x="378" y="3398"/>
                    </a:lnTo>
                    <a:lnTo>
                      <a:pt x="477" y="3537"/>
                    </a:lnTo>
                    <a:lnTo>
                      <a:pt x="576" y="3696"/>
                    </a:lnTo>
                    <a:lnTo>
                      <a:pt x="676" y="3775"/>
                    </a:lnTo>
                    <a:lnTo>
                      <a:pt x="755" y="3875"/>
                    </a:lnTo>
                    <a:lnTo>
                      <a:pt x="954" y="4014"/>
                    </a:lnTo>
                    <a:lnTo>
                      <a:pt x="1133" y="4133"/>
                    </a:lnTo>
                    <a:lnTo>
                      <a:pt x="1351" y="4232"/>
                    </a:lnTo>
                    <a:lnTo>
                      <a:pt x="1510" y="4312"/>
                    </a:lnTo>
                    <a:lnTo>
                      <a:pt x="1768" y="4352"/>
                    </a:lnTo>
                    <a:lnTo>
                      <a:pt x="1967" y="4352"/>
                    </a:lnTo>
                    <a:lnTo>
                      <a:pt x="2146" y="4332"/>
                    </a:lnTo>
                    <a:lnTo>
                      <a:pt x="2325" y="4292"/>
                    </a:lnTo>
                    <a:lnTo>
                      <a:pt x="2563" y="4212"/>
                    </a:lnTo>
                    <a:lnTo>
                      <a:pt x="2663" y="4153"/>
                    </a:lnTo>
                    <a:lnTo>
                      <a:pt x="2782" y="4093"/>
                    </a:lnTo>
                    <a:lnTo>
                      <a:pt x="2981" y="3954"/>
                    </a:lnTo>
                    <a:lnTo>
                      <a:pt x="3140" y="3795"/>
                    </a:lnTo>
                    <a:lnTo>
                      <a:pt x="3298" y="3636"/>
                    </a:lnTo>
                    <a:lnTo>
                      <a:pt x="3398" y="3497"/>
                    </a:lnTo>
                    <a:lnTo>
                      <a:pt x="3477" y="3358"/>
                    </a:lnTo>
                    <a:lnTo>
                      <a:pt x="3557" y="3199"/>
                    </a:lnTo>
                    <a:lnTo>
                      <a:pt x="3616" y="3040"/>
                    </a:lnTo>
                    <a:lnTo>
                      <a:pt x="3656" y="2881"/>
                    </a:lnTo>
                    <a:lnTo>
                      <a:pt x="3696" y="2702"/>
                    </a:lnTo>
                    <a:lnTo>
                      <a:pt x="3716" y="2524"/>
                    </a:lnTo>
                    <a:lnTo>
                      <a:pt x="3716" y="2365"/>
                    </a:lnTo>
                    <a:lnTo>
                      <a:pt x="3696" y="2166"/>
                    </a:lnTo>
                    <a:lnTo>
                      <a:pt x="3656" y="1987"/>
                    </a:lnTo>
                    <a:lnTo>
                      <a:pt x="3616" y="1808"/>
                    </a:lnTo>
                    <a:lnTo>
                      <a:pt x="3557" y="1629"/>
                    </a:lnTo>
                    <a:lnTo>
                      <a:pt x="3497" y="1470"/>
                    </a:lnTo>
                    <a:lnTo>
                      <a:pt x="3418" y="1311"/>
                    </a:lnTo>
                    <a:lnTo>
                      <a:pt x="3318" y="1152"/>
                    </a:lnTo>
                    <a:lnTo>
                      <a:pt x="3219" y="994"/>
                    </a:lnTo>
                    <a:lnTo>
                      <a:pt x="3100" y="854"/>
                    </a:lnTo>
                    <a:lnTo>
                      <a:pt x="2981" y="715"/>
                    </a:lnTo>
                    <a:lnTo>
                      <a:pt x="2702" y="477"/>
                    </a:lnTo>
                    <a:lnTo>
                      <a:pt x="2404" y="278"/>
                    </a:lnTo>
                    <a:lnTo>
                      <a:pt x="2106" y="99"/>
                    </a:lnTo>
                    <a:lnTo>
                      <a:pt x="1947" y="20"/>
                    </a:lnTo>
                    <a:lnTo>
                      <a:pt x="18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0"/>
              <p:cNvSpPr/>
              <p:nvPr/>
            </p:nvSpPr>
            <p:spPr>
              <a:xfrm>
                <a:off x="5752895" y="540861"/>
                <a:ext cx="50247" cy="212732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5724" extrusionOk="0">
                    <a:moveTo>
                      <a:pt x="636" y="1"/>
                    </a:moveTo>
                    <a:lnTo>
                      <a:pt x="517" y="21"/>
                    </a:lnTo>
                    <a:lnTo>
                      <a:pt x="418" y="61"/>
                    </a:lnTo>
                    <a:lnTo>
                      <a:pt x="298" y="100"/>
                    </a:lnTo>
                    <a:lnTo>
                      <a:pt x="219" y="180"/>
                    </a:lnTo>
                    <a:lnTo>
                      <a:pt x="120" y="259"/>
                    </a:lnTo>
                    <a:lnTo>
                      <a:pt x="60" y="378"/>
                    </a:lnTo>
                    <a:lnTo>
                      <a:pt x="20" y="498"/>
                    </a:lnTo>
                    <a:lnTo>
                      <a:pt x="0" y="617"/>
                    </a:lnTo>
                    <a:lnTo>
                      <a:pt x="60" y="3061"/>
                    </a:lnTo>
                    <a:lnTo>
                      <a:pt x="80" y="4154"/>
                    </a:lnTo>
                    <a:lnTo>
                      <a:pt x="100" y="4710"/>
                    </a:lnTo>
                    <a:lnTo>
                      <a:pt x="139" y="5247"/>
                    </a:lnTo>
                    <a:lnTo>
                      <a:pt x="199" y="5406"/>
                    </a:lnTo>
                    <a:lnTo>
                      <a:pt x="298" y="5525"/>
                    </a:lnTo>
                    <a:lnTo>
                      <a:pt x="378" y="5604"/>
                    </a:lnTo>
                    <a:lnTo>
                      <a:pt x="477" y="5664"/>
                    </a:lnTo>
                    <a:lnTo>
                      <a:pt x="596" y="5704"/>
                    </a:lnTo>
                    <a:lnTo>
                      <a:pt x="696" y="5723"/>
                    </a:lnTo>
                    <a:lnTo>
                      <a:pt x="815" y="5723"/>
                    </a:lnTo>
                    <a:lnTo>
                      <a:pt x="934" y="5704"/>
                    </a:lnTo>
                    <a:lnTo>
                      <a:pt x="1034" y="5644"/>
                    </a:lnTo>
                    <a:lnTo>
                      <a:pt x="1133" y="5584"/>
                    </a:lnTo>
                    <a:lnTo>
                      <a:pt x="1212" y="5485"/>
                    </a:lnTo>
                    <a:lnTo>
                      <a:pt x="1292" y="5386"/>
                    </a:lnTo>
                    <a:lnTo>
                      <a:pt x="1332" y="5286"/>
                    </a:lnTo>
                    <a:lnTo>
                      <a:pt x="1332" y="5167"/>
                    </a:lnTo>
                    <a:lnTo>
                      <a:pt x="1351" y="4035"/>
                    </a:lnTo>
                    <a:lnTo>
                      <a:pt x="1332" y="2922"/>
                    </a:lnTo>
                    <a:lnTo>
                      <a:pt x="1272" y="696"/>
                    </a:lnTo>
                    <a:lnTo>
                      <a:pt x="1272" y="557"/>
                    </a:lnTo>
                    <a:lnTo>
                      <a:pt x="1232" y="438"/>
                    </a:lnTo>
                    <a:lnTo>
                      <a:pt x="1193" y="319"/>
                    </a:lnTo>
                    <a:lnTo>
                      <a:pt x="1113" y="219"/>
                    </a:lnTo>
                    <a:lnTo>
                      <a:pt x="1014" y="140"/>
                    </a:lnTo>
                    <a:lnTo>
                      <a:pt x="914" y="80"/>
                    </a:lnTo>
                    <a:lnTo>
                      <a:pt x="795" y="41"/>
                    </a:lnTo>
                    <a:lnTo>
                      <a:pt x="676" y="21"/>
                    </a:lnTo>
                    <a:lnTo>
                      <a:pt x="6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0"/>
              <p:cNvSpPr/>
              <p:nvPr/>
            </p:nvSpPr>
            <p:spPr>
              <a:xfrm>
                <a:off x="5753638" y="796365"/>
                <a:ext cx="47274" cy="47311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3" extrusionOk="0">
                    <a:moveTo>
                      <a:pt x="537" y="1"/>
                    </a:moveTo>
                    <a:lnTo>
                      <a:pt x="417" y="41"/>
                    </a:lnTo>
                    <a:lnTo>
                      <a:pt x="318" y="80"/>
                    </a:lnTo>
                    <a:lnTo>
                      <a:pt x="199" y="160"/>
                    </a:lnTo>
                    <a:lnTo>
                      <a:pt x="119" y="259"/>
                    </a:lnTo>
                    <a:lnTo>
                      <a:pt x="60" y="359"/>
                    </a:lnTo>
                    <a:lnTo>
                      <a:pt x="20" y="478"/>
                    </a:lnTo>
                    <a:lnTo>
                      <a:pt x="0" y="597"/>
                    </a:lnTo>
                    <a:lnTo>
                      <a:pt x="0" y="716"/>
                    </a:lnTo>
                    <a:lnTo>
                      <a:pt x="40" y="836"/>
                    </a:lnTo>
                    <a:lnTo>
                      <a:pt x="80" y="955"/>
                    </a:lnTo>
                    <a:lnTo>
                      <a:pt x="159" y="1054"/>
                    </a:lnTo>
                    <a:lnTo>
                      <a:pt x="239" y="1134"/>
                    </a:lnTo>
                    <a:lnTo>
                      <a:pt x="358" y="1213"/>
                    </a:lnTo>
                    <a:lnTo>
                      <a:pt x="477" y="1253"/>
                    </a:lnTo>
                    <a:lnTo>
                      <a:pt x="596" y="1273"/>
                    </a:lnTo>
                    <a:lnTo>
                      <a:pt x="716" y="1253"/>
                    </a:lnTo>
                    <a:lnTo>
                      <a:pt x="855" y="1233"/>
                    </a:lnTo>
                    <a:lnTo>
                      <a:pt x="954" y="1173"/>
                    </a:lnTo>
                    <a:lnTo>
                      <a:pt x="1073" y="1094"/>
                    </a:lnTo>
                    <a:lnTo>
                      <a:pt x="1153" y="1014"/>
                    </a:lnTo>
                    <a:lnTo>
                      <a:pt x="1212" y="915"/>
                    </a:lnTo>
                    <a:lnTo>
                      <a:pt x="1252" y="796"/>
                    </a:lnTo>
                    <a:lnTo>
                      <a:pt x="1272" y="677"/>
                    </a:lnTo>
                    <a:lnTo>
                      <a:pt x="1272" y="537"/>
                    </a:lnTo>
                    <a:lnTo>
                      <a:pt x="1232" y="418"/>
                    </a:lnTo>
                    <a:lnTo>
                      <a:pt x="1173" y="319"/>
                    </a:lnTo>
                    <a:lnTo>
                      <a:pt x="1113" y="200"/>
                    </a:lnTo>
                    <a:lnTo>
                      <a:pt x="1014" y="120"/>
                    </a:lnTo>
                    <a:lnTo>
                      <a:pt x="914" y="61"/>
                    </a:lnTo>
                    <a:lnTo>
                      <a:pt x="7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0" name="Google Shape;1540;p30"/>
          <p:cNvGrpSpPr/>
          <p:nvPr/>
        </p:nvGrpSpPr>
        <p:grpSpPr>
          <a:xfrm>
            <a:off x="5723804" y="345785"/>
            <a:ext cx="2193955" cy="4253650"/>
            <a:chOff x="4224625" y="287225"/>
            <a:chExt cx="1882900" cy="3650575"/>
          </a:xfrm>
        </p:grpSpPr>
        <p:sp>
          <p:nvSpPr>
            <p:cNvPr id="1541" name="Google Shape;1541;p30"/>
            <p:cNvSpPr/>
            <p:nvPr/>
          </p:nvSpPr>
          <p:spPr>
            <a:xfrm>
              <a:off x="4224625" y="832200"/>
              <a:ext cx="365550" cy="339125"/>
            </a:xfrm>
            <a:custGeom>
              <a:avLst/>
              <a:gdLst/>
              <a:ahLst/>
              <a:cxnLst/>
              <a:rect l="l" t="t" r="r" b="b"/>
              <a:pathLst>
                <a:path w="14622" h="13565" extrusionOk="0">
                  <a:moveTo>
                    <a:pt x="7746" y="454"/>
                  </a:moveTo>
                  <a:lnTo>
                    <a:pt x="8010" y="492"/>
                  </a:lnTo>
                  <a:lnTo>
                    <a:pt x="8275" y="530"/>
                  </a:lnTo>
                  <a:lnTo>
                    <a:pt x="8539" y="587"/>
                  </a:lnTo>
                  <a:lnTo>
                    <a:pt x="8803" y="643"/>
                  </a:lnTo>
                  <a:lnTo>
                    <a:pt x="9068" y="738"/>
                  </a:lnTo>
                  <a:lnTo>
                    <a:pt x="9314" y="832"/>
                  </a:lnTo>
                  <a:lnTo>
                    <a:pt x="9559" y="946"/>
                  </a:lnTo>
                  <a:lnTo>
                    <a:pt x="9805" y="1078"/>
                  </a:lnTo>
                  <a:lnTo>
                    <a:pt x="10031" y="1210"/>
                  </a:lnTo>
                  <a:lnTo>
                    <a:pt x="10258" y="1361"/>
                  </a:lnTo>
                  <a:lnTo>
                    <a:pt x="10466" y="1531"/>
                  </a:lnTo>
                  <a:lnTo>
                    <a:pt x="10674" y="1701"/>
                  </a:lnTo>
                  <a:lnTo>
                    <a:pt x="10863" y="1909"/>
                  </a:lnTo>
                  <a:lnTo>
                    <a:pt x="11033" y="2098"/>
                  </a:lnTo>
                  <a:lnTo>
                    <a:pt x="11203" y="2324"/>
                  </a:lnTo>
                  <a:lnTo>
                    <a:pt x="11391" y="2627"/>
                  </a:lnTo>
                  <a:lnTo>
                    <a:pt x="11561" y="2948"/>
                  </a:lnTo>
                  <a:lnTo>
                    <a:pt x="11713" y="3288"/>
                  </a:lnTo>
                  <a:lnTo>
                    <a:pt x="11826" y="3628"/>
                  </a:lnTo>
                  <a:lnTo>
                    <a:pt x="11920" y="3987"/>
                  </a:lnTo>
                  <a:lnTo>
                    <a:pt x="11996" y="4365"/>
                  </a:lnTo>
                  <a:lnTo>
                    <a:pt x="12034" y="4742"/>
                  </a:lnTo>
                  <a:lnTo>
                    <a:pt x="12053" y="5120"/>
                  </a:lnTo>
                  <a:lnTo>
                    <a:pt x="12034" y="5498"/>
                  </a:lnTo>
                  <a:lnTo>
                    <a:pt x="12015" y="5876"/>
                  </a:lnTo>
                  <a:lnTo>
                    <a:pt x="11939" y="6273"/>
                  </a:lnTo>
                  <a:lnTo>
                    <a:pt x="11864" y="6650"/>
                  </a:lnTo>
                  <a:lnTo>
                    <a:pt x="11750" y="7028"/>
                  </a:lnTo>
                  <a:lnTo>
                    <a:pt x="11599" y="7406"/>
                  </a:lnTo>
                  <a:lnTo>
                    <a:pt x="11448" y="7784"/>
                  </a:lnTo>
                  <a:lnTo>
                    <a:pt x="11240" y="8143"/>
                  </a:lnTo>
                  <a:lnTo>
                    <a:pt x="11089" y="8388"/>
                  </a:lnTo>
                  <a:lnTo>
                    <a:pt x="10919" y="8653"/>
                  </a:lnTo>
                  <a:lnTo>
                    <a:pt x="10749" y="8879"/>
                  </a:lnTo>
                  <a:lnTo>
                    <a:pt x="10560" y="9125"/>
                  </a:lnTo>
                  <a:lnTo>
                    <a:pt x="10352" y="9352"/>
                  </a:lnTo>
                  <a:lnTo>
                    <a:pt x="10145" y="9578"/>
                  </a:lnTo>
                  <a:lnTo>
                    <a:pt x="9918" y="9805"/>
                  </a:lnTo>
                  <a:lnTo>
                    <a:pt x="9691" y="10013"/>
                  </a:lnTo>
                  <a:lnTo>
                    <a:pt x="9200" y="10032"/>
                  </a:lnTo>
                  <a:lnTo>
                    <a:pt x="8747" y="9994"/>
                  </a:lnTo>
                  <a:lnTo>
                    <a:pt x="8293" y="9956"/>
                  </a:lnTo>
                  <a:lnTo>
                    <a:pt x="7859" y="9881"/>
                  </a:lnTo>
                  <a:lnTo>
                    <a:pt x="7500" y="9805"/>
                  </a:lnTo>
                  <a:lnTo>
                    <a:pt x="7122" y="9711"/>
                  </a:lnTo>
                  <a:lnTo>
                    <a:pt x="6763" y="9578"/>
                  </a:lnTo>
                  <a:lnTo>
                    <a:pt x="6404" y="9427"/>
                  </a:lnTo>
                  <a:lnTo>
                    <a:pt x="6046" y="9257"/>
                  </a:lnTo>
                  <a:lnTo>
                    <a:pt x="5687" y="9068"/>
                  </a:lnTo>
                  <a:lnTo>
                    <a:pt x="5347" y="8842"/>
                  </a:lnTo>
                  <a:lnTo>
                    <a:pt x="5025" y="8615"/>
                  </a:lnTo>
                  <a:lnTo>
                    <a:pt x="4704" y="8350"/>
                  </a:lnTo>
                  <a:lnTo>
                    <a:pt x="4421" y="8067"/>
                  </a:lnTo>
                  <a:lnTo>
                    <a:pt x="4138" y="7765"/>
                  </a:lnTo>
                  <a:lnTo>
                    <a:pt x="3892" y="7444"/>
                  </a:lnTo>
                  <a:lnTo>
                    <a:pt x="3684" y="7085"/>
                  </a:lnTo>
                  <a:lnTo>
                    <a:pt x="3495" y="6726"/>
                  </a:lnTo>
                  <a:lnTo>
                    <a:pt x="3344" y="6329"/>
                  </a:lnTo>
                  <a:lnTo>
                    <a:pt x="3212" y="5933"/>
                  </a:lnTo>
                  <a:lnTo>
                    <a:pt x="3136" y="5555"/>
                  </a:lnTo>
                  <a:lnTo>
                    <a:pt x="3118" y="5177"/>
                  </a:lnTo>
                  <a:lnTo>
                    <a:pt x="3118" y="4799"/>
                  </a:lnTo>
                  <a:lnTo>
                    <a:pt x="3136" y="4402"/>
                  </a:lnTo>
                  <a:lnTo>
                    <a:pt x="3212" y="4025"/>
                  </a:lnTo>
                  <a:lnTo>
                    <a:pt x="3306" y="3666"/>
                  </a:lnTo>
                  <a:lnTo>
                    <a:pt x="3439" y="3307"/>
                  </a:lnTo>
                  <a:lnTo>
                    <a:pt x="3590" y="2948"/>
                  </a:lnTo>
                  <a:lnTo>
                    <a:pt x="3779" y="2608"/>
                  </a:lnTo>
                  <a:lnTo>
                    <a:pt x="3986" y="2287"/>
                  </a:lnTo>
                  <a:lnTo>
                    <a:pt x="4213" y="1984"/>
                  </a:lnTo>
                  <a:lnTo>
                    <a:pt x="4478" y="1701"/>
                  </a:lnTo>
                  <a:lnTo>
                    <a:pt x="4761" y="1437"/>
                  </a:lnTo>
                  <a:lnTo>
                    <a:pt x="5063" y="1210"/>
                  </a:lnTo>
                  <a:lnTo>
                    <a:pt x="5384" y="1002"/>
                  </a:lnTo>
                  <a:lnTo>
                    <a:pt x="5705" y="832"/>
                  </a:lnTo>
                  <a:lnTo>
                    <a:pt x="5932" y="738"/>
                  </a:lnTo>
                  <a:lnTo>
                    <a:pt x="6140" y="662"/>
                  </a:lnTo>
                  <a:lnTo>
                    <a:pt x="6348" y="605"/>
                  </a:lnTo>
                  <a:lnTo>
                    <a:pt x="6574" y="549"/>
                  </a:lnTo>
                  <a:lnTo>
                    <a:pt x="6801" y="511"/>
                  </a:lnTo>
                  <a:lnTo>
                    <a:pt x="7028" y="473"/>
                  </a:lnTo>
                  <a:lnTo>
                    <a:pt x="7254" y="454"/>
                  </a:lnTo>
                  <a:close/>
                  <a:moveTo>
                    <a:pt x="7160" y="1"/>
                  </a:moveTo>
                  <a:lnTo>
                    <a:pt x="6744" y="39"/>
                  </a:lnTo>
                  <a:lnTo>
                    <a:pt x="6329" y="133"/>
                  </a:lnTo>
                  <a:lnTo>
                    <a:pt x="5913" y="247"/>
                  </a:lnTo>
                  <a:lnTo>
                    <a:pt x="5517" y="398"/>
                  </a:lnTo>
                  <a:lnTo>
                    <a:pt x="5139" y="587"/>
                  </a:lnTo>
                  <a:lnTo>
                    <a:pt x="4780" y="813"/>
                  </a:lnTo>
                  <a:lnTo>
                    <a:pt x="4440" y="1078"/>
                  </a:lnTo>
                  <a:lnTo>
                    <a:pt x="4138" y="1361"/>
                  </a:lnTo>
                  <a:lnTo>
                    <a:pt x="3854" y="1682"/>
                  </a:lnTo>
                  <a:lnTo>
                    <a:pt x="3590" y="2003"/>
                  </a:lnTo>
                  <a:lnTo>
                    <a:pt x="3363" y="2362"/>
                  </a:lnTo>
                  <a:lnTo>
                    <a:pt x="3155" y="2740"/>
                  </a:lnTo>
                  <a:lnTo>
                    <a:pt x="2985" y="3118"/>
                  </a:lnTo>
                  <a:lnTo>
                    <a:pt x="2853" y="3515"/>
                  </a:lnTo>
                  <a:lnTo>
                    <a:pt x="2740" y="3930"/>
                  </a:lnTo>
                  <a:lnTo>
                    <a:pt x="2683" y="4346"/>
                  </a:lnTo>
                  <a:lnTo>
                    <a:pt x="2645" y="4761"/>
                  </a:lnTo>
                  <a:lnTo>
                    <a:pt x="2645" y="5196"/>
                  </a:lnTo>
                  <a:lnTo>
                    <a:pt x="2683" y="5611"/>
                  </a:lnTo>
                  <a:lnTo>
                    <a:pt x="2759" y="6027"/>
                  </a:lnTo>
                  <a:lnTo>
                    <a:pt x="2872" y="6424"/>
                  </a:lnTo>
                  <a:lnTo>
                    <a:pt x="3023" y="6801"/>
                  </a:lnTo>
                  <a:lnTo>
                    <a:pt x="3212" y="7179"/>
                  </a:lnTo>
                  <a:lnTo>
                    <a:pt x="3420" y="7538"/>
                  </a:lnTo>
                  <a:lnTo>
                    <a:pt x="3646" y="7878"/>
                  </a:lnTo>
                  <a:lnTo>
                    <a:pt x="3911" y="8199"/>
                  </a:lnTo>
                  <a:lnTo>
                    <a:pt x="4213" y="8521"/>
                  </a:lnTo>
                  <a:lnTo>
                    <a:pt x="4534" y="8804"/>
                  </a:lnTo>
                  <a:lnTo>
                    <a:pt x="4874" y="9087"/>
                  </a:lnTo>
                  <a:lnTo>
                    <a:pt x="5233" y="9333"/>
                  </a:lnTo>
                  <a:lnTo>
                    <a:pt x="5611" y="9559"/>
                  </a:lnTo>
                  <a:lnTo>
                    <a:pt x="6008" y="9767"/>
                  </a:lnTo>
                  <a:lnTo>
                    <a:pt x="6423" y="9956"/>
                  </a:lnTo>
                  <a:lnTo>
                    <a:pt x="6858" y="10107"/>
                  </a:lnTo>
                  <a:lnTo>
                    <a:pt x="7311" y="10240"/>
                  </a:lnTo>
                  <a:lnTo>
                    <a:pt x="7765" y="10353"/>
                  </a:lnTo>
                  <a:lnTo>
                    <a:pt x="8105" y="10391"/>
                  </a:lnTo>
                  <a:lnTo>
                    <a:pt x="8426" y="10447"/>
                  </a:lnTo>
                  <a:lnTo>
                    <a:pt x="8766" y="10466"/>
                  </a:lnTo>
                  <a:lnTo>
                    <a:pt x="9106" y="10485"/>
                  </a:lnTo>
                  <a:lnTo>
                    <a:pt x="8803" y="10693"/>
                  </a:lnTo>
                  <a:lnTo>
                    <a:pt x="8501" y="10901"/>
                  </a:lnTo>
                  <a:lnTo>
                    <a:pt x="8180" y="11090"/>
                  </a:lnTo>
                  <a:lnTo>
                    <a:pt x="7859" y="11278"/>
                  </a:lnTo>
                  <a:lnTo>
                    <a:pt x="7519" y="11449"/>
                  </a:lnTo>
                  <a:lnTo>
                    <a:pt x="7160" y="11619"/>
                  </a:lnTo>
                  <a:lnTo>
                    <a:pt x="6801" y="11770"/>
                  </a:lnTo>
                  <a:lnTo>
                    <a:pt x="6423" y="11902"/>
                  </a:lnTo>
                  <a:lnTo>
                    <a:pt x="5687" y="12166"/>
                  </a:lnTo>
                  <a:lnTo>
                    <a:pt x="4931" y="12374"/>
                  </a:lnTo>
                  <a:lnTo>
                    <a:pt x="4175" y="12544"/>
                  </a:lnTo>
                  <a:lnTo>
                    <a:pt x="3401" y="12695"/>
                  </a:lnTo>
                  <a:lnTo>
                    <a:pt x="2607" y="12827"/>
                  </a:lnTo>
                  <a:lnTo>
                    <a:pt x="1814" y="12922"/>
                  </a:lnTo>
                  <a:lnTo>
                    <a:pt x="208" y="13111"/>
                  </a:lnTo>
                  <a:lnTo>
                    <a:pt x="133" y="13130"/>
                  </a:lnTo>
                  <a:lnTo>
                    <a:pt x="57" y="13186"/>
                  </a:lnTo>
                  <a:lnTo>
                    <a:pt x="20" y="13262"/>
                  </a:lnTo>
                  <a:lnTo>
                    <a:pt x="1" y="13356"/>
                  </a:lnTo>
                  <a:lnTo>
                    <a:pt x="38" y="13432"/>
                  </a:lnTo>
                  <a:lnTo>
                    <a:pt x="76" y="13508"/>
                  </a:lnTo>
                  <a:lnTo>
                    <a:pt x="152" y="13545"/>
                  </a:lnTo>
                  <a:lnTo>
                    <a:pt x="227" y="13564"/>
                  </a:lnTo>
                  <a:lnTo>
                    <a:pt x="265" y="13564"/>
                  </a:lnTo>
                  <a:lnTo>
                    <a:pt x="1890" y="13394"/>
                  </a:lnTo>
                  <a:lnTo>
                    <a:pt x="2702" y="13281"/>
                  </a:lnTo>
                  <a:lnTo>
                    <a:pt x="3495" y="13149"/>
                  </a:lnTo>
                  <a:lnTo>
                    <a:pt x="4289" y="12998"/>
                  </a:lnTo>
                  <a:lnTo>
                    <a:pt x="5063" y="12827"/>
                  </a:lnTo>
                  <a:lnTo>
                    <a:pt x="5838" y="12601"/>
                  </a:lnTo>
                  <a:lnTo>
                    <a:pt x="6593" y="12355"/>
                  </a:lnTo>
                  <a:lnTo>
                    <a:pt x="7047" y="12166"/>
                  </a:lnTo>
                  <a:lnTo>
                    <a:pt x="7500" y="11959"/>
                  </a:lnTo>
                  <a:lnTo>
                    <a:pt x="7935" y="11751"/>
                  </a:lnTo>
                  <a:lnTo>
                    <a:pt x="8350" y="11524"/>
                  </a:lnTo>
                  <a:lnTo>
                    <a:pt x="8766" y="11278"/>
                  </a:lnTo>
                  <a:lnTo>
                    <a:pt x="9144" y="11033"/>
                  </a:lnTo>
                  <a:lnTo>
                    <a:pt x="9521" y="10768"/>
                  </a:lnTo>
                  <a:lnTo>
                    <a:pt x="9861" y="10485"/>
                  </a:lnTo>
                  <a:lnTo>
                    <a:pt x="10390" y="10447"/>
                  </a:lnTo>
                  <a:lnTo>
                    <a:pt x="10938" y="10372"/>
                  </a:lnTo>
                  <a:lnTo>
                    <a:pt x="11486" y="10277"/>
                  </a:lnTo>
                  <a:lnTo>
                    <a:pt x="12053" y="10164"/>
                  </a:lnTo>
                  <a:lnTo>
                    <a:pt x="12638" y="10013"/>
                  </a:lnTo>
                  <a:lnTo>
                    <a:pt x="13224" y="9824"/>
                  </a:lnTo>
                  <a:lnTo>
                    <a:pt x="13847" y="9635"/>
                  </a:lnTo>
                  <a:lnTo>
                    <a:pt x="14471" y="9389"/>
                  </a:lnTo>
                  <a:lnTo>
                    <a:pt x="14546" y="9352"/>
                  </a:lnTo>
                  <a:lnTo>
                    <a:pt x="14603" y="9276"/>
                  </a:lnTo>
                  <a:lnTo>
                    <a:pt x="14622" y="9182"/>
                  </a:lnTo>
                  <a:lnTo>
                    <a:pt x="14603" y="9087"/>
                  </a:lnTo>
                  <a:lnTo>
                    <a:pt x="14546" y="9012"/>
                  </a:lnTo>
                  <a:lnTo>
                    <a:pt x="14471" y="8974"/>
                  </a:lnTo>
                  <a:lnTo>
                    <a:pt x="14395" y="8955"/>
                  </a:lnTo>
                  <a:lnTo>
                    <a:pt x="14301" y="8955"/>
                  </a:lnTo>
                  <a:lnTo>
                    <a:pt x="13772" y="9163"/>
                  </a:lnTo>
                  <a:lnTo>
                    <a:pt x="13262" y="9333"/>
                  </a:lnTo>
                  <a:lnTo>
                    <a:pt x="12770" y="9484"/>
                  </a:lnTo>
                  <a:lnTo>
                    <a:pt x="12279" y="9616"/>
                  </a:lnTo>
                  <a:lnTo>
                    <a:pt x="11788" y="9748"/>
                  </a:lnTo>
                  <a:lnTo>
                    <a:pt x="11316" y="9843"/>
                  </a:lnTo>
                  <a:lnTo>
                    <a:pt x="10863" y="9918"/>
                  </a:lnTo>
                  <a:lnTo>
                    <a:pt x="10409" y="9975"/>
                  </a:lnTo>
                  <a:lnTo>
                    <a:pt x="10768" y="9597"/>
                  </a:lnTo>
                  <a:lnTo>
                    <a:pt x="11089" y="9201"/>
                  </a:lnTo>
                  <a:lnTo>
                    <a:pt x="11391" y="8785"/>
                  </a:lnTo>
                  <a:lnTo>
                    <a:pt x="11656" y="8369"/>
                  </a:lnTo>
                  <a:lnTo>
                    <a:pt x="11864" y="7973"/>
                  </a:lnTo>
                  <a:lnTo>
                    <a:pt x="12034" y="7576"/>
                  </a:lnTo>
                  <a:lnTo>
                    <a:pt x="12185" y="7179"/>
                  </a:lnTo>
                  <a:lnTo>
                    <a:pt x="12317" y="6764"/>
                  </a:lnTo>
                  <a:lnTo>
                    <a:pt x="12393" y="6348"/>
                  </a:lnTo>
                  <a:lnTo>
                    <a:pt x="12468" y="5933"/>
                  </a:lnTo>
                  <a:lnTo>
                    <a:pt x="12506" y="5517"/>
                  </a:lnTo>
                  <a:lnTo>
                    <a:pt x="12506" y="5082"/>
                  </a:lnTo>
                  <a:lnTo>
                    <a:pt x="12487" y="4686"/>
                  </a:lnTo>
                  <a:lnTo>
                    <a:pt x="12449" y="4270"/>
                  </a:lnTo>
                  <a:lnTo>
                    <a:pt x="12374" y="3873"/>
                  </a:lnTo>
                  <a:lnTo>
                    <a:pt x="12279" y="3477"/>
                  </a:lnTo>
                  <a:lnTo>
                    <a:pt x="12147" y="3099"/>
                  </a:lnTo>
                  <a:lnTo>
                    <a:pt x="11977" y="2740"/>
                  </a:lnTo>
                  <a:lnTo>
                    <a:pt x="11788" y="2381"/>
                  </a:lnTo>
                  <a:lnTo>
                    <a:pt x="11580" y="2060"/>
                  </a:lnTo>
                  <a:lnTo>
                    <a:pt x="11316" y="1720"/>
                  </a:lnTo>
                  <a:lnTo>
                    <a:pt x="11033" y="1418"/>
                  </a:lnTo>
                  <a:lnTo>
                    <a:pt x="10711" y="1134"/>
                  </a:lnTo>
                  <a:lnTo>
                    <a:pt x="10371" y="889"/>
                  </a:lnTo>
                  <a:lnTo>
                    <a:pt x="10012" y="662"/>
                  </a:lnTo>
                  <a:lnTo>
                    <a:pt x="9635" y="473"/>
                  </a:lnTo>
                  <a:lnTo>
                    <a:pt x="9238" y="303"/>
                  </a:lnTo>
                  <a:lnTo>
                    <a:pt x="8841" y="171"/>
                  </a:lnTo>
                  <a:lnTo>
                    <a:pt x="8426" y="77"/>
                  </a:lnTo>
                  <a:lnTo>
                    <a:pt x="8010" y="20"/>
                  </a:lnTo>
                  <a:lnTo>
                    <a:pt x="757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5845875" y="1166575"/>
              <a:ext cx="261650" cy="588925"/>
            </a:xfrm>
            <a:custGeom>
              <a:avLst/>
              <a:gdLst/>
              <a:ahLst/>
              <a:cxnLst/>
              <a:rect l="l" t="t" r="r" b="b"/>
              <a:pathLst>
                <a:path w="10466" h="23557" extrusionOk="0">
                  <a:moveTo>
                    <a:pt x="3873" y="0"/>
                  </a:moveTo>
                  <a:lnTo>
                    <a:pt x="1" y="7443"/>
                  </a:lnTo>
                  <a:lnTo>
                    <a:pt x="435" y="8463"/>
                  </a:lnTo>
                  <a:lnTo>
                    <a:pt x="851" y="9502"/>
                  </a:lnTo>
                  <a:lnTo>
                    <a:pt x="1229" y="10541"/>
                  </a:lnTo>
                  <a:lnTo>
                    <a:pt x="1606" y="11542"/>
                  </a:lnTo>
                  <a:lnTo>
                    <a:pt x="1928" y="12543"/>
                  </a:lnTo>
                  <a:lnTo>
                    <a:pt x="2249" y="13507"/>
                  </a:lnTo>
                  <a:lnTo>
                    <a:pt x="2532" y="14432"/>
                  </a:lnTo>
                  <a:lnTo>
                    <a:pt x="2778" y="15283"/>
                  </a:lnTo>
                  <a:lnTo>
                    <a:pt x="3212" y="16813"/>
                  </a:lnTo>
                  <a:lnTo>
                    <a:pt x="3514" y="18003"/>
                  </a:lnTo>
                  <a:lnTo>
                    <a:pt x="3779" y="19061"/>
                  </a:lnTo>
                  <a:lnTo>
                    <a:pt x="10032" y="23557"/>
                  </a:lnTo>
                  <a:lnTo>
                    <a:pt x="10126" y="23386"/>
                  </a:lnTo>
                  <a:lnTo>
                    <a:pt x="10202" y="23198"/>
                  </a:lnTo>
                  <a:lnTo>
                    <a:pt x="10277" y="23009"/>
                  </a:lnTo>
                  <a:lnTo>
                    <a:pt x="10334" y="22801"/>
                  </a:lnTo>
                  <a:lnTo>
                    <a:pt x="10372" y="22593"/>
                  </a:lnTo>
                  <a:lnTo>
                    <a:pt x="10409" y="22385"/>
                  </a:lnTo>
                  <a:lnTo>
                    <a:pt x="10447" y="21913"/>
                  </a:lnTo>
                  <a:lnTo>
                    <a:pt x="10466" y="21384"/>
                  </a:lnTo>
                  <a:lnTo>
                    <a:pt x="10428" y="20855"/>
                  </a:lnTo>
                  <a:lnTo>
                    <a:pt x="10372" y="20270"/>
                  </a:lnTo>
                  <a:lnTo>
                    <a:pt x="10277" y="19646"/>
                  </a:lnTo>
                  <a:lnTo>
                    <a:pt x="10145" y="19004"/>
                  </a:lnTo>
                  <a:lnTo>
                    <a:pt x="9994" y="18343"/>
                  </a:lnTo>
                  <a:lnTo>
                    <a:pt x="9824" y="17625"/>
                  </a:lnTo>
                  <a:lnTo>
                    <a:pt x="9616" y="16907"/>
                  </a:lnTo>
                  <a:lnTo>
                    <a:pt x="9389" y="16170"/>
                  </a:lnTo>
                  <a:lnTo>
                    <a:pt x="9144" y="15396"/>
                  </a:lnTo>
                  <a:lnTo>
                    <a:pt x="8615" y="13790"/>
                  </a:lnTo>
                  <a:lnTo>
                    <a:pt x="8029" y="12147"/>
                  </a:lnTo>
                  <a:lnTo>
                    <a:pt x="7406" y="10428"/>
                  </a:lnTo>
                  <a:lnTo>
                    <a:pt x="6121" y="6933"/>
                  </a:lnTo>
                  <a:lnTo>
                    <a:pt x="5498" y="5176"/>
                  </a:lnTo>
                  <a:lnTo>
                    <a:pt x="4912" y="3419"/>
                  </a:lnTo>
                  <a:lnTo>
                    <a:pt x="4364" y="1700"/>
                  </a:lnTo>
                  <a:lnTo>
                    <a:pt x="4100" y="850"/>
                  </a:lnTo>
                  <a:lnTo>
                    <a:pt x="38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5778825" y="1152400"/>
              <a:ext cx="298500" cy="439225"/>
            </a:xfrm>
            <a:custGeom>
              <a:avLst/>
              <a:gdLst/>
              <a:ahLst/>
              <a:cxnLst/>
              <a:rect l="l" t="t" r="r" b="b"/>
              <a:pathLst>
                <a:path w="11940" h="17569" extrusionOk="0">
                  <a:moveTo>
                    <a:pt x="6631" y="1"/>
                  </a:moveTo>
                  <a:lnTo>
                    <a:pt x="0" y="4194"/>
                  </a:lnTo>
                  <a:lnTo>
                    <a:pt x="5800" y="17569"/>
                  </a:lnTo>
                  <a:lnTo>
                    <a:pt x="11939" y="14943"/>
                  </a:lnTo>
                  <a:lnTo>
                    <a:pt x="66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5893575" y="1457000"/>
              <a:ext cx="205450" cy="165325"/>
            </a:xfrm>
            <a:custGeom>
              <a:avLst/>
              <a:gdLst/>
              <a:ahLst/>
              <a:cxnLst/>
              <a:rect l="l" t="t" r="r" b="b"/>
              <a:pathLst>
                <a:path w="8218" h="6613" extrusionOk="0">
                  <a:moveTo>
                    <a:pt x="6707" y="1"/>
                  </a:moveTo>
                  <a:lnTo>
                    <a:pt x="1" y="2891"/>
                  </a:lnTo>
                  <a:lnTo>
                    <a:pt x="1493" y="6612"/>
                  </a:lnTo>
                  <a:lnTo>
                    <a:pt x="8218" y="4024"/>
                  </a:lnTo>
                  <a:lnTo>
                    <a:pt x="6707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5898300" y="1457000"/>
              <a:ext cx="156825" cy="69925"/>
            </a:xfrm>
            <a:custGeom>
              <a:avLst/>
              <a:gdLst/>
              <a:ahLst/>
              <a:cxnLst/>
              <a:rect l="l" t="t" r="r" b="b"/>
              <a:pathLst>
                <a:path w="6273" h="2797" extrusionOk="0">
                  <a:moveTo>
                    <a:pt x="6102" y="1"/>
                  </a:moveTo>
                  <a:lnTo>
                    <a:pt x="6027" y="20"/>
                  </a:lnTo>
                  <a:lnTo>
                    <a:pt x="114" y="2457"/>
                  </a:lnTo>
                  <a:lnTo>
                    <a:pt x="57" y="2494"/>
                  </a:lnTo>
                  <a:lnTo>
                    <a:pt x="20" y="2551"/>
                  </a:lnTo>
                  <a:lnTo>
                    <a:pt x="1" y="2627"/>
                  </a:lnTo>
                  <a:lnTo>
                    <a:pt x="20" y="2683"/>
                  </a:lnTo>
                  <a:lnTo>
                    <a:pt x="57" y="2740"/>
                  </a:lnTo>
                  <a:lnTo>
                    <a:pt x="95" y="2778"/>
                  </a:lnTo>
                  <a:lnTo>
                    <a:pt x="133" y="2797"/>
                  </a:lnTo>
                  <a:lnTo>
                    <a:pt x="190" y="2797"/>
                  </a:lnTo>
                  <a:lnTo>
                    <a:pt x="246" y="2778"/>
                  </a:lnTo>
                  <a:lnTo>
                    <a:pt x="6159" y="341"/>
                  </a:lnTo>
                  <a:lnTo>
                    <a:pt x="6216" y="303"/>
                  </a:lnTo>
                  <a:lnTo>
                    <a:pt x="6253" y="246"/>
                  </a:lnTo>
                  <a:lnTo>
                    <a:pt x="6272" y="171"/>
                  </a:lnTo>
                  <a:lnTo>
                    <a:pt x="6253" y="114"/>
                  </a:lnTo>
                  <a:lnTo>
                    <a:pt x="6216" y="58"/>
                  </a:lnTo>
                  <a:lnTo>
                    <a:pt x="6159" y="20"/>
                  </a:lnTo>
                  <a:lnTo>
                    <a:pt x="610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5754275" y="2804350"/>
              <a:ext cx="238500" cy="1133450"/>
            </a:xfrm>
            <a:custGeom>
              <a:avLst/>
              <a:gdLst/>
              <a:ahLst/>
              <a:cxnLst/>
              <a:rect l="l" t="t" r="r" b="b"/>
              <a:pathLst>
                <a:path w="9540" h="45338" extrusionOk="0">
                  <a:moveTo>
                    <a:pt x="0" y="1"/>
                  </a:moveTo>
                  <a:lnTo>
                    <a:pt x="1568" y="11562"/>
                  </a:lnTo>
                  <a:lnTo>
                    <a:pt x="1417" y="12317"/>
                  </a:lnTo>
                  <a:lnTo>
                    <a:pt x="1096" y="14112"/>
                  </a:lnTo>
                  <a:lnTo>
                    <a:pt x="926" y="15151"/>
                  </a:lnTo>
                  <a:lnTo>
                    <a:pt x="775" y="16171"/>
                  </a:lnTo>
                  <a:lnTo>
                    <a:pt x="661" y="17059"/>
                  </a:lnTo>
                  <a:lnTo>
                    <a:pt x="642" y="17418"/>
                  </a:lnTo>
                  <a:lnTo>
                    <a:pt x="623" y="17720"/>
                  </a:lnTo>
                  <a:lnTo>
                    <a:pt x="661" y="18136"/>
                  </a:lnTo>
                  <a:lnTo>
                    <a:pt x="775" y="18853"/>
                  </a:lnTo>
                  <a:lnTo>
                    <a:pt x="945" y="19817"/>
                  </a:lnTo>
                  <a:lnTo>
                    <a:pt x="1152" y="20988"/>
                  </a:lnTo>
                  <a:lnTo>
                    <a:pt x="1662" y="23784"/>
                  </a:lnTo>
                  <a:lnTo>
                    <a:pt x="2267" y="26844"/>
                  </a:lnTo>
                  <a:lnTo>
                    <a:pt x="3381" y="32435"/>
                  </a:lnTo>
                  <a:lnTo>
                    <a:pt x="3891" y="34929"/>
                  </a:lnTo>
                  <a:lnTo>
                    <a:pt x="3967" y="45338"/>
                  </a:lnTo>
                  <a:lnTo>
                    <a:pt x="8538" y="45338"/>
                  </a:lnTo>
                  <a:lnTo>
                    <a:pt x="7745" y="35005"/>
                  </a:lnTo>
                  <a:lnTo>
                    <a:pt x="8028" y="32568"/>
                  </a:lnTo>
                  <a:lnTo>
                    <a:pt x="8652" y="27090"/>
                  </a:lnTo>
                  <a:lnTo>
                    <a:pt x="8973" y="24067"/>
                  </a:lnTo>
                  <a:lnTo>
                    <a:pt x="9256" y="21309"/>
                  </a:lnTo>
                  <a:lnTo>
                    <a:pt x="9464" y="19156"/>
                  </a:lnTo>
                  <a:lnTo>
                    <a:pt x="9521" y="18419"/>
                  </a:lnTo>
                  <a:lnTo>
                    <a:pt x="9540" y="17947"/>
                  </a:lnTo>
                  <a:lnTo>
                    <a:pt x="9540" y="17607"/>
                  </a:lnTo>
                  <a:lnTo>
                    <a:pt x="9502" y="17210"/>
                  </a:lnTo>
                  <a:lnTo>
                    <a:pt x="9370" y="16265"/>
                  </a:lnTo>
                  <a:lnTo>
                    <a:pt x="9200" y="15208"/>
                  </a:lnTo>
                  <a:lnTo>
                    <a:pt x="9011" y="14150"/>
                  </a:lnTo>
                  <a:lnTo>
                    <a:pt x="8633" y="12317"/>
                  </a:lnTo>
                  <a:lnTo>
                    <a:pt x="8463" y="11562"/>
                  </a:lnTo>
                  <a:lnTo>
                    <a:pt x="931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5750025" y="2800100"/>
              <a:ext cx="247000" cy="1005950"/>
            </a:xfrm>
            <a:custGeom>
              <a:avLst/>
              <a:gdLst/>
              <a:ahLst/>
              <a:cxnLst/>
              <a:rect l="l" t="t" r="r" b="b"/>
              <a:pathLst>
                <a:path w="9880" h="40238" extrusionOk="0">
                  <a:moveTo>
                    <a:pt x="170" y="1"/>
                  </a:moveTo>
                  <a:lnTo>
                    <a:pt x="113" y="20"/>
                  </a:lnTo>
                  <a:lnTo>
                    <a:pt x="38" y="58"/>
                  </a:lnTo>
                  <a:lnTo>
                    <a:pt x="0" y="133"/>
                  </a:lnTo>
                  <a:lnTo>
                    <a:pt x="0" y="209"/>
                  </a:lnTo>
                  <a:lnTo>
                    <a:pt x="1568" y="11713"/>
                  </a:lnTo>
                  <a:lnTo>
                    <a:pt x="1379" y="12676"/>
                  </a:lnTo>
                  <a:lnTo>
                    <a:pt x="1058" y="14452"/>
                  </a:lnTo>
                  <a:lnTo>
                    <a:pt x="888" y="15453"/>
                  </a:lnTo>
                  <a:lnTo>
                    <a:pt x="756" y="16416"/>
                  </a:lnTo>
                  <a:lnTo>
                    <a:pt x="661" y="17248"/>
                  </a:lnTo>
                  <a:lnTo>
                    <a:pt x="623" y="17607"/>
                  </a:lnTo>
                  <a:lnTo>
                    <a:pt x="623" y="17890"/>
                  </a:lnTo>
                  <a:lnTo>
                    <a:pt x="661" y="18306"/>
                  </a:lnTo>
                  <a:lnTo>
                    <a:pt x="756" y="19004"/>
                  </a:lnTo>
                  <a:lnTo>
                    <a:pt x="926" y="19949"/>
                  </a:lnTo>
                  <a:lnTo>
                    <a:pt x="1115" y="21082"/>
                  </a:lnTo>
                  <a:lnTo>
                    <a:pt x="1625" y="23784"/>
                  </a:lnTo>
                  <a:lnTo>
                    <a:pt x="2210" y="26787"/>
                  </a:lnTo>
                  <a:lnTo>
                    <a:pt x="3325" y="32341"/>
                  </a:lnTo>
                  <a:lnTo>
                    <a:pt x="3891" y="35099"/>
                  </a:lnTo>
                  <a:lnTo>
                    <a:pt x="3929" y="40067"/>
                  </a:lnTo>
                  <a:lnTo>
                    <a:pt x="3948" y="40143"/>
                  </a:lnTo>
                  <a:lnTo>
                    <a:pt x="3986" y="40199"/>
                  </a:lnTo>
                  <a:lnTo>
                    <a:pt x="4043" y="40237"/>
                  </a:lnTo>
                  <a:lnTo>
                    <a:pt x="4175" y="40237"/>
                  </a:lnTo>
                  <a:lnTo>
                    <a:pt x="4232" y="40199"/>
                  </a:lnTo>
                  <a:lnTo>
                    <a:pt x="4269" y="40143"/>
                  </a:lnTo>
                  <a:lnTo>
                    <a:pt x="4269" y="40067"/>
                  </a:lnTo>
                  <a:lnTo>
                    <a:pt x="4232" y="35061"/>
                  </a:lnTo>
                  <a:lnTo>
                    <a:pt x="3721" y="32511"/>
                  </a:lnTo>
                  <a:lnTo>
                    <a:pt x="2607" y="26920"/>
                  </a:lnTo>
                  <a:lnTo>
                    <a:pt x="2002" y="23878"/>
                  </a:lnTo>
                  <a:lnTo>
                    <a:pt x="1492" y="21120"/>
                  </a:lnTo>
                  <a:lnTo>
                    <a:pt x="1285" y="19968"/>
                  </a:lnTo>
                  <a:lnTo>
                    <a:pt x="1115" y="19004"/>
                  </a:lnTo>
                  <a:lnTo>
                    <a:pt x="1001" y="18306"/>
                  </a:lnTo>
                  <a:lnTo>
                    <a:pt x="964" y="17890"/>
                  </a:lnTo>
                  <a:lnTo>
                    <a:pt x="982" y="17588"/>
                  </a:lnTo>
                  <a:lnTo>
                    <a:pt x="1001" y="17229"/>
                  </a:lnTo>
                  <a:lnTo>
                    <a:pt x="1115" y="16360"/>
                  </a:lnTo>
                  <a:lnTo>
                    <a:pt x="1266" y="15359"/>
                  </a:lnTo>
                  <a:lnTo>
                    <a:pt x="1436" y="14320"/>
                  </a:lnTo>
                  <a:lnTo>
                    <a:pt x="1757" y="12544"/>
                  </a:lnTo>
                  <a:lnTo>
                    <a:pt x="1908" y="11751"/>
                  </a:lnTo>
                  <a:lnTo>
                    <a:pt x="1908" y="11694"/>
                  </a:lnTo>
                  <a:lnTo>
                    <a:pt x="378" y="360"/>
                  </a:lnTo>
                  <a:lnTo>
                    <a:pt x="9294" y="360"/>
                  </a:lnTo>
                  <a:lnTo>
                    <a:pt x="8463" y="11713"/>
                  </a:lnTo>
                  <a:lnTo>
                    <a:pt x="8463" y="11769"/>
                  </a:lnTo>
                  <a:lnTo>
                    <a:pt x="8633" y="12544"/>
                  </a:lnTo>
                  <a:lnTo>
                    <a:pt x="9011" y="14357"/>
                  </a:lnTo>
                  <a:lnTo>
                    <a:pt x="9200" y="15415"/>
                  </a:lnTo>
                  <a:lnTo>
                    <a:pt x="9370" y="16454"/>
                  </a:lnTo>
                  <a:lnTo>
                    <a:pt x="9502" y="17399"/>
                  </a:lnTo>
                  <a:lnTo>
                    <a:pt x="9521" y="17795"/>
                  </a:lnTo>
                  <a:lnTo>
                    <a:pt x="9540" y="18117"/>
                  </a:lnTo>
                  <a:lnTo>
                    <a:pt x="9521" y="18570"/>
                  </a:lnTo>
                  <a:lnTo>
                    <a:pt x="9464" y="19307"/>
                  </a:lnTo>
                  <a:lnTo>
                    <a:pt x="9256" y="21441"/>
                  </a:lnTo>
                  <a:lnTo>
                    <a:pt x="8973" y="24180"/>
                  </a:lnTo>
                  <a:lnTo>
                    <a:pt x="8652" y="27184"/>
                  </a:lnTo>
                  <a:lnTo>
                    <a:pt x="8028" y="32662"/>
                  </a:lnTo>
                  <a:lnTo>
                    <a:pt x="7745" y="35193"/>
                  </a:lnTo>
                  <a:lnTo>
                    <a:pt x="8104" y="39935"/>
                  </a:lnTo>
                  <a:lnTo>
                    <a:pt x="8123" y="39992"/>
                  </a:lnTo>
                  <a:lnTo>
                    <a:pt x="8161" y="40048"/>
                  </a:lnTo>
                  <a:lnTo>
                    <a:pt x="8236" y="40086"/>
                  </a:lnTo>
                  <a:lnTo>
                    <a:pt x="8293" y="40086"/>
                  </a:lnTo>
                  <a:lnTo>
                    <a:pt x="8368" y="40067"/>
                  </a:lnTo>
                  <a:lnTo>
                    <a:pt x="8406" y="40029"/>
                  </a:lnTo>
                  <a:lnTo>
                    <a:pt x="8444" y="39973"/>
                  </a:lnTo>
                  <a:lnTo>
                    <a:pt x="8463" y="39897"/>
                  </a:lnTo>
                  <a:lnTo>
                    <a:pt x="8085" y="35193"/>
                  </a:lnTo>
                  <a:lnTo>
                    <a:pt x="8406" y="32492"/>
                  </a:lnTo>
                  <a:lnTo>
                    <a:pt x="9011" y="27033"/>
                  </a:lnTo>
                  <a:lnTo>
                    <a:pt x="9332" y="24067"/>
                  </a:lnTo>
                  <a:lnTo>
                    <a:pt x="9615" y="21385"/>
                  </a:lnTo>
                  <a:lnTo>
                    <a:pt x="9823" y="19288"/>
                  </a:lnTo>
                  <a:lnTo>
                    <a:pt x="9861" y="18570"/>
                  </a:lnTo>
                  <a:lnTo>
                    <a:pt x="9880" y="18117"/>
                  </a:lnTo>
                  <a:lnTo>
                    <a:pt x="9880" y="17795"/>
                  </a:lnTo>
                  <a:lnTo>
                    <a:pt x="9842" y="17399"/>
                  </a:lnTo>
                  <a:lnTo>
                    <a:pt x="9729" y="16511"/>
                  </a:lnTo>
                  <a:lnTo>
                    <a:pt x="9577" y="15510"/>
                  </a:lnTo>
                  <a:lnTo>
                    <a:pt x="9389" y="14471"/>
                  </a:lnTo>
                  <a:lnTo>
                    <a:pt x="9200" y="13507"/>
                  </a:lnTo>
                  <a:lnTo>
                    <a:pt x="9011" y="12657"/>
                  </a:lnTo>
                  <a:lnTo>
                    <a:pt x="8803" y="11713"/>
                  </a:lnTo>
                  <a:lnTo>
                    <a:pt x="9653" y="190"/>
                  </a:lnTo>
                  <a:lnTo>
                    <a:pt x="9653" y="114"/>
                  </a:lnTo>
                  <a:lnTo>
                    <a:pt x="9615" y="58"/>
                  </a:lnTo>
                  <a:lnTo>
                    <a:pt x="9559" y="20"/>
                  </a:lnTo>
                  <a:lnTo>
                    <a:pt x="948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5851550" y="3787125"/>
              <a:ext cx="120925" cy="150675"/>
            </a:xfrm>
            <a:custGeom>
              <a:avLst/>
              <a:gdLst/>
              <a:ahLst/>
              <a:cxnLst/>
              <a:rect l="l" t="t" r="r" b="b"/>
              <a:pathLst>
                <a:path w="4837" h="6027" extrusionOk="0">
                  <a:moveTo>
                    <a:pt x="38" y="1"/>
                  </a:moveTo>
                  <a:lnTo>
                    <a:pt x="0" y="6027"/>
                  </a:lnTo>
                  <a:lnTo>
                    <a:pt x="4836" y="6027"/>
                  </a:lnTo>
                  <a:lnTo>
                    <a:pt x="4194" y="1"/>
                  </a:lnTo>
                  <a:lnTo>
                    <a:pt x="4194" y="4969"/>
                  </a:lnTo>
                  <a:lnTo>
                    <a:pt x="4043" y="4893"/>
                  </a:lnTo>
                  <a:lnTo>
                    <a:pt x="3665" y="4761"/>
                  </a:lnTo>
                  <a:lnTo>
                    <a:pt x="3420" y="4704"/>
                  </a:lnTo>
                  <a:lnTo>
                    <a:pt x="3117" y="4629"/>
                  </a:lnTo>
                  <a:lnTo>
                    <a:pt x="2815" y="4591"/>
                  </a:lnTo>
                  <a:lnTo>
                    <a:pt x="2475" y="4572"/>
                  </a:lnTo>
                  <a:lnTo>
                    <a:pt x="2116" y="4591"/>
                  </a:lnTo>
                  <a:lnTo>
                    <a:pt x="1776" y="4648"/>
                  </a:lnTo>
                  <a:lnTo>
                    <a:pt x="1436" y="4742"/>
                  </a:lnTo>
                  <a:lnTo>
                    <a:pt x="1115" y="4836"/>
                  </a:lnTo>
                  <a:lnTo>
                    <a:pt x="624" y="5025"/>
                  </a:lnTo>
                  <a:lnTo>
                    <a:pt x="435" y="510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5284375" y="2804350"/>
              <a:ext cx="305100" cy="1132025"/>
            </a:xfrm>
            <a:custGeom>
              <a:avLst/>
              <a:gdLst/>
              <a:ahLst/>
              <a:cxnLst/>
              <a:rect l="l" t="t" r="r" b="b"/>
              <a:pathLst>
                <a:path w="12204" h="45281" extrusionOk="0">
                  <a:moveTo>
                    <a:pt x="1984" y="1"/>
                  </a:moveTo>
                  <a:lnTo>
                    <a:pt x="5271" y="35571"/>
                  </a:lnTo>
                  <a:lnTo>
                    <a:pt x="0" y="45281"/>
                  </a:lnTo>
                  <a:lnTo>
                    <a:pt x="4515" y="45016"/>
                  </a:lnTo>
                  <a:lnTo>
                    <a:pt x="9899" y="39255"/>
                  </a:lnTo>
                  <a:lnTo>
                    <a:pt x="9408" y="35326"/>
                  </a:lnTo>
                  <a:lnTo>
                    <a:pt x="9861" y="32776"/>
                  </a:lnTo>
                  <a:lnTo>
                    <a:pt x="10333" y="30131"/>
                  </a:lnTo>
                  <a:lnTo>
                    <a:pt x="10862" y="27071"/>
                  </a:lnTo>
                  <a:lnTo>
                    <a:pt x="11391" y="23954"/>
                  </a:lnTo>
                  <a:lnTo>
                    <a:pt x="11826" y="21120"/>
                  </a:lnTo>
                  <a:lnTo>
                    <a:pt x="11996" y="19930"/>
                  </a:lnTo>
                  <a:lnTo>
                    <a:pt x="12128" y="18967"/>
                  </a:lnTo>
                  <a:lnTo>
                    <a:pt x="12185" y="18230"/>
                  </a:lnTo>
                  <a:lnTo>
                    <a:pt x="12203" y="17984"/>
                  </a:lnTo>
                  <a:lnTo>
                    <a:pt x="12203" y="17814"/>
                  </a:lnTo>
                  <a:lnTo>
                    <a:pt x="12147" y="17531"/>
                  </a:lnTo>
                  <a:lnTo>
                    <a:pt x="12033" y="17153"/>
                  </a:lnTo>
                  <a:lnTo>
                    <a:pt x="11882" y="16738"/>
                  </a:lnTo>
                  <a:lnTo>
                    <a:pt x="11693" y="16265"/>
                  </a:lnTo>
                  <a:lnTo>
                    <a:pt x="11240" y="15245"/>
                  </a:lnTo>
                  <a:lnTo>
                    <a:pt x="10730" y="14169"/>
                  </a:lnTo>
                  <a:lnTo>
                    <a:pt x="10220" y="13186"/>
                  </a:lnTo>
                  <a:lnTo>
                    <a:pt x="9804" y="12336"/>
                  </a:lnTo>
                  <a:lnTo>
                    <a:pt x="9370" y="11562"/>
                  </a:lnTo>
                  <a:lnTo>
                    <a:pt x="120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5301850" y="2800100"/>
              <a:ext cx="291875" cy="1100400"/>
            </a:xfrm>
            <a:custGeom>
              <a:avLst/>
              <a:gdLst/>
              <a:ahLst/>
              <a:cxnLst/>
              <a:rect l="l" t="t" r="r" b="b"/>
              <a:pathLst>
                <a:path w="11675" h="44016" extrusionOk="0">
                  <a:moveTo>
                    <a:pt x="1285" y="1"/>
                  </a:moveTo>
                  <a:lnTo>
                    <a:pt x="1209" y="20"/>
                  </a:lnTo>
                  <a:lnTo>
                    <a:pt x="1153" y="58"/>
                  </a:lnTo>
                  <a:lnTo>
                    <a:pt x="1115" y="114"/>
                  </a:lnTo>
                  <a:lnTo>
                    <a:pt x="1115" y="190"/>
                  </a:lnTo>
                  <a:lnTo>
                    <a:pt x="4383" y="35703"/>
                  </a:lnTo>
                  <a:lnTo>
                    <a:pt x="19" y="43770"/>
                  </a:lnTo>
                  <a:lnTo>
                    <a:pt x="0" y="43826"/>
                  </a:lnTo>
                  <a:lnTo>
                    <a:pt x="0" y="43902"/>
                  </a:lnTo>
                  <a:lnTo>
                    <a:pt x="38" y="43959"/>
                  </a:lnTo>
                  <a:lnTo>
                    <a:pt x="95" y="43996"/>
                  </a:lnTo>
                  <a:lnTo>
                    <a:pt x="170" y="44015"/>
                  </a:lnTo>
                  <a:lnTo>
                    <a:pt x="208" y="44015"/>
                  </a:lnTo>
                  <a:lnTo>
                    <a:pt x="265" y="43996"/>
                  </a:lnTo>
                  <a:lnTo>
                    <a:pt x="303" y="43977"/>
                  </a:lnTo>
                  <a:lnTo>
                    <a:pt x="321" y="43940"/>
                  </a:lnTo>
                  <a:lnTo>
                    <a:pt x="4723" y="35817"/>
                  </a:lnTo>
                  <a:lnTo>
                    <a:pt x="4742" y="35760"/>
                  </a:lnTo>
                  <a:lnTo>
                    <a:pt x="4742" y="35722"/>
                  </a:lnTo>
                  <a:lnTo>
                    <a:pt x="1474" y="360"/>
                  </a:lnTo>
                  <a:lnTo>
                    <a:pt x="11089" y="360"/>
                  </a:lnTo>
                  <a:lnTo>
                    <a:pt x="8501" y="11675"/>
                  </a:lnTo>
                  <a:lnTo>
                    <a:pt x="8501" y="11751"/>
                  </a:lnTo>
                  <a:lnTo>
                    <a:pt x="8520" y="11807"/>
                  </a:lnTo>
                  <a:lnTo>
                    <a:pt x="8954" y="12620"/>
                  </a:lnTo>
                  <a:lnTo>
                    <a:pt x="9389" y="13451"/>
                  </a:lnTo>
                  <a:lnTo>
                    <a:pt x="9880" y="14433"/>
                  </a:lnTo>
                  <a:lnTo>
                    <a:pt x="10371" y="15491"/>
                  </a:lnTo>
                  <a:lnTo>
                    <a:pt x="10824" y="16492"/>
                  </a:lnTo>
                  <a:lnTo>
                    <a:pt x="11013" y="16945"/>
                  </a:lnTo>
                  <a:lnTo>
                    <a:pt x="11164" y="17361"/>
                  </a:lnTo>
                  <a:lnTo>
                    <a:pt x="11278" y="17720"/>
                  </a:lnTo>
                  <a:lnTo>
                    <a:pt x="11334" y="18003"/>
                  </a:lnTo>
                  <a:lnTo>
                    <a:pt x="11334" y="18136"/>
                  </a:lnTo>
                  <a:lnTo>
                    <a:pt x="11334" y="18324"/>
                  </a:lnTo>
                  <a:lnTo>
                    <a:pt x="11278" y="18834"/>
                  </a:lnTo>
                  <a:lnTo>
                    <a:pt x="11202" y="19533"/>
                  </a:lnTo>
                  <a:lnTo>
                    <a:pt x="11089" y="20402"/>
                  </a:lnTo>
                  <a:lnTo>
                    <a:pt x="10768" y="22518"/>
                  </a:lnTo>
                  <a:lnTo>
                    <a:pt x="10371" y="25030"/>
                  </a:lnTo>
                  <a:lnTo>
                    <a:pt x="9899" y="27770"/>
                  </a:lnTo>
                  <a:lnTo>
                    <a:pt x="9426" y="30528"/>
                  </a:lnTo>
                  <a:lnTo>
                    <a:pt x="8539" y="35458"/>
                  </a:lnTo>
                  <a:lnTo>
                    <a:pt x="8539" y="35515"/>
                  </a:lnTo>
                  <a:lnTo>
                    <a:pt x="8784" y="37517"/>
                  </a:lnTo>
                  <a:lnTo>
                    <a:pt x="8803" y="37593"/>
                  </a:lnTo>
                  <a:lnTo>
                    <a:pt x="8841" y="37630"/>
                  </a:lnTo>
                  <a:lnTo>
                    <a:pt x="8916" y="37668"/>
                  </a:lnTo>
                  <a:lnTo>
                    <a:pt x="8973" y="37668"/>
                  </a:lnTo>
                  <a:lnTo>
                    <a:pt x="9049" y="37649"/>
                  </a:lnTo>
                  <a:lnTo>
                    <a:pt x="9105" y="37611"/>
                  </a:lnTo>
                  <a:lnTo>
                    <a:pt x="9124" y="37555"/>
                  </a:lnTo>
                  <a:lnTo>
                    <a:pt x="9124" y="37479"/>
                  </a:lnTo>
                  <a:lnTo>
                    <a:pt x="8898" y="35496"/>
                  </a:lnTo>
                  <a:lnTo>
                    <a:pt x="9426" y="32530"/>
                  </a:lnTo>
                  <a:lnTo>
                    <a:pt x="9880" y="29885"/>
                  </a:lnTo>
                  <a:lnTo>
                    <a:pt x="10409" y="26882"/>
                  </a:lnTo>
                  <a:lnTo>
                    <a:pt x="10900" y="23859"/>
                  </a:lnTo>
                  <a:lnTo>
                    <a:pt x="11334" y="21139"/>
                  </a:lnTo>
                  <a:lnTo>
                    <a:pt x="11486" y="20006"/>
                  </a:lnTo>
                  <a:lnTo>
                    <a:pt x="11599" y="19061"/>
                  </a:lnTo>
                  <a:lnTo>
                    <a:pt x="11674" y="18381"/>
                  </a:lnTo>
                  <a:lnTo>
                    <a:pt x="11674" y="18136"/>
                  </a:lnTo>
                  <a:lnTo>
                    <a:pt x="11674" y="17966"/>
                  </a:lnTo>
                  <a:lnTo>
                    <a:pt x="11618" y="17682"/>
                  </a:lnTo>
                  <a:lnTo>
                    <a:pt x="11523" y="17342"/>
                  </a:lnTo>
                  <a:lnTo>
                    <a:pt x="11372" y="16945"/>
                  </a:lnTo>
                  <a:lnTo>
                    <a:pt x="11202" y="16511"/>
                  </a:lnTo>
                  <a:lnTo>
                    <a:pt x="10805" y="15566"/>
                  </a:lnTo>
                  <a:lnTo>
                    <a:pt x="10333" y="14565"/>
                  </a:lnTo>
                  <a:lnTo>
                    <a:pt x="9842" y="13583"/>
                  </a:lnTo>
                  <a:lnTo>
                    <a:pt x="9408" y="12733"/>
                  </a:lnTo>
                  <a:lnTo>
                    <a:pt x="8860" y="11694"/>
                  </a:lnTo>
                  <a:lnTo>
                    <a:pt x="11486" y="209"/>
                  </a:lnTo>
                  <a:lnTo>
                    <a:pt x="11486" y="133"/>
                  </a:lnTo>
                  <a:lnTo>
                    <a:pt x="11448" y="76"/>
                  </a:lnTo>
                  <a:lnTo>
                    <a:pt x="11391" y="20"/>
                  </a:lnTo>
                  <a:lnTo>
                    <a:pt x="1131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5265950" y="3742725"/>
              <a:ext cx="278650" cy="195075"/>
            </a:xfrm>
            <a:custGeom>
              <a:avLst/>
              <a:gdLst/>
              <a:ahLst/>
              <a:cxnLst/>
              <a:rect l="l" t="t" r="r" b="b"/>
              <a:pathLst>
                <a:path w="11146" h="7803" extrusionOk="0">
                  <a:moveTo>
                    <a:pt x="10428" y="1"/>
                  </a:moveTo>
                  <a:lnTo>
                    <a:pt x="4818" y="6254"/>
                  </a:lnTo>
                  <a:lnTo>
                    <a:pt x="4383" y="6178"/>
                  </a:lnTo>
                  <a:lnTo>
                    <a:pt x="3968" y="6121"/>
                  </a:lnTo>
                  <a:lnTo>
                    <a:pt x="3590" y="6102"/>
                  </a:lnTo>
                  <a:lnTo>
                    <a:pt x="3231" y="6084"/>
                  </a:lnTo>
                  <a:lnTo>
                    <a:pt x="2910" y="6065"/>
                  </a:lnTo>
                  <a:lnTo>
                    <a:pt x="2607" y="6084"/>
                  </a:lnTo>
                  <a:lnTo>
                    <a:pt x="2305" y="6102"/>
                  </a:lnTo>
                  <a:lnTo>
                    <a:pt x="2041" y="6140"/>
                  </a:lnTo>
                  <a:lnTo>
                    <a:pt x="1814" y="6178"/>
                  </a:lnTo>
                  <a:lnTo>
                    <a:pt x="1587" y="6235"/>
                  </a:lnTo>
                  <a:lnTo>
                    <a:pt x="1380" y="6291"/>
                  </a:lnTo>
                  <a:lnTo>
                    <a:pt x="1191" y="6367"/>
                  </a:lnTo>
                  <a:lnTo>
                    <a:pt x="1021" y="6442"/>
                  </a:lnTo>
                  <a:lnTo>
                    <a:pt x="870" y="6537"/>
                  </a:lnTo>
                  <a:lnTo>
                    <a:pt x="737" y="6612"/>
                  </a:lnTo>
                  <a:lnTo>
                    <a:pt x="624" y="6707"/>
                  </a:lnTo>
                  <a:lnTo>
                    <a:pt x="416" y="6896"/>
                  </a:lnTo>
                  <a:lnTo>
                    <a:pt x="265" y="7085"/>
                  </a:lnTo>
                  <a:lnTo>
                    <a:pt x="152" y="7274"/>
                  </a:lnTo>
                  <a:lnTo>
                    <a:pt x="76" y="7444"/>
                  </a:lnTo>
                  <a:lnTo>
                    <a:pt x="38" y="7576"/>
                  </a:lnTo>
                  <a:lnTo>
                    <a:pt x="1" y="7689"/>
                  </a:lnTo>
                  <a:lnTo>
                    <a:pt x="1" y="7803"/>
                  </a:lnTo>
                  <a:lnTo>
                    <a:pt x="5214" y="7803"/>
                  </a:lnTo>
                  <a:lnTo>
                    <a:pt x="9502" y="2910"/>
                  </a:lnTo>
                  <a:lnTo>
                    <a:pt x="10485" y="7803"/>
                  </a:lnTo>
                  <a:lnTo>
                    <a:pt x="10598" y="6915"/>
                  </a:lnTo>
                  <a:lnTo>
                    <a:pt x="10862" y="4912"/>
                  </a:lnTo>
                  <a:lnTo>
                    <a:pt x="10995" y="3798"/>
                  </a:lnTo>
                  <a:lnTo>
                    <a:pt x="11089" y="2759"/>
                  </a:lnTo>
                  <a:lnTo>
                    <a:pt x="11127" y="2305"/>
                  </a:lnTo>
                  <a:lnTo>
                    <a:pt x="11146" y="1909"/>
                  </a:lnTo>
                  <a:lnTo>
                    <a:pt x="11146" y="1588"/>
                  </a:lnTo>
                  <a:lnTo>
                    <a:pt x="11127" y="1380"/>
                  </a:lnTo>
                  <a:lnTo>
                    <a:pt x="11051" y="1059"/>
                  </a:lnTo>
                  <a:lnTo>
                    <a:pt x="10938" y="775"/>
                  </a:lnTo>
                  <a:lnTo>
                    <a:pt x="10825" y="549"/>
                  </a:lnTo>
                  <a:lnTo>
                    <a:pt x="10711" y="341"/>
                  </a:lnTo>
                  <a:lnTo>
                    <a:pt x="10598" y="190"/>
                  </a:lnTo>
                  <a:lnTo>
                    <a:pt x="10504" y="95"/>
                  </a:lnTo>
                  <a:lnTo>
                    <a:pt x="104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extrusionOk="0">
                  <a:moveTo>
                    <a:pt x="8803" y="1"/>
                  </a:move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fill="none" extrusionOk="0">
                  <a:moveTo>
                    <a:pt x="14678" y="1"/>
                  </a:moveTo>
                  <a:lnTo>
                    <a:pt x="8803" y="1"/>
                  </a:lnTo>
                  <a:lnTo>
                    <a:pt x="8803" y="1"/>
                  </a:ln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extrusionOk="0">
                  <a:moveTo>
                    <a:pt x="26768" y="0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fill="none" extrusionOk="0">
                  <a:moveTo>
                    <a:pt x="3514" y="1247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lnTo>
                    <a:pt x="3514" y="124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5306100" y="537050"/>
              <a:ext cx="69925" cy="170500"/>
            </a:xfrm>
            <a:custGeom>
              <a:avLst/>
              <a:gdLst/>
              <a:ahLst/>
              <a:cxnLst/>
              <a:rect l="l" t="t" r="r" b="b"/>
              <a:pathLst>
                <a:path w="2797" h="6820" extrusionOk="0">
                  <a:moveTo>
                    <a:pt x="0" y="1"/>
                  </a:moveTo>
                  <a:lnTo>
                    <a:pt x="0" y="5176"/>
                  </a:lnTo>
                  <a:lnTo>
                    <a:pt x="114" y="5309"/>
                  </a:lnTo>
                  <a:lnTo>
                    <a:pt x="246" y="5460"/>
                  </a:lnTo>
                  <a:lnTo>
                    <a:pt x="435" y="5649"/>
                  </a:lnTo>
                  <a:lnTo>
                    <a:pt x="718" y="5875"/>
                  </a:lnTo>
                  <a:lnTo>
                    <a:pt x="1058" y="6121"/>
                  </a:lnTo>
                  <a:lnTo>
                    <a:pt x="1266" y="6234"/>
                  </a:lnTo>
                  <a:lnTo>
                    <a:pt x="1493" y="6348"/>
                  </a:lnTo>
                  <a:lnTo>
                    <a:pt x="1757" y="6461"/>
                  </a:lnTo>
                  <a:lnTo>
                    <a:pt x="2040" y="6574"/>
                  </a:lnTo>
                  <a:lnTo>
                    <a:pt x="2720" y="6820"/>
                  </a:lnTo>
                  <a:lnTo>
                    <a:pt x="2796" y="6820"/>
                  </a:lnTo>
                  <a:lnTo>
                    <a:pt x="2720" y="6782"/>
                  </a:lnTo>
                  <a:lnTo>
                    <a:pt x="2437" y="6650"/>
                  </a:lnTo>
                  <a:lnTo>
                    <a:pt x="2267" y="6574"/>
                  </a:lnTo>
                  <a:lnTo>
                    <a:pt x="226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4786625" y="1144850"/>
              <a:ext cx="642275" cy="538400"/>
            </a:xfrm>
            <a:custGeom>
              <a:avLst/>
              <a:gdLst/>
              <a:ahLst/>
              <a:cxnLst/>
              <a:rect l="l" t="t" r="r" b="b"/>
              <a:pathLst>
                <a:path w="25691" h="21536" extrusionOk="0">
                  <a:moveTo>
                    <a:pt x="3929" y="0"/>
                  </a:moveTo>
                  <a:lnTo>
                    <a:pt x="0" y="1757"/>
                  </a:lnTo>
                  <a:lnTo>
                    <a:pt x="302" y="2343"/>
                  </a:lnTo>
                  <a:lnTo>
                    <a:pt x="718" y="3231"/>
                  </a:lnTo>
                  <a:lnTo>
                    <a:pt x="1832" y="5705"/>
                  </a:lnTo>
                  <a:lnTo>
                    <a:pt x="3211" y="8803"/>
                  </a:lnTo>
                  <a:lnTo>
                    <a:pt x="3967" y="10484"/>
                  </a:lnTo>
                  <a:lnTo>
                    <a:pt x="4741" y="12203"/>
                  </a:lnTo>
                  <a:lnTo>
                    <a:pt x="5554" y="13904"/>
                  </a:lnTo>
                  <a:lnTo>
                    <a:pt x="6347" y="15528"/>
                  </a:lnTo>
                  <a:lnTo>
                    <a:pt x="7141" y="17058"/>
                  </a:lnTo>
                  <a:lnTo>
                    <a:pt x="7518" y="17757"/>
                  </a:lnTo>
                  <a:lnTo>
                    <a:pt x="7896" y="18418"/>
                  </a:lnTo>
                  <a:lnTo>
                    <a:pt x="8255" y="19042"/>
                  </a:lnTo>
                  <a:lnTo>
                    <a:pt x="8595" y="19608"/>
                  </a:lnTo>
                  <a:lnTo>
                    <a:pt x="8935" y="20100"/>
                  </a:lnTo>
                  <a:lnTo>
                    <a:pt x="9256" y="20534"/>
                  </a:lnTo>
                  <a:lnTo>
                    <a:pt x="9558" y="20912"/>
                  </a:lnTo>
                  <a:lnTo>
                    <a:pt x="9842" y="21195"/>
                  </a:lnTo>
                  <a:lnTo>
                    <a:pt x="9974" y="21309"/>
                  </a:lnTo>
                  <a:lnTo>
                    <a:pt x="10106" y="21403"/>
                  </a:lnTo>
                  <a:lnTo>
                    <a:pt x="10239" y="21460"/>
                  </a:lnTo>
                  <a:lnTo>
                    <a:pt x="10352" y="21516"/>
                  </a:lnTo>
                  <a:lnTo>
                    <a:pt x="10427" y="21535"/>
                  </a:lnTo>
                  <a:lnTo>
                    <a:pt x="10522" y="21535"/>
                  </a:lnTo>
                  <a:lnTo>
                    <a:pt x="10730" y="21498"/>
                  </a:lnTo>
                  <a:lnTo>
                    <a:pt x="10994" y="21422"/>
                  </a:lnTo>
                  <a:lnTo>
                    <a:pt x="11277" y="21309"/>
                  </a:lnTo>
                  <a:lnTo>
                    <a:pt x="11580" y="21157"/>
                  </a:lnTo>
                  <a:lnTo>
                    <a:pt x="11920" y="20969"/>
                  </a:lnTo>
                  <a:lnTo>
                    <a:pt x="12298" y="20723"/>
                  </a:lnTo>
                  <a:lnTo>
                    <a:pt x="12713" y="20477"/>
                  </a:lnTo>
                  <a:lnTo>
                    <a:pt x="13582" y="19854"/>
                  </a:lnTo>
                  <a:lnTo>
                    <a:pt x="14545" y="19136"/>
                  </a:lnTo>
                  <a:lnTo>
                    <a:pt x="15584" y="18343"/>
                  </a:lnTo>
                  <a:lnTo>
                    <a:pt x="16661" y="17455"/>
                  </a:lnTo>
                  <a:lnTo>
                    <a:pt x="17795" y="16529"/>
                  </a:lnTo>
                  <a:lnTo>
                    <a:pt x="18966" y="15566"/>
                  </a:lnTo>
                  <a:lnTo>
                    <a:pt x="21308" y="13582"/>
                  </a:lnTo>
                  <a:lnTo>
                    <a:pt x="23594" y="11675"/>
                  </a:lnTo>
                  <a:lnTo>
                    <a:pt x="24671" y="10787"/>
                  </a:lnTo>
                  <a:lnTo>
                    <a:pt x="25691" y="9956"/>
                  </a:lnTo>
                  <a:lnTo>
                    <a:pt x="23159" y="605"/>
                  </a:lnTo>
                  <a:lnTo>
                    <a:pt x="11561" y="13469"/>
                  </a:lnTo>
                  <a:lnTo>
                    <a:pt x="3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4880600" y="1140600"/>
              <a:ext cx="230950" cy="345725"/>
            </a:xfrm>
            <a:custGeom>
              <a:avLst/>
              <a:gdLst/>
              <a:ahLst/>
              <a:cxnLst/>
              <a:rect l="l" t="t" r="r" b="b"/>
              <a:pathLst>
                <a:path w="9238" h="13829" extrusionOk="0">
                  <a:moveTo>
                    <a:pt x="151" y="0"/>
                  </a:moveTo>
                  <a:lnTo>
                    <a:pt x="95" y="19"/>
                  </a:lnTo>
                  <a:lnTo>
                    <a:pt x="38" y="76"/>
                  </a:lnTo>
                  <a:lnTo>
                    <a:pt x="0" y="133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7651" y="13734"/>
                  </a:lnTo>
                  <a:lnTo>
                    <a:pt x="7707" y="13790"/>
                  </a:lnTo>
                  <a:lnTo>
                    <a:pt x="7783" y="13828"/>
                  </a:lnTo>
                  <a:lnTo>
                    <a:pt x="7802" y="13828"/>
                  </a:lnTo>
                  <a:lnTo>
                    <a:pt x="7859" y="13809"/>
                  </a:lnTo>
                  <a:lnTo>
                    <a:pt x="7915" y="13771"/>
                  </a:lnTo>
                  <a:lnTo>
                    <a:pt x="9200" y="12355"/>
                  </a:lnTo>
                  <a:lnTo>
                    <a:pt x="9237" y="12279"/>
                  </a:lnTo>
                  <a:lnTo>
                    <a:pt x="9237" y="12222"/>
                  </a:lnTo>
                  <a:lnTo>
                    <a:pt x="9237" y="12166"/>
                  </a:lnTo>
                  <a:lnTo>
                    <a:pt x="9181" y="12109"/>
                  </a:lnTo>
                  <a:lnTo>
                    <a:pt x="9124" y="12071"/>
                  </a:lnTo>
                  <a:lnTo>
                    <a:pt x="9067" y="12052"/>
                  </a:lnTo>
                  <a:lnTo>
                    <a:pt x="8992" y="12071"/>
                  </a:lnTo>
                  <a:lnTo>
                    <a:pt x="8935" y="12109"/>
                  </a:lnTo>
                  <a:lnTo>
                    <a:pt x="7821" y="13356"/>
                  </a:lnTo>
                  <a:lnTo>
                    <a:pt x="321" y="95"/>
                  </a:lnTo>
                  <a:lnTo>
                    <a:pt x="284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4782375" y="1184525"/>
              <a:ext cx="424100" cy="502975"/>
            </a:xfrm>
            <a:custGeom>
              <a:avLst/>
              <a:gdLst/>
              <a:ahLst/>
              <a:cxnLst/>
              <a:rect l="l" t="t" r="r" b="b"/>
              <a:pathLst>
                <a:path w="16964" h="20119" extrusionOk="0">
                  <a:moveTo>
                    <a:pt x="151" y="0"/>
                  </a:moveTo>
                  <a:lnTo>
                    <a:pt x="94" y="19"/>
                  </a:lnTo>
                  <a:lnTo>
                    <a:pt x="38" y="76"/>
                  </a:lnTo>
                  <a:lnTo>
                    <a:pt x="0" y="132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170" y="548"/>
                  </a:lnTo>
                  <a:lnTo>
                    <a:pt x="359" y="907"/>
                  </a:lnTo>
                  <a:lnTo>
                    <a:pt x="831" y="1908"/>
                  </a:lnTo>
                  <a:lnTo>
                    <a:pt x="2078" y="4723"/>
                  </a:lnTo>
                  <a:lnTo>
                    <a:pt x="3325" y="7500"/>
                  </a:lnTo>
                  <a:lnTo>
                    <a:pt x="4553" y="10201"/>
                  </a:lnTo>
                  <a:lnTo>
                    <a:pt x="5138" y="11485"/>
                  </a:lnTo>
                  <a:lnTo>
                    <a:pt x="5743" y="12732"/>
                  </a:lnTo>
                  <a:lnTo>
                    <a:pt x="6309" y="13903"/>
                  </a:lnTo>
                  <a:lnTo>
                    <a:pt x="6876" y="15018"/>
                  </a:lnTo>
                  <a:lnTo>
                    <a:pt x="7424" y="16038"/>
                  </a:lnTo>
                  <a:lnTo>
                    <a:pt x="7934" y="16964"/>
                  </a:lnTo>
                  <a:lnTo>
                    <a:pt x="8444" y="17795"/>
                  </a:lnTo>
                  <a:lnTo>
                    <a:pt x="8916" y="18513"/>
                  </a:lnTo>
                  <a:lnTo>
                    <a:pt x="9124" y="18834"/>
                  </a:lnTo>
                  <a:lnTo>
                    <a:pt x="9351" y="19117"/>
                  </a:lnTo>
                  <a:lnTo>
                    <a:pt x="9558" y="19382"/>
                  </a:lnTo>
                  <a:lnTo>
                    <a:pt x="9766" y="19589"/>
                  </a:lnTo>
                  <a:lnTo>
                    <a:pt x="9955" y="19778"/>
                  </a:lnTo>
                  <a:lnTo>
                    <a:pt x="10144" y="19911"/>
                  </a:lnTo>
                  <a:lnTo>
                    <a:pt x="10314" y="20024"/>
                  </a:lnTo>
                  <a:lnTo>
                    <a:pt x="10484" y="20099"/>
                  </a:lnTo>
                  <a:lnTo>
                    <a:pt x="10654" y="20118"/>
                  </a:lnTo>
                  <a:lnTo>
                    <a:pt x="10824" y="20099"/>
                  </a:lnTo>
                  <a:lnTo>
                    <a:pt x="11032" y="20062"/>
                  </a:lnTo>
                  <a:lnTo>
                    <a:pt x="11259" y="19986"/>
                  </a:lnTo>
                  <a:lnTo>
                    <a:pt x="11504" y="19873"/>
                  </a:lnTo>
                  <a:lnTo>
                    <a:pt x="11788" y="19741"/>
                  </a:lnTo>
                  <a:lnTo>
                    <a:pt x="12090" y="19570"/>
                  </a:lnTo>
                  <a:lnTo>
                    <a:pt x="12430" y="19382"/>
                  </a:lnTo>
                  <a:lnTo>
                    <a:pt x="12808" y="19136"/>
                  </a:lnTo>
                  <a:lnTo>
                    <a:pt x="13620" y="18569"/>
                  </a:lnTo>
                  <a:lnTo>
                    <a:pt x="14583" y="17870"/>
                  </a:lnTo>
                  <a:lnTo>
                    <a:pt x="15679" y="17020"/>
                  </a:lnTo>
                  <a:lnTo>
                    <a:pt x="16907" y="16038"/>
                  </a:lnTo>
                  <a:lnTo>
                    <a:pt x="16945" y="15981"/>
                  </a:lnTo>
                  <a:lnTo>
                    <a:pt x="16963" y="15925"/>
                  </a:lnTo>
                  <a:lnTo>
                    <a:pt x="16963" y="15849"/>
                  </a:lnTo>
                  <a:lnTo>
                    <a:pt x="16926" y="15792"/>
                  </a:lnTo>
                  <a:lnTo>
                    <a:pt x="16888" y="15755"/>
                  </a:lnTo>
                  <a:lnTo>
                    <a:pt x="16812" y="15736"/>
                  </a:lnTo>
                  <a:lnTo>
                    <a:pt x="16756" y="15736"/>
                  </a:lnTo>
                  <a:lnTo>
                    <a:pt x="16680" y="15774"/>
                  </a:lnTo>
                  <a:lnTo>
                    <a:pt x="15320" y="16869"/>
                  </a:lnTo>
                  <a:lnTo>
                    <a:pt x="14432" y="17549"/>
                  </a:lnTo>
                  <a:lnTo>
                    <a:pt x="13488" y="18248"/>
                  </a:lnTo>
                  <a:lnTo>
                    <a:pt x="13034" y="18569"/>
                  </a:lnTo>
                  <a:lnTo>
                    <a:pt x="12581" y="18872"/>
                  </a:lnTo>
                  <a:lnTo>
                    <a:pt x="12146" y="19155"/>
                  </a:lnTo>
                  <a:lnTo>
                    <a:pt x="11731" y="19382"/>
                  </a:lnTo>
                  <a:lnTo>
                    <a:pt x="11372" y="19570"/>
                  </a:lnTo>
                  <a:lnTo>
                    <a:pt x="11051" y="19703"/>
                  </a:lnTo>
                  <a:lnTo>
                    <a:pt x="10900" y="19741"/>
                  </a:lnTo>
                  <a:lnTo>
                    <a:pt x="10786" y="19759"/>
                  </a:lnTo>
                  <a:lnTo>
                    <a:pt x="10673" y="19778"/>
                  </a:lnTo>
                  <a:lnTo>
                    <a:pt x="10579" y="19759"/>
                  </a:lnTo>
                  <a:lnTo>
                    <a:pt x="10409" y="19684"/>
                  </a:lnTo>
                  <a:lnTo>
                    <a:pt x="10220" y="19570"/>
                  </a:lnTo>
                  <a:lnTo>
                    <a:pt x="10031" y="19400"/>
                  </a:lnTo>
                  <a:lnTo>
                    <a:pt x="9842" y="19174"/>
                  </a:lnTo>
                  <a:lnTo>
                    <a:pt x="9615" y="18928"/>
                  </a:lnTo>
                  <a:lnTo>
                    <a:pt x="9388" y="18626"/>
                  </a:lnTo>
                  <a:lnTo>
                    <a:pt x="9162" y="18305"/>
                  </a:lnTo>
                  <a:lnTo>
                    <a:pt x="8916" y="17927"/>
                  </a:lnTo>
                  <a:lnTo>
                    <a:pt x="8406" y="17115"/>
                  </a:lnTo>
                  <a:lnTo>
                    <a:pt x="7877" y="16170"/>
                  </a:lnTo>
                  <a:lnTo>
                    <a:pt x="7329" y="15131"/>
                  </a:lnTo>
                  <a:lnTo>
                    <a:pt x="6763" y="14017"/>
                  </a:lnTo>
                  <a:lnTo>
                    <a:pt x="6177" y="12864"/>
                  </a:lnTo>
                  <a:lnTo>
                    <a:pt x="5592" y="11655"/>
                  </a:lnTo>
                  <a:lnTo>
                    <a:pt x="4458" y="9181"/>
                  </a:lnTo>
                  <a:lnTo>
                    <a:pt x="3362" y="6782"/>
                  </a:lnTo>
                  <a:lnTo>
                    <a:pt x="2399" y="4572"/>
                  </a:lnTo>
                  <a:lnTo>
                    <a:pt x="1133" y="1757"/>
                  </a:lnTo>
                  <a:lnTo>
                    <a:pt x="661" y="756"/>
                  </a:lnTo>
                  <a:lnTo>
                    <a:pt x="472" y="378"/>
                  </a:lnTo>
                  <a:lnTo>
                    <a:pt x="321" y="95"/>
                  </a:lnTo>
                  <a:lnTo>
                    <a:pt x="283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0"/>
            <p:cNvSpPr/>
            <p:nvPr/>
          </p:nvSpPr>
          <p:spPr>
            <a:xfrm>
              <a:off x="5102550" y="1152400"/>
              <a:ext cx="375475" cy="395300"/>
            </a:xfrm>
            <a:custGeom>
              <a:avLst/>
              <a:gdLst/>
              <a:ahLst/>
              <a:cxnLst/>
              <a:rect l="l" t="t" r="r" b="b"/>
              <a:pathLst>
                <a:path w="15019" h="15812" extrusionOk="0">
                  <a:moveTo>
                    <a:pt x="10806" y="1"/>
                  </a:moveTo>
                  <a:lnTo>
                    <a:pt x="1" y="11637"/>
                  </a:lnTo>
                  <a:lnTo>
                    <a:pt x="5989" y="15812"/>
                  </a:lnTo>
                  <a:lnTo>
                    <a:pt x="7160" y="14905"/>
                  </a:lnTo>
                  <a:lnTo>
                    <a:pt x="8331" y="13979"/>
                  </a:lnTo>
                  <a:lnTo>
                    <a:pt x="8917" y="13507"/>
                  </a:lnTo>
                  <a:lnTo>
                    <a:pt x="9502" y="13035"/>
                  </a:lnTo>
                  <a:lnTo>
                    <a:pt x="10069" y="12525"/>
                  </a:lnTo>
                  <a:lnTo>
                    <a:pt x="10655" y="12015"/>
                  </a:lnTo>
                  <a:lnTo>
                    <a:pt x="11221" y="11467"/>
                  </a:lnTo>
                  <a:lnTo>
                    <a:pt x="11788" y="10881"/>
                  </a:lnTo>
                  <a:lnTo>
                    <a:pt x="12336" y="10277"/>
                  </a:lnTo>
                  <a:lnTo>
                    <a:pt x="12903" y="9635"/>
                  </a:lnTo>
                  <a:lnTo>
                    <a:pt x="13450" y="8955"/>
                  </a:lnTo>
                  <a:lnTo>
                    <a:pt x="13979" y="8218"/>
                  </a:lnTo>
                  <a:lnTo>
                    <a:pt x="14508" y="7443"/>
                  </a:lnTo>
                  <a:lnTo>
                    <a:pt x="15018" y="6612"/>
                  </a:lnTo>
                  <a:lnTo>
                    <a:pt x="108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0"/>
            <p:cNvSpPr/>
            <p:nvPr/>
          </p:nvSpPr>
          <p:spPr>
            <a:xfrm>
              <a:off x="5372675" y="946025"/>
              <a:ext cx="571925" cy="782075"/>
            </a:xfrm>
            <a:custGeom>
              <a:avLst/>
              <a:gdLst/>
              <a:ahLst/>
              <a:cxnLst/>
              <a:rect l="l" t="t" r="r" b="b"/>
              <a:pathLst>
                <a:path w="22877" h="31283" extrusionOk="0">
                  <a:moveTo>
                    <a:pt x="8596" y="1"/>
                  </a:moveTo>
                  <a:lnTo>
                    <a:pt x="8596" y="7557"/>
                  </a:lnTo>
                  <a:lnTo>
                    <a:pt x="1" y="8256"/>
                  </a:lnTo>
                  <a:lnTo>
                    <a:pt x="1569" y="15094"/>
                  </a:lnTo>
                  <a:lnTo>
                    <a:pt x="1493" y="15585"/>
                  </a:lnTo>
                  <a:lnTo>
                    <a:pt x="1304" y="16700"/>
                  </a:lnTo>
                  <a:lnTo>
                    <a:pt x="1210" y="17361"/>
                  </a:lnTo>
                  <a:lnTo>
                    <a:pt x="1134" y="18003"/>
                  </a:lnTo>
                  <a:lnTo>
                    <a:pt x="1115" y="18305"/>
                  </a:lnTo>
                  <a:lnTo>
                    <a:pt x="1115" y="18570"/>
                  </a:lnTo>
                  <a:lnTo>
                    <a:pt x="1115" y="18815"/>
                  </a:lnTo>
                  <a:lnTo>
                    <a:pt x="1153" y="19004"/>
                  </a:lnTo>
                  <a:lnTo>
                    <a:pt x="1191" y="19193"/>
                  </a:lnTo>
                  <a:lnTo>
                    <a:pt x="1285" y="19382"/>
                  </a:lnTo>
                  <a:lnTo>
                    <a:pt x="1380" y="19571"/>
                  </a:lnTo>
                  <a:lnTo>
                    <a:pt x="1512" y="19779"/>
                  </a:lnTo>
                  <a:lnTo>
                    <a:pt x="1663" y="19986"/>
                  </a:lnTo>
                  <a:lnTo>
                    <a:pt x="1814" y="20175"/>
                  </a:lnTo>
                  <a:lnTo>
                    <a:pt x="2154" y="20572"/>
                  </a:lnTo>
                  <a:lnTo>
                    <a:pt x="2494" y="20912"/>
                  </a:lnTo>
                  <a:lnTo>
                    <a:pt x="2778" y="21177"/>
                  </a:lnTo>
                  <a:lnTo>
                    <a:pt x="3042" y="21441"/>
                  </a:lnTo>
                  <a:lnTo>
                    <a:pt x="5328" y="31283"/>
                  </a:lnTo>
                  <a:lnTo>
                    <a:pt x="17550" y="31283"/>
                  </a:lnTo>
                  <a:lnTo>
                    <a:pt x="22877" y="8256"/>
                  </a:lnTo>
                  <a:lnTo>
                    <a:pt x="14282" y="7557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0"/>
            <p:cNvSpPr/>
            <p:nvPr/>
          </p:nvSpPr>
          <p:spPr>
            <a:xfrm>
              <a:off x="5372675" y="1134925"/>
              <a:ext cx="571925" cy="743350"/>
            </a:xfrm>
            <a:custGeom>
              <a:avLst/>
              <a:gdLst/>
              <a:ahLst/>
              <a:cxnLst/>
              <a:rect l="l" t="t" r="r" b="b"/>
              <a:pathLst>
                <a:path w="22877" h="29734" extrusionOk="0">
                  <a:moveTo>
                    <a:pt x="8596" y="1"/>
                  </a:moveTo>
                  <a:lnTo>
                    <a:pt x="1" y="700"/>
                  </a:lnTo>
                  <a:lnTo>
                    <a:pt x="284" y="2116"/>
                  </a:lnTo>
                  <a:lnTo>
                    <a:pt x="662" y="3779"/>
                  </a:lnTo>
                  <a:lnTo>
                    <a:pt x="1096" y="5592"/>
                  </a:lnTo>
                  <a:lnTo>
                    <a:pt x="1569" y="7538"/>
                  </a:lnTo>
                  <a:lnTo>
                    <a:pt x="1436" y="8086"/>
                  </a:lnTo>
                  <a:lnTo>
                    <a:pt x="1285" y="8671"/>
                  </a:lnTo>
                  <a:lnTo>
                    <a:pt x="1134" y="9370"/>
                  </a:lnTo>
                  <a:lnTo>
                    <a:pt x="983" y="10107"/>
                  </a:lnTo>
                  <a:lnTo>
                    <a:pt x="870" y="10806"/>
                  </a:lnTo>
                  <a:lnTo>
                    <a:pt x="832" y="11127"/>
                  </a:lnTo>
                  <a:lnTo>
                    <a:pt x="813" y="11429"/>
                  </a:lnTo>
                  <a:lnTo>
                    <a:pt x="813" y="11675"/>
                  </a:lnTo>
                  <a:lnTo>
                    <a:pt x="832" y="11864"/>
                  </a:lnTo>
                  <a:lnTo>
                    <a:pt x="889" y="12053"/>
                  </a:lnTo>
                  <a:lnTo>
                    <a:pt x="983" y="12279"/>
                  </a:lnTo>
                  <a:lnTo>
                    <a:pt x="1115" y="12525"/>
                  </a:lnTo>
                  <a:lnTo>
                    <a:pt x="1285" y="12771"/>
                  </a:lnTo>
                  <a:lnTo>
                    <a:pt x="1682" y="13318"/>
                  </a:lnTo>
                  <a:lnTo>
                    <a:pt x="2117" y="13885"/>
                  </a:lnTo>
                  <a:lnTo>
                    <a:pt x="2551" y="14376"/>
                  </a:lnTo>
                  <a:lnTo>
                    <a:pt x="2929" y="14811"/>
                  </a:lnTo>
                  <a:lnTo>
                    <a:pt x="3288" y="15188"/>
                  </a:lnTo>
                  <a:lnTo>
                    <a:pt x="5233" y="23727"/>
                  </a:lnTo>
                  <a:lnTo>
                    <a:pt x="1739" y="28676"/>
                  </a:lnTo>
                  <a:lnTo>
                    <a:pt x="10296" y="29526"/>
                  </a:lnTo>
                  <a:lnTo>
                    <a:pt x="11184" y="26164"/>
                  </a:lnTo>
                  <a:lnTo>
                    <a:pt x="11807" y="29734"/>
                  </a:lnTo>
                  <a:lnTo>
                    <a:pt x="21800" y="28714"/>
                  </a:lnTo>
                  <a:lnTo>
                    <a:pt x="17550" y="23727"/>
                  </a:lnTo>
                  <a:lnTo>
                    <a:pt x="17720" y="23066"/>
                  </a:lnTo>
                  <a:lnTo>
                    <a:pt x="17909" y="22405"/>
                  </a:lnTo>
                  <a:lnTo>
                    <a:pt x="18305" y="21101"/>
                  </a:lnTo>
                  <a:lnTo>
                    <a:pt x="18721" y="19854"/>
                  </a:lnTo>
                  <a:lnTo>
                    <a:pt x="19155" y="18626"/>
                  </a:lnTo>
                  <a:lnTo>
                    <a:pt x="20043" y="16190"/>
                  </a:lnTo>
                  <a:lnTo>
                    <a:pt x="20478" y="14943"/>
                  </a:lnTo>
                  <a:lnTo>
                    <a:pt x="20912" y="13677"/>
                  </a:lnTo>
                  <a:lnTo>
                    <a:pt x="21309" y="12355"/>
                  </a:lnTo>
                  <a:lnTo>
                    <a:pt x="21498" y="11675"/>
                  </a:lnTo>
                  <a:lnTo>
                    <a:pt x="21687" y="10976"/>
                  </a:lnTo>
                  <a:lnTo>
                    <a:pt x="21857" y="10258"/>
                  </a:lnTo>
                  <a:lnTo>
                    <a:pt x="22027" y="9521"/>
                  </a:lnTo>
                  <a:lnTo>
                    <a:pt x="22178" y="8766"/>
                  </a:lnTo>
                  <a:lnTo>
                    <a:pt x="22329" y="7991"/>
                  </a:lnTo>
                  <a:lnTo>
                    <a:pt x="22442" y="7179"/>
                  </a:lnTo>
                  <a:lnTo>
                    <a:pt x="22556" y="6348"/>
                  </a:lnTo>
                  <a:lnTo>
                    <a:pt x="22669" y="5498"/>
                  </a:lnTo>
                  <a:lnTo>
                    <a:pt x="22745" y="4591"/>
                  </a:lnTo>
                  <a:lnTo>
                    <a:pt x="22801" y="3684"/>
                  </a:lnTo>
                  <a:lnTo>
                    <a:pt x="22858" y="2721"/>
                  </a:lnTo>
                  <a:lnTo>
                    <a:pt x="22877" y="1720"/>
                  </a:lnTo>
                  <a:lnTo>
                    <a:pt x="22877" y="700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5394875" y="1285100"/>
              <a:ext cx="21275" cy="94475"/>
            </a:xfrm>
            <a:custGeom>
              <a:avLst/>
              <a:gdLst/>
              <a:ahLst/>
              <a:cxnLst/>
              <a:rect l="l" t="t" r="r" b="b"/>
              <a:pathLst>
                <a:path w="851" h="3779" extrusionOk="0">
                  <a:moveTo>
                    <a:pt x="341" y="1"/>
                  </a:moveTo>
                  <a:lnTo>
                    <a:pt x="265" y="39"/>
                  </a:lnTo>
                  <a:lnTo>
                    <a:pt x="227" y="76"/>
                  </a:lnTo>
                  <a:lnTo>
                    <a:pt x="208" y="152"/>
                  </a:lnTo>
                  <a:lnTo>
                    <a:pt x="208" y="209"/>
                  </a:lnTo>
                  <a:lnTo>
                    <a:pt x="511" y="1531"/>
                  </a:lnTo>
                  <a:lnTo>
                    <a:pt x="303" y="2343"/>
                  </a:lnTo>
                  <a:lnTo>
                    <a:pt x="1" y="3571"/>
                  </a:lnTo>
                  <a:lnTo>
                    <a:pt x="1" y="3647"/>
                  </a:lnTo>
                  <a:lnTo>
                    <a:pt x="38" y="3703"/>
                  </a:lnTo>
                  <a:lnTo>
                    <a:pt x="76" y="3760"/>
                  </a:lnTo>
                  <a:lnTo>
                    <a:pt x="133" y="3779"/>
                  </a:lnTo>
                  <a:lnTo>
                    <a:pt x="227" y="3779"/>
                  </a:lnTo>
                  <a:lnTo>
                    <a:pt x="284" y="3741"/>
                  </a:lnTo>
                  <a:lnTo>
                    <a:pt x="322" y="3703"/>
                  </a:lnTo>
                  <a:lnTo>
                    <a:pt x="341" y="3647"/>
                  </a:lnTo>
                  <a:lnTo>
                    <a:pt x="681" y="2305"/>
                  </a:lnTo>
                  <a:lnTo>
                    <a:pt x="851" y="1588"/>
                  </a:lnTo>
                  <a:lnTo>
                    <a:pt x="851" y="1493"/>
                  </a:lnTo>
                  <a:lnTo>
                    <a:pt x="548" y="133"/>
                  </a:lnTo>
                  <a:lnTo>
                    <a:pt x="511" y="76"/>
                  </a:lnTo>
                  <a:lnTo>
                    <a:pt x="473" y="39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extrusionOk="0">
                  <a:moveTo>
                    <a:pt x="11505" y="0"/>
                  </a:move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fill="none" extrusionOk="0">
                  <a:moveTo>
                    <a:pt x="10636" y="29526"/>
                  </a:move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extrusionOk="0">
                  <a:moveTo>
                    <a:pt x="12185" y="359"/>
                  </a:moveTo>
                  <a:lnTo>
                    <a:pt x="12732" y="378"/>
                  </a:lnTo>
                  <a:lnTo>
                    <a:pt x="13413" y="435"/>
                  </a:lnTo>
                  <a:lnTo>
                    <a:pt x="14074" y="510"/>
                  </a:lnTo>
                  <a:lnTo>
                    <a:pt x="14697" y="605"/>
                  </a:lnTo>
                  <a:lnTo>
                    <a:pt x="15320" y="737"/>
                  </a:lnTo>
                  <a:lnTo>
                    <a:pt x="15925" y="888"/>
                  </a:lnTo>
                  <a:lnTo>
                    <a:pt x="16492" y="1058"/>
                  </a:lnTo>
                  <a:lnTo>
                    <a:pt x="17058" y="1247"/>
                  </a:lnTo>
                  <a:lnTo>
                    <a:pt x="17587" y="1474"/>
                  </a:lnTo>
                  <a:lnTo>
                    <a:pt x="18116" y="1719"/>
                  </a:lnTo>
                  <a:lnTo>
                    <a:pt x="18607" y="1984"/>
                  </a:lnTo>
                  <a:lnTo>
                    <a:pt x="19080" y="2267"/>
                  </a:lnTo>
                  <a:lnTo>
                    <a:pt x="19552" y="2588"/>
                  </a:lnTo>
                  <a:lnTo>
                    <a:pt x="19986" y="2928"/>
                  </a:lnTo>
                  <a:lnTo>
                    <a:pt x="20383" y="3287"/>
                  </a:lnTo>
                  <a:lnTo>
                    <a:pt x="20780" y="3665"/>
                  </a:lnTo>
                  <a:lnTo>
                    <a:pt x="21157" y="4080"/>
                  </a:lnTo>
                  <a:lnTo>
                    <a:pt x="21460" y="4439"/>
                  </a:lnTo>
                  <a:lnTo>
                    <a:pt x="21724" y="4798"/>
                  </a:lnTo>
                  <a:lnTo>
                    <a:pt x="21989" y="5176"/>
                  </a:lnTo>
                  <a:lnTo>
                    <a:pt x="22215" y="5554"/>
                  </a:lnTo>
                  <a:lnTo>
                    <a:pt x="22423" y="5951"/>
                  </a:lnTo>
                  <a:lnTo>
                    <a:pt x="22631" y="6347"/>
                  </a:lnTo>
                  <a:lnTo>
                    <a:pt x="22801" y="6725"/>
                  </a:lnTo>
                  <a:lnTo>
                    <a:pt x="22971" y="7122"/>
                  </a:lnTo>
                  <a:lnTo>
                    <a:pt x="23122" y="7518"/>
                  </a:lnTo>
                  <a:lnTo>
                    <a:pt x="23254" y="7915"/>
                  </a:lnTo>
                  <a:lnTo>
                    <a:pt x="23368" y="8293"/>
                  </a:lnTo>
                  <a:lnTo>
                    <a:pt x="23481" y="8671"/>
                  </a:lnTo>
                  <a:lnTo>
                    <a:pt x="23651" y="9426"/>
                  </a:lnTo>
                  <a:lnTo>
                    <a:pt x="23783" y="10144"/>
                  </a:lnTo>
                  <a:lnTo>
                    <a:pt x="23878" y="10824"/>
                  </a:lnTo>
                  <a:lnTo>
                    <a:pt x="23934" y="11448"/>
                  </a:lnTo>
                  <a:lnTo>
                    <a:pt x="23953" y="11995"/>
                  </a:lnTo>
                  <a:lnTo>
                    <a:pt x="23972" y="12487"/>
                  </a:lnTo>
                  <a:lnTo>
                    <a:pt x="23972" y="12902"/>
                  </a:lnTo>
                  <a:lnTo>
                    <a:pt x="23953" y="13223"/>
                  </a:lnTo>
                  <a:lnTo>
                    <a:pt x="23934" y="13544"/>
                  </a:lnTo>
                  <a:lnTo>
                    <a:pt x="23878" y="13922"/>
                  </a:lnTo>
                  <a:lnTo>
                    <a:pt x="23802" y="14432"/>
                  </a:lnTo>
                  <a:lnTo>
                    <a:pt x="23689" y="15037"/>
                  </a:lnTo>
                  <a:lnTo>
                    <a:pt x="23538" y="15717"/>
                  </a:lnTo>
                  <a:lnTo>
                    <a:pt x="23349" y="16454"/>
                  </a:lnTo>
                  <a:lnTo>
                    <a:pt x="23122" y="17266"/>
                  </a:lnTo>
                  <a:lnTo>
                    <a:pt x="22877" y="18097"/>
                  </a:lnTo>
                  <a:lnTo>
                    <a:pt x="22593" y="18966"/>
                  </a:lnTo>
                  <a:lnTo>
                    <a:pt x="22291" y="19835"/>
                  </a:lnTo>
                  <a:lnTo>
                    <a:pt x="21951" y="20704"/>
                  </a:lnTo>
                  <a:lnTo>
                    <a:pt x="21592" y="21573"/>
                  </a:lnTo>
                  <a:lnTo>
                    <a:pt x="21214" y="22385"/>
                  </a:lnTo>
                  <a:lnTo>
                    <a:pt x="21006" y="22782"/>
                  </a:lnTo>
                  <a:lnTo>
                    <a:pt x="20799" y="23160"/>
                  </a:lnTo>
                  <a:lnTo>
                    <a:pt x="20591" y="23537"/>
                  </a:lnTo>
                  <a:lnTo>
                    <a:pt x="20364" y="23877"/>
                  </a:lnTo>
                  <a:lnTo>
                    <a:pt x="20137" y="24217"/>
                  </a:lnTo>
                  <a:lnTo>
                    <a:pt x="19911" y="24520"/>
                  </a:lnTo>
                  <a:lnTo>
                    <a:pt x="19684" y="24803"/>
                  </a:lnTo>
                  <a:lnTo>
                    <a:pt x="19438" y="25068"/>
                  </a:lnTo>
                  <a:lnTo>
                    <a:pt x="19193" y="25313"/>
                  </a:lnTo>
                  <a:lnTo>
                    <a:pt x="18928" y="25559"/>
                  </a:lnTo>
                  <a:lnTo>
                    <a:pt x="18381" y="26031"/>
                  </a:lnTo>
                  <a:lnTo>
                    <a:pt x="17795" y="26465"/>
                  </a:lnTo>
                  <a:lnTo>
                    <a:pt x="17172" y="26881"/>
                  </a:lnTo>
                  <a:lnTo>
                    <a:pt x="16548" y="27259"/>
                  </a:lnTo>
                  <a:lnTo>
                    <a:pt x="15925" y="27618"/>
                  </a:lnTo>
                  <a:lnTo>
                    <a:pt x="15283" y="27958"/>
                  </a:lnTo>
                  <a:lnTo>
                    <a:pt x="14640" y="28260"/>
                  </a:lnTo>
                  <a:lnTo>
                    <a:pt x="14036" y="28543"/>
                  </a:lnTo>
                  <a:lnTo>
                    <a:pt x="13431" y="28770"/>
                  </a:lnTo>
                  <a:lnTo>
                    <a:pt x="12865" y="28978"/>
                  </a:lnTo>
                  <a:lnTo>
                    <a:pt x="12336" y="29167"/>
                  </a:lnTo>
                  <a:lnTo>
                    <a:pt x="11864" y="29299"/>
                  </a:lnTo>
                  <a:lnTo>
                    <a:pt x="11429" y="29412"/>
                  </a:lnTo>
                  <a:lnTo>
                    <a:pt x="11070" y="29488"/>
                  </a:lnTo>
                  <a:lnTo>
                    <a:pt x="10787" y="29526"/>
                  </a:lnTo>
                  <a:lnTo>
                    <a:pt x="10485" y="29526"/>
                  </a:lnTo>
                  <a:lnTo>
                    <a:pt x="10088" y="29488"/>
                  </a:lnTo>
                  <a:lnTo>
                    <a:pt x="9616" y="29393"/>
                  </a:lnTo>
                  <a:lnTo>
                    <a:pt x="9049" y="29261"/>
                  </a:lnTo>
                  <a:lnTo>
                    <a:pt x="8444" y="29072"/>
                  </a:lnTo>
                  <a:lnTo>
                    <a:pt x="7783" y="28808"/>
                  </a:lnTo>
                  <a:lnTo>
                    <a:pt x="7065" y="28506"/>
                  </a:lnTo>
                  <a:lnTo>
                    <a:pt x="6706" y="28336"/>
                  </a:lnTo>
                  <a:lnTo>
                    <a:pt x="6348" y="28128"/>
                  </a:lnTo>
                  <a:lnTo>
                    <a:pt x="5970" y="27920"/>
                  </a:lnTo>
                  <a:lnTo>
                    <a:pt x="5592" y="27693"/>
                  </a:lnTo>
                  <a:lnTo>
                    <a:pt x="5214" y="27448"/>
                  </a:lnTo>
                  <a:lnTo>
                    <a:pt x="4836" y="27183"/>
                  </a:lnTo>
                  <a:lnTo>
                    <a:pt x="4459" y="26900"/>
                  </a:lnTo>
                  <a:lnTo>
                    <a:pt x="4100" y="26598"/>
                  </a:lnTo>
                  <a:lnTo>
                    <a:pt x="3722" y="26276"/>
                  </a:lnTo>
                  <a:lnTo>
                    <a:pt x="3363" y="25936"/>
                  </a:lnTo>
                  <a:lnTo>
                    <a:pt x="3004" y="25578"/>
                  </a:lnTo>
                  <a:lnTo>
                    <a:pt x="2664" y="25181"/>
                  </a:lnTo>
                  <a:lnTo>
                    <a:pt x="2324" y="24784"/>
                  </a:lnTo>
                  <a:lnTo>
                    <a:pt x="2003" y="24350"/>
                  </a:lnTo>
                  <a:lnTo>
                    <a:pt x="1682" y="23896"/>
                  </a:lnTo>
                  <a:lnTo>
                    <a:pt x="1398" y="23424"/>
                  </a:lnTo>
                  <a:lnTo>
                    <a:pt x="1115" y="22933"/>
                  </a:lnTo>
                  <a:lnTo>
                    <a:pt x="850" y="22404"/>
                  </a:lnTo>
                  <a:lnTo>
                    <a:pt x="718" y="22083"/>
                  </a:lnTo>
                  <a:lnTo>
                    <a:pt x="624" y="21762"/>
                  </a:lnTo>
                  <a:lnTo>
                    <a:pt x="548" y="21422"/>
                  </a:lnTo>
                  <a:lnTo>
                    <a:pt x="510" y="21101"/>
                  </a:lnTo>
                  <a:lnTo>
                    <a:pt x="473" y="20761"/>
                  </a:lnTo>
                  <a:lnTo>
                    <a:pt x="473" y="20439"/>
                  </a:lnTo>
                  <a:lnTo>
                    <a:pt x="473" y="20118"/>
                  </a:lnTo>
                  <a:lnTo>
                    <a:pt x="492" y="19797"/>
                  </a:lnTo>
                  <a:lnTo>
                    <a:pt x="529" y="19476"/>
                  </a:lnTo>
                  <a:lnTo>
                    <a:pt x="567" y="19174"/>
                  </a:lnTo>
                  <a:lnTo>
                    <a:pt x="680" y="18569"/>
                  </a:lnTo>
                  <a:lnTo>
                    <a:pt x="794" y="18021"/>
                  </a:lnTo>
                  <a:lnTo>
                    <a:pt x="926" y="17530"/>
                  </a:lnTo>
                  <a:lnTo>
                    <a:pt x="1058" y="16982"/>
                  </a:lnTo>
                  <a:lnTo>
                    <a:pt x="1096" y="16756"/>
                  </a:lnTo>
                  <a:lnTo>
                    <a:pt x="1134" y="16567"/>
                  </a:lnTo>
                  <a:lnTo>
                    <a:pt x="1134" y="16340"/>
                  </a:lnTo>
                  <a:lnTo>
                    <a:pt x="1115" y="16095"/>
                  </a:lnTo>
                  <a:lnTo>
                    <a:pt x="1096" y="15811"/>
                  </a:lnTo>
                  <a:lnTo>
                    <a:pt x="1039" y="15509"/>
                  </a:lnTo>
                  <a:lnTo>
                    <a:pt x="907" y="14867"/>
                  </a:lnTo>
                  <a:lnTo>
                    <a:pt x="756" y="14168"/>
                  </a:lnTo>
                  <a:lnTo>
                    <a:pt x="624" y="13526"/>
                  </a:lnTo>
                  <a:lnTo>
                    <a:pt x="492" y="12883"/>
                  </a:lnTo>
                  <a:lnTo>
                    <a:pt x="397" y="12298"/>
                  </a:lnTo>
                  <a:lnTo>
                    <a:pt x="378" y="12033"/>
                  </a:lnTo>
                  <a:lnTo>
                    <a:pt x="359" y="11788"/>
                  </a:lnTo>
                  <a:lnTo>
                    <a:pt x="340" y="11504"/>
                  </a:lnTo>
                  <a:lnTo>
                    <a:pt x="340" y="11164"/>
                  </a:lnTo>
                  <a:lnTo>
                    <a:pt x="359" y="10768"/>
                  </a:lnTo>
                  <a:lnTo>
                    <a:pt x="397" y="10314"/>
                  </a:lnTo>
                  <a:lnTo>
                    <a:pt x="454" y="9842"/>
                  </a:lnTo>
                  <a:lnTo>
                    <a:pt x="529" y="9313"/>
                  </a:lnTo>
                  <a:lnTo>
                    <a:pt x="643" y="8765"/>
                  </a:lnTo>
                  <a:lnTo>
                    <a:pt x="775" y="8180"/>
                  </a:lnTo>
                  <a:lnTo>
                    <a:pt x="964" y="7594"/>
                  </a:lnTo>
                  <a:lnTo>
                    <a:pt x="1172" y="6971"/>
                  </a:lnTo>
                  <a:lnTo>
                    <a:pt x="1417" y="6366"/>
                  </a:lnTo>
                  <a:lnTo>
                    <a:pt x="1719" y="5743"/>
                  </a:lnTo>
                  <a:lnTo>
                    <a:pt x="1889" y="5440"/>
                  </a:lnTo>
                  <a:lnTo>
                    <a:pt x="2078" y="5138"/>
                  </a:lnTo>
                  <a:lnTo>
                    <a:pt x="2267" y="4836"/>
                  </a:lnTo>
                  <a:lnTo>
                    <a:pt x="2475" y="4534"/>
                  </a:lnTo>
                  <a:lnTo>
                    <a:pt x="2683" y="4250"/>
                  </a:lnTo>
                  <a:lnTo>
                    <a:pt x="2910" y="3948"/>
                  </a:lnTo>
                  <a:lnTo>
                    <a:pt x="3155" y="3665"/>
                  </a:lnTo>
                  <a:lnTo>
                    <a:pt x="3420" y="3400"/>
                  </a:lnTo>
                  <a:lnTo>
                    <a:pt x="3797" y="3023"/>
                  </a:lnTo>
                  <a:lnTo>
                    <a:pt x="4194" y="2683"/>
                  </a:lnTo>
                  <a:lnTo>
                    <a:pt x="4610" y="2361"/>
                  </a:lnTo>
                  <a:lnTo>
                    <a:pt x="5044" y="2059"/>
                  </a:lnTo>
                  <a:lnTo>
                    <a:pt x="5497" y="1795"/>
                  </a:lnTo>
                  <a:lnTo>
                    <a:pt x="5970" y="1549"/>
                  </a:lnTo>
                  <a:lnTo>
                    <a:pt x="6461" y="1322"/>
                  </a:lnTo>
                  <a:lnTo>
                    <a:pt x="6952" y="1115"/>
                  </a:lnTo>
                  <a:lnTo>
                    <a:pt x="7481" y="945"/>
                  </a:lnTo>
                  <a:lnTo>
                    <a:pt x="8029" y="775"/>
                  </a:lnTo>
                  <a:lnTo>
                    <a:pt x="8577" y="642"/>
                  </a:lnTo>
                  <a:lnTo>
                    <a:pt x="9162" y="548"/>
                  </a:lnTo>
                  <a:lnTo>
                    <a:pt x="9748" y="453"/>
                  </a:lnTo>
                  <a:lnTo>
                    <a:pt x="10371" y="397"/>
                  </a:lnTo>
                  <a:lnTo>
                    <a:pt x="10995" y="359"/>
                  </a:lnTo>
                  <a:close/>
                  <a:moveTo>
                    <a:pt x="11240" y="0"/>
                  </a:moveTo>
                  <a:lnTo>
                    <a:pt x="10522" y="38"/>
                  </a:lnTo>
                  <a:lnTo>
                    <a:pt x="9823" y="95"/>
                  </a:lnTo>
                  <a:lnTo>
                    <a:pt x="9162" y="189"/>
                  </a:lnTo>
                  <a:lnTo>
                    <a:pt x="8501" y="302"/>
                  </a:lnTo>
                  <a:lnTo>
                    <a:pt x="7859" y="453"/>
                  </a:lnTo>
                  <a:lnTo>
                    <a:pt x="7254" y="642"/>
                  </a:lnTo>
                  <a:lnTo>
                    <a:pt x="6669" y="850"/>
                  </a:lnTo>
                  <a:lnTo>
                    <a:pt x="6102" y="1096"/>
                  </a:lnTo>
                  <a:lnTo>
                    <a:pt x="5554" y="1360"/>
                  </a:lnTo>
                  <a:lnTo>
                    <a:pt x="5025" y="1662"/>
                  </a:lnTo>
                  <a:lnTo>
                    <a:pt x="4534" y="1984"/>
                  </a:lnTo>
                  <a:lnTo>
                    <a:pt x="4062" y="2342"/>
                  </a:lnTo>
                  <a:lnTo>
                    <a:pt x="3608" y="2739"/>
                  </a:lnTo>
                  <a:lnTo>
                    <a:pt x="3174" y="3155"/>
                  </a:lnTo>
                  <a:lnTo>
                    <a:pt x="2910" y="3438"/>
                  </a:lnTo>
                  <a:lnTo>
                    <a:pt x="2645" y="3721"/>
                  </a:lnTo>
                  <a:lnTo>
                    <a:pt x="2418" y="4024"/>
                  </a:lnTo>
                  <a:lnTo>
                    <a:pt x="2192" y="4326"/>
                  </a:lnTo>
                  <a:lnTo>
                    <a:pt x="1984" y="4647"/>
                  </a:lnTo>
                  <a:lnTo>
                    <a:pt x="1776" y="4949"/>
                  </a:lnTo>
                  <a:lnTo>
                    <a:pt x="1587" y="5270"/>
                  </a:lnTo>
                  <a:lnTo>
                    <a:pt x="1417" y="5573"/>
                  </a:lnTo>
                  <a:lnTo>
                    <a:pt x="1115" y="6215"/>
                  </a:lnTo>
                  <a:lnTo>
                    <a:pt x="850" y="6857"/>
                  </a:lnTo>
                  <a:lnTo>
                    <a:pt x="624" y="7481"/>
                  </a:lnTo>
                  <a:lnTo>
                    <a:pt x="454" y="8085"/>
                  </a:lnTo>
                  <a:lnTo>
                    <a:pt x="303" y="8690"/>
                  </a:lnTo>
                  <a:lnTo>
                    <a:pt x="189" y="9256"/>
                  </a:lnTo>
                  <a:lnTo>
                    <a:pt x="95" y="9804"/>
                  </a:lnTo>
                  <a:lnTo>
                    <a:pt x="38" y="10295"/>
                  </a:lnTo>
                  <a:lnTo>
                    <a:pt x="0" y="10749"/>
                  </a:lnTo>
                  <a:lnTo>
                    <a:pt x="0" y="11164"/>
                  </a:lnTo>
                  <a:lnTo>
                    <a:pt x="0" y="11523"/>
                  </a:lnTo>
                  <a:lnTo>
                    <a:pt x="0" y="11807"/>
                  </a:lnTo>
                  <a:lnTo>
                    <a:pt x="19" y="12071"/>
                  </a:lnTo>
                  <a:lnTo>
                    <a:pt x="57" y="12335"/>
                  </a:lnTo>
                  <a:lnTo>
                    <a:pt x="152" y="12940"/>
                  </a:lnTo>
                  <a:lnTo>
                    <a:pt x="284" y="13582"/>
                  </a:lnTo>
                  <a:lnTo>
                    <a:pt x="416" y="14243"/>
                  </a:lnTo>
                  <a:lnTo>
                    <a:pt x="567" y="14905"/>
                  </a:lnTo>
                  <a:lnTo>
                    <a:pt x="699" y="15528"/>
                  </a:lnTo>
                  <a:lnTo>
                    <a:pt x="737" y="15830"/>
                  </a:lnTo>
                  <a:lnTo>
                    <a:pt x="775" y="16095"/>
                  </a:lnTo>
                  <a:lnTo>
                    <a:pt x="794" y="16321"/>
                  </a:lnTo>
                  <a:lnTo>
                    <a:pt x="775" y="16529"/>
                  </a:lnTo>
                  <a:lnTo>
                    <a:pt x="756" y="16699"/>
                  </a:lnTo>
                  <a:lnTo>
                    <a:pt x="699" y="16926"/>
                  </a:lnTo>
                  <a:lnTo>
                    <a:pt x="586" y="17436"/>
                  </a:lnTo>
                  <a:lnTo>
                    <a:pt x="454" y="17965"/>
                  </a:lnTo>
                  <a:lnTo>
                    <a:pt x="322" y="18531"/>
                  </a:lnTo>
                  <a:lnTo>
                    <a:pt x="208" y="19136"/>
                  </a:lnTo>
                  <a:lnTo>
                    <a:pt x="170" y="19457"/>
                  </a:lnTo>
                  <a:lnTo>
                    <a:pt x="133" y="19797"/>
                  </a:lnTo>
                  <a:lnTo>
                    <a:pt x="114" y="20118"/>
                  </a:lnTo>
                  <a:lnTo>
                    <a:pt x="114" y="20458"/>
                  </a:lnTo>
                  <a:lnTo>
                    <a:pt x="133" y="20817"/>
                  </a:lnTo>
                  <a:lnTo>
                    <a:pt x="170" y="21157"/>
                  </a:lnTo>
                  <a:lnTo>
                    <a:pt x="208" y="21497"/>
                  </a:lnTo>
                  <a:lnTo>
                    <a:pt x="303" y="21856"/>
                  </a:lnTo>
                  <a:lnTo>
                    <a:pt x="397" y="22196"/>
                  </a:lnTo>
                  <a:lnTo>
                    <a:pt x="529" y="22555"/>
                  </a:lnTo>
                  <a:lnTo>
                    <a:pt x="794" y="23084"/>
                  </a:lnTo>
                  <a:lnTo>
                    <a:pt x="1077" y="23575"/>
                  </a:lnTo>
                  <a:lnTo>
                    <a:pt x="1379" y="24066"/>
                  </a:lnTo>
                  <a:lnTo>
                    <a:pt x="1682" y="24520"/>
                  </a:lnTo>
                  <a:lnTo>
                    <a:pt x="2003" y="24954"/>
                  </a:lnTo>
                  <a:lnTo>
                    <a:pt x="2343" y="25351"/>
                  </a:lnTo>
                  <a:lnTo>
                    <a:pt x="2683" y="25748"/>
                  </a:lnTo>
                  <a:lnTo>
                    <a:pt x="3042" y="26125"/>
                  </a:lnTo>
                  <a:lnTo>
                    <a:pt x="3401" y="26465"/>
                  </a:lnTo>
                  <a:lnTo>
                    <a:pt x="3760" y="26787"/>
                  </a:lnTo>
                  <a:lnTo>
                    <a:pt x="4137" y="27108"/>
                  </a:lnTo>
                  <a:lnTo>
                    <a:pt x="4496" y="27391"/>
                  </a:lnTo>
                  <a:lnTo>
                    <a:pt x="4874" y="27655"/>
                  </a:lnTo>
                  <a:lnTo>
                    <a:pt x="5252" y="27920"/>
                  </a:lnTo>
                  <a:lnTo>
                    <a:pt x="5630" y="28147"/>
                  </a:lnTo>
                  <a:lnTo>
                    <a:pt x="6008" y="28373"/>
                  </a:lnTo>
                  <a:lnTo>
                    <a:pt x="6366" y="28562"/>
                  </a:lnTo>
                  <a:lnTo>
                    <a:pt x="6725" y="28751"/>
                  </a:lnTo>
                  <a:lnTo>
                    <a:pt x="7084" y="28921"/>
                  </a:lnTo>
                  <a:lnTo>
                    <a:pt x="7443" y="29072"/>
                  </a:lnTo>
                  <a:lnTo>
                    <a:pt x="8123" y="29337"/>
                  </a:lnTo>
                  <a:lnTo>
                    <a:pt x="8766" y="29545"/>
                  </a:lnTo>
                  <a:lnTo>
                    <a:pt x="9332" y="29696"/>
                  </a:lnTo>
                  <a:lnTo>
                    <a:pt x="9861" y="29809"/>
                  </a:lnTo>
                  <a:lnTo>
                    <a:pt x="10296" y="29866"/>
                  </a:lnTo>
                  <a:lnTo>
                    <a:pt x="10655" y="29885"/>
                  </a:lnTo>
                  <a:lnTo>
                    <a:pt x="10806" y="29866"/>
                  </a:lnTo>
                  <a:lnTo>
                    <a:pt x="11108" y="29828"/>
                  </a:lnTo>
                  <a:lnTo>
                    <a:pt x="11486" y="29752"/>
                  </a:lnTo>
                  <a:lnTo>
                    <a:pt x="11939" y="29658"/>
                  </a:lnTo>
                  <a:lnTo>
                    <a:pt x="12430" y="29507"/>
                  </a:lnTo>
                  <a:lnTo>
                    <a:pt x="12959" y="29337"/>
                  </a:lnTo>
                  <a:lnTo>
                    <a:pt x="13545" y="29110"/>
                  </a:lnTo>
                  <a:lnTo>
                    <a:pt x="14149" y="28864"/>
                  </a:lnTo>
                  <a:lnTo>
                    <a:pt x="14773" y="28600"/>
                  </a:lnTo>
                  <a:lnTo>
                    <a:pt x="15415" y="28279"/>
                  </a:lnTo>
                  <a:lnTo>
                    <a:pt x="16076" y="27939"/>
                  </a:lnTo>
                  <a:lnTo>
                    <a:pt x="16718" y="27580"/>
                  </a:lnTo>
                  <a:lnTo>
                    <a:pt x="17361" y="27183"/>
                  </a:lnTo>
                  <a:lnTo>
                    <a:pt x="17984" y="26749"/>
                  </a:lnTo>
                  <a:lnTo>
                    <a:pt x="18588" y="26295"/>
                  </a:lnTo>
                  <a:lnTo>
                    <a:pt x="19155" y="25823"/>
                  </a:lnTo>
                  <a:lnTo>
                    <a:pt x="19420" y="25578"/>
                  </a:lnTo>
                  <a:lnTo>
                    <a:pt x="19684" y="25313"/>
                  </a:lnTo>
                  <a:lnTo>
                    <a:pt x="19930" y="25049"/>
                  </a:lnTo>
                  <a:lnTo>
                    <a:pt x="20175" y="24746"/>
                  </a:lnTo>
                  <a:lnTo>
                    <a:pt x="20402" y="24425"/>
                  </a:lnTo>
                  <a:lnTo>
                    <a:pt x="20647" y="24104"/>
                  </a:lnTo>
                  <a:lnTo>
                    <a:pt x="20874" y="23745"/>
                  </a:lnTo>
                  <a:lnTo>
                    <a:pt x="21082" y="23367"/>
                  </a:lnTo>
                  <a:lnTo>
                    <a:pt x="21290" y="22971"/>
                  </a:lnTo>
                  <a:lnTo>
                    <a:pt x="21498" y="22574"/>
                  </a:lnTo>
                  <a:lnTo>
                    <a:pt x="21894" y="21743"/>
                  </a:lnTo>
                  <a:lnTo>
                    <a:pt x="22272" y="20874"/>
                  </a:lnTo>
                  <a:lnTo>
                    <a:pt x="22612" y="19986"/>
                  </a:lnTo>
                  <a:lnTo>
                    <a:pt x="22914" y="19098"/>
                  </a:lnTo>
                  <a:lnTo>
                    <a:pt x="23198" y="18210"/>
                  </a:lnTo>
                  <a:lnTo>
                    <a:pt x="23462" y="17360"/>
                  </a:lnTo>
                  <a:lnTo>
                    <a:pt x="23670" y="16548"/>
                  </a:lnTo>
                  <a:lnTo>
                    <a:pt x="23859" y="15773"/>
                  </a:lnTo>
                  <a:lnTo>
                    <a:pt x="24029" y="15093"/>
                  </a:lnTo>
                  <a:lnTo>
                    <a:pt x="24142" y="14470"/>
                  </a:lnTo>
                  <a:lnTo>
                    <a:pt x="24237" y="13960"/>
                  </a:lnTo>
                  <a:lnTo>
                    <a:pt x="24274" y="13563"/>
                  </a:lnTo>
                  <a:lnTo>
                    <a:pt x="24312" y="13148"/>
                  </a:lnTo>
                  <a:lnTo>
                    <a:pt x="24331" y="12789"/>
                  </a:lnTo>
                  <a:lnTo>
                    <a:pt x="24331" y="12335"/>
                  </a:lnTo>
                  <a:lnTo>
                    <a:pt x="24312" y="11825"/>
                  </a:lnTo>
                  <a:lnTo>
                    <a:pt x="24274" y="11240"/>
                  </a:lnTo>
                  <a:lnTo>
                    <a:pt x="24218" y="10616"/>
                  </a:lnTo>
                  <a:lnTo>
                    <a:pt x="24104" y="9936"/>
                  </a:lnTo>
                  <a:lnTo>
                    <a:pt x="23972" y="9200"/>
                  </a:lnTo>
                  <a:lnTo>
                    <a:pt x="23802" y="8463"/>
                  </a:lnTo>
                  <a:lnTo>
                    <a:pt x="23689" y="8066"/>
                  </a:lnTo>
                  <a:lnTo>
                    <a:pt x="23557" y="7688"/>
                  </a:lnTo>
                  <a:lnTo>
                    <a:pt x="23424" y="7292"/>
                  </a:lnTo>
                  <a:lnTo>
                    <a:pt x="23273" y="6914"/>
                  </a:lnTo>
                  <a:lnTo>
                    <a:pt x="23103" y="6517"/>
                  </a:lnTo>
                  <a:lnTo>
                    <a:pt x="22914" y="6121"/>
                  </a:lnTo>
                  <a:lnTo>
                    <a:pt x="22706" y="5724"/>
                  </a:lnTo>
                  <a:lnTo>
                    <a:pt x="22499" y="5346"/>
                  </a:lnTo>
                  <a:lnTo>
                    <a:pt x="22253" y="4968"/>
                  </a:lnTo>
                  <a:lnTo>
                    <a:pt x="22008" y="4590"/>
                  </a:lnTo>
                  <a:lnTo>
                    <a:pt x="21724" y="4213"/>
                  </a:lnTo>
                  <a:lnTo>
                    <a:pt x="21422" y="3854"/>
                  </a:lnTo>
                  <a:lnTo>
                    <a:pt x="21044" y="3419"/>
                  </a:lnTo>
                  <a:lnTo>
                    <a:pt x="20629" y="3023"/>
                  </a:lnTo>
                  <a:lnTo>
                    <a:pt x="20213" y="2664"/>
                  </a:lnTo>
                  <a:lnTo>
                    <a:pt x="19760" y="2305"/>
                  </a:lnTo>
                  <a:lnTo>
                    <a:pt x="19287" y="1984"/>
                  </a:lnTo>
                  <a:lnTo>
                    <a:pt x="18796" y="1681"/>
                  </a:lnTo>
                  <a:lnTo>
                    <a:pt x="18286" y="1398"/>
                  </a:lnTo>
                  <a:lnTo>
                    <a:pt x="17757" y="1152"/>
                  </a:lnTo>
                  <a:lnTo>
                    <a:pt x="17191" y="926"/>
                  </a:lnTo>
                  <a:lnTo>
                    <a:pt x="16624" y="718"/>
                  </a:lnTo>
                  <a:lnTo>
                    <a:pt x="16019" y="548"/>
                  </a:lnTo>
                  <a:lnTo>
                    <a:pt x="15415" y="397"/>
                  </a:lnTo>
                  <a:lnTo>
                    <a:pt x="14773" y="265"/>
                  </a:lnTo>
                  <a:lnTo>
                    <a:pt x="14130" y="170"/>
                  </a:lnTo>
                  <a:lnTo>
                    <a:pt x="13450" y="95"/>
                  </a:lnTo>
                  <a:lnTo>
                    <a:pt x="12751" y="38"/>
                  </a:lnTo>
                  <a:lnTo>
                    <a:pt x="1199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fill="none" extrusionOk="0">
                  <a:moveTo>
                    <a:pt x="10655" y="29885"/>
                  </a:moveTo>
                  <a:lnTo>
                    <a:pt x="10655" y="29885"/>
                  </a:lnTo>
                  <a:lnTo>
                    <a:pt x="10296" y="29866"/>
                  </a:lnTo>
                  <a:lnTo>
                    <a:pt x="9861" y="29809"/>
                  </a:lnTo>
                  <a:lnTo>
                    <a:pt x="9332" y="29696"/>
                  </a:lnTo>
                  <a:lnTo>
                    <a:pt x="8766" y="29545"/>
                  </a:lnTo>
                  <a:lnTo>
                    <a:pt x="8123" y="29337"/>
                  </a:lnTo>
                  <a:lnTo>
                    <a:pt x="7443" y="29072"/>
                  </a:lnTo>
                  <a:lnTo>
                    <a:pt x="7084" y="28921"/>
                  </a:lnTo>
                  <a:lnTo>
                    <a:pt x="6725" y="28751"/>
                  </a:lnTo>
                  <a:lnTo>
                    <a:pt x="6366" y="28562"/>
                  </a:lnTo>
                  <a:lnTo>
                    <a:pt x="6008" y="28373"/>
                  </a:lnTo>
                  <a:lnTo>
                    <a:pt x="5630" y="28147"/>
                  </a:lnTo>
                  <a:lnTo>
                    <a:pt x="5252" y="27920"/>
                  </a:lnTo>
                  <a:lnTo>
                    <a:pt x="4874" y="27655"/>
                  </a:lnTo>
                  <a:lnTo>
                    <a:pt x="4496" y="27391"/>
                  </a:lnTo>
                  <a:lnTo>
                    <a:pt x="4137" y="27108"/>
                  </a:lnTo>
                  <a:lnTo>
                    <a:pt x="3760" y="26787"/>
                  </a:lnTo>
                  <a:lnTo>
                    <a:pt x="3401" y="26465"/>
                  </a:lnTo>
                  <a:lnTo>
                    <a:pt x="3042" y="26125"/>
                  </a:lnTo>
                  <a:lnTo>
                    <a:pt x="2683" y="25748"/>
                  </a:lnTo>
                  <a:lnTo>
                    <a:pt x="2343" y="25351"/>
                  </a:lnTo>
                  <a:lnTo>
                    <a:pt x="2003" y="24954"/>
                  </a:lnTo>
                  <a:lnTo>
                    <a:pt x="1682" y="24520"/>
                  </a:lnTo>
                  <a:lnTo>
                    <a:pt x="1379" y="24066"/>
                  </a:lnTo>
                  <a:lnTo>
                    <a:pt x="1077" y="23575"/>
                  </a:lnTo>
                  <a:lnTo>
                    <a:pt x="794" y="23084"/>
                  </a:lnTo>
                  <a:lnTo>
                    <a:pt x="529" y="22555"/>
                  </a:lnTo>
                  <a:lnTo>
                    <a:pt x="529" y="22555"/>
                  </a:lnTo>
                  <a:lnTo>
                    <a:pt x="397" y="22196"/>
                  </a:lnTo>
                  <a:lnTo>
                    <a:pt x="303" y="21856"/>
                  </a:lnTo>
                  <a:lnTo>
                    <a:pt x="208" y="21497"/>
                  </a:lnTo>
                  <a:lnTo>
                    <a:pt x="170" y="21157"/>
                  </a:lnTo>
                  <a:lnTo>
                    <a:pt x="133" y="20817"/>
                  </a:lnTo>
                  <a:lnTo>
                    <a:pt x="114" y="20458"/>
                  </a:lnTo>
                  <a:lnTo>
                    <a:pt x="114" y="20118"/>
                  </a:lnTo>
                  <a:lnTo>
                    <a:pt x="133" y="19797"/>
                  </a:lnTo>
                  <a:lnTo>
                    <a:pt x="170" y="19457"/>
                  </a:lnTo>
                  <a:lnTo>
                    <a:pt x="208" y="19136"/>
                  </a:lnTo>
                  <a:lnTo>
                    <a:pt x="322" y="18531"/>
                  </a:lnTo>
                  <a:lnTo>
                    <a:pt x="454" y="17965"/>
                  </a:lnTo>
                  <a:lnTo>
                    <a:pt x="586" y="17436"/>
                  </a:lnTo>
                  <a:lnTo>
                    <a:pt x="586" y="17436"/>
                  </a:lnTo>
                  <a:lnTo>
                    <a:pt x="699" y="16926"/>
                  </a:lnTo>
                  <a:lnTo>
                    <a:pt x="756" y="16699"/>
                  </a:lnTo>
                  <a:lnTo>
                    <a:pt x="775" y="16529"/>
                  </a:lnTo>
                  <a:lnTo>
                    <a:pt x="775" y="16529"/>
                  </a:lnTo>
                  <a:lnTo>
                    <a:pt x="794" y="16321"/>
                  </a:lnTo>
                  <a:lnTo>
                    <a:pt x="775" y="16095"/>
                  </a:lnTo>
                  <a:lnTo>
                    <a:pt x="737" y="15830"/>
                  </a:lnTo>
                  <a:lnTo>
                    <a:pt x="699" y="15528"/>
                  </a:lnTo>
                  <a:lnTo>
                    <a:pt x="567" y="14905"/>
                  </a:lnTo>
                  <a:lnTo>
                    <a:pt x="416" y="14243"/>
                  </a:lnTo>
                  <a:lnTo>
                    <a:pt x="416" y="14243"/>
                  </a:lnTo>
                  <a:lnTo>
                    <a:pt x="284" y="13582"/>
                  </a:lnTo>
                  <a:lnTo>
                    <a:pt x="152" y="12940"/>
                  </a:lnTo>
                  <a:lnTo>
                    <a:pt x="57" y="12335"/>
                  </a:lnTo>
                  <a:lnTo>
                    <a:pt x="19" y="12071"/>
                  </a:lnTo>
                  <a:lnTo>
                    <a:pt x="0" y="11807"/>
                  </a:lnTo>
                  <a:lnTo>
                    <a:pt x="0" y="11807"/>
                  </a:lnTo>
                  <a:lnTo>
                    <a:pt x="0" y="11523"/>
                  </a:lnTo>
                  <a:lnTo>
                    <a:pt x="0" y="11164"/>
                  </a:lnTo>
                  <a:lnTo>
                    <a:pt x="0" y="10749"/>
                  </a:lnTo>
                  <a:lnTo>
                    <a:pt x="38" y="10295"/>
                  </a:lnTo>
                  <a:lnTo>
                    <a:pt x="95" y="9804"/>
                  </a:lnTo>
                  <a:lnTo>
                    <a:pt x="189" y="9256"/>
                  </a:lnTo>
                  <a:lnTo>
                    <a:pt x="303" y="8690"/>
                  </a:lnTo>
                  <a:lnTo>
                    <a:pt x="454" y="8085"/>
                  </a:lnTo>
                  <a:lnTo>
                    <a:pt x="624" y="7481"/>
                  </a:lnTo>
                  <a:lnTo>
                    <a:pt x="850" y="6857"/>
                  </a:lnTo>
                  <a:lnTo>
                    <a:pt x="1115" y="6215"/>
                  </a:lnTo>
                  <a:lnTo>
                    <a:pt x="1417" y="5573"/>
                  </a:lnTo>
                  <a:lnTo>
                    <a:pt x="1587" y="5270"/>
                  </a:lnTo>
                  <a:lnTo>
                    <a:pt x="1776" y="4949"/>
                  </a:lnTo>
                  <a:lnTo>
                    <a:pt x="1984" y="4647"/>
                  </a:lnTo>
                  <a:lnTo>
                    <a:pt x="2192" y="4326"/>
                  </a:lnTo>
                  <a:lnTo>
                    <a:pt x="2418" y="4024"/>
                  </a:lnTo>
                  <a:lnTo>
                    <a:pt x="2645" y="3721"/>
                  </a:lnTo>
                  <a:lnTo>
                    <a:pt x="2910" y="3438"/>
                  </a:lnTo>
                  <a:lnTo>
                    <a:pt x="3174" y="3155"/>
                  </a:lnTo>
                  <a:lnTo>
                    <a:pt x="3174" y="3155"/>
                  </a:lnTo>
                  <a:lnTo>
                    <a:pt x="3608" y="2739"/>
                  </a:lnTo>
                  <a:lnTo>
                    <a:pt x="4062" y="2342"/>
                  </a:lnTo>
                  <a:lnTo>
                    <a:pt x="4534" y="1984"/>
                  </a:lnTo>
                  <a:lnTo>
                    <a:pt x="5025" y="1662"/>
                  </a:lnTo>
                  <a:lnTo>
                    <a:pt x="5554" y="1360"/>
                  </a:lnTo>
                  <a:lnTo>
                    <a:pt x="6102" y="1096"/>
                  </a:lnTo>
                  <a:lnTo>
                    <a:pt x="6669" y="850"/>
                  </a:lnTo>
                  <a:lnTo>
                    <a:pt x="7254" y="642"/>
                  </a:lnTo>
                  <a:lnTo>
                    <a:pt x="7859" y="453"/>
                  </a:lnTo>
                  <a:lnTo>
                    <a:pt x="8501" y="302"/>
                  </a:lnTo>
                  <a:lnTo>
                    <a:pt x="9162" y="189"/>
                  </a:lnTo>
                  <a:lnTo>
                    <a:pt x="9823" y="95"/>
                  </a:lnTo>
                  <a:lnTo>
                    <a:pt x="10522" y="38"/>
                  </a:lnTo>
                  <a:lnTo>
                    <a:pt x="11240" y="0"/>
                  </a:lnTo>
                  <a:lnTo>
                    <a:pt x="11996" y="0"/>
                  </a:lnTo>
                  <a:lnTo>
                    <a:pt x="12751" y="38"/>
                  </a:lnTo>
                  <a:lnTo>
                    <a:pt x="12751" y="38"/>
                  </a:lnTo>
                  <a:lnTo>
                    <a:pt x="13450" y="95"/>
                  </a:lnTo>
                  <a:lnTo>
                    <a:pt x="14130" y="170"/>
                  </a:lnTo>
                  <a:lnTo>
                    <a:pt x="14773" y="265"/>
                  </a:lnTo>
                  <a:lnTo>
                    <a:pt x="15415" y="397"/>
                  </a:lnTo>
                  <a:lnTo>
                    <a:pt x="16019" y="548"/>
                  </a:lnTo>
                  <a:lnTo>
                    <a:pt x="16624" y="718"/>
                  </a:lnTo>
                  <a:lnTo>
                    <a:pt x="17191" y="926"/>
                  </a:lnTo>
                  <a:lnTo>
                    <a:pt x="17757" y="1152"/>
                  </a:lnTo>
                  <a:lnTo>
                    <a:pt x="18286" y="1398"/>
                  </a:lnTo>
                  <a:lnTo>
                    <a:pt x="18796" y="1681"/>
                  </a:lnTo>
                  <a:lnTo>
                    <a:pt x="19287" y="1984"/>
                  </a:lnTo>
                  <a:lnTo>
                    <a:pt x="19760" y="2305"/>
                  </a:lnTo>
                  <a:lnTo>
                    <a:pt x="20213" y="2664"/>
                  </a:lnTo>
                  <a:lnTo>
                    <a:pt x="20629" y="3023"/>
                  </a:lnTo>
                  <a:lnTo>
                    <a:pt x="21044" y="3419"/>
                  </a:lnTo>
                  <a:lnTo>
                    <a:pt x="21422" y="3854"/>
                  </a:lnTo>
                  <a:lnTo>
                    <a:pt x="21422" y="3854"/>
                  </a:lnTo>
                  <a:lnTo>
                    <a:pt x="21724" y="4213"/>
                  </a:lnTo>
                  <a:lnTo>
                    <a:pt x="22008" y="4590"/>
                  </a:lnTo>
                  <a:lnTo>
                    <a:pt x="22253" y="4968"/>
                  </a:lnTo>
                  <a:lnTo>
                    <a:pt x="22499" y="5346"/>
                  </a:lnTo>
                  <a:lnTo>
                    <a:pt x="22706" y="5724"/>
                  </a:lnTo>
                  <a:lnTo>
                    <a:pt x="22914" y="6121"/>
                  </a:lnTo>
                  <a:lnTo>
                    <a:pt x="23103" y="6517"/>
                  </a:lnTo>
                  <a:lnTo>
                    <a:pt x="23273" y="6914"/>
                  </a:lnTo>
                  <a:lnTo>
                    <a:pt x="23424" y="7292"/>
                  </a:lnTo>
                  <a:lnTo>
                    <a:pt x="23557" y="7688"/>
                  </a:lnTo>
                  <a:lnTo>
                    <a:pt x="23689" y="8066"/>
                  </a:lnTo>
                  <a:lnTo>
                    <a:pt x="23802" y="8463"/>
                  </a:lnTo>
                  <a:lnTo>
                    <a:pt x="23972" y="9200"/>
                  </a:lnTo>
                  <a:lnTo>
                    <a:pt x="24104" y="9936"/>
                  </a:lnTo>
                  <a:lnTo>
                    <a:pt x="24218" y="10616"/>
                  </a:lnTo>
                  <a:lnTo>
                    <a:pt x="24274" y="11240"/>
                  </a:lnTo>
                  <a:lnTo>
                    <a:pt x="24312" y="11825"/>
                  </a:lnTo>
                  <a:lnTo>
                    <a:pt x="24331" y="12335"/>
                  </a:lnTo>
                  <a:lnTo>
                    <a:pt x="24331" y="12789"/>
                  </a:lnTo>
                  <a:lnTo>
                    <a:pt x="24312" y="13148"/>
                  </a:lnTo>
                  <a:lnTo>
                    <a:pt x="24274" y="13563"/>
                  </a:lnTo>
                  <a:lnTo>
                    <a:pt x="24274" y="13563"/>
                  </a:lnTo>
                  <a:lnTo>
                    <a:pt x="24237" y="13960"/>
                  </a:lnTo>
                  <a:lnTo>
                    <a:pt x="24142" y="14470"/>
                  </a:lnTo>
                  <a:lnTo>
                    <a:pt x="24029" y="15093"/>
                  </a:lnTo>
                  <a:lnTo>
                    <a:pt x="23859" y="15773"/>
                  </a:lnTo>
                  <a:lnTo>
                    <a:pt x="23670" y="16548"/>
                  </a:lnTo>
                  <a:lnTo>
                    <a:pt x="23462" y="17360"/>
                  </a:lnTo>
                  <a:lnTo>
                    <a:pt x="23198" y="18210"/>
                  </a:lnTo>
                  <a:lnTo>
                    <a:pt x="22914" y="19098"/>
                  </a:lnTo>
                  <a:lnTo>
                    <a:pt x="22612" y="19986"/>
                  </a:lnTo>
                  <a:lnTo>
                    <a:pt x="22272" y="20874"/>
                  </a:lnTo>
                  <a:lnTo>
                    <a:pt x="21894" y="21743"/>
                  </a:lnTo>
                  <a:lnTo>
                    <a:pt x="21498" y="22574"/>
                  </a:lnTo>
                  <a:lnTo>
                    <a:pt x="21290" y="22971"/>
                  </a:lnTo>
                  <a:lnTo>
                    <a:pt x="21082" y="23367"/>
                  </a:lnTo>
                  <a:lnTo>
                    <a:pt x="20874" y="23745"/>
                  </a:lnTo>
                  <a:lnTo>
                    <a:pt x="20647" y="24104"/>
                  </a:lnTo>
                  <a:lnTo>
                    <a:pt x="20402" y="24425"/>
                  </a:lnTo>
                  <a:lnTo>
                    <a:pt x="20175" y="24746"/>
                  </a:lnTo>
                  <a:lnTo>
                    <a:pt x="19930" y="25049"/>
                  </a:lnTo>
                  <a:lnTo>
                    <a:pt x="19684" y="25313"/>
                  </a:lnTo>
                  <a:lnTo>
                    <a:pt x="19684" y="25313"/>
                  </a:lnTo>
                  <a:lnTo>
                    <a:pt x="19420" y="25578"/>
                  </a:lnTo>
                  <a:lnTo>
                    <a:pt x="19155" y="25823"/>
                  </a:lnTo>
                  <a:lnTo>
                    <a:pt x="18588" y="26295"/>
                  </a:lnTo>
                  <a:lnTo>
                    <a:pt x="17984" y="26749"/>
                  </a:lnTo>
                  <a:lnTo>
                    <a:pt x="17361" y="27183"/>
                  </a:lnTo>
                  <a:lnTo>
                    <a:pt x="16718" y="27580"/>
                  </a:lnTo>
                  <a:lnTo>
                    <a:pt x="16076" y="27939"/>
                  </a:lnTo>
                  <a:lnTo>
                    <a:pt x="15415" y="28279"/>
                  </a:lnTo>
                  <a:lnTo>
                    <a:pt x="14773" y="28600"/>
                  </a:lnTo>
                  <a:lnTo>
                    <a:pt x="14149" y="28864"/>
                  </a:lnTo>
                  <a:lnTo>
                    <a:pt x="13545" y="29110"/>
                  </a:lnTo>
                  <a:lnTo>
                    <a:pt x="12959" y="29337"/>
                  </a:lnTo>
                  <a:lnTo>
                    <a:pt x="12430" y="29507"/>
                  </a:lnTo>
                  <a:lnTo>
                    <a:pt x="11939" y="29658"/>
                  </a:lnTo>
                  <a:lnTo>
                    <a:pt x="11486" y="29752"/>
                  </a:lnTo>
                  <a:lnTo>
                    <a:pt x="11108" y="29828"/>
                  </a:lnTo>
                  <a:lnTo>
                    <a:pt x="10806" y="29866"/>
                  </a:lnTo>
                  <a:lnTo>
                    <a:pt x="10806" y="29866"/>
                  </a:lnTo>
                  <a:lnTo>
                    <a:pt x="10655" y="298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0"/>
            <p:cNvSpPr/>
            <p:nvPr/>
          </p:nvSpPr>
          <p:spPr>
            <a:xfrm>
              <a:off x="5331125" y="315575"/>
              <a:ext cx="590825" cy="729175"/>
            </a:xfrm>
            <a:custGeom>
              <a:avLst/>
              <a:gdLst/>
              <a:ahLst/>
              <a:cxnLst/>
              <a:rect l="l" t="t" r="r" b="b"/>
              <a:pathLst>
                <a:path w="23633" h="29167" fill="none" extrusionOk="0">
                  <a:moveTo>
                    <a:pt x="11297" y="0"/>
                  </a:moveTo>
                  <a:lnTo>
                    <a:pt x="11297" y="0"/>
                  </a:lnTo>
                  <a:lnTo>
                    <a:pt x="10655" y="0"/>
                  </a:lnTo>
                  <a:lnTo>
                    <a:pt x="10031" y="38"/>
                  </a:lnTo>
                  <a:lnTo>
                    <a:pt x="9408" y="94"/>
                  </a:lnTo>
                  <a:lnTo>
                    <a:pt x="8822" y="189"/>
                  </a:lnTo>
                  <a:lnTo>
                    <a:pt x="8237" y="283"/>
                  </a:lnTo>
                  <a:lnTo>
                    <a:pt x="7689" y="416"/>
                  </a:lnTo>
                  <a:lnTo>
                    <a:pt x="7141" y="586"/>
                  </a:lnTo>
                  <a:lnTo>
                    <a:pt x="6612" y="756"/>
                  </a:lnTo>
                  <a:lnTo>
                    <a:pt x="6121" y="963"/>
                  </a:lnTo>
                  <a:lnTo>
                    <a:pt x="5630" y="1190"/>
                  </a:lnTo>
                  <a:lnTo>
                    <a:pt x="5157" y="1436"/>
                  </a:lnTo>
                  <a:lnTo>
                    <a:pt x="4704" y="1700"/>
                  </a:lnTo>
                  <a:lnTo>
                    <a:pt x="4270" y="2002"/>
                  </a:lnTo>
                  <a:lnTo>
                    <a:pt x="3854" y="2324"/>
                  </a:lnTo>
                  <a:lnTo>
                    <a:pt x="3457" y="2664"/>
                  </a:lnTo>
                  <a:lnTo>
                    <a:pt x="3080" y="3041"/>
                  </a:lnTo>
                  <a:lnTo>
                    <a:pt x="3080" y="3041"/>
                  </a:lnTo>
                  <a:lnTo>
                    <a:pt x="2815" y="3306"/>
                  </a:lnTo>
                  <a:lnTo>
                    <a:pt x="2570" y="3589"/>
                  </a:lnTo>
                  <a:lnTo>
                    <a:pt x="2343" y="3891"/>
                  </a:lnTo>
                  <a:lnTo>
                    <a:pt x="2135" y="4175"/>
                  </a:lnTo>
                  <a:lnTo>
                    <a:pt x="1927" y="4477"/>
                  </a:lnTo>
                  <a:lnTo>
                    <a:pt x="1738" y="4779"/>
                  </a:lnTo>
                  <a:lnTo>
                    <a:pt x="1549" y="5081"/>
                  </a:lnTo>
                  <a:lnTo>
                    <a:pt x="1379" y="5384"/>
                  </a:lnTo>
                  <a:lnTo>
                    <a:pt x="1077" y="6007"/>
                  </a:lnTo>
                  <a:lnTo>
                    <a:pt x="832" y="6612"/>
                  </a:lnTo>
                  <a:lnTo>
                    <a:pt x="624" y="7235"/>
                  </a:lnTo>
                  <a:lnTo>
                    <a:pt x="435" y="7821"/>
                  </a:lnTo>
                  <a:lnTo>
                    <a:pt x="303" y="8406"/>
                  </a:lnTo>
                  <a:lnTo>
                    <a:pt x="189" y="8954"/>
                  </a:lnTo>
                  <a:lnTo>
                    <a:pt x="114" y="9483"/>
                  </a:lnTo>
                  <a:lnTo>
                    <a:pt x="57" y="9955"/>
                  </a:lnTo>
                  <a:lnTo>
                    <a:pt x="19" y="10409"/>
                  </a:lnTo>
                  <a:lnTo>
                    <a:pt x="0" y="10805"/>
                  </a:lnTo>
                  <a:lnTo>
                    <a:pt x="0" y="11145"/>
                  </a:lnTo>
                  <a:lnTo>
                    <a:pt x="19" y="11429"/>
                  </a:lnTo>
                  <a:lnTo>
                    <a:pt x="19" y="11429"/>
                  </a:lnTo>
                  <a:lnTo>
                    <a:pt x="38" y="11674"/>
                  </a:lnTo>
                  <a:lnTo>
                    <a:pt x="57" y="11939"/>
                  </a:lnTo>
                  <a:lnTo>
                    <a:pt x="152" y="12524"/>
                  </a:lnTo>
                  <a:lnTo>
                    <a:pt x="284" y="13167"/>
                  </a:lnTo>
                  <a:lnTo>
                    <a:pt x="416" y="13809"/>
                  </a:lnTo>
                  <a:lnTo>
                    <a:pt x="416" y="13809"/>
                  </a:lnTo>
                  <a:lnTo>
                    <a:pt x="567" y="14508"/>
                  </a:lnTo>
                  <a:lnTo>
                    <a:pt x="699" y="15150"/>
                  </a:lnTo>
                  <a:lnTo>
                    <a:pt x="756" y="15452"/>
                  </a:lnTo>
                  <a:lnTo>
                    <a:pt x="775" y="15736"/>
                  </a:lnTo>
                  <a:lnTo>
                    <a:pt x="794" y="15981"/>
                  </a:lnTo>
                  <a:lnTo>
                    <a:pt x="794" y="16208"/>
                  </a:lnTo>
                  <a:lnTo>
                    <a:pt x="794" y="16208"/>
                  </a:lnTo>
                  <a:lnTo>
                    <a:pt x="756" y="16397"/>
                  </a:lnTo>
                  <a:lnTo>
                    <a:pt x="718" y="16623"/>
                  </a:lnTo>
                  <a:lnTo>
                    <a:pt x="586" y="17171"/>
                  </a:lnTo>
                  <a:lnTo>
                    <a:pt x="586" y="17171"/>
                  </a:lnTo>
                  <a:lnTo>
                    <a:pt x="454" y="17662"/>
                  </a:lnTo>
                  <a:lnTo>
                    <a:pt x="340" y="18210"/>
                  </a:lnTo>
                  <a:lnTo>
                    <a:pt x="227" y="18815"/>
                  </a:lnTo>
                  <a:lnTo>
                    <a:pt x="189" y="19117"/>
                  </a:lnTo>
                  <a:lnTo>
                    <a:pt x="152" y="19438"/>
                  </a:lnTo>
                  <a:lnTo>
                    <a:pt x="133" y="19759"/>
                  </a:lnTo>
                  <a:lnTo>
                    <a:pt x="133" y="20080"/>
                  </a:lnTo>
                  <a:lnTo>
                    <a:pt x="133" y="20402"/>
                  </a:lnTo>
                  <a:lnTo>
                    <a:pt x="170" y="20742"/>
                  </a:lnTo>
                  <a:lnTo>
                    <a:pt x="208" y="21063"/>
                  </a:lnTo>
                  <a:lnTo>
                    <a:pt x="284" y="21403"/>
                  </a:lnTo>
                  <a:lnTo>
                    <a:pt x="378" y="21724"/>
                  </a:lnTo>
                  <a:lnTo>
                    <a:pt x="510" y="22045"/>
                  </a:lnTo>
                  <a:lnTo>
                    <a:pt x="510" y="22045"/>
                  </a:lnTo>
                  <a:lnTo>
                    <a:pt x="775" y="22574"/>
                  </a:lnTo>
                  <a:lnTo>
                    <a:pt x="1058" y="23065"/>
                  </a:lnTo>
                  <a:lnTo>
                    <a:pt x="1342" y="23537"/>
                  </a:lnTo>
                  <a:lnTo>
                    <a:pt x="1663" y="23991"/>
                  </a:lnTo>
                  <a:lnTo>
                    <a:pt x="1984" y="24425"/>
                  </a:lnTo>
                  <a:lnTo>
                    <a:pt x="2324" y="24822"/>
                  </a:lnTo>
                  <a:lnTo>
                    <a:pt x="2664" y="25219"/>
                  </a:lnTo>
                  <a:lnTo>
                    <a:pt x="3023" y="25577"/>
                  </a:lnTo>
                  <a:lnTo>
                    <a:pt x="3382" y="25917"/>
                  </a:lnTo>
                  <a:lnTo>
                    <a:pt x="3760" y="26239"/>
                  </a:lnTo>
                  <a:lnTo>
                    <a:pt x="4119" y="26541"/>
                  </a:lnTo>
                  <a:lnTo>
                    <a:pt x="4496" y="26824"/>
                  </a:lnTo>
                  <a:lnTo>
                    <a:pt x="4874" y="27089"/>
                  </a:lnTo>
                  <a:lnTo>
                    <a:pt x="5252" y="27334"/>
                  </a:lnTo>
                  <a:lnTo>
                    <a:pt x="5630" y="27561"/>
                  </a:lnTo>
                  <a:lnTo>
                    <a:pt x="6008" y="27769"/>
                  </a:lnTo>
                  <a:lnTo>
                    <a:pt x="6366" y="27977"/>
                  </a:lnTo>
                  <a:lnTo>
                    <a:pt x="6725" y="28147"/>
                  </a:lnTo>
                  <a:lnTo>
                    <a:pt x="7443" y="28449"/>
                  </a:lnTo>
                  <a:lnTo>
                    <a:pt x="8104" y="28713"/>
                  </a:lnTo>
                  <a:lnTo>
                    <a:pt x="8709" y="28902"/>
                  </a:lnTo>
                  <a:lnTo>
                    <a:pt x="9276" y="29034"/>
                  </a:lnTo>
                  <a:lnTo>
                    <a:pt x="9748" y="29129"/>
                  </a:lnTo>
                  <a:lnTo>
                    <a:pt x="10145" y="29167"/>
                  </a:lnTo>
                  <a:lnTo>
                    <a:pt x="10447" y="29167"/>
                  </a:lnTo>
                  <a:lnTo>
                    <a:pt x="10447" y="29167"/>
                  </a:lnTo>
                  <a:lnTo>
                    <a:pt x="10730" y="29129"/>
                  </a:lnTo>
                  <a:lnTo>
                    <a:pt x="11089" y="29053"/>
                  </a:lnTo>
                  <a:lnTo>
                    <a:pt x="11524" y="28940"/>
                  </a:lnTo>
                  <a:lnTo>
                    <a:pt x="11996" y="28808"/>
                  </a:lnTo>
                  <a:lnTo>
                    <a:pt x="12525" y="28619"/>
                  </a:lnTo>
                  <a:lnTo>
                    <a:pt x="13091" y="28411"/>
                  </a:lnTo>
                  <a:lnTo>
                    <a:pt x="13696" y="28184"/>
                  </a:lnTo>
                  <a:lnTo>
                    <a:pt x="14300" y="27901"/>
                  </a:lnTo>
                  <a:lnTo>
                    <a:pt x="14943" y="27599"/>
                  </a:lnTo>
                  <a:lnTo>
                    <a:pt x="15585" y="27259"/>
                  </a:lnTo>
                  <a:lnTo>
                    <a:pt x="16208" y="26900"/>
                  </a:lnTo>
                  <a:lnTo>
                    <a:pt x="16832" y="26522"/>
                  </a:lnTo>
                  <a:lnTo>
                    <a:pt x="17455" y="26106"/>
                  </a:lnTo>
                  <a:lnTo>
                    <a:pt x="18041" y="25672"/>
                  </a:lnTo>
                  <a:lnTo>
                    <a:pt x="18588" y="25200"/>
                  </a:lnTo>
                  <a:lnTo>
                    <a:pt x="18853" y="24954"/>
                  </a:lnTo>
                  <a:lnTo>
                    <a:pt x="19098" y="24709"/>
                  </a:lnTo>
                  <a:lnTo>
                    <a:pt x="19098" y="24709"/>
                  </a:lnTo>
                  <a:lnTo>
                    <a:pt x="19344" y="24444"/>
                  </a:lnTo>
                  <a:lnTo>
                    <a:pt x="19571" y="24161"/>
                  </a:lnTo>
                  <a:lnTo>
                    <a:pt x="19797" y="23858"/>
                  </a:lnTo>
                  <a:lnTo>
                    <a:pt x="20024" y="23518"/>
                  </a:lnTo>
                  <a:lnTo>
                    <a:pt x="20251" y="23178"/>
                  </a:lnTo>
                  <a:lnTo>
                    <a:pt x="20459" y="22801"/>
                  </a:lnTo>
                  <a:lnTo>
                    <a:pt x="20666" y="22423"/>
                  </a:lnTo>
                  <a:lnTo>
                    <a:pt x="20874" y="22026"/>
                  </a:lnTo>
                  <a:lnTo>
                    <a:pt x="21252" y="21214"/>
                  </a:lnTo>
                  <a:lnTo>
                    <a:pt x="21611" y="20345"/>
                  </a:lnTo>
                  <a:lnTo>
                    <a:pt x="21951" y="19476"/>
                  </a:lnTo>
                  <a:lnTo>
                    <a:pt x="22253" y="18607"/>
                  </a:lnTo>
                  <a:lnTo>
                    <a:pt x="22537" y="17738"/>
                  </a:lnTo>
                  <a:lnTo>
                    <a:pt x="22782" y="16907"/>
                  </a:lnTo>
                  <a:lnTo>
                    <a:pt x="23009" y="16095"/>
                  </a:lnTo>
                  <a:lnTo>
                    <a:pt x="23198" y="15358"/>
                  </a:lnTo>
                  <a:lnTo>
                    <a:pt x="23349" y="14678"/>
                  </a:lnTo>
                  <a:lnTo>
                    <a:pt x="23462" y="14073"/>
                  </a:lnTo>
                  <a:lnTo>
                    <a:pt x="23538" y="13563"/>
                  </a:lnTo>
                  <a:lnTo>
                    <a:pt x="23594" y="13185"/>
                  </a:lnTo>
                  <a:lnTo>
                    <a:pt x="23594" y="13185"/>
                  </a:lnTo>
                  <a:lnTo>
                    <a:pt x="23613" y="12864"/>
                  </a:lnTo>
                  <a:lnTo>
                    <a:pt x="23632" y="12543"/>
                  </a:lnTo>
                  <a:lnTo>
                    <a:pt x="23632" y="12128"/>
                  </a:lnTo>
                  <a:lnTo>
                    <a:pt x="23613" y="11636"/>
                  </a:lnTo>
                  <a:lnTo>
                    <a:pt x="23594" y="11089"/>
                  </a:lnTo>
                  <a:lnTo>
                    <a:pt x="23538" y="10465"/>
                  </a:lnTo>
                  <a:lnTo>
                    <a:pt x="23443" y="9785"/>
                  </a:lnTo>
                  <a:lnTo>
                    <a:pt x="23311" y="9067"/>
                  </a:lnTo>
                  <a:lnTo>
                    <a:pt x="23141" y="8312"/>
                  </a:lnTo>
                  <a:lnTo>
                    <a:pt x="23028" y="7934"/>
                  </a:lnTo>
                  <a:lnTo>
                    <a:pt x="22914" y="7556"/>
                  </a:lnTo>
                  <a:lnTo>
                    <a:pt x="22782" y="7159"/>
                  </a:lnTo>
                  <a:lnTo>
                    <a:pt x="22631" y="6763"/>
                  </a:lnTo>
                  <a:lnTo>
                    <a:pt x="22461" y="6366"/>
                  </a:lnTo>
                  <a:lnTo>
                    <a:pt x="22291" y="5988"/>
                  </a:lnTo>
                  <a:lnTo>
                    <a:pt x="22083" y="5592"/>
                  </a:lnTo>
                  <a:lnTo>
                    <a:pt x="21875" y="5195"/>
                  </a:lnTo>
                  <a:lnTo>
                    <a:pt x="21649" y="4817"/>
                  </a:lnTo>
                  <a:lnTo>
                    <a:pt x="21384" y="4439"/>
                  </a:lnTo>
                  <a:lnTo>
                    <a:pt x="21120" y="4080"/>
                  </a:lnTo>
                  <a:lnTo>
                    <a:pt x="20817" y="3721"/>
                  </a:lnTo>
                  <a:lnTo>
                    <a:pt x="20817" y="3721"/>
                  </a:lnTo>
                  <a:lnTo>
                    <a:pt x="20440" y="3306"/>
                  </a:lnTo>
                  <a:lnTo>
                    <a:pt x="20043" y="2928"/>
                  </a:lnTo>
                  <a:lnTo>
                    <a:pt x="19646" y="2569"/>
                  </a:lnTo>
                  <a:lnTo>
                    <a:pt x="19212" y="2229"/>
                  </a:lnTo>
                  <a:lnTo>
                    <a:pt x="18740" y="1908"/>
                  </a:lnTo>
                  <a:lnTo>
                    <a:pt x="18267" y="1625"/>
                  </a:lnTo>
                  <a:lnTo>
                    <a:pt x="17776" y="1360"/>
                  </a:lnTo>
                  <a:lnTo>
                    <a:pt x="17247" y="1115"/>
                  </a:lnTo>
                  <a:lnTo>
                    <a:pt x="16718" y="888"/>
                  </a:lnTo>
                  <a:lnTo>
                    <a:pt x="16152" y="699"/>
                  </a:lnTo>
                  <a:lnTo>
                    <a:pt x="15585" y="529"/>
                  </a:lnTo>
                  <a:lnTo>
                    <a:pt x="14980" y="378"/>
                  </a:lnTo>
                  <a:lnTo>
                    <a:pt x="14357" y="246"/>
                  </a:lnTo>
                  <a:lnTo>
                    <a:pt x="13734" y="151"/>
                  </a:lnTo>
                  <a:lnTo>
                    <a:pt x="13073" y="76"/>
                  </a:lnTo>
                  <a:lnTo>
                    <a:pt x="12392" y="19"/>
                  </a:lnTo>
                  <a:lnTo>
                    <a:pt x="12392" y="19"/>
                  </a:lnTo>
                  <a:lnTo>
                    <a:pt x="11845" y="0"/>
                  </a:lnTo>
                  <a:lnTo>
                    <a:pt x="1129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extrusionOk="0">
                  <a:moveTo>
                    <a:pt x="13601" y="1"/>
                  </a:move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fill="none" extrusionOk="0">
                  <a:moveTo>
                    <a:pt x="17965" y="5630"/>
                  </a:move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5837850" y="682500"/>
              <a:ext cx="170975" cy="198375"/>
            </a:xfrm>
            <a:custGeom>
              <a:avLst/>
              <a:gdLst/>
              <a:ahLst/>
              <a:cxnLst/>
              <a:rect l="l" t="t" r="r" b="b"/>
              <a:pathLst>
                <a:path w="6839" h="7935" extrusionOk="0">
                  <a:moveTo>
                    <a:pt x="4024" y="1"/>
                  </a:moveTo>
                  <a:lnTo>
                    <a:pt x="3835" y="20"/>
                  </a:lnTo>
                  <a:lnTo>
                    <a:pt x="3665" y="57"/>
                  </a:lnTo>
                  <a:lnTo>
                    <a:pt x="3495" y="76"/>
                  </a:lnTo>
                  <a:lnTo>
                    <a:pt x="3212" y="171"/>
                  </a:lnTo>
                  <a:lnTo>
                    <a:pt x="2966" y="246"/>
                  </a:lnTo>
                  <a:lnTo>
                    <a:pt x="2721" y="341"/>
                  </a:lnTo>
                  <a:lnTo>
                    <a:pt x="2475" y="435"/>
                  </a:lnTo>
                  <a:lnTo>
                    <a:pt x="2211" y="567"/>
                  </a:lnTo>
                  <a:lnTo>
                    <a:pt x="1946" y="719"/>
                  </a:lnTo>
                  <a:lnTo>
                    <a:pt x="1682" y="889"/>
                  </a:lnTo>
                  <a:lnTo>
                    <a:pt x="1455" y="1078"/>
                  </a:lnTo>
                  <a:lnTo>
                    <a:pt x="1229" y="1285"/>
                  </a:lnTo>
                  <a:lnTo>
                    <a:pt x="1059" y="1512"/>
                  </a:lnTo>
                  <a:lnTo>
                    <a:pt x="964" y="1758"/>
                  </a:lnTo>
                  <a:lnTo>
                    <a:pt x="756" y="2400"/>
                  </a:lnTo>
                  <a:lnTo>
                    <a:pt x="492" y="3325"/>
                  </a:lnTo>
                  <a:lnTo>
                    <a:pt x="360" y="3854"/>
                  </a:lnTo>
                  <a:lnTo>
                    <a:pt x="246" y="4421"/>
                  </a:lnTo>
                  <a:lnTo>
                    <a:pt x="133" y="4969"/>
                  </a:lnTo>
                  <a:lnTo>
                    <a:pt x="57" y="5536"/>
                  </a:lnTo>
                  <a:lnTo>
                    <a:pt x="20" y="6046"/>
                  </a:lnTo>
                  <a:lnTo>
                    <a:pt x="1" y="6310"/>
                  </a:lnTo>
                  <a:lnTo>
                    <a:pt x="20" y="6537"/>
                  </a:lnTo>
                  <a:lnTo>
                    <a:pt x="20" y="6763"/>
                  </a:lnTo>
                  <a:lnTo>
                    <a:pt x="57" y="6971"/>
                  </a:lnTo>
                  <a:lnTo>
                    <a:pt x="95" y="7160"/>
                  </a:lnTo>
                  <a:lnTo>
                    <a:pt x="171" y="7330"/>
                  </a:lnTo>
                  <a:lnTo>
                    <a:pt x="246" y="7481"/>
                  </a:lnTo>
                  <a:lnTo>
                    <a:pt x="341" y="7595"/>
                  </a:lnTo>
                  <a:lnTo>
                    <a:pt x="454" y="7708"/>
                  </a:lnTo>
                  <a:lnTo>
                    <a:pt x="586" y="7765"/>
                  </a:lnTo>
                  <a:lnTo>
                    <a:pt x="870" y="7859"/>
                  </a:lnTo>
                  <a:lnTo>
                    <a:pt x="1191" y="7916"/>
                  </a:lnTo>
                  <a:lnTo>
                    <a:pt x="1550" y="7935"/>
                  </a:lnTo>
                  <a:lnTo>
                    <a:pt x="1890" y="7935"/>
                  </a:lnTo>
                  <a:lnTo>
                    <a:pt x="2268" y="7897"/>
                  </a:lnTo>
                  <a:lnTo>
                    <a:pt x="2626" y="7821"/>
                  </a:lnTo>
                  <a:lnTo>
                    <a:pt x="3004" y="7727"/>
                  </a:lnTo>
                  <a:lnTo>
                    <a:pt x="3382" y="7614"/>
                  </a:lnTo>
                  <a:lnTo>
                    <a:pt x="3760" y="7462"/>
                  </a:lnTo>
                  <a:lnTo>
                    <a:pt x="4100" y="7292"/>
                  </a:lnTo>
                  <a:lnTo>
                    <a:pt x="4459" y="7104"/>
                  </a:lnTo>
                  <a:lnTo>
                    <a:pt x="4780" y="6896"/>
                  </a:lnTo>
                  <a:lnTo>
                    <a:pt x="5082" y="6669"/>
                  </a:lnTo>
                  <a:lnTo>
                    <a:pt x="5347" y="6442"/>
                  </a:lnTo>
                  <a:lnTo>
                    <a:pt x="5592" y="6178"/>
                  </a:lnTo>
                  <a:lnTo>
                    <a:pt x="5800" y="5913"/>
                  </a:lnTo>
                  <a:lnTo>
                    <a:pt x="5989" y="5630"/>
                  </a:lnTo>
                  <a:lnTo>
                    <a:pt x="6159" y="5347"/>
                  </a:lnTo>
                  <a:lnTo>
                    <a:pt x="6310" y="5026"/>
                  </a:lnTo>
                  <a:lnTo>
                    <a:pt x="6461" y="4704"/>
                  </a:lnTo>
                  <a:lnTo>
                    <a:pt x="6574" y="4383"/>
                  </a:lnTo>
                  <a:lnTo>
                    <a:pt x="6688" y="4043"/>
                  </a:lnTo>
                  <a:lnTo>
                    <a:pt x="6763" y="3684"/>
                  </a:lnTo>
                  <a:lnTo>
                    <a:pt x="6820" y="3344"/>
                  </a:lnTo>
                  <a:lnTo>
                    <a:pt x="6839" y="3004"/>
                  </a:lnTo>
                  <a:lnTo>
                    <a:pt x="6839" y="2664"/>
                  </a:lnTo>
                  <a:lnTo>
                    <a:pt x="6801" y="2343"/>
                  </a:lnTo>
                  <a:lnTo>
                    <a:pt x="6726" y="2022"/>
                  </a:lnTo>
                  <a:lnTo>
                    <a:pt x="6631" y="1720"/>
                  </a:lnTo>
                  <a:lnTo>
                    <a:pt x="6480" y="1418"/>
                  </a:lnTo>
                  <a:lnTo>
                    <a:pt x="6386" y="1285"/>
                  </a:lnTo>
                  <a:lnTo>
                    <a:pt x="6291" y="1134"/>
                  </a:lnTo>
                  <a:lnTo>
                    <a:pt x="6178" y="1021"/>
                  </a:lnTo>
                  <a:lnTo>
                    <a:pt x="6064" y="889"/>
                  </a:lnTo>
                  <a:lnTo>
                    <a:pt x="5800" y="662"/>
                  </a:lnTo>
                  <a:lnTo>
                    <a:pt x="5554" y="473"/>
                  </a:lnTo>
                  <a:lnTo>
                    <a:pt x="5309" y="322"/>
                  </a:lnTo>
                  <a:lnTo>
                    <a:pt x="5082" y="209"/>
                  </a:lnTo>
                  <a:lnTo>
                    <a:pt x="4855" y="133"/>
                  </a:lnTo>
                  <a:lnTo>
                    <a:pt x="4629" y="57"/>
                  </a:lnTo>
                  <a:lnTo>
                    <a:pt x="4421" y="20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5861475" y="759000"/>
              <a:ext cx="108175" cy="56225"/>
            </a:xfrm>
            <a:custGeom>
              <a:avLst/>
              <a:gdLst/>
              <a:ahLst/>
              <a:cxnLst/>
              <a:rect l="l" t="t" r="r" b="b"/>
              <a:pathLst>
                <a:path w="4327" h="2249" extrusionOk="0">
                  <a:moveTo>
                    <a:pt x="4156" y="1"/>
                  </a:moveTo>
                  <a:lnTo>
                    <a:pt x="4080" y="20"/>
                  </a:lnTo>
                  <a:lnTo>
                    <a:pt x="95" y="1909"/>
                  </a:lnTo>
                  <a:lnTo>
                    <a:pt x="38" y="1947"/>
                  </a:lnTo>
                  <a:lnTo>
                    <a:pt x="19" y="2003"/>
                  </a:lnTo>
                  <a:lnTo>
                    <a:pt x="0" y="2079"/>
                  </a:lnTo>
                  <a:lnTo>
                    <a:pt x="19" y="2136"/>
                  </a:lnTo>
                  <a:lnTo>
                    <a:pt x="38" y="2192"/>
                  </a:lnTo>
                  <a:lnTo>
                    <a:pt x="76" y="2211"/>
                  </a:lnTo>
                  <a:lnTo>
                    <a:pt x="132" y="2230"/>
                  </a:lnTo>
                  <a:lnTo>
                    <a:pt x="170" y="2249"/>
                  </a:lnTo>
                  <a:lnTo>
                    <a:pt x="246" y="2230"/>
                  </a:lnTo>
                  <a:lnTo>
                    <a:pt x="4232" y="322"/>
                  </a:lnTo>
                  <a:lnTo>
                    <a:pt x="4288" y="284"/>
                  </a:lnTo>
                  <a:lnTo>
                    <a:pt x="4326" y="228"/>
                  </a:lnTo>
                  <a:lnTo>
                    <a:pt x="4326" y="171"/>
                  </a:lnTo>
                  <a:lnTo>
                    <a:pt x="4326" y="95"/>
                  </a:lnTo>
                  <a:lnTo>
                    <a:pt x="4269" y="39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5885550" y="730200"/>
              <a:ext cx="63300" cy="101100"/>
            </a:xfrm>
            <a:custGeom>
              <a:avLst/>
              <a:gdLst/>
              <a:ahLst/>
              <a:cxnLst/>
              <a:rect l="l" t="t" r="r" b="b"/>
              <a:pathLst>
                <a:path w="2532" h="4044" extrusionOk="0">
                  <a:moveTo>
                    <a:pt x="152" y="1"/>
                  </a:moveTo>
                  <a:lnTo>
                    <a:pt x="76" y="20"/>
                  </a:lnTo>
                  <a:lnTo>
                    <a:pt x="38" y="76"/>
                  </a:lnTo>
                  <a:lnTo>
                    <a:pt x="1" y="133"/>
                  </a:lnTo>
                  <a:lnTo>
                    <a:pt x="1" y="190"/>
                  </a:lnTo>
                  <a:lnTo>
                    <a:pt x="19" y="265"/>
                  </a:lnTo>
                  <a:lnTo>
                    <a:pt x="2211" y="3968"/>
                  </a:lnTo>
                  <a:lnTo>
                    <a:pt x="2249" y="4005"/>
                  </a:lnTo>
                  <a:lnTo>
                    <a:pt x="2286" y="4024"/>
                  </a:lnTo>
                  <a:lnTo>
                    <a:pt x="2362" y="4043"/>
                  </a:lnTo>
                  <a:lnTo>
                    <a:pt x="2419" y="4043"/>
                  </a:lnTo>
                  <a:lnTo>
                    <a:pt x="2456" y="4024"/>
                  </a:lnTo>
                  <a:lnTo>
                    <a:pt x="2513" y="3987"/>
                  </a:lnTo>
                  <a:lnTo>
                    <a:pt x="2532" y="3930"/>
                  </a:lnTo>
                  <a:lnTo>
                    <a:pt x="2532" y="3854"/>
                  </a:lnTo>
                  <a:lnTo>
                    <a:pt x="2513" y="3798"/>
                  </a:lnTo>
                  <a:lnTo>
                    <a:pt x="322" y="76"/>
                  </a:lnTo>
                  <a:lnTo>
                    <a:pt x="284" y="38"/>
                  </a:lnTo>
                  <a:lnTo>
                    <a:pt x="20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5846350" y="679675"/>
              <a:ext cx="165325" cy="204050"/>
            </a:xfrm>
            <a:custGeom>
              <a:avLst/>
              <a:gdLst/>
              <a:ahLst/>
              <a:cxnLst/>
              <a:rect l="l" t="t" r="r" b="b"/>
              <a:pathLst>
                <a:path w="6613" h="8162" extrusionOk="0">
                  <a:moveTo>
                    <a:pt x="3760" y="0"/>
                  </a:moveTo>
                  <a:lnTo>
                    <a:pt x="3571" y="19"/>
                  </a:lnTo>
                  <a:lnTo>
                    <a:pt x="3382" y="38"/>
                  </a:lnTo>
                  <a:lnTo>
                    <a:pt x="3212" y="57"/>
                  </a:lnTo>
                  <a:lnTo>
                    <a:pt x="2910" y="152"/>
                  </a:lnTo>
                  <a:lnTo>
                    <a:pt x="2645" y="227"/>
                  </a:lnTo>
                  <a:lnTo>
                    <a:pt x="2589" y="246"/>
                  </a:lnTo>
                  <a:lnTo>
                    <a:pt x="2211" y="397"/>
                  </a:lnTo>
                  <a:lnTo>
                    <a:pt x="1946" y="510"/>
                  </a:lnTo>
                  <a:lnTo>
                    <a:pt x="1682" y="662"/>
                  </a:lnTo>
                  <a:lnTo>
                    <a:pt x="1380" y="832"/>
                  </a:lnTo>
                  <a:lnTo>
                    <a:pt x="1096" y="1039"/>
                  </a:lnTo>
                  <a:lnTo>
                    <a:pt x="964" y="1153"/>
                  </a:lnTo>
                  <a:lnTo>
                    <a:pt x="832" y="1285"/>
                  </a:lnTo>
                  <a:lnTo>
                    <a:pt x="719" y="1417"/>
                  </a:lnTo>
                  <a:lnTo>
                    <a:pt x="605" y="1549"/>
                  </a:lnTo>
                  <a:lnTo>
                    <a:pt x="586" y="1587"/>
                  </a:lnTo>
                  <a:lnTo>
                    <a:pt x="586" y="1644"/>
                  </a:lnTo>
                  <a:lnTo>
                    <a:pt x="605" y="1682"/>
                  </a:lnTo>
                  <a:lnTo>
                    <a:pt x="643" y="1719"/>
                  </a:lnTo>
                  <a:lnTo>
                    <a:pt x="681" y="1738"/>
                  </a:lnTo>
                  <a:lnTo>
                    <a:pt x="737" y="1738"/>
                  </a:lnTo>
                  <a:lnTo>
                    <a:pt x="775" y="1719"/>
                  </a:lnTo>
                  <a:lnTo>
                    <a:pt x="813" y="1682"/>
                  </a:lnTo>
                  <a:lnTo>
                    <a:pt x="907" y="1549"/>
                  </a:lnTo>
                  <a:lnTo>
                    <a:pt x="1021" y="1436"/>
                  </a:lnTo>
                  <a:lnTo>
                    <a:pt x="1266" y="1209"/>
                  </a:lnTo>
                  <a:lnTo>
                    <a:pt x="1531" y="1020"/>
                  </a:lnTo>
                  <a:lnTo>
                    <a:pt x="1795" y="850"/>
                  </a:lnTo>
                  <a:lnTo>
                    <a:pt x="2060" y="718"/>
                  </a:lnTo>
                  <a:lnTo>
                    <a:pt x="2305" y="605"/>
                  </a:lnTo>
                  <a:lnTo>
                    <a:pt x="2645" y="473"/>
                  </a:lnTo>
                  <a:lnTo>
                    <a:pt x="2721" y="454"/>
                  </a:lnTo>
                  <a:lnTo>
                    <a:pt x="2985" y="359"/>
                  </a:lnTo>
                  <a:lnTo>
                    <a:pt x="3269" y="284"/>
                  </a:lnTo>
                  <a:lnTo>
                    <a:pt x="3590" y="246"/>
                  </a:lnTo>
                  <a:lnTo>
                    <a:pt x="3760" y="227"/>
                  </a:lnTo>
                  <a:lnTo>
                    <a:pt x="3949" y="246"/>
                  </a:lnTo>
                  <a:lnTo>
                    <a:pt x="4138" y="265"/>
                  </a:lnTo>
                  <a:lnTo>
                    <a:pt x="4327" y="303"/>
                  </a:lnTo>
                  <a:lnTo>
                    <a:pt x="4534" y="359"/>
                  </a:lnTo>
                  <a:lnTo>
                    <a:pt x="4742" y="454"/>
                  </a:lnTo>
                  <a:lnTo>
                    <a:pt x="4950" y="567"/>
                  </a:lnTo>
                  <a:lnTo>
                    <a:pt x="5177" y="699"/>
                  </a:lnTo>
                  <a:lnTo>
                    <a:pt x="5403" y="869"/>
                  </a:lnTo>
                  <a:lnTo>
                    <a:pt x="5630" y="1077"/>
                  </a:lnTo>
                  <a:lnTo>
                    <a:pt x="5857" y="1323"/>
                  </a:lnTo>
                  <a:lnTo>
                    <a:pt x="6027" y="1568"/>
                  </a:lnTo>
                  <a:lnTo>
                    <a:pt x="6159" y="1833"/>
                  </a:lnTo>
                  <a:lnTo>
                    <a:pt x="6272" y="2135"/>
                  </a:lnTo>
                  <a:lnTo>
                    <a:pt x="6329" y="2437"/>
                  </a:lnTo>
                  <a:lnTo>
                    <a:pt x="6367" y="2740"/>
                  </a:lnTo>
                  <a:lnTo>
                    <a:pt x="6386" y="3061"/>
                  </a:lnTo>
                  <a:lnTo>
                    <a:pt x="6367" y="3401"/>
                  </a:lnTo>
                  <a:lnTo>
                    <a:pt x="6310" y="3722"/>
                  </a:lnTo>
                  <a:lnTo>
                    <a:pt x="6253" y="4062"/>
                  </a:lnTo>
                  <a:lnTo>
                    <a:pt x="6159" y="4383"/>
                  </a:lnTo>
                  <a:lnTo>
                    <a:pt x="6027" y="4723"/>
                  </a:lnTo>
                  <a:lnTo>
                    <a:pt x="5894" y="5044"/>
                  </a:lnTo>
                  <a:lnTo>
                    <a:pt x="5743" y="5365"/>
                  </a:lnTo>
                  <a:lnTo>
                    <a:pt x="5554" y="5668"/>
                  </a:lnTo>
                  <a:lnTo>
                    <a:pt x="5366" y="5970"/>
                  </a:lnTo>
                  <a:lnTo>
                    <a:pt x="5158" y="6215"/>
                  </a:lnTo>
                  <a:lnTo>
                    <a:pt x="4912" y="6461"/>
                  </a:lnTo>
                  <a:lnTo>
                    <a:pt x="4648" y="6706"/>
                  </a:lnTo>
                  <a:lnTo>
                    <a:pt x="4345" y="6914"/>
                  </a:lnTo>
                  <a:lnTo>
                    <a:pt x="4024" y="7122"/>
                  </a:lnTo>
                  <a:lnTo>
                    <a:pt x="3665" y="7311"/>
                  </a:lnTo>
                  <a:lnTo>
                    <a:pt x="3306" y="7462"/>
                  </a:lnTo>
                  <a:lnTo>
                    <a:pt x="2948" y="7613"/>
                  </a:lnTo>
                  <a:lnTo>
                    <a:pt x="2570" y="7727"/>
                  </a:lnTo>
                  <a:lnTo>
                    <a:pt x="2192" y="7821"/>
                  </a:lnTo>
                  <a:lnTo>
                    <a:pt x="1814" y="7878"/>
                  </a:lnTo>
                  <a:lnTo>
                    <a:pt x="1455" y="7915"/>
                  </a:lnTo>
                  <a:lnTo>
                    <a:pt x="1096" y="7934"/>
                  </a:lnTo>
                  <a:lnTo>
                    <a:pt x="756" y="7915"/>
                  </a:lnTo>
                  <a:lnTo>
                    <a:pt x="454" y="7859"/>
                  </a:lnTo>
                  <a:lnTo>
                    <a:pt x="152" y="7764"/>
                  </a:lnTo>
                  <a:lnTo>
                    <a:pt x="76" y="7764"/>
                  </a:lnTo>
                  <a:lnTo>
                    <a:pt x="38" y="7802"/>
                  </a:lnTo>
                  <a:lnTo>
                    <a:pt x="20" y="7840"/>
                  </a:lnTo>
                  <a:lnTo>
                    <a:pt x="1" y="7878"/>
                  </a:lnTo>
                  <a:lnTo>
                    <a:pt x="20" y="7915"/>
                  </a:lnTo>
                  <a:lnTo>
                    <a:pt x="38" y="7953"/>
                  </a:lnTo>
                  <a:lnTo>
                    <a:pt x="76" y="7991"/>
                  </a:lnTo>
                  <a:lnTo>
                    <a:pt x="322" y="8067"/>
                  </a:lnTo>
                  <a:lnTo>
                    <a:pt x="586" y="8123"/>
                  </a:lnTo>
                  <a:lnTo>
                    <a:pt x="870" y="8161"/>
                  </a:lnTo>
                  <a:lnTo>
                    <a:pt x="1474" y="8161"/>
                  </a:lnTo>
                  <a:lnTo>
                    <a:pt x="1776" y="8123"/>
                  </a:lnTo>
                  <a:lnTo>
                    <a:pt x="2079" y="8085"/>
                  </a:lnTo>
                  <a:lnTo>
                    <a:pt x="2400" y="8010"/>
                  </a:lnTo>
                  <a:lnTo>
                    <a:pt x="2721" y="7934"/>
                  </a:lnTo>
                  <a:lnTo>
                    <a:pt x="3023" y="7821"/>
                  </a:lnTo>
                  <a:lnTo>
                    <a:pt x="3344" y="7708"/>
                  </a:lnTo>
                  <a:lnTo>
                    <a:pt x="3647" y="7575"/>
                  </a:lnTo>
                  <a:lnTo>
                    <a:pt x="3930" y="7443"/>
                  </a:lnTo>
                  <a:lnTo>
                    <a:pt x="4213" y="7273"/>
                  </a:lnTo>
                  <a:lnTo>
                    <a:pt x="4478" y="7103"/>
                  </a:lnTo>
                  <a:lnTo>
                    <a:pt x="4742" y="6933"/>
                  </a:lnTo>
                  <a:lnTo>
                    <a:pt x="4969" y="6725"/>
                  </a:lnTo>
                  <a:lnTo>
                    <a:pt x="5196" y="6536"/>
                  </a:lnTo>
                  <a:lnTo>
                    <a:pt x="5384" y="6310"/>
                  </a:lnTo>
                  <a:lnTo>
                    <a:pt x="5554" y="6102"/>
                  </a:lnTo>
                  <a:lnTo>
                    <a:pt x="5762" y="5781"/>
                  </a:lnTo>
                  <a:lnTo>
                    <a:pt x="5951" y="5460"/>
                  </a:lnTo>
                  <a:lnTo>
                    <a:pt x="6102" y="5139"/>
                  </a:lnTo>
                  <a:lnTo>
                    <a:pt x="6253" y="4780"/>
                  </a:lnTo>
                  <a:lnTo>
                    <a:pt x="6386" y="4440"/>
                  </a:lnTo>
                  <a:lnTo>
                    <a:pt x="6480" y="4081"/>
                  </a:lnTo>
                  <a:lnTo>
                    <a:pt x="6556" y="3722"/>
                  </a:lnTo>
                  <a:lnTo>
                    <a:pt x="6593" y="3382"/>
                  </a:lnTo>
                  <a:lnTo>
                    <a:pt x="6612" y="3023"/>
                  </a:lnTo>
                  <a:lnTo>
                    <a:pt x="6593" y="2683"/>
                  </a:lnTo>
                  <a:lnTo>
                    <a:pt x="6556" y="2362"/>
                  </a:lnTo>
                  <a:lnTo>
                    <a:pt x="6480" y="2041"/>
                  </a:lnTo>
                  <a:lnTo>
                    <a:pt x="6367" y="1719"/>
                  </a:lnTo>
                  <a:lnTo>
                    <a:pt x="6216" y="1436"/>
                  </a:lnTo>
                  <a:lnTo>
                    <a:pt x="6027" y="1172"/>
                  </a:lnTo>
                  <a:lnTo>
                    <a:pt x="5913" y="1039"/>
                  </a:lnTo>
                  <a:lnTo>
                    <a:pt x="5800" y="926"/>
                  </a:lnTo>
                  <a:lnTo>
                    <a:pt x="5536" y="699"/>
                  </a:lnTo>
                  <a:lnTo>
                    <a:pt x="5290" y="510"/>
                  </a:lnTo>
                  <a:lnTo>
                    <a:pt x="5063" y="359"/>
                  </a:lnTo>
                  <a:lnTo>
                    <a:pt x="4818" y="227"/>
                  </a:lnTo>
                  <a:lnTo>
                    <a:pt x="4591" y="133"/>
                  </a:lnTo>
                  <a:lnTo>
                    <a:pt x="4364" y="76"/>
                  </a:lnTo>
                  <a:lnTo>
                    <a:pt x="4157" y="19"/>
                  </a:lnTo>
                  <a:lnTo>
                    <a:pt x="39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5738200" y="354300"/>
              <a:ext cx="76550" cy="67550"/>
            </a:xfrm>
            <a:custGeom>
              <a:avLst/>
              <a:gdLst/>
              <a:ahLst/>
              <a:cxnLst/>
              <a:rect l="l" t="t" r="r" b="b"/>
              <a:pathLst>
                <a:path w="3062" h="2702" extrusionOk="0">
                  <a:moveTo>
                    <a:pt x="2891" y="0"/>
                  </a:moveTo>
                  <a:lnTo>
                    <a:pt x="2815" y="19"/>
                  </a:lnTo>
                  <a:lnTo>
                    <a:pt x="2570" y="132"/>
                  </a:lnTo>
                  <a:lnTo>
                    <a:pt x="2324" y="283"/>
                  </a:lnTo>
                  <a:lnTo>
                    <a:pt x="2079" y="453"/>
                  </a:lnTo>
                  <a:lnTo>
                    <a:pt x="1852" y="623"/>
                  </a:lnTo>
                  <a:lnTo>
                    <a:pt x="1380" y="1020"/>
                  </a:lnTo>
                  <a:lnTo>
                    <a:pt x="964" y="1417"/>
                  </a:lnTo>
                  <a:lnTo>
                    <a:pt x="605" y="1795"/>
                  </a:lnTo>
                  <a:lnTo>
                    <a:pt x="303" y="2097"/>
                  </a:lnTo>
                  <a:lnTo>
                    <a:pt x="39" y="2418"/>
                  </a:lnTo>
                  <a:lnTo>
                    <a:pt x="1" y="2494"/>
                  </a:lnTo>
                  <a:lnTo>
                    <a:pt x="1" y="2550"/>
                  </a:lnTo>
                  <a:lnTo>
                    <a:pt x="20" y="2626"/>
                  </a:lnTo>
                  <a:lnTo>
                    <a:pt x="58" y="2664"/>
                  </a:lnTo>
                  <a:lnTo>
                    <a:pt x="114" y="2701"/>
                  </a:lnTo>
                  <a:lnTo>
                    <a:pt x="246" y="2701"/>
                  </a:lnTo>
                  <a:lnTo>
                    <a:pt x="303" y="2645"/>
                  </a:lnTo>
                  <a:lnTo>
                    <a:pt x="549" y="2361"/>
                  </a:lnTo>
                  <a:lnTo>
                    <a:pt x="832" y="2059"/>
                  </a:lnTo>
                  <a:lnTo>
                    <a:pt x="1172" y="1700"/>
                  </a:lnTo>
                  <a:lnTo>
                    <a:pt x="1588" y="1303"/>
                  </a:lnTo>
                  <a:lnTo>
                    <a:pt x="2041" y="926"/>
                  </a:lnTo>
                  <a:lnTo>
                    <a:pt x="2268" y="756"/>
                  </a:lnTo>
                  <a:lnTo>
                    <a:pt x="2494" y="586"/>
                  </a:lnTo>
                  <a:lnTo>
                    <a:pt x="2740" y="453"/>
                  </a:lnTo>
                  <a:lnTo>
                    <a:pt x="2967" y="340"/>
                  </a:lnTo>
                  <a:lnTo>
                    <a:pt x="3023" y="283"/>
                  </a:lnTo>
                  <a:lnTo>
                    <a:pt x="3061" y="227"/>
                  </a:lnTo>
                  <a:lnTo>
                    <a:pt x="3061" y="170"/>
                  </a:lnTo>
                  <a:lnTo>
                    <a:pt x="3042" y="94"/>
                  </a:lnTo>
                  <a:lnTo>
                    <a:pt x="3004" y="38"/>
                  </a:lnTo>
                  <a:lnTo>
                    <a:pt x="2948" y="19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5304200" y="595150"/>
              <a:ext cx="27425" cy="67550"/>
            </a:xfrm>
            <a:custGeom>
              <a:avLst/>
              <a:gdLst/>
              <a:ahLst/>
              <a:cxnLst/>
              <a:rect l="l" t="t" r="r" b="b"/>
              <a:pathLst>
                <a:path w="1097" h="2702" extrusionOk="0">
                  <a:moveTo>
                    <a:pt x="926" y="0"/>
                  </a:moveTo>
                  <a:lnTo>
                    <a:pt x="851" y="19"/>
                  </a:lnTo>
                  <a:lnTo>
                    <a:pt x="794" y="38"/>
                  </a:lnTo>
                  <a:lnTo>
                    <a:pt x="756" y="95"/>
                  </a:lnTo>
                  <a:lnTo>
                    <a:pt x="662" y="208"/>
                  </a:lnTo>
                  <a:lnTo>
                    <a:pt x="530" y="397"/>
                  </a:lnTo>
                  <a:lnTo>
                    <a:pt x="379" y="661"/>
                  </a:lnTo>
                  <a:lnTo>
                    <a:pt x="246" y="1001"/>
                  </a:lnTo>
                  <a:lnTo>
                    <a:pt x="171" y="1209"/>
                  </a:lnTo>
                  <a:lnTo>
                    <a:pt x="114" y="1436"/>
                  </a:lnTo>
                  <a:lnTo>
                    <a:pt x="76" y="1681"/>
                  </a:lnTo>
                  <a:lnTo>
                    <a:pt x="38" y="1946"/>
                  </a:lnTo>
                  <a:lnTo>
                    <a:pt x="1" y="2229"/>
                  </a:lnTo>
                  <a:lnTo>
                    <a:pt x="1" y="2531"/>
                  </a:lnTo>
                  <a:lnTo>
                    <a:pt x="20" y="2607"/>
                  </a:lnTo>
                  <a:lnTo>
                    <a:pt x="38" y="2664"/>
                  </a:lnTo>
                  <a:lnTo>
                    <a:pt x="95" y="2701"/>
                  </a:lnTo>
                  <a:lnTo>
                    <a:pt x="246" y="2701"/>
                  </a:lnTo>
                  <a:lnTo>
                    <a:pt x="303" y="2664"/>
                  </a:lnTo>
                  <a:lnTo>
                    <a:pt x="322" y="2607"/>
                  </a:lnTo>
                  <a:lnTo>
                    <a:pt x="341" y="2531"/>
                  </a:lnTo>
                  <a:lnTo>
                    <a:pt x="360" y="2248"/>
                  </a:lnTo>
                  <a:lnTo>
                    <a:pt x="379" y="2002"/>
                  </a:lnTo>
                  <a:lnTo>
                    <a:pt x="416" y="1757"/>
                  </a:lnTo>
                  <a:lnTo>
                    <a:pt x="454" y="1530"/>
                  </a:lnTo>
                  <a:lnTo>
                    <a:pt x="511" y="1322"/>
                  </a:lnTo>
                  <a:lnTo>
                    <a:pt x="567" y="1152"/>
                  </a:lnTo>
                  <a:lnTo>
                    <a:pt x="681" y="831"/>
                  </a:lnTo>
                  <a:lnTo>
                    <a:pt x="813" y="605"/>
                  </a:lnTo>
                  <a:lnTo>
                    <a:pt x="926" y="435"/>
                  </a:lnTo>
                  <a:lnTo>
                    <a:pt x="1040" y="302"/>
                  </a:lnTo>
                  <a:lnTo>
                    <a:pt x="1077" y="246"/>
                  </a:lnTo>
                  <a:lnTo>
                    <a:pt x="1096" y="170"/>
                  </a:lnTo>
                  <a:lnTo>
                    <a:pt x="1077" y="113"/>
                  </a:lnTo>
                  <a:lnTo>
                    <a:pt x="1040" y="57"/>
                  </a:lnTo>
                  <a:lnTo>
                    <a:pt x="983" y="19"/>
                  </a:lnTo>
                  <a:lnTo>
                    <a:pt x="9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extrusionOk="0">
                  <a:moveTo>
                    <a:pt x="95" y="1"/>
                  </a:moveTo>
                  <a:lnTo>
                    <a:pt x="19" y="303"/>
                  </a:lnTo>
                  <a:lnTo>
                    <a:pt x="0" y="62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544D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fill="none" extrusionOk="0">
                  <a:moveTo>
                    <a:pt x="95" y="1"/>
                  </a:moveTo>
                  <a:lnTo>
                    <a:pt x="95" y="1"/>
                  </a:lnTo>
                  <a:lnTo>
                    <a:pt x="19" y="303"/>
                  </a:lnTo>
                  <a:lnTo>
                    <a:pt x="0" y="624"/>
                  </a:lnTo>
                  <a:lnTo>
                    <a:pt x="0" y="624"/>
                  </a:lnTo>
                  <a:lnTo>
                    <a:pt x="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extrusionOk="0">
                  <a:moveTo>
                    <a:pt x="2211" y="1"/>
                  </a:move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fill="none" extrusionOk="0">
                  <a:moveTo>
                    <a:pt x="2381" y="1"/>
                  </a:moveTo>
                  <a:lnTo>
                    <a:pt x="2381" y="1"/>
                  </a:lnTo>
                  <a:lnTo>
                    <a:pt x="2211" y="1"/>
                  </a:ln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lnTo>
                    <a:pt x="23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0"/>
            <p:cNvSpPr/>
            <p:nvPr/>
          </p:nvSpPr>
          <p:spPr>
            <a:xfrm>
              <a:off x="5460050" y="834575"/>
              <a:ext cx="155400" cy="104875"/>
            </a:xfrm>
            <a:custGeom>
              <a:avLst/>
              <a:gdLst/>
              <a:ahLst/>
              <a:cxnLst/>
              <a:rect l="l" t="t" r="r" b="b"/>
              <a:pathLst>
                <a:path w="6216" h="4195" extrusionOk="0">
                  <a:moveTo>
                    <a:pt x="6159" y="0"/>
                  </a:moveTo>
                  <a:lnTo>
                    <a:pt x="0" y="851"/>
                  </a:lnTo>
                  <a:lnTo>
                    <a:pt x="38" y="1002"/>
                  </a:lnTo>
                  <a:lnTo>
                    <a:pt x="152" y="1436"/>
                  </a:lnTo>
                  <a:lnTo>
                    <a:pt x="246" y="1719"/>
                  </a:lnTo>
                  <a:lnTo>
                    <a:pt x="359" y="2022"/>
                  </a:lnTo>
                  <a:lnTo>
                    <a:pt x="511" y="2362"/>
                  </a:lnTo>
                  <a:lnTo>
                    <a:pt x="699" y="2702"/>
                  </a:lnTo>
                  <a:lnTo>
                    <a:pt x="926" y="3023"/>
                  </a:lnTo>
                  <a:lnTo>
                    <a:pt x="1039" y="3174"/>
                  </a:lnTo>
                  <a:lnTo>
                    <a:pt x="1191" y="3344"/>
                  </a:lnTo>
                  <a:lnTo>
                    <a:pt x="1323" y="3476"/>
                  </a:lnTo>
                  <a:lnTo>
                    <a:pt x="1474" y="3608"/>
                  </a:lnTo>
                  <a:lnTo>
                    <a:pt x="1644" y="3741"/>
                  </a:lnTo>
                  <a:lnTo>
                    <a:pt x="1833" y="3854"/>
                  </a:lnTo>
                  <a:lnTo>
                    <a:pt x="2022" y="3949"/>
                  </a:lnTo>
                  <a:lnTo>
                    <a:pt x="2211" y="4043"/>
                  </a:lnTo>
                  <a:lnTo>
                    <a:pt x="2437" y="4100"/>
                  </a:lnTo>
                  <a:lnTo>
                    <a:pt x="2664" y="4156"/>
                  </a:lnTo>
                  <a:lnTo>
                    <a:pt x="2891" y="4194"/>
                  </a:lnTo>
                  <a:lnTo>
                    <a:pt x="3420" y="4194"/>
                  </a:lnTo>
                  <a:lnTo>
                    <a:pt x="3703" y="4156"/>
                  </a:lnTo>
                  <a:lnTo>
                    <a:pt x="3967" y="4100"/>
                  </a:lnTo>
                  <a:lnTo>
                    <a:pt x="4232" y="4024"/>
                  </a:lnTo>
                  <a:lnTo>
                    <a:pt x="4459" y="3930"/>
                  </a:lnTo>
                  <a:lnTo>
                    <a:pt x="4685" y="3816"/>
                  </a:lnTo>
                  <a:lnTo>
                    <a:pt x="4874" y="3703"/>
                  </a:lnTo>
                  <a:lnTo>
                    <a:pt x="5063" y="3571"/>
                  </a:lnTo>
                  <a:lnTo>
                    <a:pt x="5214" y="3438"/>
                  </a:lnTo>
                  <a:lnTo>
                    <a:pt x="5365" y="3287"/>
                  </a:lnTo>
                  <a:lnTo>
                    <a:pt x="5498" y="3117"/>
                  </a:lnTo>
                  <a:lnTo>
                    <a:pt x="5630" y="2947"/>
                  </a:lnTo>
                  <a:lnTo>
                    <a:pt x="5724" y="2777"/>
                  </a:lnTo>
                  <a:lnTo>
                    <a:pt x="5819" y="2607"/>
                  </a:lnTo>
                  <a:lnTo>
                    <a:pt x="5894" y="2437"/>
                  </a:lnTo>
                  <a:lnTo>
                    <a:pt x="5970" y="2248"/>
                  </a:lnTo>
                  <a:lnTo>
                    <a:pt x="6083" y="1889"/>
                  </a:lnTo>
                  <a:lnTo>
                    <a:pt x="6140" y="1531"/>
                  </a:lnTo>
                  <a:lnTo>
                    <a:pt x="6196" y="1172"/>
                  </a:lnTo>
                  <a:lnTo>
                    <a:pt x="6215" y="869"/>
                  </a:lnTo>
                  <a:lnTo>
                    <a:pt x="6215" y="586"/>
                  </a:lnTo>
                  <a:lnTo>
                    <a:pt x="6178" y="170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30"/>
            <p:cNvSpPr/>
            <p:nvPr/>
          </p:nvSpPr>
          <p:spPr>
            <a:xfrm>
              <a:off x="5591800" y="663625"/>
              <a:ext cx="68050" cy="68025"/>
            </a:xfrm>
            <a:custGeom>
              <a:avLst/>
              <a:gdLst/>
              <a:ahLst/>
              <a:cxnLst/>
              <a:rect l="l" t="t" r="r" b="b"/>
              <a:pathLst>
                <a:path w="2722" h="2721" extrusionOk="0">
                  <a:moveTo>
                    <a:pt x="1380" y="0"/>
                  </a:moveTo>
                  <a:lnTo>
                    <a:pt x="1248" y="19"/>
                  </a:lnTo>
                  <a:lnTo>
                    <a:pt x="1115" y="38"/>
                  </a:lnTo>
                  <a:lnTo>
                    <a:pt x="983" y="57"/>
                  </a:lnTo>
                  <a:lnTo>
                    <a:pt x="851" y="113"/>
                  </a:lnTo>
                  <a:lnTo>
                    <a:pt x="738" y="151"/>
                  </a:lnTo>
                  <a:lnTo>
                    <a:pt x="624" y="227"/>
                  </a:lnTo>
                  <a:lnTo>
                    <a:pt x="511" y="302"/>
                  </a:lnTo>
                  <a:lnTo>
                    <a:pt x="416" y="397"/>
                  </a:lnTo>
                  <a:lnTo>
                    <a:pt x="341" y="491"/>
                  </a:lnTo>
                  <a:lnTo>
                    <a:pt x="246" y="586"/>
                  </a:lnTo>
                  <a:lnTo>
                    <a:pt x="190" y="699"/>
                  </a:lnTo>
                  <a:lnTo>
                    <a:pt x="114" y="812"/>
                  </a:lnTo>
                  <a:lnTo>
                    <a:pt x="76" y="945"/>
                  </a:lnTo>
                  <a:lnTo>
                    <a:pt x="39" y="1058"/>
                  </a:lnTo>
                  <a:lnTo>
                    <a:pt x="20" y="1209"/>
                  </a:lnTo>
                  <a:lnTo>
                    <a:pt x="1" y="1341"/>
                  </a:lnTo>
                  <a:lnTo>
                    <a:pt x="20" y="1474"/>
                  </a:lnTo>
                  <a:lnTo>
                    <a:pt x="39" y="1606"/>
                  </a:lnTo>
                  <a:lnTo>
                    <a:pt x="58" y="1738"/>
                  </a:lnTo>
                  <a:lnTo>
                    <a:pt x="114" y="1870"/>
                  </a:lnTo>
                  <a:lnTo>
                    <a:pt x="152" y="1984"/>
                  </a:lnTo>
                  <a:lnTo>
                    <a:pt x="228" y="2097"/>
                  </a:lnTo>
                  <a:lnTo>
                    <a:pt x="303" y="2210"/>
                  </a:lnTo>
                  <a:lnTo>
                    <a:pt x="398" y="2305"/>
                  </a:lnTo>
                  <a:lnTo>
                    <a:pt x="492" y="2399"/>
                  </a:lnTo>
                  <a:lnTo>
                    <a:pt x="586" y="2475"/>
                  </a:lnTo>
                  <a:lnTo>
                    <a:pt x="700" y="2550"/>
                  </a:lnTo>
                  <a:lnTo>
                    <a:pt x="813" y="2607"/>
                  </a:lnTo>
                  <a:lnTo>
                    <a:pt x="945" y="2645"/>
                  </a:lnTo>
                  <a:lnTo>
                    <a:pt x="1059" y="2683"/>
                  </a:lnTo>
                  <a:lnTo>
                    <a:pt x="1210" y="2701"/>
                  </a:lnTo>
                  <a:lnTo>
                    <a:pt x="1342" y="2720"/>
                  </a:lnTo>
                  <a:lnTo>
                    <a:pt x="1474" y="2701"/>
                  </a:lnTo>
                  <a:lnTo>
                    <a:pt x="1607" y="2701"/>
                  </a:lnTo>
                  <a:lnTo>
                    <a:pt x="1739" y="2664"/>
                  </a:lnTo>
                  <a:lnTo>
                    <a:pt x="1871" y="2626"/>
                  </a:lnTo>
                  <a:lnTo>
                    <a:pt x="1984" y="2569"/>
                  </a:lnTo>
                  <a:lnTo>
                    <a:pt x="2098" y="2494"/>
                  </a:lnTo>
                  <a:lnTo>
                    <a:pt x="2211" y="2418"/>
                  </a:lnTo>
                  <a:lnTo>
                    <a:pt x="2305" y="2343"/>
                  </a:lnTo>
                  <a:lnTo>
                    <a:pt x="2400" y="2248"/>
                  </a:lnTo>
                  <a:lnTo>
                    <a:pt x="2475" y="2135"/>
                  </a:lnTo>
                  <a:lnTo>
                    <a:pt x="2551" y="2021"/>
                  </a:lnTo>
                  <a:lnTo>
                    <a:pt x="2608" y="1908"/>
                  </a:lnTo>
                  <a:lnTo>
                    <a:pt x="2646" y="1776"/>
                  </a:lnTo>
                  <a:lnTo>
                    <a:pt x="2683" y="1662"/>
                  </a:lnTo>
                  <a:lnTo>
                    <a:pt x="2702" y="1530"/>
                  </a:lnTo>
                  <a:lnTo>
                    <a:pt x="2721" y="1379"/>
                  </a:lnTo>
                  <a:lnTo>
                    <a:pt x="2702" y="1247"/>
                  </a:lnTo>
                  <a:lnTo>
                    <a:pt x="2702" y="1115"/>
                  </a:lnTo>
                  <a:lnTo>
                    <a:pt x="2664" y="982"/>
                  </a:lnTo>
                  <a:lnTo>
                    <a:pt x="2627" y="850"/>
                  </a:lnTo>
                  <a:lnTo>
                    <a:pt x="2570" y="737"/>
                  </a:lnTo>
                  <a:lnTo>
                    <a:pt x="2494" y="624"/>
                  </a:lnTo>
                  <a:lnTo>
                    <a:pt x="2419" y="510"/>
                  </a:lnTo>
                  <a:lnTo>
                    <a:pt x="2343" y="416"/>
                  </a:lnTo>
                  <a:lnTo>
                    <a:pt x="2249" y="340"/>
                  </a:lnTo>
                  <a:lnTo>
                    <a:pt x="2135" y="246"/>
                  </a:lnTo>
                  <a:lnTo>
                    <a:pt x="2022" y="189"/>
                  </a:lnTo>
                  <a:lnTo>
                    <a:pt x="1909" y="113"/>
                  </a:lnTo>
                  <a:lnTo>
                    <a:pt x="1777" y="76"/>
                  </a:lnTo>
                  <a:lnTo>
                    <a:pt x="1663" y="38"/>
                  </a:lnTo>
                  <a:lnTo>
                    <a:pt x="1531" y="19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30"/>
            <p:cNvSpPr/>
            <p:nvPr/>
          </p:nvSpPr>
          <p:spPr>
            <a:xfrm>
              <a:off x="5375525" y="660300"/>
              <a:ext cx="67550" cy="67575"/>
            </a:xfrm>
            <a:custGeom>
              <a:avLst/>
              <a:gdLst/>
              <a:ahLst/>
              <a:cxnLst/>
              <a:rect l="l" t="t" r="r" b="b"/>
              <a:pathLst>
                <a:path w="2702" h="2703" extrusionOk="0">
                  <a:moveTo>
                    <a:pt x="1228" y="1"/>
                  </a:moveTo>
                  <a:lnTo>
                    <a:pt x="1096" y="20"/>
                  </a:lnTo>
                  <a:lnTo>
                    <a:pt x="964" y="39"/>
                  </a:lnTo>
                  <a:lnTo>
                    <a:pt x="831" y="95"/>
                  </a:lnTo>
                  <a:lnTo>
                    <a:pt x="718" y="152"/>
                  </a:lnTo>
                  <a:lnTo>
                    <a:pt x="605" y="209"/>
                  </a:lnTo>
                  <a:lnTo>
                    <a:pt x="510" y="284"/>
                  </a:lnTo>
                  <a:lnTo>
                    <a:pt x="397" y="379"/>
                  </a:lnTo>
                  <a:lnTo>
                    <a:pt x="321" y="473"/>
                  </a:lnTo>
                  <a:lnTo>
                    <a:pt x="246" y="568"/>
                  </a:lnTo>
                  <a:lnTo>
                    <a:pt x="170" y="681"/>
                  </a:lnTo>
                  <a:lnTo>
                    <a:pt x="113" y="794"/>
                  </a:lnTo>
                  <a:lnTo>
                    <a:pt x="57" y="927"/>
                  </a:lnTo>
                  <a:lnTo>
                    <a:pt x="19" y="1059"/>
                  </a:lnTo>
                  <a:lnTo>
                    <a:pt x="0" y="1191"/>
                  </a:lnTo>
                  <a:lnTo>
                    <a:pt x="0" y="1323"/>
                  </a:lnTo>
                  <a:lnTo>
                    <a:pt x="0" y="1455"/>
                  </a:lnTo>
                  <a:lnTo>
                    <a:pt x="19" y="1607"/>
                  </a:lnTo>
                  <a:lnTo>
                    <a:pt x="38" y="1720"/>
                  </a:lnTo>
                  <a:lnTo>
                    <a:pt x="95" y="1852"/>
                  </a:lnTo>
                  <a:lnTo>
                    <a:pt x="151" y="1966"/>
                  </a:lnTo>
                  <a:lnTo>
                    <a:pt x="208" y="2079"/>
                  </a:lnTo>
                  <a:lnTo>
                    <a:pt x="283" y="2192"/>
                  </a:lnTo>
                  <a:lnTo>
                    <a:pt x="378" y="2287"/>
                  </a:lnTo>
                  <a:lnTo>
                    <a:pt x="472" y="2381"/>
                  </a:lnTo>
                  <a:lnTo>
                    <a:pt x="567" y="2457"/>
                  </a:lnTo>
                  <a:lnTo>
                    <a:pt x="680" y="2532"/>
                  </a:lnTo>
                  <a:lnTo>
                    <a:pt x="794" y="2589"/>
                  </a:lnTo>
                  <a:lnTo>
                    <a:pt x="926" y="2627"/>
                  </a:lnTo>
                  <a:lnTo>
                    <a:pt x="1058" y="2664"/>
                  </a:lnTo>
                  <a:lnTo>
                    <a:pt x="1190" y="2683"/>
                  </a:lnTo>
                  <a:lnTo>
                    <a:pt x="1322" y="2702"/>
                  </a:lnTo>
                  <a:lnTo>
                    <a:pt x="1455" y="2702"/>
                  </a:lnTo>
                  <a:lnTo>
                    <a:pt x="1606" y="2683"/>
                  </a:lnTo>
                  <a:lnTo>
                    <a:pt x="1719" y="2646"/>
                  </a:lnTo>
                  <a:lnTo>
                    <a:pt x="1851" y="2608"/>
                  </a:lnTo>
                  <a:lnTo>
                    <a:pt x="1965" y="2551"/>
                  </a:lnTo>
                  <a:lnTo>
                    <a:pt x="2078" y="2476"/>
                  </a:lnTo>
                  <a:lnTo>
                    <a:pt x="2191" y="2400"/>
                  </a:lnTo>
                  <a:lnTo>
                    <a:pt x="2286" y="2324"/>
                  </a:lnTo>
                  <a:lnTo>
                    <a:pt x="2380" y="2230"/>
                  </a:lnTo>
                  <a:lnTo>
                    <a:pt x="2456" y="2117"/>
                  </a:lnTo>
                  <a:lnTo>
                    <a:pt x="2531" y="2003"/>
                  </a:lnTo>
                  <a:lnTo>
                    <a:pt x="2588" y="1890"/>
                  </a:lnTo>
                  <a:lnTo>
                    <a:pt x="2626" y="1777"/>
                  </a:lnTo>
                  <a:lnTo>
                    <a:pt x="2664" y="1644"/>
                  </a:lnTo>
                  <a:lnTo>
                    <a:pt x="2683" y="1512"/>
                  </a:lnTo>
                  <a:lnTo>
                    <a:pt x="2701" y="1361"/>
                  </a:lnTo>
                  <a:lnTo>
                    <a:pt x="2701" y="1229"/>
                  </a:lnTo>
                  <a:lnTo>
                    <a:pt x="2683" y="1097"/>
                  </a:lnTo>
                  <a:lnTo>
                    <a:pt x="2645" y="964"/>
                  </a:lnTo>
                  <a:lnTo>
                    <a:pt x="2607" y="832"/>
                  </a:lnTo>
                  <a:lnTo>
                    <a:pt x="2550" y="719"/>
                  </a:lnTo>
                  <a:lnTo>
                    <a:pt x="2475" y="605"/>
                  </a:lnTo>
                  <a:lnTo>
                    <a:pt x="2399" y="511"/>
                  </a:lnTo>
                  <a:lnTo>
                    <a:pt x="2324" y="398"/>
                  </a:lnTo>
                  <a:lnTo>
                    <a:pt x="2229" y="322"/>
                  </a:lnTo>
                  <a:lnTo>
                    <a:pt x="2116" y="246"/>
                  </a:lnTo>
                  <a:lnTo>
                    <a:pt x="2003" y="171"/>
                  </a:lnTo>
                  <a:lnTo>
                    <a:pt x="1889" y="114"/>
                  </a:lnTo>
                  <a:lnTo>
                    <a:pt x="1776" y="58"/>
                  </a:lnTo>
                  <a:lnTo>
                    <a:pt x="1644" y="20"/>
                  </a:lnTo>
                  <a:lnTo>
                    <a:pt x="15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0"/>
            <p:cNvSpPr/>
            <p:nvPr/>
          </p:nvSpPr>
          <p:spPr>
            <a:xfrm>
              <a:off x="5588025" y="577200"/>
              <a:ext cx="111000" cy="43000"/>
            </a:xfrm>
            <a:custGeom>
              <a:avLst/>
              <a:gdLst/>
              <a:ahLst/>
              <a:cxnLst/>
              <a:rect l="l" t="t" r="r" b="b"/>
              <a:pathLst>
                <a:path w="4440" h="1720" extrusionOk="0">
                  <a:moveTo>
                    <a:pt x="1304" y="0"/>
                  </a:moveTo>
                  <a:lnTo>
                    <a:pt x="1096" y="19"/>
                  </a:lnTo>
                  <a:lnTo>
                    <a:pt x="851" y="38"/>
                  </a:lnTo>
                  <a:lnTo>
                    <a:pt x="624" y="76"/>
                  </a:lnTo>
                  <a:lnTo>
                    <a:pt x="379" y="132"/>
                  </a:lnTo>
                  <a:lnTo>
                    <a:pt x="114" y="208"/>
                  </a:lnTo>
                  <a:lnTo>
                    <a:pt x="57" y="227"/>
                  </a:lnTo>
                  <a:lnTo>
                    <a:pt x="20" y="284"/>
                  </a:lnTo>
                  <a:lnTo>
                    <a:pt x="1" y="359"/>
                  </a:lnTo>
                  <a:lnTo>
                    <a:pt x="1" y="416"/>
                  </a:lnTo>
                  <a:lnTo>
                    <a:pt x="39" y="472"/>
                  </a:lnTo>
                  <a:lnTo>
                    <a:pt x="95" y="529"/>
                  </a:lnTo>
                  <a:lnTo>
                    <a:pt x="152" y="548"/>
                  </a:lnTo>
                  <a:lnTo>
                    <a:pt x="227" y="529"/>
                  </a:lnTo>
                  <a:lnTo>
                    <a:pt x="454" y="472"/>
                  </a:lnTo>
                  <a:lnTo>
                    <a:pt x="681" y="416"/>
                  </a:lnTo>
                  <a:lnTo>
                    <a:pt x="889" y="378"/>
                  </a:lnTo>
                  <a:lnTo>
                    <a:pt x="1096" y="359"/>
                  </a:lnTo>
                  <a:lnTo>
                    <a:pt x="1493" y="340"/>
                  </a:lnTo>
                  <a:lnTo>
                    <a:pt x="1871" y="378"/>
                  </a:lnTo>
                  <a:lnTo>
                    <a:pt x="2211" y="435"/>
                  </a:lnTo>
                  <a:lnTo>
                    <a:pt x="2532" y="529"/>
                  </a:lnTo>
                  <a:lnTo>
                    <a:pt x="2815" y="642"/>
                  </a:lnTo>
                  <a:lnTo>
                    <a:pt x="3080" y="775"/>
                  </a:lnTo>
                  <a:lnTo>
                    <a:pt x="3325" y="907"/>
                  </a:lnTo>
                  <a:lnTo>
                    <a:pt x="3514" y="1058"/>
                  </a:lnTo>
                  <a:lnTo>
                    <a:pt x="3703" y="1190"/>
                  </a:lnTo>
                  <a:lnTo>
                    <a:pt x="3835" y="1323"/>
                  </a:lnTo>
                  <a:lnTo>
                    <a:pt x="4043" y="1530"/>
                  </a:lnTo>
                  <a:lnTo>
                    <a:pt x="4119" y="1644"/>
                  </a:lnTo>
                  <a:lnTo>
                    <a:pt x="4194" y="1700"/>
                  </a:lnTo>
                  <a:lnTo>
                    <a:pt x="4270" y="1719"/>
                  </a:lnTo>
                  <a:lnTo>
                    <a:pt x="4327" y="1700"/>
                  </a:lnTo>
                  <a:lnTo>
                    <a:pt x="4364" y="1681"/>
                  </a:lnTo>
                  <a:lnTo>
                    <a:pt x="4421" y="1625"/>
                  </a:lnTo>
                  <a:lnTo>
                    <a:pt x="4440" y="1568"/>
                  </a:lnTo>
                  <a:lnTo>
                    <a:pt x="4440" y="1493"/>
                  </a:lnTo>
                  <a:lnTo>
                    <a:pt x="4402" y="1436"/>
                  </a:lnTo>
                  <a:lnTo>
                    <a:pt x="4327" y="1341"/>
                  </a:lnTo>
                  <a:lnTo>
                    <a:pt x="4119" y="1115"/>
                  </a:lnTo>
                  <a:lnTo>
                    <a:pt x="3949" y="964"/>
                  </a:lnTo>
                  <a:lnTo>
                    <a:pt x="3760" y="813"/>
                  </a:lnTo>
                  <a:lnTo>
                    <a:pt x="3533" y="661"/>
                  </a:lnTo>
                  <a:lnTo>
                    <a:pt x="3288" y="491"/>
                  </a:lnTo>
                  <a:lnTo>
                    <a:pt x="2985" y="359"/>
                  </a:lnTo>
                  <a:lnTo>
                    <a:pt x="2664" y="227"/>
                  </a:lnTo>
                  <a:lnTo>
                    <a:pt x="2324" y="114"/>
                  </a:lnTo>
                  <a:lnTo>
                    <a:pt x="1946" y="38"/>
                  </a:lnTo>
                  <a:lnTo>
                    <a:pt x="1739" y="19"/>
                  </a:lnTo>
                  <a:lnTo>
                    <a:pt x="15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0"/>
            <p:cNvSpPr/>
            <p:nvPr/>
          </p:nvSpPr>
          <p:spPr>
            <a:xfrm>
              <a:off x="5355675" y="579075"/>
              <a:ext cx="102500" cy="43950"/>
            </a:xfrm>
            <a:custGeom>
              <a:avLst/>
              <a:gdLst/>
              <a:ahLst/>
              <a:cxnLst/>
              <a:rect l="l" t="t" r="r" b="b"/>
              <a:pathLst>
                <a:path w="4100" h="1758" extrusionOk="0">
                  <a:moveTo>
                    <a:pt x="2400" y="1"/>
                  </a:moveTo>
                  <a:lnTo>
                    <a:pt x="2211" y="39"/>
                  </a:lnTo>
                  <a:lnTo>
                    <a:pt x="2041" y="57"/>
                  </a:lnTo>
                  <a:lnTo>
                    <a:pt x="1720" y="171"/>
                  </a:lnTo>
                  <a:lnTo>
                    <a:pt x="1418" y="303"/>
                  </a:lnTo>
                  <a:lnTo>
                    <a:pt x="1134" y="454"/>
                  </a:lnTo>
                  <a:lnTo>
                    <a:pt x="889" y="624"/>
                  </a:lnTo>
                  <a:lnTo>
                    <a:pt x="662" y="794"/>
                  </a:lnTo>
                  <a:lnTo>
                    <a:pt x="473" y="964"/>
                  </a:lnTo>
                  <a:lnTo>
                    <a:pt x="322" y="1134"/>
                  </a:lnTo>
                  <a:lnTo>
                    <a:pt x="95" y="1380"/>
                  </a:lnTo>
                  <a:lnTo>
                    <a:pt x="20" y="1493"/>
                  </a:lnTo>
                  <a:lnTo>
                    <a:pt x="1" y="1550"/>
                  </a:lnTo>
                  <a:lnTo>
                    <a:pt x="1" y="1625"/>
                  </a:lnTo>
                  <a:lnTo>
                    <a:pt x="20" y="1682"/>
                  </a:lnTo>
                  <a:lnTo>
                    <a:pt x="76" y="1739"/>
                  </a:lnTo>
                  <a:lnTo>
                    <a:pt x="114" y="1758"/>
                  </a:lnTo>
                  <a:lnTo>
                    <a:pt x="171" y="1758"/>
                  </a:lnTo>
                  <a:lnTo>
                    <a:pt x="246" y="1739"/>
                  </a:lnTo>
                  <a:lnTo>
                    <a:pt x="303" y="1682"/>
                  </a:lnTo>
                  <a:lnTo>
                    <a:pt x="397" y="1569"/>
                  </a:lnTo>
                  <a:lnTo>
                    <a:pt x="605" y="1342"/>
                  </a:lnTo>
                  <a:lnTo>
                    <a:pt x="737" y="1191"/>
                  </a:lnTo>
                  <a:lnTo>
                    <a:pt x="907" y="1040"/>
                  </a:lnTo>
                  <a:lnTo>
                    <a:pt x="1096" y="889"/>
                  </a:lnTo>
                  <a:lnTo>
                    <a:pt x="1323" y="738"/>
                  </a:lnTo>
                  <a:lnTo>
                    <a:pt x="1569" y="605"/>
                  </a:lnTo>
                  <a:lnTo>
                    <a:pt x="1833" y="492"/>
                  </a:lnTo>
                  <a:lnTo>
                    <a:pt x="2116" y="397"/>
                  </a:lnTo>
                  <a:lnTo>
                    <a:pt x="2419" y="360"/>
                  </a:lnTo>
                  <a:lnTo>
                    <a:pt x="2589" y="341"/>
                  </a:lnTo>
                  <a:lnTo>
                    <a:pt x="2759" y="341"/>
                  </a:lnTo>
                  <a:lnTo>
                    <a:pt x="2929" y="360"/>
                  </a:lnTo>
                  <a:lnTo>
                    <a:pt x="3099" y="397"/>
                  </a:lnTo>
                  <a:lnTo>
                    <a:pt x="3269" y="435"/>
                  </a:lnTo>
                  <a:lnTo>
                    <a:pt x="3458" y="492"/>
                  </a:lnTo>
                  <a:lnTo>
                    <a:pt x="3647" y="567"/>
                  </a:lnTo>
                  <a:lnTo>
                    <a:pt x="3835" y="662"/>
                  </a:lnTo>
                  <a:lnTo>
                    <a:pt x="3911" y="681"/>
                  </a:lnTo>
                  <a:lnTo>
                    <a:pt x="3968" y="681"/>
                  </a:lnTo>
                  <a:lnTo>
                    <a:pt x="4024" y="643"/>
                  </a:lnTo>
                  <a:lnTo>
                    <a:pt x="4081" y="586"/>
                  </a:lnTo>
                  <a:lnTo>
                    <a:pt x="4100" y="530"/>
                  </a:lnTo>
                  <a:lnTo>
                    <a:pt x="4081" y="454"/>
                  </a:lnTo>
                  <a:lnTo>
                    <a:pt x="4062" y="397"/>
                  </a:lnTo>
                  <a:lnTo>
                    <a:pt x="4005" y="360"/>
                  </a:lnTo>
                  <a:lnTo>
                    <a:pt x="3779" y="246"/>
                  </a:lnTo>
                  <a:lnTo>
                    <a:pt x="3571" y="171"/>
                  </a:lnTo>
                  <a:lnTo>
                    <a:pt x="3363" y="95"/>
                  </a:lnTo>
                  <a:lnTo>
                    <a:pt x="3155" y="39"/>
                  </a:lnTo>
                  <a:lnTo>
                    <a:pt x="2967" y="20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0"/>
            <p:cNvSpPr/>
            <p:nvPr/>
          </p:nvSpPr>
          <p:spPr>
            <a:xfrm>
              <a:off x="5648475" y="663625"/>
              <a:ext cx="26950" cy="33550"/>
            </a:xfrm>
            <a:custGeom>
              <a:avLst/>
              <a:gdLst/>
              <a:ahLst/>
              <a:cxnLst/>
              <a:rect l="l" t="t" r="r" b="b"/>
              <a:pathLst>
                <a:path w="1078" h="1342" extrusionOk="0">
                  <a:moveTo>
                    <a:pt x="1077" y="0"/>
                  </a:moveTo>
                  <a:lnTo>
                    <a:pt x="1" y="529"/>
                  </a:lnTo>
                  <a:lnTo>
                    <a:pt x="38" y="1341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0"/>
            <p:cNvSpPr/>
            <p:nvPr/>
          </p:nvSpPr>
          <p:spPr>
            <a:xfrm>
              <a:off x="5354275" y="666450"/>
              <a:ext cx="30700" cy="26950"/>
            </a:xfrm>
            <a:custGeom>
              <a:avLst/>
              <a:gdLst/>
              <a:ahLst/>
              <a:cxnLst/>
              <a:rect l="l" t="t" r="r" b="b"/>
              <a:pathLst>
                <a:path w="1228" h="1078" extrusionOk="0">
                  <a:moveTo>
                    <a:pt x="0" y="0"/>
                  </a:moveTo>
                  <a:lnTo>
                    <a:pt x="1077" y="1077"/>
                  </a:lnTo>
                  <a:lnTo>
                    <a:pt x="1228" y="5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30"/>
            <p:cNvSpPr/>
            <p:nvPr/>
          </p:nvSpPr>
          <p:spPr>
            <a:xfrm>
              <a:off x="5460050" y="834575"/>
              <a:ext cx="153975" cy="87400"/>
            </a:xfrm>
            <a:custGeom>
              <a:avLst/>
              <a:gdLst/>
              <a:ahLst/>
              <a:cxnLst/>
              <a:rect l="l" t="t" r="r" b="b"/>
              <a:pathLst>
                <a:path w="6159" h="3496" extrusionOk="0">
                  <a:moveTo>
                    <a:pt x="6159" y="0"/>
                  </a:moveTo>
                  <a:lnTo>
                    <a:pt x="0" y="851"/>
                  </a:lnTo>
                  <a:lnTo>
                    <a:pt x="57" y="964"/>
                  </a:lnTo>
                  <a:lnTo>
                    <a:pt x="208" y="1304"/>
                  </a:lnTo>
                  <a:lnTo>
                    <a:pt x="341" y="1531"/>
                  </a:lnTo>
                  <a:lnTo>
                    <a:pt x="492" y="1776"/>
                  </a:lnTo>
                  <a:lnTo>
                    <a:pt x="662" y="2041"/>
                  </a:lnTo>
                  <a:lnTo>
                    <a:pt x="869" y="2305"/>
                  </a:lnTo>
                  <a:lnTo>
                    <a:pt x="1115" y="2570"/>
                  </a:lnTo>
                  <a:lnTo>
                    <a:pt x="1379" y="2815"/>
                  </a:lnTo>
                  <a:lnTo>
                    <a:pt x="1682" y="3023"/>
                  </a:lnTo>
                  <a:lnTo>
                    <a:pt x="1833" y="3136"/>
                  </a:lnTo>
                  <a:lnTo>
                    <a:pt x="2003" y="3212"/>
                  </a:lnTo>
                  <a:lnTo>
                    <a:pt x="2192" y="3287"/>
                  </a:lnTo>
                  <a:lnTo>
                    <a:pt x="2362" y="3363"/>
                  </a:lnTo>
                  <a:lnTo>
                    <a:pt x="2570" y="3420"/>
                  </a:lnTo>
                  <a:lnTo>
                    <a:pt x="2758" y="3457"/>
                  </a:lnTo>
                  <a:lnTo>
                    <a:pt x="2966" y="3476"/>
                  </a:lnTo>
                  <a:lnTo>
                    <a:pt x="3193" y="3495"/>
                  </a:lnTo>
                  <a:lnTo>
                    <a:pt x="3420" y="3476"/>
                  </a:lnTo>
                  <a:lnTo>
                    <a:pt x="3646" y="3438"/>
                  </a:lnTo>
                  <a:lnTo>
                    <a:pt x="3873" y="3401"/>
                  </a:lnTo>
                  <a:lnTo>
                    <a:pt x="4081" y="3344"/>
                  </a:lnTo>
                  <a:lnTo>
                    <a:pt x="4289" y="3268"/>
                  </a:lnTo>
                  <a:lnTo>
                    <a:pt x="4477" y="3174"/>
                  </a:lnTo>
                  <a:lnTo>
                    <a:pt x="4647" y="3080"/>
                  </a:lnTo>
                  <a:lnTo>
                    <a:pt x="4818" y="2985"/>
                  </a:lnTo>
                  <a:lnTo>
                    <a:pt x="4969" y="2853"/>
                  </a:lnTo>
                  <a:lnTo>
                    <a:pt x="5101" y="2740"/>
                  </a:lnTo>
                  <a:lnTo>
                    <a:pt x="5233" y="2607"/>
                  </a:lnTo>
                  <a:lnTo>
                    <a:pt x="5346" y="2475"/>
                  </a:lnTo>
                  <a:lnTo>
                    <a:pt x="5554" y="2173"/>
                  </a:lnTo>
                  <a:lnTo>
                    <a:pt x="5724" y="1871"/>
                  </a:lnTo>
                  <a:lnTo>
                    <a:pt x="5856" y="1568"/>
                  </a:lnTo>
                  <a:lnTo>
                    <a:pt x="5951" y="1266"/>
                  </a:lnTo>
                  <a:lnTo>
                    <a:pt x="6026" y="983"/>
                  </a:lnTo>
                  <a:lnTo>
                    <a:pt x="6083" y="718"/>
                  </a:lnTo>
                  <a:lnTo>
                    <a:pt x="6121" y="492"/>
                  </a:lnTo>
                  <a:lnTo>
                    <a:pt x="6159" y="133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30"/>
            <p:cNvSpPr/>
            <p:nvPr/>
          </p:nvSpPr>
          <p:spPr>
            <a:xfrm>
              <a:off x="5455800" y="830325"/>
              <a:ext cx="162950" cy="95900"/>
            </a:xfrm>
            <a:custGeom>
              <a:avLst/>
              <a:gdLst/>
              <a:ahLst/>
              <a:cxnLst/>
              <a:rect l="l" t="t" r="r" b="b"/>
              <a:pathLst>
                <a:path w="6518" h="3836" extrusionOk="0">
                  <a:moveTo>
                    <a:pt x="6159" y="378"/>
                  </a:moveTo>
                  <a:lnTo>
                    <a:pt x="6121" y="680"/>
                  </a:lnTo>
                  <a:lnTo>
                    <a:pt x="6045" y="1096"/>
                  </a:lnTo>
                  <a:lnTo>
                    <a:pt x="5989" y="1323"/>
                  </a:lnTo>
                  <a:lnTo>
                    <a:pt x="5913" y="1549"/>
                  </a:lnTo>
                  <a:lnTo>
                    <a:pt x="5819" y="1795"/>
                  </a:lnTo>
                  <a:lnTo>
                    <a:pt x="5705" y="2041"/>
                  </a:lnTo>
                  <a:lnTo>
                    <a:pt x="5573" y="2267"/>
                  </a:lnTo>
                  <a:lnTo>
                    <a:pt x="5403" y="2513"/>
                  </a:lnTo>
                  <a:lnTo>
                    <a:pt x="5214" y="2721"/>
                  </a:lnTo>
                  <a:lnTo>
                    <a:pt x="5006" y="2928"/>
                  </a:lnTo>
                  <a:lnTo>
                    <a:pt x="4742" y="3098"/>
                  </a:lnTo>
                  <a:lnTo>
                    <a:pt x="4459" y="3250"/>
                  </a:lnTo>
                  <a:lnTo>
                    <a:pt x="4307" y="3306"/>
                  </a:lnTo>
                  <a:lnTo>
                    <a:pt x="4137" y="3363"/>
                  </a:lnTo>
                  <a:lnTo>
                    <a:pt x="3967" y="3401"/>
                  </a:lnTo>
                  <a:lnTo>
                    <a:pt x="3779" y="3438"/>
                  </a:lnTo>
                  <a:lnTo>
                    <a:pt x="3609" y="3476"/>
                  </a:lnTo>
                  <a:lnTo>
                    <a:pt x="3080" y="3476"/>
                  </a:lnTo>
                  <a:lnTo>
                    <a:pt x="2758" y="3420"/>
                  </a:lnTo>
                  <a:lnTo>
                    <a:pt x="2475" y="3325"/>
                  </a:lnTo>
                  <a:lnTo>
                    <a:pt x="2192" y="3193"/>
                  </a:lnTo>
                  <a:lnTo>
                    <a:pt x="1927" y="3042"/>
                  </a:lnTo>
                  <a:lnTo>
                    <a:pt x="1682" y="2853"/>
                  </a:lnTo>
                  <a:lnTo>
                    <a:pt x="1474" y="2664"/>
                  </a:lnTo>
                  <a:lnTo>
                    <a:pt x="1266" y="2456"/>
                  </a:lnTo>
                  <a:lnTo>
                    <a:pt x="1096" y="2248"/>
                  </a:lnTo>
                  <a:lnTo>
                    <a:pt x="926" y="2041"/>
                  </a:lnTo>
                  <a:lnTo>
                    <a:pt x="794" y="1833"/>
                  </a:lnTo>
                  <a:lnTo>
                    <a:pt x="567" y="1455"/>
                  </a:lnTo>
                  <a:lnTo>
                    <a:pt x="416" y="1153"/>
                  </a:lnTo>
                  <a:lnTo>
                    <a:pt x="6159" y="378"/>
                  </a:lnTo>
                  <a:close/>
                  <a:moveTo>
                    <a:pt x="6310" y="0"/>
                  </a:moveTo>
                  <a:lnTo>
                    <a:pt x="152" y="832"/>
                  </a:lnTo>
                  <a:lnTo>
                    <a:pt x="76" y="869"/>
                  </a:lnTo>
                  <a:lnTo>
                    <a:pt x="19" y="926"/>
                  </a:lnTo>
                  <a:lnTo>
                    <a:pt x="0" y="1002"/>
                  </a:lnTo>
                  <a:lnTo>
                    <a:pt x="0" y="1077"/>
                  </a:lnTo>
                  <a:lnTo>
                    <a:pt x="57" y="1209"/>
                  </a:lnTo>
                  <a:lnTo>
                    <a:pt x="208" y="1512"/>
                  </a:lnTo>
                  <a:lnTo>
                    <a:pt x="322" y="1719"/>
                  </a:lnTo>
                  <a:lnTo>
                    <a:pt x="473" y="1965"/>
                  </a:lnTo>
                  <a:lnTo>
                    <a:pt x="624" y="2211"/>
                  </a:lnTo>
                  <a:lnTo>
                    <a:pt x="813" y="2456"/>
                  </a:lnTo>
                  <a:lnTo>
                    <a:pt x="1039" y="2721"/>
                  </a:lnTo>
                  <a:lnTo>
                    <a:pt x="1285" y="2966"/>
                  </a:lnTo>
                  <a:lnTo>
                    <a:pt x="1549" y="3193"/>
                  </a:lnTo>
                  <a:lnTo>
                    <a:pt x="1852" y="3401"/>
                  </a:lnTo>
                  <a:lnTo>
                    <a:pt x="2022" y="3495"/>
                  </a:lnTo>
                  <a:lnTo>
                    <a:pt x="2192" y="3571"/>
                  </a:lnTo>
                  <a:lnTo>
                    <a:pt x="2362" y="3646"/>
                  </a:lnTo>
                  <a:lnTo>
                    <a:pt x="2551" y="3722"/>
                  </a:lnTo>
                  <a:lnTo>
                    <a:pt x="2740" y="3760"/>
                  </a:lnTo>
                  <a:lnTo>
                    <a:pt x="2928" y="3797"/>
                  </a:lnTo>
                  <a:lnTo>
                    <a:pt x="3136" y="3816"/>
                  </a:lnTo>
                  <a:lnTo>
                    <a:pt x="3344" y="3835"/>
                  </a:lnTo>
                  <a:lnTo>
                    <a:pt x="3590" y="3816"/>
                  </a:lnTo>
                  <a:lnTo>
                    <a:pt x="3835" y="3797"/>
                  </a:lnTo>
                  <a:lnTo>
                    <a:pt x="4081" y="3741"/>
                  </a:lnTo>
                  <a:lnTo>
                    <a:pt x="4307" y="3684"/>
                  </a:lnTo>
                  <a:lnTo>
                    <a:pt x="4515" y="3608"/>
                  </a:lnTo>
                  <a:lnTo>
                    <a:pt x="4723" y="3514"/>
                  </a:lnTo>
                  <a:lnTo>
                    <a:pt x="4893" y="3401"/>
                  </a:lnTo>
                  <a:lnTo>
                    <a:pt x="5063" y="3306"/>
                  </a:lnTo>
                  <a:lnTo>
                    <a:pt x="5233" y="3174"/>
                  </a:lnTo>
                  <a:lnTo>
                    <a:pt x="5384" y="3042"/>
                  </a:lnTo>
                  <a:lnTo>
                    <a:pt x="5516" y="2910"/>
                  </a:lnTo>
                  <a:lnTo>
                    <a:pt x="5630" y="2758"/>
                  </a:lnTo>
                  <a:lnTo>
                    <a:pt x="5856" y="2456"/>
                  </a:lnTo>
                  <a:lnTo>
                    <a:pt x="6026" y="2154"/>
                  </a:lnTo>
                  <a:lnTo>
                    <a:pt x="6178" y="1833"/>
                  </a:lnTo>
                  <a:lnTo>
                    <a:pt x="6272" y="1512"/>
                  </a:lnTo>
                  <a:lnTo>
                    <a:pt x="6366" y="1228"/>
                  </a:lnTo>
                  <a:lnTo>
                    <a:pt x="6423" y="945"/>
                  </a:lnTo>
                  <a:lnTo>
                    <a:pt x="6461" y="699"/>
                  </a:lnTo>
                  <a:lnTo>
                    <a:pt x="6499" y="322"/>
                  </a:lnTo>
                  <a:lnTo>
                    <a:pt x="6518" y="170"/>
                  </a:lnTo>
                  <a:lnTo>
                    <a:pt x="6499" y="114"/>
                  </a:lnTo>
                  <a:lnTo>
                    <a:pt x="6442" y="57"/>
                  </a:lnTo>
                  <a:lnTo>
                    <a:pt x="6385" y="19"/>
                  </a:lnTo>
                  <a:lnTo>
                    <a:pt x="631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0"/>
            <p:cNvSpPr/>
            <p:nvPr/>
          </p:nvSpPr>
          <p:spPr>
            <a:xfrm>
              <a:off x="5430775" y="722175"/>
              <a:ext cx="57175" cy="76050"/>
            </a:xfrm>
            <a:custGeom>
              <a:avLst/>
              <a:gdLst/>
              <a:ahLst/>
              <a:cxnLst/>
              <a:rect l="l" t="t" r="r" b="b"/>
              <a:pathLst>
                <a:path w="2287" h="3042" extrusionOk="0">
                  <a:moveTo>
                    <a:pt x="2286" y="1"/>
                  </a:moveTo>
                  <a:lnTo>
                    <a:pt x="0" y="1890"/>
                  </a:lnTo>
                  <a:lnTo>
                    <a:pt x="2286" y="3042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0"/>
            <p:cNvSpPr/>
            <p:nvPr/>
          </p:nvSpPr>
          <p:spPr>
            <a:xfrm>
              <a:off x="5430775" y="660300"/>
              <a:ext cx="57175" cy="137925"/>
            </a:xfrm>
            <a:custGeom>
              <a:avLst/>
              <a:gdLst/>
              <a:ahLst/>
              <a:cxnLst/>
              <a:rect l="l" t="t" r="r" b="b"/>
              <a:pathLst>
                <a:path w="2287" h="5517" fill="none" extrusionOk="0">
                  <a:moveTo>
                    <a:pt x="2286" y="1"/>
                  </a:moveTo>
                  <a:lnTo>
                    <a:pt x="2286" y="2476"/>
                  </a:lnTo>
                  <a:lnTo>
                    <a:pt x="0" y="4365"/>
                  </a:lnTo>
                  <a:lnTo>
                    <a:pt x="2286" y="55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0"/>
            <p:cNvSpPr/>
            <p:nvPr/>
          </p:nvSpPr>
          <p:spPr>
            <a:xfrm>
              <a:off x="5426525" y="655600"/>
              <a:ext cx="66125" cy="147350"/>
            </a:xfrm>
            <a:custGeom>
              <a:avLst/>
              <a:gdLst/>
              <a:ahLst/>
              <a:cxnLst/>
              <a:rect l="l" t="t" r="r" b="b"/>
              <a:pathLst>
                <a:path w="2645" h="5894" extrusionOk="0">
                  <a:moveTo>
                    <a:pt x="2456" y="0"/>
                  </a:moveTo>
                  <a:lnTo>
                    <a:pt x="2399" y="19"/>
                  </a:lnTo>
                  <a:lnTo>
                    <a:pt x="2343" y="57"/>
                  </a:lnTo>
                  <a:lnTo>
                    <a:pt x="2305" y="113"/>
                  </a:lnTo>
                  <a:lnTo>
                    <a:pt x="2286" y="189"/>
                  </a:lnTo>
                  <a:lnTo>
                    <a:pt x="2286" y="2588"/>
                  </a:lnTo>
                  <a:lnTo>
                    <a:pt x="57" y="4401"/>
                  </a:lnTo>
                  <a:lnTo>
                    <a:pt x="0" y="4477"/>
                  </a:lnTo>
                  <a:lnTo>
                    <a:pt x="0" y="4553"/>
                  </a:lnTo>
                  <a:lnTo>
                    <a:pt x="19" y="4647"/>
                  </a:lnTo>
                  <a:lnTo>
                    <a:pt x="95" y="4704"/>
                  </a:lnTo>
                  <a:lnTo>
                    <a:pt x="2380" y="5856"/>
                  </a:lnTo>
                  <a:lnTo>
                    <a:pt x="2456" y="5894"/>
                  </a:lnTo>
                  <a:lnTo>
                    <a:pt x="2513" y="5875"/>
                  </a:lnTo>
                  <a:lnTo>
                    <a:pt x="2550" y="5856"/>
                  </a:lnTo>
                  <a:lnTo>
                    <a:pt x="2588" y="5837"/>
                  </a:lnTo>
                  <a:lnTo>
                    <a:pt x="2626" y="5780"/>
                  </a:lnTo>
                  <a:lnTo>
                    <a:pt x="2645" y="5724"/>
                  </a:lnTo>
                  <a:lnTo>
                    <a:pt x="2626" y="5648"/>
                  </a:lnTo>
                  <a:lnTo>
                    <a:pt x="2588" y="5592"/>
                  </a:lnTo>
                  <a:lnTo>
                    <a:pt x="2550" y="5554"/>
                  </a:lnTo>
                  <a:lnTo>
                    <a:pt x="491" y="4515"/>
                  </a:lnTo>
                  <a:lnTo>
                    <a:pt x="2569" y="2796"/>
                  </a:lnTo>
                  <a:lnTo>
                    <a:pt x="2626" y="2739"/>
                  </a:lnTo>
                  <a:lnTo>
                    <a:pt x="2645" y="2664"/>
                  </a:lnTo>
                  <a:lnTo>
                    <a:pt x="2645" y="189"/>
                  </a:lnTo>
                  <a:lnTo>
                    <a:pt x="2626" y="113"/>
                  </a:lnTo>
                  <a:lnTo>
                    <a:pt x="2588" y="57"/>
                  </a:lnTo>
                  <a:lnTo>
                    <a:pt x="2532" y="19"/>
                  </a:lnTo>
                  <a:lnTo>
                    <a:pt x="245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0"/>
            <p:cNvSpPr/>
            <p:nvPr/>
          </p:nvSpPr>
          <p:spPr>
            <a:xfrm>
              <a:off x="5849200" y="848750"/>
              <a:ext cx="33075" cy="70850"/>
            </a:xfrm>
            <a:custGeom>
              <a:avLst/>
              <a:gdLst/>
              <a:ahLst/>
              <a:cxnLst/>
              <a:rect l="l" t="t" r="r" b="b"/>
              <a:pathLst>
                <a:path w="1323" h="2834" extrusionOk="0">
                  <a:moveTo>
                    <a:pt x="661" y="0"/>
                  </a:moveTo>
                  <a:lnTo>
                    <a:pt x="605" y="132"/>
                  </a:lnTo>
                  <a:lnTo>
                    <a:pt x="453" y="454"/>
                  </a:lnTo>
                  <a:lnTo>
                    <a:pt x="265" y="907"/>
                  </a:lnTo>
                  <a:lnTo>
                    <a:pt x="189" y="1152"/>
                  </a:lnTo>
                  <a:lnTo>
                    <a:pt x="113" y="1417"/>
                  </a:lnTo>
                  <a:lnTo>
                    <a:pt x="57" y="1681"/>
                  </a:lnTo>
                  <a:lnTo>
                    <a:pt x="19" y="1946"/>
                  </a:lnTo>
                  <a:lnTo>
                    <a:pt x="0" y="2191"/>
                  </a:lnTo>
                  <a:lnTo>
                    <a:pt x="19" y="2286"/>
                  </a:lnTo>
                  <a:lnTo>
                    <a:pt x="38" y="2399"/>
                  </a:lnTo>
                  <a:lnTo>
                    <a:pt x="76" y="2494"/>
                  </a:lnTo>
                  <a:lnTo>
                    <a:pt x="113" y="2588"/>
                  </a:lnTo>
                  <a:lnTo>
                    <a:pt x="170" y="2664"/>
                  </a:lnTo>
                  <a:lnTo>
                    <a:pt x="246" y="2720"/>
                  </a:lnTo>
                  <a:lnTo>
                    <a:pt x="321" y="2777"/>
                  </a:lnTo>
                  <a:lnTo>
                    <a:pt x="416" y="2815"/>
                  </a:lnTo>
                  <a:lnTo>
                    <a:pt x="529" y="2834"/>
                  </a:lnTo>
                  <a:lnTo>
                    <a:pt x="793" y="2834"/>
                  </a:lnTo>
                  <a:lnTo>
                    <a:pt x="907" y="2815"/>
                  </a:lnTo>
                  <a:lnTo>
                    <a:pt x="1001" y="2777"/>
                  </a:lnTo>
                  <a:lnTo>
                    <a:pt x="1096" y="2720"/>
                  </a:lnTo>
                  <a:lnTo>
                    <a:pt x="1171" y="2664"/>
                  </a:lnTo>
                  <a:lnTo>
                    <a:pt x="1209" y="2588"/>
                  </a:lnTo>
                  <a:lnTo>
                    <a:pt x="1266" y="2494"/>
                  </a:lnTo>
                  <a:lnTo>
                    <a:pt x="1285" y="2399"/>
                  </a:lnTo>
                  <a:lnTo>
                    <a:pt x="1322" y="2286"/>
                  </a:lnTo>
                  <a:lnTo>
                    <a:pt x="1322" y="2191"/>
                  </a:lnTo>
                  <a:lnTo>
                    <a:pt x="1322" y="1946"/>
                  </a:lnTo>
                  <a:lnTo>
                    <a:pt x="1285" y="1681"/>
                  </a:lnTo>
                  <a:lnTo>
                    <a:pt x="1228" y="1417"/>
                  </a:lnTo>
                  <a:lnTo>
                    <a:pt x="1152" y="1152"/>
                  </a:lnTo>
                  <a:lnTo>
                    <a:pt x="1058" y="907"/>
                  </a:lnTo>
                  <a:lnTo>
                    <a:pt x="869" y="454"/>
                  </a:lnTo>
                  <a:lnTo>
                    <a:pt x="718" y="132"/>
                  </a:lnTo>
                  <a:lnTo>
                    <a:pt x="6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0"/>
            <p:cNvSpPr/>
            <p:nvPr/>
          </p:nvSpPr>
          <p:spPr>
            <a:xfrm>
              <a:off x="5587550" y="1119825"/>
              <a:ext cx="142175" cy="319725"/>
            </a:xfrm>
            <a:custGeom>
              <a:avLst/>
              <a:gdLst/>
              <a:ahLst/>
              <a:cxnLst/>
              <a:rect l="l" t="t" r="r" b="b"/>
              <a:pathLst>
                <a:path w="5687" h="12789" extrusionOk="0">
                  <a:moveTo>
                    <a:pt x="2834" y="0"/>
                  </a:moveTo>
                  <a:lnTo>
                    <a:pt x="1" y="605"/>
                  </a:lnTo>
                  <a:lnTo>
                    <a:pt x="2343" y="12789"/>
                  </a:lnTo>
                  <a:lnTo>
                    <a:pt x="5687" y="605"/>
                  </a:lnTo>
                  <a:lnTo>
                    <a:pt x="28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0"/>
            <p:cNvSpPr/>
            <p:nvPr/>
          </p:nvSpPr>
          <p:spPr>
            <a:xfrm>
              <a:off x="547515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1399" y="0"/>
                  </a:moveTo>
                  <a:lnTo>
                    <a:pt x="1342" y="38"/>
                  </a:lnTo>
                  <a:lnTo>
                    <a:pt x="1286" y="76"/>
                  </a:lnTo>
                  <a:lnTo>
                    <a:pt x="1267" y="132"/>
                  </a:lnTo>
                  <a:lnTo>
                    <a:pt x="1" y="5686"/>
                  </a:lnTo>
                  <a:lnTo>
                    <a:pt x="1" y="5743"/>
                  </a:lnTo>
                  <a:lnTo>
                    <a:pt x="20" y="5800"/>
                  </a:lnTo>
                  <a:lnTo>
                    <a:pt x="58" y="5837"/>
                  </a:lnTo>
                  <a:lnTo>
                    <a:pt x="114" y="5875"/>
                  </a:lnTo>
                  <a:lnTo>
                    <a:pt x="3552" y="7330"/>
                  </a:lnTo>
                  <a:lnTo>
                    <a:pt x="2079" y="9143"/>
                  </a:lnTo>
                  <a:lnTo>
                    <a:pt x="2041" y="9219"/>
                  </a:lnTo>
                  <a:lnTo>
                    <a:pt x="2041" y="9294"/>
                  </a:lnTo>
                  <a:lnTo>
                    <a:pt x="2060" y="9351"/>
                  </a:lnTo>
                  <a:lnTo>
                    <a:pt x="2117" y="9408"/>
                  </a:lnTo>
                  <a:lnTo>
                    <a:pt x="6631" y="12562"/>
                  </a:lnTo>
                  <a:lnTo>
                    <a:pt x="6688" y="12600"/>
                  </a:lnTo>
                  <a:lnTo>
                    <a:pt x="6726" y="12600"/>
                  </a:lnTo>
                  <a:lnTo>
                    <a:pt x="6801" y="12581"/>
                  </a:lnTo>
                  <a:lnTo>
                    <a:pt x="6877" y="12524"/>
                  </a:lnTo>
                  <a:lnTo>
                    <a:pt x="6896" y="12468"/>
                  </a:lnTo>
                  <a:lnTo>
                    <a:pt x="6896" y="12392"/>
                  </a:lnTo>
                  <a:lnTo>
                    <a:pt x="6877" y="12336"/>
                  </a:lnTo>
                  <a:lnTo>
                    <a:pt x="6839" y="12279"/>
                  </a:lnTo>
                  <a:lnTo>
                    <a:pt x="2476" y="9219"/>
                  </a:lnTo>
                  <a:lnTo>
                    <a:pt x="3968" y="7367"/>
                  </a:lnTo>
                  <a:lnTo>
                    <a:pt x="4006" y="7292"/>
                  </a:lnTo>
                  <a:lnTo>
                    <a:pt x="4006" y="7216"/>
                  </a:lnTo>
                  <a:lnTo>
                    <a:pt x="3968" y="7141"/>
                  </a:lnTo>
                  <a:lnTo>
                    <a:pt x="3911" y="7103"/>
                  </a:lnTo>
                  <a:lnTo>
                    <a:pt x="379" y="5611"/>
                  </a:lnTo>
                  <a:lnTo>
                    <a:pt x="1607" y="208"/>
                  </a:lnTo>
                  <a:lnTo>
                    <a:pt x="1607" y="151"/>
                  </a:lnTo>
                  <a:lnTo>
                    <a:pt x="1588" y="76"/>
                  </a:lnTo>
                  <a:lnTo>
                    <a:pt x="1531" y="38"/>
                  </a:lnTo>
                  <a:lnTo>
                    <a:pt x="14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0"/>
            <p:cNvSpPr/>
            <p:nvPr/>
          </p:nvSpPr>
          <p:spPr>
            <a:xfrm>
              <a:off x="564800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5422" y="0"/>
                  </a:moveTo>
                  <a:lnTo>
                    <a:pt x="5366" y="38"/>
                  </a:lnTo>
                  <a:lnTo>
                    <a:pt x="5309" y="76"/>
                  </a:lnTo>
                  <a:lnTo>
                    <a:pt x="5290" y="151"/>
                  </a:lnTo>
                  <a:lnTo>
                    <a:pt x="5290" y="208"/>
                  </a:lnTo>
                  <a:lnTo>
                    <a:pt x="6518" y="5611"/>
                  </a:lnTo>
                  <a:lnTo>
                    <a:pt x="2985" y="7103"/>
                  </a:lnTo>
                  <a:lnTo>
                    <a:pt x="2929" y="7141"/>
                  </a:lnTo>
                  <a:lnTo>
                    <a:pt x="2891" y="7216"/>
                  </a:lnTo>
                  <a:lnTo>
                    <a:pt x="2891" y="7292"/>
                  </a:lnTo>
                  <a:lnTo>
                    <a:pt x="2910" y="7367"/>
                  </a:lnTo>
                  <a:lnTo>
                    <a:pt x="4421" y="9219"/>
                  </a:lnTo>
                  <a:lnTo>
                    <a:pt x="57" y="12279"/>
                  </a:lnTo>
                  <a:lnTo>
                    <a:pt x="20" y="12336"/>
                  </a:lnTo>
                  <a:lnTo>
                    <a:pt x="1" y="12392"/>
                  </a:lnTo>
                  <a:lnTo>
                    <a:pt x="1" y="12468"/>
                  </a:lnTo>
                  <a:lnTo>
                    <a:pt x="20" y="12524"/>
                  </a:lnTo>
                  <a:lnTo>
                    <a:pt x="76" y="12581"/>
                  </a:lnTo>
                  <a:lnTo>
                    <a:pt x="171" y="12600"/>
                  </a:lnTo>
                  <a:lnTo>
                    <a:pt x="209" y="12600"/>
                  </a:lnTo>
                  <a:lnTo>
                    <a:pt x="265" y="12562"/>
                  </a:lnTo>
                  <a:lnTo>
                    <a:pt x="4780" y="9408"/>
                  </a:lnTo>
                  <a:lnTo>
                    <a:pt x="4837" y="9351"/>
                  </a:lnTo>
                  <a:lnTo>
                    <a:pt x="4856" y="9294"/>
                  </a:lnTo>
                  <a:lnTo>
                    <a:pt x="4856" y="9219"/>
                  </a:lnTo>
                  <a:lnTo>
                    <a:pt x="4818" y="9143"/>
                  </a:lnTo>
                  <a:lnTo>
                    <a:pt x="3344" y="7330"/>
                  </a:lnTo>
                  <a:lnTo>
                    <a:pt x="6782" y="5875"/>
                  </a:lnTo>
                  <a:lnTo>
                    <a:pt x="6839" y="5837"/>
                  </a:lnTo>
                  <a:lnTo>
                    <a:pt x="6877" y="5800"/>
                  </a:lnTo>
                  <a:lnTo>
                    <a:pt x="6896" y="5743"/>
                  </a:lnTo>
                  <a:lnTo>
                    <a:pt x="6896" y="5686"/>
                  </a:lnTo>
                  <a:lnTo>
                    <a:pt x="5630" y="132"/>
                  </a:lnTo>
                  <a:lnTo>
                    <a:pt x="5611" y="76"/>
                  </a:lnTo>
                  <a:lnTo>
                    <a:pt x="5555" y="38"/>
                  </a:lnTo>
                  <a:lnTo>
                    <a:pt x="54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0"/>
            <p:cNvSpPr/>
            <p:nvPr/>
          </p:nvSpPr>
          <p:spPr>
            <a:xfrm>
              <a:off x="5470900" y="1109900"/>
              <a:ext cx="362725" cy="337700"/>
            </a:xfrm>
            <a:custGeom>
              <a:avLst/>
              <a:gdLst/>
              <a:ahLst/>
              <a:cxnLst/>
              <a:rect l="l" t="t" r="r" b="b"/>
              <a:pathLst>
                <a:path w="14509" h="13508" extrusionOk="0">
                  <a:moveTo>
                    <a:pt x="4667" y="0"/>
                  </a:moveTo>
                  <a:lnTo>
                    <a:pt x="4043" y="322"/>
                  </a:lnTo>
                  <a:lnTo>
                    <a:pt x="3477" y="643"/>
                  </a:lnTo>
                  <a:lnTo>
                    <a:pt x="2986" y="983"/>
                  </a:lnTo>
                  <a:lnTo>
                    <a:pt x="2570" y="1323"/>
                  </a:lnTo>
                  <a:lnTo>
                    <a:pt x="2192" y="1663"/>
                  </a:lnTo>
                  <a:lnTo>
                    <a:pt x="1871" y="2003"/>
                  </a:lnTo>
                  <a:lnTo>
                    <a:pt x="1588" y="2343"/>
                  </a:lnTo>
                  <a:lnTo>
                    <a:pt x="1342" y="2683"/>
                  </a:lnTo>
                  <a:lnTo>
                    <a:pt x="1134" y="3023"/>
                  </a:lnTo>
                  <a:lnTo>
                    <a:pt x="945" y="3363"/>
                  </a:lnTo>
                  <a:lnTo>
                    <a:pt x="775" y="3703"/>
                  </a:lnTo>
                  <a:lnTo>
                    <a:pt x="624" y="4024"/>
                  </a:lnTo>
                  <a:lnTo>
                    <a:pt x="322" y="4685"/>
                  </a:lnTo>
                  <a:lnTo>
                    <a:pt x="171" y="4988"/>
                  </a:lnTo>
                  <a:lnTo>
                    <a:pt x="1" y="5290"/>
                  </a:lnTo>
                  <a:lnTo>
                    <a:pt x="3666" y="5762"/>
                  </a:lnTo>
                  <a:lnTo>
                    <a:pt x="7047" y="13507"/>
                  </a:lnTo>
                  <a:lnTo>
                    <a:pt x="10523" y="5970"/>
                  </a:lnTo>
                  <a:lnTo>
                    <a:pt x="14509" y="5158"/>
                  </a:lnTo>
                  <a:lnTo>
                    <a:pt x="14339" y="4780"/>
                  </a:lnTo>
                  <a:lnTo>
                    <a:pt x="14169" y="4402"/>
                  </a:lnTo>
                  <a:lnTo>
                    <a:pt x="13980" y="4024"/>
                  </a:lnTo>
                  <a:lnTo>
                    <a:pt x="13772" y="3627"/>
                  </a:lnTo>
                  <a:lnTo>
                    <a:pt x="13545" y="3250"/>
                  </a:lnTo>
                  <a:lnTo>
                    <a:pt x="13300" y="2872"/>
                  </a:lnTo>
                  <a:lnTo>
                    <a:pt x="13035" y="2494"/>
                  </a:lnTo>
                  <a:lnTo>
                    <a:pt x="12771" y="2116"/>
                  </a:lnTo>
                  <a:lnTo>
                    <a:pt x="12487" y="1757"/>
                  </a:lnTo>
                  <a:lnTo>
                    <a:pt x="12204" y="1436"/>
                  </a:lnTo>
                  <a:lnTo>
                    <a:pt x="11921" y="1115"/>
                  </a:lnTo>
                  <a:lnTo>
                    <a:pt x="11618" y="832"/>
                  </a:lnTo>
                  <a:lnTo>
                    <a:pt x="11316" y="567"/>
                  </a:lnTo>
                  <a:lnTo>
                    <a:pt x="11014" y="341"/>
                  </a:lnTo>
                  <a:lnTo>
                    <a:pt x="10693" y="152"/>
                  </a:lnTo>
                  <a:lnTo>
                    <a:pt x="10391" y="0"/>
                  </a:lnTo>
                  <a:lnTo>
                    <a:pt x="7255" y="6763"/>
                  </a:lnTo>
                  <a:lnTo>
                    <a:pt x="46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0"/>
            <p:cNvSpPr/>
            <p:nvPr/>
          </p:nvSpPr>
          <p:spPr>
            <a:xfrm>
              <a:off x="5582825" y="1105650"/>
              <a:ext cx="151150" cy="177600"/>
            </a:xfrm>
            <a:custGeom>
              <a:avLst/>
              <a:gdLst/>
              <a:ahLst/>
              <a:cxnLst/>
              <a:rect l="l" t="t" r="r" b="b"/>
              <a:pathLst>
                <a:path w="6046" h="7104" extrusionOk="0">
                  <a:moveTo>
                    <a:pt x="190" y="0"/>
                  </a:moveTo>
                  <a:lnTo>
                    <a:pt x="114" y="19"/>
                  </a:lnTo>
                  <a:lnTo>
                    <a:pt x="58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1" y="1172"/>
                  </a:lnTo>
                  <a:lnTo>
                    <a:pt x="20" y="1247"/>
                  </a:lnTo>
                  <a:lnTo>
                    <a:pt x="2608" y="7009"/>
                  </a:lnTo>
                  <a:lnTo>
                    <a:pt x="2646" y="7047"/>
                  </a:lnTo>
                  <a:lnTo>
                    <a:pt x="2683" y="7084"/>
                  </a:lnTo>
                  <a:lnTo>
                    <a:pt x="2721" y="7103"/>
                  </a:lnTo>
                  <a:lnTo>
                    <a:pt x="2816" y="7103"/>
                  </a:lnTo>
                  <a:lnTo>
                    <a:pt x="2853" y="7084"/>
                  </a:lnTo>
                  <a:lnTo>
                    <a:pt x="2891" y="7065"/>
                  </a:lnTo>
                  <a:lnTo>
                    <a:pt x="2929" y="7028"/>
                  </a:lnTo>
                  <a:lnTo>
                    <a:pt x="6027" y="1266"/>
                  </a:lnTo>
                  <a:lnTo>
                    <a:pt x="6046" y="1172"/>
                  </a:lnTo>
                  <a:lnTo>
                    <a:pt x="6046" y="170"/>
                  </a:lnTo>
                  <a:lnTo>
                    <a:pt x="6046" y="114"/>
                  </a:lnTo>
                  <a:lnTo>
                    <a:pt x="6008" y="57"/>
                  </a:lnTo>
                  <a:lnTo>
                    <a:pt x="5951" y="19"/>
                  </a:lnTo>
                  <a:lnTo>
                    <a:pt x="5876" y="0"/>
                  </a:lnTo>
                  <a:lnTo>
                    <a:pt x="5819" y="19"/>
                  </a:lnTo>
                  <a:lnTo>
                    <a:pt x="5762" y="57"/>
                  </a:lnTo>
                  <a:lnTo>
                    <a:pt x="5725" y="114"/>
                  </a:lnTo>
                  <a:lnTo>
                    <a:pt x="5706" y="170"/>
                  </a:lnTo>
                  <a:lnTo>
                    <a:pt x="5706" y="1134"/>
                  </a:lnTo>
                  <a:lnTo>
                    <a:pt x="2778" y="6537"/>
                  </a:lnTo>
                  <a:lnTo>
                    <a:pt x="360" y="1134"/>
                  </a:lnTo>
                  <a:lnTo>
                    <a:pt x="360" y="170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7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0"/>
            <p:cNvSpPr/>
            <p:nvPr/>
          </p:nvSpPr>
          <p:spPr>
            <a:xfrm>
              <a:off x="5466650" y="1234100"/>
              <a:ext cx="371225" cy="58600"/>
            </a:xfrm>
            <a:custGeom>
              <a:avLst/>
              <a:gdLst/>
              <a:ahLst/>
              <a:cxnLst/>
              <a:rect l="l" t="t" r="r" b="b"/>
              <a:pathLst>
                <a:path w="14849" h="2344" extrusionOk="0">
                  <a:moveTo>
                    <a:pt x="14641" y="1"/>
                  </a:moveTo>
                  <a:lnTo>
                    <a:pt x="13980" y="114"/>
                  </a:lnTo>
                  <a:lnTo>
                    <a:pt x="13243" y="246"/>
                  </a:lnTo>
                  <a:lnTo>
                    <a:pt x="12299" y="435"/>
                  </a:lnTo>
                  <a:lnTo>
                    <a:pt x="11203" y="700"/>
                  </a:lnTo>
                  <a:lnTo>
                    <a:pt x="10617" y="851"/>
                  </a:lnTo>
                  <a:lnTo>
                    <a:pt x="10013" y="1040"/>
                  </a:lnTo>
                  <a:lnTo>
                    <a:pt x="9408" y="1247"/>
                  </a:lnTo>
                  <a:lnTo>
                    <a:pt x="8785" y="1455"/>
                  </a:lnTo>
                  <a:lnTo>
                    <a:pt x="8162" y="1701"/>
                  </a:lnTo>
                  <a:lnTo>
                    <a:pt x="7557" y="1965"/>
                  </a:lnTo>
                  <a:lnTo>
                    <a:pt x="7160" y="1795"/>
                  </a:lnTo>
                  <a:lnTo>
                    <a:pt x="6499" y="1512"/>
                  </a:lnTo>
                  <a:lnTo>
                    <a:pt x="5611" y="1191"/>
                  </a:lnTo>
                  <a:lnTo>
                    <a:pt x="5101" y="1002"/>
                  </a:lnTo>
                  <a:lnTo>
                    <a:pt x="4572" y="832"/>
                  </a:lnTo>
                  <a:lnTo>
                    <a:pt x="4025" y="662"/>
                  </a:lnTo>
                  <a:lnTo>
                    <a:pt x="3439" y="511"/>
                  </a:lnTo>
                  <a:lnTo>
                    <a:pt x="2872" y="360"/>
                  </a:lnTo>
                  <a:lnTo>
                    <a:pt x="2287" y="265"/>
                  </a:lnTo>
                  <a:lnTo>
                    <a:pt x="1720" y="171"/>
                  </a:lnTo>
                  <a:lnTo>
                    <a:pt x="1172" y="133"/>
                  </a:lnTo>
                  <a:lnTo>
                    <a:pt x="643" y="114"/>
                  </a:lnTo>
                  <a:lnTo>
                    <a:pt x="398" y="133"/>
                  </a:lnTo>
                  <a:lnTo>
                    <a:pt x="152" y="152"/>
                  </a:lnTo>
                  <a:lnTo>
                    <a:pt x="77" y="171"/>
                  </a:lnTo>
                  <a:lnTo>
                    <a:pt x="20" y="227"/>
                  </a:lnTo>
                  <a:lnTo>
                    <a:pt x="1" y="284"/>
                  </a:lnTo>
                  <a:lnTo>
                    <a:pt x="1" y="360"/>
                  </a:lnTo>
                  <a:lnTo>
                    <a:pt x="20" y="416"/>
                  </a:lnTo>
                  <a:lnTo>
                    <a:pt x="58" y="473"/>
                  </a:lnTo>
                  <a:lnTo>
                    <a:pt x="114" y="492"/>
                  </a:lnTo>
                  <a:lnTo>
                    <a:pt x="190" y="511"/>
                  </a:lnTo>
                  <a:lnTo>
                    <a:pt x="435" y="473"/>
                  </a:lnTo>
                  <a:lnTo>
                    <a:pt x="1248" y="473"/>
                  </a:lnTo>
                  <a:lnTo>
                    <a:pt x="1833" y="548"/>
                  </a:lnTo>
                  <a:lnTo>
                    <a:pt x="2419" y="643"/>
                  </a:lnTo>
                  <a:lnTo>
                    <a:pt x="3023" y="775"/>
                  </a:lnTo>
                  <a:lnTo>
                    <a:pt x="3628" y="926"/>
                  </a:lnTo>
                  <a:lnTo>
                    <a:pt x="4232" y="1096"/>
                  </a:lnTo>
                  <a:lnTo>
                    <a:pt x="4799" y="1266"/>
                  </a:lnTo>
                  <a:lnTo>
                    <a:pt x="5347" y="1455"/>
                  </a:lnTo>
                  <a:lnTo>
                    <a:pt x="5838" y="1644"/>
                  </a:lnTo>
                  <a:lnTo>
                    <a:pt x="6688" y="1984"/>
                  </a:lnTo>
                  <a:lnTo>
                    <a:pt x="7255" y="2230"/>
                  </a:lnTo>
                  <a:lnTo>
                    <a:pt x="7481" y="2324"/>
                  </a:lnTo>
                  <a:lnTo>
                    <a:pt x="7557" y="2343"/>
                  </a:lnTo>
                  <a:lnTo>
                    <a:pt x="7633" y="2324"/>
                  </a:lnTo>
                  <a:lnTo>
                    <a:pt x="8237" y="2060"/>
                  </a:lnTo>
                  <a:lnTo>
                    <a:pt x="8842" y="1814"/>
                  </a:lnTo>
                  <a:lnTo>
                    <a:pt x="9465" y="1587"/>
                  </a:lnTo>
                  <a:lnTo>
                    <a:pt x="10069" y="1380"/>
                  </a:lnTo>
                  <a:lnTo>
                    <a:pt x="10674" y="1210"/>
                  </a:lnTo>
                  <a:lnTo>
                    <a:pt x="11260" y="1040"/>
                  </a:lnTo>
                  <a:lnTo>
                    <a:pt x="12336" y="775"/>
                  </a:lnTo>
                  <a:lnTo>
                    <a:pt x="13281" y="586"/>
                  </a:lnTo>
                  <a:lnTo>
                    <a:pt x="14018" y="454"/>
                  </a:lnTo>
                  <a:lnTo>
                    <a:pt x="14698" y="360"/>
                  </a:lnTo>
                  <a:lnTo>
                    <a:pt x="14754" y="341"/>
                  </a:lnTo>
                  <a:lnTo>
                    <a:pt x="14811" y="284"/>
                  </a:lnTo>
                  <a:lnTo>
                    <a:pt x="14830" y="227"/>
                  </a:lnTo>
                  <a:lnTo>
                    <a:pt x="14849" y="171"/>
                  </a:lnTo>
                  <a:lnTo>
                    <a:pt x="14830" y="95"/>
                  </a:lnTo>
                  <a:lnTo>
                    <a:pt x="14773" y="38"/>
                  </a:lnTo>
                  <a:lnTo>
                    <a:pt x="14716" y="20"/>
                  </a:lnTo>
                  <a:lnTo>
                    <a:pt x="1464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0"/>
            <p:cNvSpPr/>
            <p:nvPr/>
          </p:nvSpPr>
          <p:spPr>
            <a:xfrm>
              <a:off x="5642825" y="1287000"/>
              <a:ext cx="13700" cy="164850"/>
            </a:xfrm>
            <a:custGeom>
              <a:avLst/>
              <a:gdLst/>
              <a:ahLst/>
              <a:cxnLst/>
              <a:rect l="l" t="t" r="r" b="b"/>
              <a:pathLst>
                <a:path w="548" h="6594" extrusionOk="0">
                  <a:moveTo>
                    <a:pt x="302" y="0"/>
                  </a:moveTo>
                  <a:lnTo>
                    <a:pt x="246" y="38"/>
                  </a:lnTo>
                  <a:lnTo>
                    <a:pt x="208" y="95"/>
                  </a:lnTo>
                  <a:lnTo>
                    <a:pt x="189" y="170"/>
                  </a:lnTo>
                  <a:lnTo>
                    <a:pt x="0" y="6404"/>
                  </a:lnTo>
                  <a:lnTo>
                    <a:pt x="0" y="6480"/>
                  </a:lnTo>
                  <a:lnTo>
                    <a:pt x="38" y="6536"/>
                  </a:lnTo>
                  <a:lnTo>
                    <a:pt x="94" y="6574"/>
                  </a:lnTo>
                  <a:lnTo>
                    <a:pt x="170" y="6593"/>
                  </a:lnTo>
                  <a:lnTo>
                    <a:pt x="227" y="6574"/>
                  </a:lnTo>
                  <a:lnTo>
                    <a:pt x="283" y="6536"/>
                  </a:lnTo>
                  <a:lnTo>
                    <a:pt x="321" y="6499"/>
                  </a:lnTo>
                  <a:lnTo>
                    <a:pt x="340" y="6423"/>
                  </a:lnTo>
                  <a:lnTo>
                    <a:pt x="548" y="170"/>
                  </a:lnTo>
                  <a:lnTo>
                    <a:pt x="529" y="114"/>
                  </a:lnTo>
                  <a:lnTo>
                    <a:pt x="491" y="57"/>
                  </a:lnTo>
                  <a:lnTo>
                    <a:pt x="453" y="19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0"/>
            <p:cNvSpPr/>
            <p:nvPr/>
          </p:nvSpPr>
          <p:spPr>
            <a:xfrm>
              <a:off x="5642825" y="1443325"/>
              <a:ext cx="13700" cy="350425"/>
            </a:xfrm>
            <a:custGeom>
              <a:avLst/>
              <a:gdLst/>
              <a:ahLst/>
              <a:cxnLst/>
              <a:rect l="l" t="t" r="r" b="b"/>
              <a:pathLst>
                <a:path w="548" h="14017" extrusionOk="0">
                  <a:moveTo>
                    <a:pt x="94" y="0"/>
                  </a:moveTo>
                  <a:lnTo>
                    <a:pt x="38" y="38"/>
                  </a:lnTo>
                  <a:lnTo>
                    <a:pt x="0" y="94"/>
                  </a:lnTo>
                  <a:lnTo>
                    <a:pt x="0" y="170"/>
                  </a:lnTo>
                  <a:lnTo>
                    <a:pt x="189" y="13847"/>
                  </a:lnTo>
                  <a:lnTo>
                    <a:pt x="208" y="13903"/>
                  </a:lnTo>
                  <a:lnTo>
                    <a:pt x="246" y="13960"/>
                  </a:lnTo>
                  <a:lnTo>
                    <a:pt x="302" y="13998"/>
                  </a:lnTo>
                  <a:lnTo>
                    <a:pt x="378" y="14017"/>
                  </a:lnTo>
                  <a:lnTo>
                    <a:pt x="434" y="13998"/>
                  </a:lnTo>
                  <a:lnTo>
                    <a:pt x="491" y="13960"/>
                  </a:lnTo>
                  <a:lnTo>
                    <a:pt x="529" y="13903"/>
                  </a:lnTo>
                  <a:lnTo>
                    <a:pt x="548" y="13828"/>
                  </a:lnTo>
                  <a:lnTo>
                    <a:pt x="340" y="170"/>
                  </a:lnTo>
                  <a:lnTo>
                    <a:pt x="321" y="94"/>
                  </a:lnTo>
                  <a:lnTo>
                    <a:pt x="302" y="38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0"/>
            <p:cNvSpPr/>
            <p:nvPr/>
          </p:nvSpPr>
          <p:spPr>
            <a:xfrm>
              <a:off x="5663600" y="1469750"/>
              <a:ext cx="36850" cy="36875"/>
            </a:xfrm>
            <a:custGeom>
              <a:avLst/>
              <a:gdLst/>
              <a:ahLst/>
              <a:cxnLst/>
              <a:rect l="l" t="t" r="r" b="b"/>
              <a:pathLst>
                <a:path w="1474" h="1475" extrusionOk="0">
                  <a:moveTo>
                    <a:pt x="586" y="1"/>
                  </a:moveTo>
                  <a:lnTo>
                    <a:pt x="435" y="58"/>
                  </a:lnTo>
                  <a:lnTo>
                    <a:pt x="321" y="114"/>
                  </a:lnTo>
                  <a:lnTo>
                    <a:pt x="208" y="209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7"/>
                  </a:lnTo>
                  <a:lnTo>
                    <a:pt x="321" y="1342"/>
                  </a:lnTo>
                  <a:lnTo>
                    <a:pt x="435" y="1418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8"/>
                  </a:lnTo>
                  <a:lnTo>
                    <a:pt x="1152" y="1342"/>
                  </a:lnTo>
                  <a:lnTo>
                    <a:pt x="1247" y="1267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9"/>
                  </a:lnTo>
                  <a:lnTo>
                    <a:pt x="1152" y="114"/>
                  </a:lnTo>
                  <a:lnTo>
                    <a:pt x="1020" y="58"/>
                  </a:lnTo>
                  <a:lnTo>
                    <a:pt x="888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0"/>
            <p:cNvSpPr/>
            <p:nvPr/>
          </p:nvSpPr>
          <p:spPr>
            <a:xfrm>
              <a:off x="5665950" y="1675675"/>
              <a:ext cx="37325" cy="37325"/>
            </a:xfrm>
            <a:custGeom>
              <a:avLst/>
              <a:gdLst/>
              <a:ahLst/>
              <a:cxnLst/>
              <a:rect l="l" t="t" r="r" b="b"/>
              <a:pathLst>
                <a:path w="1493" h="1493" extrusionOk="0">
                  <a:moveTo>
                    <a:pt x="756" y="0"/>
                  </a:moveTo>
                  <a:lnTo>
                    <a:pt x="605" y="19"/>
                  </a:lnTo>
                  <a:lnTo>
                    <a:pt x="454" y="57"/>
                  </a:lnTo>
                  <a:lnTo>
                    <a:pt x="341" y="132"/>
                  </a:lnTo>
                  <a:lnTo>
                    <a:pt x="227" y="227"/>
                  </a:lnTo>
                  <a:lnTo>
                    <a:pt x="133" y="340"/>
                  </a:lnTo>
                  <a:lnTo>
                    <a:pt x="57" y="453"/>
                  </a:lnTo>
                  <a:lnTo>
                    <a:pt x="20" y="605"/>
                  </a:lnTo>
                  <a:lnTo>
                    <a:pt x="1" y="756"/>
                  </a:lnTo>
                  <a:lnTo>
                    <a:pt x="20" y="888"/>
                  </a:lnTo>
                  <a:lnTo>
                    <a:pt x="57" y="1039"/>
                  </a:lnTo>
                  <a:lnTo>
                    <a:pt x="133" y="1171"/>
                  </a:lnTo>
                  <a:lnTo>
                    <a:pt x="227" y="1266"/>
                  </a:lnTo>
                  <a:lnTo>
                    <a:pt x="341" y="1360"/>
                  </a:lnTo>
                  <a:lnTo>
                    <a:pt x="454" y="1436"/>
                  </a:lnTo>
                  <a:lnTo>
                    <a:pt x="605" y="1473"/>
                  </a:lnTo>
                  <a:lnTo>
                    <a:pt x="756" y="1492"/>
                  </a:lnTo>
                  <a:lnTo>
                    <a:pt x="888" y="1473"/>
                  </a:lnTo>
                  <a:lnTo>
                    <a:pt x="1040" y="1436"/>
                  </a:lnTo>
                  <a:lnTo>
                    <a:pt x="1153" y="1360"/>
                  </a:lnTo>
                  <a:lnTo>
                    <a:pt x="1266" y="1266"/>
                  </a:lnTo>
                  <a:lnTo>
                    <a:pt x="1361" y="1171"/>
                  </a:lnTo>
                  <a:lnTo>
                    <a:pt x="1436" y="1039"/>
                  </a:lnTo>
                  <a:lnTo>
                    <a:pt x="1474" y="888"/>
                  </a:lnTo>
                  <a:lnTo>
                    <a:pt x="1493" y="756"/>
                  </a:lnTo>
                  <a:lnTo>
                    <a:pt x="1474" y="605"/>
                  </a:lnTo>
                  <a:lnTo>
                    <a:pt x="1436" y="453"/>
                  </a:lnTo>
                  <a:lnTo>
                    <a:pt x="1361" y="340"/>
                  </a:lnTo>
                  <a:lnTo>
                    <a:pt x="1266" y="227"/>
                  </a:lnTo>
                  <a:lnTo>
                    <a:pt x="1153" y="132"/>
                  </a:lnTo>
                  <a:lnTo>
                    <a:pt x="1040" y="57"/>
                  </a:lnTo>
                  <a:lnTo>
                    <a:pt x="888" y="19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0"/>
            <p:cNvSpPr/>
            <p:nvPr/>
          </p:nvSpPr>
          <p:spPr>
            <a:xfrm>
              <a:off x="5668325" y="1775775"/>
              <a:ext cx="36850" cy="37350"/>
            </a:xfrm>
            <a:custGeom>
              <a:avLst/>
              <a:gdLst/>
              <a:ahLst/>
              <a:cxnLst/>
              <a:rect l="l" t="t" r="r" b="b"/>
              <a:pathLst>
                <a:path w="1474" h="1494" extrusionOk="0">
                  <a:moveTo>
                    <a:pt x="737" y="1"/>
                  </a:moveTo>
                  <a:lnTo>
                    <a:pt x="586" y="20"/>
                  </a:lnTo>
                  <a:lnTo>
                    <a:pt x="435" y="57"/>
                  </a:lnTo>
                  <a:lnTo>
                    <a:pt x="321" y="133"/>
                  </a:lnTo>
                  <a:lnTo>
                    <a:pt x="208" y="227"/>
                  </a:lnTo>
                  <a:lnTo>
                    <a:pt x="113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40"/>
                  </a:lnTo>
                  <a:lnTo>
                    <a:pt x="113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8"/>
                  </a:lnTo>
                  <a:lnTo>
                    <a:pt x="586" y="1474"/>
                  </a:lnTo>
                  <a:lnTo>
                    <a:pt x="737" y="1493"/>
                  </a:lnTo>
                  <a:lnTo>
                    <a:pt x="888" y="1474"/>
                  </a:lnTo>
                  <a:lnTo>
                    <a:pt x="1020" y="1418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40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27"/>
                  </a:lnTo>
                  <a:lnTo>
                    <a:pt x="1152" y="133"/>
                  </a:lnTo>
                  <a:lnTo>
                    <a:pt x="1020" y="57"/>
                  </a:lnTo>
                  <a:lnTo>
                    <a:pt x="888" y="20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0"/>
            <p:cNvSpPr/>
            <p:nvPr/>
          </p:nvSpPr>
          <p:spPr>
            <a:xfrm>
              <a:off x="5663600" y="1574600"/>
              <a:ext cx="36850" cy="36850"/>
            </a:xfrm>
            <a:custGeom>
              <a:avLst/>
              <a:gdLst/>
              <a:ahLst/>
              <a:cxnLst/>
              <a:rect l="l" t="t" r="r" b="b"/>
              <a:pathLst>
                <a:path w="1474" h="1474" extrusionOk="0">
                  <a:moveTo>
                    <a:pt x="737" y="1"/>
                  </a:moveTo>
                  <a:lnTo>
                    <a:pt x="586" y="19"/>
                  </a:lnTo>
                  <a:lnTo>
                    <a:pt x="435" y="57"/>
                  </a:lnTo>
                  <a:lnTo>
                    <a:pt x="321" y="114"/>
                  </a:lnTo>
                  <a:lnTo>
                    <a:pt x="208" y="208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7"/>
                  </a:lnTo>
                  <a:lnTo>
                    <a:pt x="0" y="888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7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7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8"/>
                  </a:lnTo>
                  <a:lnTo>
                    <a:pt x="1474" y="737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8"/>
                  </a:lnTo>
                  <a:lnTo>
                    <a:pt x="1152" y="114"/>
                  </a:lnTo>
                  <a:lnTo>
                    <a:pt x="1020" y="57"/>
                  </a:lnTo>
                  <a:lnTo>
                    <a:pt x="888" y="19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0"/>
            <p:cNvSpPr/>
            <p:nvPr/>
          </p:nvSpPr>
          <p:spPr>
            <a:xfrm>
              <a:off x="5443050" y="1784750"/>
              <a:ext cx="448675" cy="97775"/>
            </a:xfrm>
            <a:custGeom>
              <a:avLst/>
              <a:gdLst/>
              <a:ahLst/>
              <a:cxnLst/>
              <a:rect l="l" t="t" r="r" b="b"/>
              <a:pathLst>
                <a:path w="17947" h="3911" extrusionOk="0">
                  <a:moveTo>
                    <a:pt x="8369" y="1"/>
                  </a:moveTo>
                  <a:lnTo>
                    <a:pt x="8312" y="20"/>
                  </a:lnTo>
                  <a:lnTo>
                    <a:pt x="8255" y="38"/>
                  </a:lnTo>
                  <a:lnTo>
                    <a:pt x="8218" y="76"/>
                  </a:lnTo>
                  <a:lnTo>
                    <a:pt x="8199" y="133"/>
                  </a:lnTo>
                  <a:lnTo>
                    <a:pt x="7349" y="3344"/>
                  </a:lnTo>
                  <a:lnTo>
                    <a:pt x="189" y="2626"/>
                  </a:lnTo>
                  <a:lnTo>
                    <a:pt x="114" y="2645"/>
                  </a:lnTo>
                  <a:lnTo>
                    <a:pt x="57" y="2664"/>
                  </a:lnTo>
                  <a:lnTo>
                    <a:pt x="19" y="2721"/>
                  </a:lnTo>
                  <a:lnTo>
                    <a:pt x="0" y="2796"/>
                  </a:lnTo>
                  <a:lnTo>
                    <a:pt x="0" y="2853"/>
                  </a:lnTo>
                  <a:lnTo>
                    <a:pt x="38" y="2910"/>
                  </a:lnTo>
                  <a:lnTo>
                    <a:pt x="95" y="2966"/>
                  </a:lnTo>
                  <a:lnTo>
                    <a:pt x="152" y="2985"/>
                  </a:lnTo>
                  <a:lnTo>
                    <a:pt x="7462" y="3703"/>
                  </a:lnTo>
                  <a:lnTo>
                    <a:pt x="7519" y="3703"/>
                  </a:lnTo>
                  <a:lnTo>
                    <a:pt x="7575" y="3665"/>
                  </a:lnTo>
                  <a:lnTo>
                    <a:pt x="7613" y="3628"/>
                  </a:lnTo>
                  <a:lnTo>
                    <a:pt x="7651" y="3571"/>
                  </a:lnTo>
                  <a:lnTo>
                    <a:pt x="8331" y="983"/>
                  </a:lnTo>
                  <a:lnTo>
                    <a:pt x="8822" y="3760"/>
                  </a:lnTo>
                  <a:lnTo>
                    <a:pt x="8841" y="3817"/>
                  </a:lnTo>
                  <a:lnTo>
                    <a:pt x="8879" y="3873"/>
                  </a:lnTo>
                  <a:lnTo>
                    <a:pt x="8936" y="3892"/>
                  </a:lnTo>
                  <a:lnTo>
                    <a:pt x="8992" y="3911"/>
                  </a:lnTo>
                  <a:lnTo>
                    <a:pt x="9011" y="3911"/>
                  </a:lnTo>
                  <a:lnTo>
                    <a:pt x="17795" y="3023"/>
                  </a:lnTo>
                  <a:lnTo>
                    <a:pt x="17852" y="3004"/>
                  </a:lnTo>
                  <a:lnTo>
                    <a:pt x="17908" y="2948"/>
                  </a:lnTo>
                  <a:lnTo>
                    <a:pt x="17927" y="2891"/>
                  </a:lnTo>
                  <a:lnTo>
                    <a:pt x="17946" y="2834"/>
                  </a:lnTo>
                  <a:lnTo>
                    <a:pt x="17927" y="2759"/>
                  </a:lnTo>
                  <a:lnTo>
                    <a:pt x="17889" y="2702"/>
                  </a:lnTo>
                  <a:lnTo>
                    <a:pt x="17814" y="2683"/>
                  </a:lnTo>
                  <a:lnTo>
                    <a:pt x="17757" y="2664"/>
                  </a:lnTo>
                  <a:lnTo>
                    <a:pt x="9124" y="3552"/>
                  </a:lnTo>
                  <a:lnTo>
                    <a:pt x="8539" y="152"/>
                  </a:lnTo>
                  <a:lnTo>
                    <a:pt x="8520" y="95"/>
                  </a:lnTo>
                  <a:lnTo>
                    <a:pt x="8482" y="57"/>
                  </a:lnTo>
                  <a:lnTo>
                    <a:pt x="8425" y="20"/>
                  </a:lnTo>
                  <a:lnTo>
                    <a:pt x="836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0"/>
            <p:cNvSpPr/>
            <p:nvPr/>
          </p:nvSpPr>
          <p:spPr>
            <a:xfrm>
              <a:off x="5087450" y="1382875"/>
              <a:ext cx="194100" cy="213475"/>
            </a:xfrm>
            <a:custGeom>
              <a:avLst/>
              <a:gdLst/>
              <a:ahLst/>
              <a:cxnLst/>
              <a:rect l="l" t="t" r="r" b="b"/>
              <a:pathLst>
                <a:path w="7764" h="8539" extrusionOk="0">
                  <a:moveTo>
                    <a:pt x="2418" y="0"/>
                  </a:moveTo>
                  <a:lnTo>
                    <a:pt x="0" y="2682"/>
                  </a:lnTo>
                  <a:lnTo>
                    <a:pt x="4534" y="8538"/>
                  </a:lnTo>
                  <a:lnTo>
                    <a:pt x="7764" y="6121"/>
                  </a:lnTo>
                  <a:lnTo>
                    <a:pt x="2418" y="0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0"/>
            <p:cNvSpPr/>
            <p:nvPr/>
          </p:nvSpPr>
          <p:spPr>
            <a:xfrm>
              <a:off x="5152150" y="1395150"/>
              <a:ext cx="125150" cy="136025"/>
            </a:xfrm>
            <a:custGeom>
              <a:avLst/>
              <a:gdLst/>
              <a:ahLst/>
              <a:cxnLst/>
              <a:rect l="l" t="t" r="r" b="b"/>
              <a:pathLst>
                <a:path w="5006" h="5441" extrusionOk="0">
                  <a:moveTo>
                    <a:pt x="113" y="0"/>
                  </a:moveTo>
                  <a:lnTo>
                    <a:pt x="57" y="38"/>
                  </a:lnTo>
                  <a:lnTo>
                    <a:pt x="0" y="95"/>
                  </a:lnTo>
                  <a:lnTo>
                    <a:pt x="0" y="151"/>
                  </a:lnTo>
                  <a:lnTo>
                    <a:pt x="0" y="227"/>
                  </a:lnTo>
                  <a:lnTo>
                    <a:pt x="38" y="284"/>
                  </a:lnTo>
                  <a:lnTo>
                    <a:pt x="4704" y="5384"/>
                  </a:lnTo>
                  <a:lnTo>
                    <a:pt x="4760" y="5441"/>
                  </a:lnTo>
                  <a:lnTo>
                    <a:pt x="4893" y="5441"/>
                  </a:lnTo>
                  <a:lnTo>
                    <a:pt x="4949" y="5403"/>
                  </a:lnTo>
                  <a:lnTo>
                    <a:pt x="4987" y="5346"/>
                  </a:lnTo>
                  <a:lnTo>
                    <a:pt x="5006" y="5289"/>
                  </a:lnTo>
                  <a:lnTo>
                    <a:pt x="5006" y="5214"/>
                  </a:lnTo>
                  <a:lnTo>
                    <a:pt x="4968" y="5157"/>
                  </a:lnTo>
                  <a:lnTo>
                    <a:pt x="302" y="5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0"/>
            <p:cNvSpPr/>
            <p:nvPr/>
          </p:nvSpPr>
          <p:spPr>
            <a:xfrm>
              <a:off x="5884600" y="1293125"/>
              <a:ext cx="29300" cy="208300"/>
            </a:xfrm>
            <a:custGeom>
              <a:avLst/>
              <a:gdLst/>
              <a:ahLst/>
              <a:cxnLst/>
              <a:rect l="l" t="t" r="r" b="b"/>
              <a:pathLst>
                <a:path w="1172" h="8332" extrusionOk="0">
                  <a:moveTo>
                    <a:pt x="945" y="1"/>
                  </a:moveTo>
                  <a:lnTo>
                    <a:pt x="889" y="39"/>
                  </a:lnTo>
                  <a:lnTo>
                    <a:pt x="851" y="95"/>
                  </a:lnTo>
                  <a:lnTo>
                    <a:pt x="832" y="152"/>
                  </a:lnTo>
                  <a:lnTo>
                    <a:pt x="1" y="8143"/>
                  </a:lnTo>
                  <a:lnTo>
                    <a:pt x="1" y="8218"/>
                  </a:lnTo>
                  <a:lnTo>
                    <a:pt x="39" y="8275"/>
                  </a:lnTo>
                  <a:lnTo>
                    <a:pt x="95" y="8313"/>
                  </a:lnTo>
                  <a:lnTo>
                    <a:pt x="152" y="8332"/>
                  </a:lnTo>
                  <a:lnTo>
                    <a:pt x="171" y="8332"/>
                  </a:lnTo>
                  <a:lnTo>
                    <a:pt x="246" y="8313"/>
                  </a:lnTo>
                  <a:lnTo>
                    <a:pt x="284" y="8294"/>
                  </a:lnTo>
                  <a:lnTo>
                    <a:pt x="322" y="8237"/>
                  </a:lnTo>
                  <a:lnTo>
                    <a:pt x="341" y="8180"/>
                  </a:lnTo>
                  <a:lnTo>
                    <a:pt x="1172" y="190"/>
                  </a:lnTo>
                  <a:lnTo>
                    <a:pt x="1172" y="133"/>
                  </a:lnTo>
                  <a:lnTo>
                    <a:pt x="1134" y="58"/>
                  </a:lnTo>
                  <a:lnTo>
                    <a:pt x="1078" y="2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0"/>
            <p:cNvSpPr/>
            <p:nvPr/>
          </p:nvSpPr>
          <p:spPr>
            <a:xfrm>
              <a:off x="5466650" y="1248750"/>
              <a:ext cx="319275" cy="141225"/>
            </a:xfrm>
            <a:custGeom>
              <a:avLst/>
              <a:gdLst/>
              <a:ahLst/>
              <a:cxnLst/>
              <a:rect l="l" t="t" r="r" b="b"/>
              <a:pathLst>
                <a:path w="12771" h="5649" extrusionOk="0">
                  <a:moveTo>
                    <a:pt x="6405" y="737"/>
                  </a:moveTo>
                  <a:lnTo>
                    <a:pt x="6575" y="756"/>
                  </a:lnTo>
                  <a:lnTo>
                    <a:pt x="6745" y="813"/>
                  </a:lnTo>
                  <a:lnTo>
                    <a:pt x="6877" y="888"/>
                  </a:lnTo>
                  <a:lnTo>
                    <a:pt x="7009" y="1001"/>
                  </a:lnTo>
                  <a:lnTo>
                    <a:pt x="7123" y="1134"/>
                  </a:lnTo>
                  <a:lnTo>
                    <a:pt x="7198" y="1285"/>
                  </a:lnTo>
                  <a:lnTo>
                    <a:pt x="7236" y="1455"/>
                  </a:lnTo>
                  <a:lnTo>
                    <a:pt x="7255" y="1625"/>
                  </a:lnTo>
                  <a:lnTo>
                    <a:pt x="7236" y="1795"/>
                  </a:lnTo>
                  <a:lnTo>
                    <a:pt x="7179" y="1965"/>
                  </a:lnTo>
                  <a:lnTo>
                    <a:pt x="7085" y="2097"/>
                  </a:lnTo>
                  <a:lnTo>
                    <a:pt x="6990" y="2229"/>
                  </a:lnTo>
                  <a:lnTo>
                    <a:pt x="6858" y="2324"/>
                  </a:lnTo>
                  <a:lnTo>
                    <a:pt x="6707" y="2399"/>
                  </a:lnTo>
                  <a:lnTo>
                    <a:pt x="6537" y="2456"/>
                  </a:lnTo>
                  <a:lnTo>
                    <a:pt x="6367" y="2475"/>
                  </a:lnTo>
                  <a:lnTo>
                    <a:pt x="6197" y="2456"/>
                  </a:lnTo>
                  <a:lnTo>
                    <a:pt x="6027" y="2399"/>
                  </a:lnTo>
                  <a:lnTo>
                    <a:pt x="5895" y="2305"/>
                  </a:lnTo>
                  <a:lnTo>
                    <a:pt x="5762" y="2210"/>
                  </a:lnTo>
                  <a:lnTo>
                    <a:pt x="5649" y="2078"/>
                  </a:lnTo>
                  <a:lnTo>
                    <a:pt x="5574" y="1927"/>
                  </a:lnTo>
                  <a:lnTo>
                    <a:pt x="5536" y="1757"/>
                  </a:lnTo>
                  <a:lnTo>
                    <a:pt x="5517" y="1587"/>
                  </a:lnTo>
                  <a:lnTo>
                    <a:pt x="5536" y="1417"/>
                  </a:lnTo>
                  <a:lnTo>
                    <a:pt x="5592" y="1247"/>
                  </a:lnTo>
                  <a:lnTo>
                    <a:pt x="5687" y="1096"/>
                  </a:lnTo>
                  <a:lnTo>
                    <a:pt x="5781" y="983"/>
                  </a:lnTo>
                  <a:lnTo>
                    <a:pt x="5914" y="869"/>
                  </a:lnTo>
                  <a:lnTo>
                    <a:pt x="6065" y="794"/>
                  </a:lnTo>
                  <a:lnTo>
                    <a:pt x="6235" y="756"/>
                  </a:lnTo>
                  <a:lnTo>
                    <a:pt x="6405" y="737"/>
                  </a:lnTo>
                  <a:close/>
                  <a:moveTo>
                    <a:pt x="6140" y="0"/>
                  </a:moveTo>
                  <a:lnTo>
                    <a:pt x="5857" y="38"/>
                  </a:lnTo>
                  <a:lnTo>
                    <a:pt x="5555" y="114"/>
                  </a:lnTo>
                  <a:lnTo>
                    <a:pt x="5404" y="151"/>
                  </a:lnTo>
                  <a:lnTo>
                    <a:pt x="5271" y="227"/>
                  </a:lnTo>
                  <a:lnTo>
                    <a:pt x="5139" y="302"/>
                  </a:lnTo>
                  <a:lnTo>
                    <a:pt x="5007" y="397"/>
                  </a:lnTo>
                  <a:lnTo>
                    <a:pt x="4894" y="510"/>
                  </a:lnTo>
                  <a:lnTo>
                    <a:pt x="4780" y="624"/>
                  </a:lnTo>
                  <a:lnTo>
                    <a:pt x="4705" y="775"/>
                  </a:lnTo>
                  <a:lnTo>
                    <a:pt x="4629" y="926"/>
                  </a:lnTo>
                  <a:lnTo>
                    <a:pt x="4572" y="1115"/>
                  </a:lnTo>
                  <a:lnTo>
                    <a:pt x="4535" y="1304"/>
                  </a:lnTo>
                  <a:lnTo>
                    <a:pt x="4516" y="1511"/>
                  </a:lnTo>
                  <a:lnTo>
                    <a:pt x="4516" y="1719"/>
                  </a:lnTo>
                  <a:lnTo>
                    <a:pt x="4535" y="1908"/>
                  </a:lnTo>
                  <a:lnTo>
                    <a:pt x="4572" y="2097"/>
                  </a:lnTo>
                  <a:lnTo>
                    <a:pt x="4648" y="2437"/>
                  </a:lnTo>
                  <a:lnTo>
                    <a:pt x="4761" y="2739"/>
                  </a:lnTo>
                  <a:lnTo>
                    <a:pt x="4856" y="3004"/>
                  </a:lnTo>
                  <a:lnTo>
                    <a:pt x="4969" y="3230"/>
                  </a:lnTo>
                  <a:lnTo>
                    <a:pt x="5026" y="3400"/>
                  </a:lnTo>
                  <a:lnTo>
                    <a:pt x="5064" y="3514"/>
                  </a:lnTo>
                  <a:lnTo>
                    <a:pt x="5045" y="3533"/>
                  </a:lnTo>
                  <a:lnTo>
                    <a:pt x="5026" y="3552"/>
                  </a:lnTo>
                  <a:lnTo>
                    <a:pt x="4912" y="3570"/>
                  </a:lnTo>
                  <a:lnTo>
                    <a:pt x="4761" y="3589"/>
                  </a:lnTo>
                  <a:lnTo>
                    <a:pt x="4554" y="3589"/>
                  </a:lnTo>
                  <a:lnTo>
                    <a:pt x="3401" y="3533"/>
                  </a:lnTo>
                  <a:lnTo>
                    <a:pt x="2740" y="3533"/>
                  </a:lnTo>
                  <a:lnTo>
                    <a:pt x="2400" y="3552"/>
                  </a:lnTo>
                  <a:lnTo>
                    <a:pt x="2079" y="3570"/>
                  </a:lnTo>
                  <a:lnTo>
                    <a:pt x="1777" y="3608"/>
                  </a:lnTo>
                  <a:lnTo>
                    <a:pt x="1493" y="3684"/>
                  </a:lnTo>
                  <a:lnTo>
                    <a:pt x="1248" y="3759"/>
                  </a:lnTo>
                  <a:lnTo>
                    <a:pt x="1134" y="3816"/>
                  </a:lnTo>
                  <a:lnTo>
                    <a:pt x="1040" y="3873"/>
                  </a:lnTo>
                  <a:lnTo>
                    <a:pt x="870" y="4005"/>
                  </a:lnTo>
                  <a:lnTo>
                    <a:pt x="719" y="4137"/>
                  </a:lnTo>
                  <a:lnTo>
                    <a:pt x="587" y="4269"/>
                  </a:lnTo>
                  <a:lnTo>
                    <a:pt x="473" y="4383"/>
                  </a:lnTo>
                  <a:lnTo>
                    <a:pt x="284" y="4647"/>
                  </a:lnTo>
                  <a:lnTo>
                    <a:pt x="171" y="4874"/>
                  </a:lnTo>
                  <a:lnTo>
                    <a:pt x="77" y="5082"/>
                  </a:lnTo>
                  <a:lnTo>
                    <a:pt x="39" y="5233"/>
                  </a:lnTo>
                  <a:lnTo>
                    <a:pt x="1" y="5384"/>
                  </a:lnTo>
                  <a:lnTo>
                    <a:pt x="6291" y="5497"/>
                  </a:lnTo>
                  <a:lnTo>
                    <a:pt x="12771" y="5648"/>
                  </a:lnTo>
                  <a:lnTo>
                    <a:pt x="12714" y="5497"/>
                  </a:lnTo>
                  <a:lnTo>
                    <a:pt x="12657" y="5346"/>
                  </a:lnTo>
                  <a:lnTo>
                    <a:pt x="12544" y="5138"/>
                  </a:lnTo>
                  <a:lnTo>
                    <a:pt x="12393" y="4893"/>
                  </a:lnTo>
                  <a:lnTo>
                    <a:pt x="12185" y="4628"/>
                  </a:lnTo>
                  <a:lnTo>
                    <a:pt x="11921" y="4364"/>
                  </a:lnTo>
                  <a:lnTo>
                    <a:pt x="11770" y="4232"/>
                  </a:lnTo>
                  <a:lnTo>
                    <a:pt x="11600" y="4099"/>
                  </a:lnTo>
                  <a:lnTo>
                    <a:pt x="11505" y="4024"/>
                  </a:lnTo>
                  <a:lnTo>
                    <a:pt x="11411" y="3986"/>
                  </a:lnTo>
                  <a:lnTo>
                    <a:pt x="11165" y="3892"/>
                  </a:lnTo>
                  <a:lnTo>
                    <a:pt x="10901" y="3816"/>
                  </a:lnTo>
                  <a:lnTo>
                    <a:pt x="10598" y="3778"/>
                  </a:lnTo>
                  <a:lnTo>
                    <a:pt x="10277" y="3759"/>
                  </a:lnTo>
                  <a:lnTo>
                    <a:pt x="9956" y="3741"/>
                  </a:lnTo>
                  <a:lnTo>
                    <a:pt x="9295" y="3741"/>
                  </a:lnTo>
                  <a:lnTo>
                    <a:pt x="8672" y="3759"/>
                  </a:lnTo>
                  <a:lnTo>
                    <a:pt x="8143" y="3759"/>
                  </a:lnTo>
                  <a:lnTo>
                    <a:pt x="7935" y="3741"/>
                  </a:lnTo>
                  <a:lnTo>
                    <a:pt x="7765" y="3703"/>
                  </a:lnTo>
                  <a:lnTo>
                    <a:pt x="7652" y="3646"/>
                  </a:lnTo>
                  <a:lnTo>
                    <a:pt x="7633" y="3608"/>
                  </a:lnTo>
                  <a:lnTo>
                    <a:pt x="7614" y="3570"/>
                  </a:lnTo>
                  <a:lnTo>
                    <a:pt x="7595" y="3476"/>
                  </a:lnTo>
                  <a:lnTo>
                    <a:pt x="7614" y="3400"/>
                  </a:lnTo>
                  <a:lnTo>
                    <a:pt x="7633" y="3306"/>
                  </a:lnTo>
                  <a:lnTo>
                    <a:pt x="7670" y="3193"/>
                  </a:lnTo>
                  <a:lnTo>
                    <a:pt x="7784" y="2985"/>
                  </a:lnTo>
                  <a:lnTo>
                    <a:pt x="7897" y="2739"/>
                  </a:lnTo>
                  <a:lnTo>
                    <a:pt x="8029" y="2456"/>
                  </a:lnTo>
                  <a:lnTo>
                    <a:pt x="8143" y="2135"/>
                  </a:lnTo>
                  <a:lnTo>
                    <a:pt x="8180" y="1965"/>
                  </a:lnTo>
                  <a:lnTo>
                    <a:pt x="8218" y="1795"/>
                  </a:lnTo>
                  <a:lnTo>
                    <a:pt x="8218" y="1587"/>
                  </a:lnTo>
                  <a:lnTo>
                    <a:pt x="8218" y="1379"/>
                  </a:lnTo>
                  <a:lnTo>
                    <a:pt x="8199" y="1190"/>
                  </a:lnTo>
                  <a:lnTo>
                    <a:pt x="8143" y="1001"/>
                  </a:lnTo>
                  <a:lnTo>
                    <a:pt x="8086" y="831"/>
                  </a:lnTo>
                  <a:lnTo>
                    <a:pt x="7992" y="699"/>
                  </a:lnTo>
                  <a:lnTo>
                    <a:pt x="7897" y="567"/>
                  </a:lnTo>
                  <a:lnTo>
                    <a:pt x="7784" y="454"/>
                  </a:lnTo>
                  <a:lnTo>
                    <a:pt x="7670" y="359"/>
                  </a:lnTo>
                  <a:lnTo>
                    <a:pt x="7538" y="265"/>
                  </a:lnTo>
                  <a:lnTo>
                    <a:pt x="7387" y="208"/>
                  </a:lnTo>
                  <a:lnTo>
                    <a:pt x="7255" y="151"/>
                  </a:lnTo>
                  <a:lnTo>
                    <a:pt x="6953" y="57"/>
                  </a:lnTo>
                  <a:lnTo>
                    <a:pt x="6669" y="19"/>
                  </a:lnTo>
                  <a:lnTo>
                    <a:pt x="64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30"/>
            <p:cNvSpPr/>
            <p:nvPr/>
          </p:nvSpPr>
          <p:spPr>
            <a:xfrm>
              <a:off x="5420850" y="1367275"/>
              <a:ext cx="409950" cy="573825"/>
            </a:xfrm>
            <a:custGeom>
              <a:avLst/>
              <a:gdLst/>
              <a:ahLst/>
              <a:cxnLst/>
              <a:rect l="l" t="t" r="r" b="b"/>
              <a:pathLst>
                <a:path w="16398" h="22953" extrusionOk="0">
                  <a:moveTo>
                    <a:pt x="775" y="1"/>
                  </a:moveTo>
                  <a:lnTo>
                    <a:pt x="624" y="20"/>
                  </a:lnTo>
                  <a:lnTo>
                    <a:pt x="473" y="57"/>
                  </a:lnTo>
                  <a:lnTo>
                    <a:pt x="341" y="133"/>
                  </a:lnTo>
                  <a:lnTo>
                    <a:pt x="227" y="227"/>
                  </a:lnTo>
                  <a:lnTo>
                    <a:pt x="133" y="341"/>
                  </a:lnTo>
                  <a:lnTo>
                    <a:pt x="57" y="473"/>
                  </a:lnTo>
                  <a:lnTo>
                    <a:pt x="19" y="624"/>
                  </a:lnTo>
                  <a:lnTo>
                    <a:pt x="1" y="775"/>
                  </a:lnTo>
                  <a:lnTo>
                    <a:pt x="208" y="21781"/>
                  </a:lnTo>
                  <a:lnTo>
                    <a:pt x="227" y="21932"/>
                  </a:lnTo>
                  <a:lnTo>
                    <a:pt x="265" y="22065"/>
                  </a:lnTo>
                  <a:lnTo>
                    <a:pt x="341" y="22197"/>
                  </a:lnTo>
                  <a:lnTo>
                    <a:pt x="435" y="22310"/>
                  </a:lnTo>
                  <a:lnTo>
                    <a:pt x="548" y="22405"/>
                  </a:lnTo>
                  <a:lnTo>
                    <a:pt x="662" y="22480"/>
                  </a:lnTo>
                  <a:lnTo>
                    <a:pt x="813" y="22518"/>
                  </a:lnTo>
                  <a:lnTo>
                    <a:pt x="964" y="22537"/>
                  </a:lnTo>
                  <a:lnTo>
                    <a:pt x="15547" y="22952"/>
                  </a:lnTo>
                  <a:lnTo>
                    <a:pt x="15698" y="22952"/>
                  </a:lnTo>
                  <a:lnTo>
                    <a:pt x="15850" y="22896"/>
                  </a:lnTo>
                  <a:lnTo>
                    <a:pt x="15982" y="22839"/>
                  </a:lnTo>
                  <a:lnTo>
                    <a:pt x="16095" y="22745"/>
                  </a:lnTo>
                  <a:lnTo>
                    <a:pt x="16190" y="22631"/>
                  </a:lnTo>
                  <a:lnTo>
                    <a:pt x="16265" y="22499"/>
                  </a:lnTo>
                  <a:lnTo>
                    <a:pt x="16322" y="22348"/>
                  </a:lnTo>
                  <a:lnTo>
                    <a:pt x="16322" y="22197"/>
                  </a:lnTo>
                  <a:lnTo>
                    <a:pt x="16397" y="889"/>
                  </a:lnTo>
                  <a:lnTo>
                    <a:pt x="16378" y="719"/>
                  </a:lnTo>
                  <a:lnTo>
                    <a:pt x="16341" y="586"/>
                  </a:lnTo>
                  <a:lnTo>
                    <a:pt x="16265" y="454"/>
                  </a:lnTo>
                  <a:lnTo>
                    <a:pt x="16171" y="341"/>
                  </a:lnTo>
                  <a:lnTo>
                    <a:pt x="16057" y="246"/>
                  </a:lnTo>
                  <a:lnTo>
                    <a:pt x="15925" y="171"/>
                  </a:lnTo>
                  <a:lnTo>
                    <a:pt x="15793" y="133"/>
                  </a:lnTo>
                  <a:lnTo>
                    <a:pt x="15623" y="11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0"/>
            <p:cNvSpPr/>
            <p:nvPr/>
          </p:nvSpPr>
          <p:spPr>
            <a:xfrm>
              <a:off x="5560175" y="1643075"/>
              <a:ext cx="536500" cy="153050"/>
            </a:xfrm>
            <a:custGeom>
              <a:avLst/>
              <a:gdLst/>
              <a:ahLst/>
              <a:cxnLst/>
              <a:rect l="l" t="t" r="r" b="b"/>
              <a:pathLst>
                <a:path w="21460" h="6122" extrusionOk="0">
                  <a:moveTo>
                    <a:pt x="15207" y="1"/>
                  </a:moveTo>
                  <a:lnTo>
                    <a:pt x="340" y="870"/>
                  </a:lnTo>
                  <a:lnTo>
                    <a:pt x="0" y="5668"/>
                  </a:lnTo>
                  <a:lnTo>
                    <a:pt x="813" y="5743"/>
                  </a:lnTo>
                  <a:lnTo>
                    <a:pt x="2966" y="5876"/>
                  </a:lnTo>
                  <a:lnTo>
                    <a:pt x="4421" y="5951"/>
                  </a:lnTo>
                  <a:lnTo>
                    <a:pt x="6064" y="6027"/>
                  </a:lnTo>
                  <a:lnTo>
                    <a:pt x="7840" y="6083"/>
                  </a:lnTo>
                  <a:lnTo>
                    <a:pt x="9691" y="6121"/>
                  </a:lnTo>
                  <a:lnTo>
                    <a:pt x="11580" y="6121"/>
                  </a:lnTo>
                  <a:lnTo>
                    <a:pt x="12524" y="6102"/>
                  </a:lnTo>
                  <a:lnTo>
                    <a:pt x="13450" y="6083"/>
                  </a:lnTo>
                  <a:lnTo>
                    <a:pt x="14357" y="6046"/>
                  </a:lnTo>
                  <a:lnTo>
                    <a:pt x="15245" y="5989"/>
                  </a:lnTo>
                  <a:lnTo>
                    <a:pt x="16114" y="5932"/>
                  </a:lnTo>
                  <a:lnTo>
                    <a:pt x="16926" y="5838"/>
                  </a:lnTo>
                  <a:lnTo>
                    <a:pt x="17719" y="5743"/>
                  </a:lnTo>
                  <a:lnTo>
                    <a:pt x="18437" y="5630"/>
                  </a:lnTo>
                  <a:lnTo>
                    <a:pt x="19117" y="5498"/>
                  </a:lnTo>
                  <a:lnTo>
                    <a:pt x="19741" y="5328"/>
                  </a:lnTo>
                  <a:lnTo>
                    <a:pt x="20288" y="5158"/>
                  </a:lnTo>
                  <a:lnTo>
                    <a:pt x="20534" y="5063"/>
                  </a:lnTo>
                  <a:lnTo>
                    <a:pt x="20761" y="4950"/>
                  </a:lnTo>
                  <a:lnTo>
                    <a:pt x="20968" y="4855"/>
                  </a:lnTo>
                  <a:lnTo>
                    <a:pt x="21157" y="4742"/>
                  </a:lnTo>
                  <a:lnTo>
                    <a:pt x="21308" y="4610"/>
                  </a:lnTo>
                  <a:lnTo>
                    <a:pt x="21460" y="4497"/>
                  </a:lnTo>
                  <a:lnTo>
                    <a:pt x="152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0"/>
            <p:cNvSpPr/>
            <p:nvPr/>
          </p:nvSpPr>
          <p:spPr>
            <a:xfrm>
              <a:off x="5382600" y="1567050"/>
              <a:ext cx="188925" cy="228600"/>
            </a:xfrm>
            <a:custGeom>
              <a:avLst/>
              <a:gdLst/>
              <a:ahLst/>
              <a:cxnLst/>
              <a:rect l="l" t="t" r="r" b="b"/>
              <a:pathLst>
                <a:path w="7557" h="9144" extrusionOk="0">
                  <a:moveTo>
                    <a:pt x="2551" y="0"/>
                  </a:moveTo>
                  <a:lnTo>
                    <a:pt x="2400" y="19"/>
                  </a:lnTo>
                  <a:lnTo>
                    <a:pt x="2267" y="57"/>
                  </a:lnTo>
                  <a:lnTo>
                    <a:pt x="2230" y="76"/>
                  </a:lnTo>
                  <a:lnTo>
                    <a:pt x="2211" y="114"/>
                  </a:lnTo>
                  <a:lnTo>
                    <a:pt x="2211" y="170"/>
                  </a:lnTo>
                  <a:lnTo>
                    <a:pt x="2211" y="227"/>
                  </a:lnTo>
                  <a:lnTo>
                    <a:pt x="2248" y="359"/>
                  </a:lnTo>
                  <a:lnTo>
                    <a:pt x="2324" y="510"/>
                  </a:lnTo>
                  <a:lnTo>
                    <a:pt x="2437" y="680"/>
                  </a:lnTo>
                  <a:lnTo>
                    <a:pt x="2588" y="869"/>
                  </a:lnTo>
                  <a:lnTo>
                    <a:pt x="2740" y="1077"/>
                  </a:lnTo>
                  <a:lnTo>
                    <a:pt x="3117" y="1474"/>
                  </a:lnTo>
                  <a:lnTo>
                    <a:pt x="3495" y="1870"/>
                  </a:lnTo>
                  <a:lnTo>
                    <a:pt x="3816" y="2192"/>
                  </a:lnTo>
                  <a:lnTo>
                    <a:pt x="4137" y="2494"/>
                  </a:lnTo>
                  <a:lnTo>
                    <a:pt x="1946" y="2173"/>
                  </a:lnTo>
                  <a:lnTo>
                    <a:pt x="1927" y="2154"/>
                  </a:lnTo>
                  <a:lnTo>
                    <a:pt x="1908" y="2135"/>
                  </a:lnTo>
                  <a:lnTo>
                    <a:pt x="1852" y="2022"/>
                  </a:lnTo>
                  <a:lnTo>
                    <a:pt x="1738" y="1682"/>
                  </a:lnTo>
                  <a:lnTo>
                    <a:pt x="1625" y="1209"/>
                  </a:lnTo>
                  <a:lnTo>
                    <a:pt x="1549" y="1228"/>
                  </a:lnTo>
                  <a:lnTo>
                    <a:pt x="1455" y="1266"/>
                  </a:lnTo>
                  <a:lnTo>
                    <a:pt x="1342" y="1323"/>
                  </a:lnTo>
                  <a:lnTo>
                    <a:pt x="1228" y="1398"/>
                  </a:lnTo>
                  <a:lnTo>
                    <a:pt x="1115" y="1493"/>
                  </a:lnTo>
                  <a:lnTo>
                    <a:pt x="983" y="1606"/>
                  </a:lnTo>
                  <a:lnTo>
                    <a:pt x="851" y="1738"/>
                  </a:lnTo>
                  <a:lnTo>
                    <a:pt x="718" y="1889"/>
                  </a:lnTo>
                  <a:lnTo>
                    <a:pt x="605" y="2059"/>
                  </a:lnTo>
                  <a:lnTo>
                    <a:pt x="492" y="2229"/>
                  </a:lnTo>
                  <a:lnTo>
                    <a:pt x="416" y="2418"/>
                  </a:lnTo>
                  <a:lnTo>
                    <a:pt x="341" y="2626"/>
                  </a:lnTo>
                  <a:lnTo>
                    <a:pt x="303" y="2834"/>
                  </a:lnTo>
                  <a:lnTo>
                    <a:pt x="284" y="3042"/>
                  </a:lnTo>
                  <a:lnTo>
                    <a:pt x="303" y="3268"/>
                  </a:lnTo>
                  <a:lnTo>
                    <a:pt x="341" y="3514"/>
                  </a:lnTo>
                  <a:lnTo>
                    <a:pt x="246" y="3703"/>
                  </a:lnTo>
                  <a:lnTo>
                    <a:pt x="152" y="3929"/>
                  </a:lnTo>
                  <a:lnTo>
                    <a:pt x="76" y="4213"/>
                  </a:lnTo>
                  <a:lnTo>
                    <a:pt x="38" y="4364"/>
                  </a:lnTo>
                  <a:lnTo>
                    <a:pt x="19" y="4534"/>
                  </a:lnTo>
                  <a:lnTo>
                    <a:pt x="0" y="4704"/>
                  </a:lnTo>
                  <a:lnTo>
                    <a:pt x="0" y="4874"/>
                  </a:lnTo>
                  <a:lnTo>
                    <a:pt x="19" y="5063"/>
                  </a:lnTo>
                  <a:lnTo>
                    <a:pt x="57" y="5233"/>
                  </a:lnTo>
                  <a:lnTo>
                    <a:pt x="133" y="5422"/>
                  </a:lnTo>
                  <a:lnTo>
                    <a:pt x="227" y="5592"/>
                  </a:lnTo>
                  <a:lnTo>
                    <a:pt x="171" y="5781"/>
                  </a:lnTo>
                  <a:lnTo>
                    <a:pt x="133" y="6007"/>
                  </a:lnTo>
                  <a:lnTo>
                    <a:pt x="133" y="6291"/>
                  </a:lnTo>
                  <a:lnTo>
                    <a:pt x="133" y="6442"/>
                  </a:lnTo>
                  <a:lnTo>
                    <a:pt x="152" y="6593"/>
                  </a:lnTo>
                  <a:lnTo>
                    <a:pt x="171" y="6763"/>
                  </a:lnTo>
                  <a:lnTo>
                    <a:pt x="227" y="6952"/>
                  </a:lnTo>
                  <a:lnTo>
                    <a:pt x="284" y="7122"/>
                  </a:lnTo>
                  <a:lnTo>
                    <a:pt x="378" y="7292"/>
                  </a:lnTo>
                  <a:lnTo>
                    <a:pt x="473" y="7462"/>
                  </a:lnTo>
                  <a:lnTo>
                    <a:pt x="605" y="7632"/>
                  </a:lnTo>
                  <a:lnTo>
                    <a:pt x="624" y="7783"/>
                  </a:lnTo>
                  <a:lnTo>
                    <a:pt x="643" y="7934"/>
                  </a:lnTo>
                  <a:lnTo>
                    <a:pt x="681" y="8123"/>
                  </a:lnTo>
                  <a:lnTo>
                    <a:pt x="756" y="8331"/>
                  </a:lnTo>
                  <a:lnTo>
                    <a:pt x="851" y="8558"/>
                  </a:lnTo>
                  <a:lnTo>
                    <a:pt x="926" y="8652"/>
                  </a:lnTo>
                  <a:lnTo>
                    <a:pt x="1021" y="8746"/>
                  </a:lnTo>
                  <a:lnTo>
                    <a:pt x="1115" y="8841"/>
                  </a:lnTo>
                  <a:lnTo>
                    <a:pt x="1228" y="8935"/>
                  </a:lnTo>
                  <a:lnTo>
                    <a:pt x="1379" y="9011"/>
                  </a:lnTo>
                  <a:lnTo>
                    <a:pt x="1606" y="9068"/>
                  </a:lnTo>
                  <a:lnTo>
                    <a:pt x="1871" y="9105"/>
                  </a:lnTo>
                  <a:lnTo>
                    <a:pt x="2192" y="9124"/>
                  </a:lnTo>
                  <a:lnTo>
                    <a:pt x="2570" y="9143"/>
                  </a:lnTo>
                  <a:lnTo>
                    <a:pt x="2966" y="9143"/>
                  </a:lnTo>
                  <a:lnTo>
                    <a:pt x="3816" y="9105"/>
                  </a:lnTo>
                  <a:lnTo>
                    <a:pt x="4742" y="9049"/>
                  </a:lnTo>
                  <a:lnTo>
                    <a:pt x="5630" y="8954"/>
                  </a:lnTo>
                  <a:lnTo>
                    <a:pt x="6442" y="8841"/>
                  </a:lnTo>
                  <a:lnTo>
                    <a:pt x="7122" y="8709"/>
                  </a:lnTo>
                  <a:lnTo>
                    <a:pt x="7557" y="3911"/>
                  </a:lnTo>
                  <a:lnTo>
                    <a:pt x="7122" y="3268"/>
                  </a:lnTo>
                  <a:lnTo>
                    <a:pt x="6631" y="2588"/>
                  </a:lnTo>
                  <a:lnTo>
                    <a:pt x="6008" y="1757"/>
                  </a:lnTo>
                  <a:lnTo>
                    <a:pt x="5838" y="1549"/>
                  </a:lnTo>
                  <a:lnTo>
                    <a:pt x="5611" y="1341"/>
                  </a:lnTo>
                  <a:lnTo>
                    <a:pt x="5346" y="1153"/>
                  </a:lnTo>
                  <a:lnTo>
                    <a:pt x="5063" y="964"/>
                  </a:lnTo>
                  <a:lnTo>
                    <a:pt x="4780" y="794"/>
                  </a:lnTo>
                  <a:lnTo>
                    <a:pt x="4459" y="624"/>
                  </a:lnTo>
                  <a:lnTo>
                    <a:pt x="4156" y="473"/>
                  </a:lnTo>
                  <a:lnTo>
                    <a:pt x="3854" y="340"/>
                  </a:lnTo>
                  <a:lnTo>
                    <a:pt x="3552" y="227"/>
                  </a:lnTo>
                  <a:lnTo>
                    <a:pt x="3250" y="151"/>
                  </a:lnTo>
                  <a:lnTo>
                    <a:pt x="2985" y="76"/>
                  </a:lnTo>
                  <a:lnTo>
                    <a:pt x="2758" y="19"/>
                  </a:lnTo>
                  <a:lnTo>
                    <a:pt x="25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0"/>
            <p:cNvSpPr/>
            <p:nvPr/>
          </p:nvSpPr>
          <p:spPr>
            <a:xfrm>
              <a:off x="5936075" y="1638350"/>
              <a:ext cx="39700" cy="12300"/>
            </a:xfrm>
            <a:custGeom>
              <a:avLst/>
              <a:gdLst/>
              <a:ahLst/>
              <a:cxnLst/>
              <a:rect l="l" t="t" r="r" b="b"/>
              <a:pathLst>
                <a:path w="1588" h="492" extrusionOk="0">
                  <a:moveTo>
                    <a:pt x="190" y="1"/>
                  </a:moveTo>
                  <a:lnTo>
                    <a:pt x="114" y="20"/>
                  </a:lnTo>
                  <a:lnTo>
                    <a:pt x="58" y="38"/>
                  </a:lnTo>
                  <a:lnTo>
                    <a:pt x="20" y="95"/>
                  </a:lnTo>
                  <a:lnTo>
                    <a:pt x="1" y="171"/>
                  </a:lnTo>
                  <a:lnTo>
                    <a:pt x="1" y="227"/>
                  </a:lnTo>
                  <a:lnTo>
                    <a:pt x="39" y="284"/>
                  </a:lnTo>
                  <a:lnTo>
                    <a:pt x="76" y="341"/>
                  </a:lnTo>
                  <a:lnTo>
                    <a:pt x="152" y="360"/>
                  </a:lnTo>
                  <a:lnTo>
                    <a:pt x="1380" y="492"/>
                  </a:lnTo>
                  <a:lnTo>
                    <a:pt x="1474" y="492"/>
                  </a:lnTo>
                  <a:lnTo>
                    <a:pt x="1531" y="454"/>
                  </a:lnTo>
                  <a:lnTo>
                    <a:pt x="1569" y="416"/>
                  </a:lnTo>
                  <a:lnTo>
                    <a:pt x="1588" y="341"/>
                  </a:lnTo>
                  <a:lnTo>
                    <a:pt x="1569" y="284"/>
                  </a:lnTo>
                  <a:lnTo>
                    <a:pt x="1550" y="227"/>
                  </a:lnTo>
                  <a:lnTo>
                    <a:pt x="1493" y="171"/>
                  </a:lnTo>
                  <a:lnTo>
                    <a:pt x="1418" y="152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0"/>
            <p:cNvSpPr/>
            <p:nvPr/>
          </p:nvSpPr>
          <p:spPr>
            <a:xfrm>
              <a:off x="4595350" y="879450"/>
              <a:ext cx="289525" cy="309350"/>
            </a:xfrm>
            <a:custGeom>
              <a:avLst/>
              <a:gdLst/>
              <a:ahLst/>
              <a:cxnLst/>
              <a:rect l="l" t="t" r="r" b="b"/>
              <a:pathLst>
                <a:path w="11581" h="12374" extrusionOk="0">
                  <a:moveTo>
                    <a:pt x="3287" y="0"/>
                  </a:moveTo>
                  <a:lnTo>
                    <a:pt x="3193" y="19"/>
                  </a:lnTo>
                  <a:lnTo>
                    <a:pt x="3098" y="38"/>
                  </a:lnTo>
                  <a:lnTo>
                    <a:pt x="2928" y="151"/>
                  </a:lnTo>
                  <a:lnTo>
                    <a:pt x="2721" y="340"/>
                  </a:lnTo>
                  <a:lnTo>
                    <a:pt x="2494" y="586"/>
                  </a:lnTo>
                  <a:lnTo>
                    <a:pt x="2230" y="869"/>
                  </a:lnTo>
                  <a:lnTo>
                    <a:pt x="1965" y="1209"/>
                  </a:lnTo>
                  <a:lnTo>
                    <a:pt x="1682" y="1587"/>
                  </a:lnTo>
                  <a:lnTo>
                    <a:pt x="1398" y="1965"/>
                  </a:lnTo>
                  <a:lnTo>
                    <a:pt x="1134" y="2380"/>
                  </a:lnTo>
                  <a:lnTo>
                    <a:pt x="869" y="2777"/>
                  </a:lnTo>
                  <a:lnTo>
                    <a:pt x="624" y="3174"/>
                  </a:lnTo>
                  <a:lnTo>
                    <a:pt x="416" y="3533"/>
                  </a:lnTo>
                  <a:lnTo>
                    <a:pt x="246" y="3891"/>
                  </a:lnTo>
                  <a:lnTo>
                    <a:pt x="114" y="4194"/>
                  </a:lnTo>
                  <a:lnTo>
                    <a:pt x="19" y="4439"/>
                  </a:lnTo>
                  <a:lnTo>
                    <a:pt x="0" y="4534"/>
                  </a:lnTo>
                  <a:lnTo>
                    <a:pt x="0" y="4628"/>
                  </a:lnTo>
                  <a:lnTo>
                    <a:pt x="19" y="4704"/>
                  </a:lnTo>
                  <a:lnTo>
                    <a:pt x="38" y="4741"/>
                  </a:lnTo>
                  <a:lnTo>
                    <a:pt x="95" y="4779"/>
                  </a:lnTo>
                  <a:lnTo>
                    <a:pt x="227" y="4779"/>
                  </a:lnTo>
                  <a:lnTo>
                    <a:pt x="303" y="4741"/>
                  </a:lnTo>
                  <a:lnTo>
                    <a:pt x="511" y="4647"/>
                  </a:lnTo>
                  <a:lnTo>
                    <a:pt x="756" y="4477"/>
                  </a:lnTo>
                  <a:lnTo>
                    <a:pt x="1021" y="4269"/>
                  </a:lnTo>
                  <a:lnTo>
                    <a:pt x="1323" y="4024"/>
                  </a:lnTo>
                  <a:lnTo>
                    <a:pt x="1927" y="3476"/>
                  </a:lnTo>
                  <a:lnTo>
                    <a:pt x="2532" y="2909"/>
                  </a:lnTo>
                  <a:lnTo>
                    <a:pt x="3042" y="2399"/>
                  </a:lnTo>
                  <a:lnTo>
                    <a:pt x="3533" y="1889"/>
                  </a:lnTo>
                  <a:lnTo>
                    <a:pt x="3930" y="2002"/>
                  </a:lnTo>
                  <a:lnTo>
                    <a:pt x="4345" y="2154"/>
                  </a:lnTo>
                  <a:lnTo>
                    <a:pt x="4836" y="2342"/>
                  </a:lnTo>
                  <a:lnTo>
                    <a:pt x="5365" y="2588"/>
                  </a:lnTo>
                  <a:lnTo>
                    <a:pt x="5611" y="2720"/>
                  </a:lnTo>
                  <a:lnTo>
                    <a:pt x="5838" y="2852"/>
                  </a:lnTo>
                  <a:lnTo>
                    <a:pt x="6045" y="3004"/>
                  </a:lnTo>
                  <a:lnTo>
                    <a:pt x="6234" y="3155"/>
                  </a:lnTo>
                  <a:lnTo>
                    <a:pt x="6385" y="3325"/>
                  </a:lnTo>
                  <a:lnTo>
                    <a:pt x="6480" y="3476"/>
                  </a:lnTo>
                  <a:lnTo>
                    <a:pt x="6555" y="3646"/>
                  </a:lnTo>
                  <a:lnTo>
                    <a:pt x="6612" y="3835"/>
                  </a:lnTo>
                  <a:lnTo>
                    <a:pt x="6669" y="4005"/>
                  </a:lnTo>
                  <a:lnTo>
                    <a:pt x="6707" y="4194"/>
                  </a:lnTo>
                  <a:lnTo>
                    <a:pt x="6725" y="4383"/>
                  </a:lnTo>
                  <a:lnTo>
                    <a:pt x="6725" y="4571"/>
                  </a:lnTo>
                  <a:lnTo>
                    <a:pt x="6725" y="4760"/>
                  </a:lnTo>
                  <a:lnTo>
                    <a:pt x="6707" y="4930"/>
                  </a:lnTo>
                  <a:lnTo>
                    <a:pt x="6688" y="5100"/>
                  </a:lnTo>
                  <a:lnTo>
                    <a:pt x="6650" y="5270"/>
                  </a:lnTo>
                  <a:lnTo>
                    <a:pt x="6593" y="5403"/>
                  </a:lnTo>
                  <a:lnTo>
                    <a:pt x="6536" y="5535"/>
                  </a:lnTo>
                  <a:lnTo>
                    <a:pt x="6480" y="5648"/>
                  </a:lnTo>
                  <a:lnTo>
                    <a:pt x="6404" y="5724"/>
                  </a:lnTo>
                  <a:lnTo>
                    <a:pt x="6310" y="5780"/>
                  </a:lnTo>
                  <a:lnTo>
                    <a:pt x="6215" y="5818"/>
                  </a:lnTo>
                  <a:lnTo>
                    <a:pt x="5460" y="9067"/>
                  </a:lnTo>
                  <a:lnTo>
                    <a:pt x="5611" y="9407"/>
                  </a:lnTo>
                  <a:lnTo>
                    <a:pt x="5781" y="9747"/>
                  </a:lnTo>
                  <a:lnTo>
                    <a:pt x="5951" y="10069"/>
                  </a:lnTo>
                  <a:lnTo>
                    <a:pt x="6121" y="10390"/>
                  </a:lnTo>
                  <a:lnTo>
                    <a:pt x="6499" y="10956"/>
                  </a:lnTo>
                  <a:lnTo>
                    <a:pt x="6839" y="11429"/>
                  </a:lnTo>
                  <a:lnTo>
                    <a:pt x="7160" y="11825"/>
                  </a:lnTo>
                  <a:lnTo>
                    <a:pt x="7424" y="12128"/>
                  </a:lnTo>
                  <a:lnTo>
                    <a:pt x="7651" y="12373"/>
                  </a:lnTo>
                  <a:lnTo>
                    <a:pt x="11580" y="10616"/>
                  </a:lnTo>
                  <a:lnTo>
                    <a:pt x="11335" y="9559"/>
                  </a:lnTo>
                  <a:lnTo>
                    <a:pt x="11070" y="8463"/>
                  </a:lnTo>
                  <a:lnTo>
                    <a:pt x="10711" y="7178"/>
                  </a:lnTo>
                  <a:lnTo>
                    <a:pt x="10333" y="5837"/>
                  </a:lnTo>
                  <a:lnTo>
                    <a:pt x="10126" y="5214"/>
                  </a:lnTo>
                  <a:lnTo>
                    <a:pt x="9918" y="4609"/>
                  </a:lnTo>
                  <a:lnTo>
                    <a:pt x="9710" y="4080"/>
                  </a:lnTo>
                  <a:lnTo>
                    <a:pt x="9502" y="3627"/>
                  </a:lnTo>
                  <a:lnTo>
                    <a:pt x="9408" y="3438"/>
                  </a:lnTo>
                  <a:lnTo>
                    <a:pt x="9313" y="3287"/>
                  </a:lnTo>
                  <a:lnTo>
                    <a:pt x="9219" y="3155"/>
                  </a:lnTo>
                  <a:lnTo>
                    <a:pt x="9124" y="3041"/>
                  </a:lnTo>
                  <a:lnTo>
                    <a:pt x="8898" y="2852"/>
                  </a:lnTo>
                  <a:lnTo>
                    <a:pt x="8614" y="2645"/>
                  </a:lnTo>
                  <a:lnTo>
                    <a:pt x="8274" y="2399"/>
                  </a:lnTo>
                  <a:lnTo>
                    <a:pt x="7878" y="2135"/>
                  </a:lnTo>
                  <a:lnTo>
                    <a:pt x="6990" y="1606"/>
                  </a:lnTo>
                  <a:lnTo>
                    <a:pt x="6518" y="1322"/>
                  </a:lnTo>
                  <a:lnTo>
                    <a:pt x="6045" y="1058"/>
                  </a:lnTo>
                  <a:lnTo>
                    <a:pt x="5573" y="812"/>
                  </a:lnTo>
                  <a:lnTo>
                    <a:pt x="5101" y="586"/>
                  </a:lnTo>
                  <a:lnTo>
                    <a:pt x="4647" y="397"/>
                  </a:lnTo>
                  <a:lnTo>
                    <a:pt x="4251" y="227"/>
                  </a:lnTo>
                  <a:lnTo>
                    <a:pt x="3873" y="113"/>
                  </a:lnTo>
                  <a:lnTo>
                    <a:pt x="3552" y="38"/>
                  </a:lnTo>
                  <a:lnTo>
                    <a:pt x="3420" y="19"/>
                  </a:lnTo>
                  <a:lnTo>
                    <a:pt x="32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0"/>
            <p:cNvSpPr/>
            <p:nvPr/>
          </p:nvSpPr>
          <p:spPr>
            <a:xfrm>
              <a:off x="4633600" y="941775"/>
              <a:ext cx="123275" cy="70875"/>
            </a:xfrm>
            <a:custGeom>
              <a:avLst/>
              <a:gdLst/>
              <a:ahLst/>
              <a:cxnLst/>
              <a:rect l="l" t="t" r="r" b="b"/>
              <a:pathLst>
                <a:path w="4931" h="2835" extrusionOk="0">
                  <a:moveTo>
                    <a:pt x="2456" y="1"/>
                  </a:moveTo>
                  <a:lnTo>
                    <a:pt x="303" y="832"/>
                  </a:lnTo>
                  <a:lnTo>
                    <a:pt x="19" y="2097"/>
                  </a:lnTo>
                  <a:lnTo>
                    <a:pt x="1" y="2192"/>
                  </a:lnTo>
                  <a:lnTo>
                    <a:pt x="19" y="2381"/>
                  </a:lnTo>
                  <a:lnTo>
                    <a:pt x="38" y="2513"/>
                  </a:lnTo>
                  <a:lnTo>
                    <a:pt x="76" y="2626"/>
                  </a:lnTo>
                  <a:lnTo>
                    <a:pt x="133" y="2740"/>
                  </a:lnTo>
                  <a:lnTo>
                    <a:pt x="227" y="2815"/>
                  </a:lnTo>
                  <a:lnTo>
                    <a:pt x="246" y="2834"/>
                  </a:lnTo>
                  <a:lnTo>
                    <a:pt x="284" y="2834"/>
                  </a:lnTo>
                  <a:lnTo>
                    <a:pt x="378" y="2815"/>
                  </a:lnTo>
                  <a:lnTo>
                    <a:pt x="511" y="2759"/>
                  </a:lnTo>
                  <a:lnTo>
                    <a:pt x="643" y="2683"/>
                  </a:lnTo>
                  <a:lnTo>
                    <a:pt x="964" y="2456"/>
                  </a:lnTo>
                  <a:lnTo>
                    <a:pt x="1323" y="2173"/>
                  </a:lnTo>
                  <a:lnTo>
                    <a:pt x="1946" y="1625"/>
                  </a:lnTo>
                  <a:lnTo>
                    <a:pt x="2230" y="1380"/>
                  </a:lnTo>
                  <a:lnTo>
                    <a:pt x="2456" y="1512"/>
                  </a:lnTo>
                  <a:lnTo>
                    <a:pt x="2702" y="1644"/>
                  </a:lnTo>
                  <a:lnTo>
                    <a:pt x="3023" y="1776"/>
                  </a:lnTo>
                  <a:lnTo>
                    <a:pt x="3382" y="1927"/>
                  </a:lnTo>
                  <a:lnTo>
                    <a:pt x="3760" y="2022"/>
                  </a:lnTo>
                  <a:lnTo>
                    <a:pt x="3949" y="2060"/>
                  </a:lnTo>
                  <a:lnTo>
                    <a:pt x="4156" y="2078"/>
                  </a:lnTo>
                  <a:lnTo>
                    <a:pt x="4326" y="2097"/>
                  </a:lnTo>
                  <a:lnTo>
                    <a:pt x="4515" y="2078"/>
                  </a:lnTo>
                  <a:lnTo>
                    <a:pt x="4666" y="2041"/>
                  </a:lnTo>
                  <a:lnTo>
                    <a:pt x="4780" y="1965"/>
                  </a:lnTo>
                  <a:lnTo>
                    <a:pt x="4855" y="1890"/>
                  </a:lnTo>
                  <a:lnTo>
                    <a:pt x="4912" y="1814"/>
                  </a:lnTo>
                  <a:lnTo>
                    <a:pt x="4931" y="1701"/>
                  </a:lnTo>
                  <a:lnTo>
                    <a:pt x="4931" y="1606"/>
                  </a:lnTo>
                  <a:lnTo>
                    <a:pt x="4931" y="1493"/>
                  </a:lnTo>
                  <a:lnTo>
                    <a:pt x="4893" y="1380"/>
                  </a:lnTo>
                  <a:lnTo>
                    <a:pt x="4799" y="1153"/>
                  </a:lnTo>
                  <a:lnTo>
                    <a:pt x="4704" y="964"/>
                  </a:lnTo>
                  <a:lnTo>
                    <a:pt x="4591" y="794"/>
                  </a:lnTo>
                  <a:lnTo>
                    <a:pt x="24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0"/>
            <p:cNvSpPr/>
            <p:nvPr/>
          </p:nvSpPr>
          <p:spPr>
            <a:xfrm>
              <a:off x="4629350" y="937525"/>
              <a:ext cx="132250" cy="79375"/>
            </a:xfrm>
            <a:custGeom>
              <a:avLst/>
              <a:gdLst/>
              <a:ahLst/>
              <a:cxnLst/>
              <a:rect l="l" t="t" r="r" b="b"/>
              <a:pathLst>
                <a:path w="5290" h="3175" extrusionOk="0">
                  <a:moveTo>
                    <a:pt x="2626" y="359"/>
                  </a:moveTo>
                  <a:lnTo>
                    <a:pt x="4648" y="1096"/>
                  </a:lnTo>
                  <a:lnTo>
                    <a:pt x="4761" y="1285"/>
                  </a:lnTo>
                  <a:lnTo>
                    <a:pt x="4855" y="1512"/>
                  </a:lnTo>
                  <a:lnTo>
                    <a:pt x="4912" y="1625"/>
                  </a:lnTo>
                  <a:lnTo>
                    <a:pt x="4931" y="1720"/>
                  </a:lnTo>
                  <a:lnTo>
                    <a:pt x="4931" y="1833"/>
                  </a:lnTo>
                  <a:lnTo>
                    <a:pt x="4912" y="1908"/>
                  </a:lnTo>
                  <a:lnTo>
                    <a:pt x="4893" y="1946"/>
                  </a:lnTo>
                  <a:lnTo>
                    <a:pt x="4855" y="1984"/>
                  </a:lnTo>
                  <a:lnTo>
                    <a:pt x="4780" y="2041"/>
                  </a:lnTo>
                  <a:lnTo>
                    <a:pt x="4648" y="2078"/>
                  </a:lnTo>
                  <a:lnTo>
                    <a:pt x="4308" y="2078"/>
                  </a:lnTo>
                  <a:lnTo>
                    <a:pt x="4138" y="2060"/>
                  </a:lnTo>
                  <a:lnTo>
                    <a:pt x="3949" y="2022"/>
                  </a:lnTo>
                  <a:lnTo>
                    <a:pt x="3590" y="1927"/>
                  </a:lnTo>
                  <a:lnTo>
                    <a:pt x="3250" y="1795"/>
                  </a:lnTo>
                  <a:lnTo>
                    <a:pt x="2947" y="1644"/>
                  </a:lnTo>
                  <a:lnTo>
                    <a:pt x="2721" y="1531"/>
                  </a:lnTo>
                  <a:lnTo>
                    <a:pt x="2494" y="1398"/>
                  </a:lnTo>
                  <a:lnTo>
                    <a:pt x="2437" y="1380"/>
                  </a:lnTo>
                  <a:lnTo>
                    <a:pt x="2324" y="1380"/>
                  </a:lnTo>
                  <a:lnTo>
                    <a:pt x="2267" y="1417"/>
                  </a:lnTo>
                  <a:lnTo>
                    <a:pt x="1738" y="1908"/>
                  </a:lnTo>
                  <a:lnTo>
                    <a:pt x="1210" y="2343"/>
                  </a:lnTo>
                  <a:lnTo>
                    <a:pt x="964" y="2532"/>
                  </a:lnTo>
                  <a:lnTo>
                    <a:pt x="756" y="2683"/>
                  </a:lnTo>
                  <a:lnTo>
                    <a:pt x="586" y="2777"/>
                  </a:lnTo>
                  <a:lnTo>
                    <a:pt x="473" y="2834"/>
                  </a:lnTo>
                  <a:lnTo>
                    <a:pt x="435" y="2777"/>
                  </a:lnTo>
                  <a:lnTo>
                    <a:pt x="397" y="2721"/>
                  </a:lnTo>
                  <a:lnTo>
                    <a:pt x="359" y="2570"/>
                  </a:lnTo>
                  <a:lnTo>
                    <a:pt x="359" y="2418"/>
                  </a:lnTo>
                  <a:lnTo>
                    <a:pt x="359" y="2286"/>
                  </a:lnTo>
                  <a:lnTo>
                    <a:pt x="624" y="1115"/>
                  </a:lnTo>
                  <a:lnTo>
                    <a:pt x="2626" y="359"/>
                  </a:lnTo>
                  <a:close/>
                  <a:moveTo>
                    <a:pt x="2626" y="1"/>
                  </a:moveTo>
                  <a:lnTo>
                    <a:pt x="2570" y="19"/>
                  </a:lnTo>
                  <a:lnTo>
                    <a:pt x="416" y="832"/>
                  </a:lnTo>
                  <a:lnTo>
                    <a:pt x="341" y="869"/>
                  </a:lnTo>
                  <a:lnTo>
                    <a:pt x="303" y="945"/>
                  </a:lnTo>
                  <a:lnTo>
                    <a:pt x="19" y="2230"/>
                  </a:lnTo>
                  <a:lnTo>
                    <a:pt x="19" y="2248"/>
                  </a:lnTo>
                  <a:lnTo>
                    <a:pt x="1" y="2381"/>
                  </a:lnTo>
                  <a:lnTo>
                    <a:pt x="1" y="2494"/>
                  </a:lnTo>
                  <a:lnTo>
                    <a:pt x="19" y="2626"/>
                  </a:lnTo>
                  <a:lnTo>
                    <a:pt x="57" y="2759"/>
                  </a:lnTo>
                  <a:lnTo>
                    <a:pt x="114" y="2910"/>
                  </a:lnTo>
                  <a:lnTo>
                    <a:pt x="189" y="3023"/>
                  </a:lnTo>
                  <a:lnTo>
                    <a:pt x="284" y="3136"/>
                  </a:lnTo>
                  <a:lnTo>
                    <a:pt x="341" y="3174"/>
                  </a:lnTo>
                  <a:lnTo>
                    <a:pt x="529" y="3174"/>
                  </a:lnTo>
                  <a:lnTo>
                    <a:pt x="643" y="3136"/>
                  </a:lnTo>
                  <a:lnTo>
                    <a:pt x="813" y="3042"/>
                  </a:lnTo>
                  <a:lnTo>
                    <a:pt x="1021" y="2929"/>
                  </a:lnTo>
                  <a:lnTo>
                    <a:pt x="1285" y="2740"/>
                  </a:lnTo>
                  <a:lnTo>
                    <a:pt x="1587" y="2494"/>
                  </a:lnTo>
                  <a:lnTo>
                    <a:pt x="1965" y="2173"/>
                  </a:lnTo>
                  <a:lnTo>
                    <a:pt x="2419" y="1757"/>
                  </a:lnTo>
                  <a:lnTo>
                    <a:pt x="2815" y="1965"/>
                  </a:lnTo>
                  <a:lnTo>
                    <a:pt x="3080" y="2097"/>
                  </a:lnTo>
                  <a:lnTo>
                    <a:pt x="3382" y="2211"/>
                  </a:lnTo>
                  <a:lnTo>
                    <a:pt x="3722" y="2324"/>
                  </a:lnTo>
                  <a:lnTo>
                    <a:pt x="4062" y="2400"/>
                  </a:lnTo>
                  <a:lnTo>
                    <a:pt x="4232" y="2418"/>
                  </a:lnTo>
                  <a:lnTo>
                    <a:pt x="4383" y="2437"/>
                  </a:lnTo>
                  <a:lnTo>
                    <a:pt x="4553" y="2437"/>
                  </a:lnTo>
                  <a:lnTo>
                    <a:pt x="4704" y="2418"/>
                  </a:lnTo>
                  <a:lnTo>
                    <a:pt x="4818" y="2381"/>
                  </a:lnTo>
                  <a:lnTo>
                    <a:pt x="4931" y="2343"/>
                  </a:lnTo>
                  <a:lnTo>
                    <a:pt x="5006" y="2305"/>
                  </a:lnTo>
                  <a:lnTo>
                    <a:pt x="5082" y="2267"/>
                  </a:lnTo>
                  <a:lnTo>
                    <a:pt x="5176" y="2154"/>
                  </a:lnTo>
                  <a:lnTo>
                    <a:pt x="5233" y="2041"/>
                  </a:lnTo>
                  <a:lnTo>
                    <a:pt x="5271" y="1946"/>
                  </a:lnTo>
                  <a:lnTo>
                    <a:pt x="5290" y="1871"/>
                  </a:lnTo>
                  <a:lnTo>
                    <a:pt x="5271" y="1682"/>
                  </a:lnTo>
                  <a:lnTo>
                    <a:pt x="5233" y="1493"/>
                  </a:lnTo>
                  <a:lnTo>
                    <a:pt x="5158" y="1304"/>
                  </a:lnTo>
                  <a:lnTo>
                    <a:pt x="5082" y="1134"/>
                  </a:lnTo>
                  <a:lnTo>
                    <a:pt x="5006" y="1002"/>
                  </a:lnTo>
                  <a:lnTo>
                    <a:pt x="4893" y="851"/>
                  </a:lnTo>
                  <a:lnTo>
                    <a:pt x="4855" y="813"/>
                  </a:lnTo>
                  <a:lnTo>
                    <a:pt x="4818" y="794"/>
                  </a:lnTo>
                  <a:lnTo>
                    <a:pt x="2683" y="19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0"/>
            <p:cNvSpPr/>
            <p:nvPr/>
          </p:nvSpPr>
          <p:spPr>
            <a:xfrm>
              <a:off x="4608575" y="923350"/>
              <a:ext cx="154450" cy="85050"/>
            </a:xfrm>
            <a:custGeom>
              <a:avLst/>
              <a:gdLst/>
              <a:ahLst/>
              <a:cxnLst/>
              <a:rect l="l" t="t" r="r" b="b"/>
              <a:pathLst>
                <a:path w="6178" h="3402" extrusionOk="0">
                  <a:moveTo>
                    <a:pt x="2513" y="1"/>
                  </a:moveTo>
                  <a:lnTo>
                    <a:pt x="473" y="1266"/>
                  </a:lnTo>
                  <a:lnTo>
                    <a:pt x="0" y="2627"/>
                  </a:lnTo>
                  <a:lnTo>
                    <a:pt x="492" y="3004"/>
                  </a:lnTo>
                  <a:lnTo>
                    <a:pt x="492" y="3042"/>
                  </a:lnTo>
                  <a:lnTo>
                    <a:pt x="492" y="3155"/>
                  </a:lnTo>
                  <a:lnTo>
                    <a:pt x="529" y="3231"/>
                  </a:lnTo>
                  <a:lnTo>
                    <a:pt x="567" y="3307"/>
                  </a:lnTo>
                  <a:lnTo>
                    <a:pt x="624" y="3363"/>
                  </a:lnTo>
                  <a:lnTo>
                    <a:pt x="718" y="3401"/>
                  </a:lnTo>
                  <a:lnTo>
                    <a:pt x="794" y="3401"/>
                  </a:lnTo>
                  <a:lnTo>
                    <a:pt x="907" y="3344"/>
                  </a:lnTo>
                  <a:lnTo>
                    <a:pt x="1039" y="3269"/>
                  </a:lnTo>
                  <a:lnTo>
                    <a:pt x="1228" y="3137"/>
                  </a:lnTo>
                  <a:lnTo>
                    <a:pt x="1625" y="2834"/>
                  </a:lnTo>
                  <a:lnTo>
                    <a:pt x="2059" y="2475"/>
                  </a:lnTo>
                  <a:lnTo>
                    <a:pt x="2853" y="1795"/>
                  </a:lnTo>
                  <a:lnTo>
                    <a:pt x="3212" y="1474"/>
                  </a:lnTo>
                  <a:lnTo>
                    <a:pt x="4118" y="1833"/>
                  </a:lnTo>
                  <a:lnTo>
                    <a:pt x="4836" y="2098"/>
                  </a:lnTo>
                  <a:lnTo>
                    <a:pt x="5157" y="2192"/>
                  </a:lnTo>
                  <a:lnTo>
                    <a:pt x="5384" y="2249"/>
                  </a:lnTo>
                  <a:lnTo>
                    <a:pt x="5479" y="2249"/>
                  </a:lnTo>
                  <a:lnTo>
                    <a:pt x="5554" y="2211"/>
                  </a:lnTo>
                  <a:lnTo>
                    <a:pt x="5630" y="2154"/>
                  </a:lnTo>
                  <a:lnTo>
                    <a:pt x="5705" y="2079"/>
                  </a:lnTo>
                  <a:lnTo>
                    <a:pt x="5781" y="1965"/>
                  </a:lnTo>
                  <a:lnTo>
                    <a:pt x="5837" y="1852"/>
                  </a:lnTo>
                  <a:lnTo>
                    <a:pt x="5951" y="1606"/>
                  </a:lnTo>
                  <a:lnTo>
                    <a:pt x="6045" y="1361"/>
                  </a:lnTo>
                  <a:lnTo>
                    <a:pt x="6121" y="1134"/>
                  </a:lnTo>
                  <a:lnTo>
                    <a:pt x="6178" y="908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0"/>
            <p:cNvSpPr/>
            <p:nvPr/>
          </p:nvSpPr>
          <p:spPr>
            <a:xfrm>
              <a:off x="4604325" y="915325"/>
              <a:ext cx="180900" cy="110075"/>
            </a:xfrm>
            <a:custGeom>
              <a:avLst/>
              <a:gdLst/>
              <a:ahLst/>
              <a:cxnLst/>
              <a:rect l="l" t="t" r="r" b="b"/>
              <a:pathLst>
                <a:path w="7236" h="4403" extrusionOk="0">
                  <a:moveTo>
                    <a:pt x="3401" y="1"/>
                  </a:moveTo>
                  <a:lnTo>
                    <a:pt x="2003" y="360"/>
                  </a:lnTo>
                  <a:lnTo>
                    <a:pt x="492" y="2079"/>
                  </a:lnTo>
                  <a:lnTo>
                    <a:pt x="170" y="2853"/>
                  </a:lnTo>
                  <a:lnTo>
                    <a:pt x="114" y="2948"/>
                  </a:lnTo>
                  <a:lnTo>
                    <a:pt x="57" y="3042"/>
                  </a:lnTo>
                  <a:lnTo>
                    <a:pt x="19" y="3174"/>
                  </a:lnTo>
                  <a:lnTo>
                    <a:pt x="0" y="3306"/>
                  </a:lnTo>
                  <a:lnTo>
                    <a:pt x="19" y="3439"/>
                  </a:lnTo>
                  <a:lnTo>
                    <a:pt x="57" y="3514"/>
                  </a:lnTo>
                  <a:lnTo>
                    <a:pt x="95" y="3571"/>
                  </a:lnTo>
                  <a:lnTo>
                    <a:pt x="152" y="3628"/>
                  </a:lnTo>
                  <a:lnTo>
                    <a:pt x="227" y="3665"/>
                  </a:lnTo>
                  <a:lnTo>
                    <a:pt x="265" y="3684"/>
                  </a:lnTo>
                  <a:lnTo>
                    <a:pt x="322" y="3684"/>
                  </a:lnTo>
                  <a:lnTo>
                    <a:pt x="473" y="3628"/>
                  </a:lnTo>
                  <a:lnTo>
                    <a:pt x="662" y="3514"/>
                  </a:lnTo>
                  <a:lnTo>
                    <a:pt x="888" y="3363"/>
                  </a:lnTo>
                  <a:lnTo>
                    <a:pt x="1134" y="3174"/>
                  </a:lnTo>
                  <a:lnTo>
                    <a:pt x="1398" y="2948"/>
                  </a:lnTo>
                  <a:lnTo>
                    <a:pt x="1946" y="2456"/>
                  </a:lnTo>
                  <a:lnTo>
                    <a:pt x="2475" y="1965"/>
                  </a:lnTo>
                  <a:lnTo>
                    <a:pt x="2928" y="1512"/>
                  </a:lnTo>
                  <a:lnTo>
                    <a:pt x="3344" y="1077"/>
                  </a:lnTo>
                  <a:lnTo>
                    <a:pt x="5384" y="1927"/>
                  </a:lnTo>
                  <a:lnTo>
                    <a:pt x="5403" y="2192"/>
                  </a:lnTo>
                  <a:lnTo>
                    <a:pt x="5441" y="2456"/>
                  </a:lnTo>
                  <a:lnTo>
                    <a:pt x="5497" y="2796"/>
                  </a:lnTo>
                  <a:lnTo>
                    <a:pt x="5573" y="3155"/>
                  </a:lnTo>
                  <a:lnTo>
                    <a:pt x="5705" y="3533"/>
                  </a:lnTo>
                  <a:lnTo>
                    <a:pt x="5800" y="3722"/>
                  </a:lnTo>
                  <a:lnTo>
                    <a:pt x="5875" y="3911"/>
                  </a:lnTo>
                  <a:lnTo>
                    <a:pt x="5989" y="4062"/>
                  </a:lnTo>
                  <a:lnTo>
                    <a:pt x="6102" y="4213"/>
                  </a:lnTo>
                  <a:lnTo>
                    <a:pt x="6234" y="4327"/>
                  </a:lnTo>
                  <a:lnTo>
                    <a:pt x="6348" y="4383"/>
                  </a:lnTo>
                  <a:lnTo>
                    <a:pt x="6461" y="4402"/>
                  </a:lnTo>
                  <a:lnTo>
                    <a:pt x="6574" y="4364"/>
                  </a:lnTo>
                  <a:lnTo>
                    <a:pt x="6669" y="4308"/>
                  </a:lnTo>
                  <a:lnTo>
                    <a:pt x="6763" y="4213"/>
                  </a:lnTo>
                  <a:lnTo>
                    <a:pt x="6839" y="4081"/>
                  </a:lnTo>
                  <a:lnTo>
                    <a:pt x="6933" y="3949"/>
                  </a:lnTo>
                  <a:lnTo>
                    <a:pt x="7065" y="3665"/>
                  </a:lnTo>
                  <a:lnTo>
                    <a:pt x="7160" y="3401"/>
                  </a:lnTo>
                  <a:lnTo>
                    <a:pt x="7235" y="3136"/>
                  </a:lnTo>
                  <a:lnTo>
                    <a:pt x="6102" y="719"/>
                  </a:lnTo>
                  <a:lnTo>
                    <a:pt x="34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0"/>
            <p:cNvSpPr/>
            <p:nvPr/>
          </p:nvSpPr>
          <p:spPr>
            <a:xfrm>
              <a:off x="4620375" y="939425"/>
              <a:ext cx="138400" cy="83125"/>
            </a:xfrm>
            <a:custGeom>
              <a:avLst/>
              <a:gdLst/>
              <a:ahLst/>
              <a:cxnLst/>
              <a:rect l="l" t="t" r="r" b="b"/>
              <a:pathLst>
                <a:path w="5536" h="3325" extrusionOk="0">
                  <a:moveTo>
                    <a:pt x="2683" y="0"/>
                  </a:moveTo>
                  <a:lnTo>
                    <a:pt x="2626" y="38"/>
                  </a:lnTo>
                  <a:lnTo>
                    <a:pt x="2343" y="321"/>
                  </a:lnTo>
                  <a:lnTo>
                    <a:pt x="1663" y="1001"/>
                  </a:lnTo>
                  <a:lnTo>
                    <a:pt x="1247" y="1398"/>
                  </a:lnTo>
                  <a:lnTo>
                    <a:pt x="832" y="1776"/>
                  </a:lnTo>
                  <a:lnTo>
                    <a:pt x="416" y="2135"/>
                  </a:lnTo>
                  <a:lnTo>
                    <a:pt x="38" y="2399"/>
                  </a:lnTo>
                  <a:lnTo>
                    <a:pt x="20" y="2437"/>
                  </a:lnTo>
                  <a:lnTo>
                    <a:pt x="1" y="2475"/>
                  </a:lnTo>
                  <a:lnTo>
                    <a:pt x="1" y="2531"/>
                  </a:lnTo>
                  <a:lnTo>
                    <a:pt x="20" y="2569"/>
                  </a:lnTo>
                  <a:lnTo>
                    <a:pt x="38" y="2607"/>
                  </a:lnTo>
                  <a:lnTo>
                    <a:pt x="133" y="2607"/>
                  </a:lnTo>
                  <a:lnTo>
                    <a:pt x="171" y="2588"/>
                  </a:lnTo>
                  <a:lnTo>
                    <a:pt x="511" y="2342"/>
                  </a:lnTo>
                  <a:lnTo>
                    <a:pt x="888" y="2040"/>
                  </a:lnTo>
                  <a:lnTo>
                    <a:pt x="1266" y="1681"/>
                  </a:lnTo>
                  <a:lnTo>
                    <a:pt x="1663" y="1322"/>
                  </a:lnTo>
                  <a:lnTo>
                    <a:pt x="2324" y="661"/>
                  </a:lnTo>
                  <a:lnTo>
                    <a:pt x="2740" y="246"/>
                  </a:lnTo>
                  <a:lnTo>
                    <a:pt x="4629" y="1039"/>
                  </a:lnTo>
                  <a:lnTo>
                    <a:pt x="4685" y="1474"/>
                  </a:lnTo>
                  <a:lnTo>
                    <a:pt x="4742" y="1776"/>
                  </a:lnTo>
                  <a:lnTo>
                    <a:pt x="4818" y="2116"/>
                  </a:lnTo>
                  <a:lnTo>
                    <a:pt x="4912" y="2456"/>
                  </a:lnTo>
                  <a:lnTo>
                    <a:pt x="5025" y="2777"/>
                  </a:lnTo>
                  <a:lnTo>
                    <a:pt x="5101" y="2928"/>
                  </a:lnTo>
                  <a:lnTo>
                    <a:pt x="5177" y="3060"/>
                  </a:lnTo>
                  <a:lnTo>
                    <a:pt x="5252" y="3193"/>
                  </a:lnTo>
                  <a:lnTo>
                    <a:pt x="5347" y="3287"/>
                  </a:lnTo>
                  <a:lnTo>
                    <a:pt x="5384" y="3306"/>
                  </a:lnTo>
                  <a:lnTo>
                    <a:pt x="5422" y="3325"/>
                  </a:lnTo>
                  <a:lnTo>
                    <a:pt x="5460" y="3306"/>
                  </a:lnTo>
                  <a:lnTo>
                    <a:pt x="5498" y="3287"/>
                  </a:lnTo>
                  <a:lnTo>
                    <a:pt x="5535" y="3249"/>
                  </a:lnTo>
                  <a:lnTo>
                    <a:pt x="5535" y="3211"/>
                  </a:lnTo>
                  <a:lnTo>
                    <a:pt x="5535" y="3155"/>
                  </a:lnTo>
                  <a:lnTo>
                    <a:pt x="5498" y="3117"/>
                  </a:lnTo>
                  <a:lnTo>
                    <a:pt x="5422" y="3023"/>
                  </a:lnTo>
                  <a:lnTo>
                    <a:pt x="5347" y="2890"/>
                  </a:lnTo>
                  <a:lnTo>
                    <a:pt x="5271" y="2739"/>
                  </a:lnTo>
                  <a:lnTo>
                    <a:pt x="5195" y="2588"/>
                  </a:lnTo>
                  <a:lnTo>
                    <a:pt x="5082" y="2229"/>
                  </a:lnTo>
                  <a:lnTo>
                    <a:pt x="5007" y="1870"/>
                  </a:lnTo>
                  <a:lnTo>
                    <a:pt x="4931" y="1530"/>
                  </a:lnTo>
                  <a:lnTo>
                    <a:pt x="4893" y="1228"/>
                  </a:lnTo>
                  <a:lnTo>
                    <a:pt x="4855" y="963"/>
                  </a:lnTo>
                  <a:lnTo>
                    <a:pt x="4837" y="907"/>
                  </a:lnTo>
                  <a:lnTo>
                    <a:pt x="4780" y="869"/>
                  </a:lnTo>
                  <a:lnTo>
                    <a:pt x="275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0"/>
            <p:cNvSpPr/>
            <p:nvPr/>
          </p:nvSpPr>
          <p:spPr>
            <a:xfrm>
              <a:off x="4633600" y="957350"/>
              <a:ext cx="110050" cy="49150"/>
            </a:xfrm>
            <a:custGeom>
              <a:avLst/>
              <a:gdLst/>
              <a:ahLst/>
              <a:cxnLst/>
              <a:rect l="l" t="t" r="r" b="b"/>
              <a:pathLst>
                <a:path w="4402" h="1966" extrusionOk="0">
                  <a:moveTo>
                    <a:pt x="2192" y="1"/>
                  </a:moveTo>
                  <a:lnTo>
                    <a:pt x="2135" y="20"/>
                  </a:lnTo>
                  <a:lnTo>
                    <a:pt x="1342" y="719"/>
                  </a:lnTo>
                  <a:lnTo>
                    <a:pt x="681" y="1285"/>
                  </a:lnTo>
                  <a:lnTo>
                    <a:pt x="341" y="1550"/>
                  </a:lnTo>
                  <a:lnTo>
                    <a:pt x="57" y="1758"/>
                  </a:lnTo>
                  <a:lnTo>
                    <a:pt x="19" y="1795"/>
                  </a:lnTo>
                  <a:lnTo>
                    <a:pt x="1" y="1833"/>
                  </a:lnTo>
                  <a:lnTo>
                    <a:pt x="1" y="1871"/>
                  </a:lnTo>
                  <a:lnTo>
                    <a:pt x="19" y="1928"/>
                  </a:lnTo>
                  <a:lnTo>
                    <a:pt x="57" y="1966"/>
                  </a:lnTo>
                  <a:lnTo>
                    <a:pt x="114" y="1966"/>
                  </a:lnTo>
                  <a:lnTo>
                    <a:pt x="189" y="1947"/>
                  </a:lnTo>
                  <a:lnTo>
                    <a:pt x="454" y="1758"/>
                  </a:lnTo>
                  <a:lnTo>
                    <a:pt x="737" y="1531"/>
                  </a:lnTo>
                  <a:lnTo>
                    <a:pt x="1342" y="1021"/>
                  </a:lnTo>
                  <a:lnTo>
                    <a:pt x="1890" y="549"/>
                  </a:lnTo>
                  <a:lnTo>
                    <a:pt x="2230" y="246"/>
                  </a:lnTo>
                  <a:lnTo>
                    <a:pt x="3155" y="624"/>
                  </a:lnTo>
                  <a:lnTo>
                    <a:pt x="3760" y="832"/>
                  </a:lnTo>
                  <a:lnTo>
                    <a:pt x="4024" y="927"/>
                  </a:lnTo>
                  <a:lnTo>
                    <a:pt x="4251" y="983"/>
                  </a:lnTo>
                  <a:lnTo>
                    <a:pt x="4308" y="983"/>
                  </a:lnTo>
                  <a:lnTo>
                    <a:pt x="4345" y="964"/>
                  </a:lnTo>
                  <a:lnTo>
                    <a:pt x="4364" y="945"/>
                  </a:lnTo>
                  <a:lnTo>
                    <a:pt x="4383" y="889"/>
                  </a:lnTo>
                  <a:lnTo>
                    <a:pt x="4402" y="851"/>
                  </a:lnTo>
                  <a:lnTo>
                    <a:pt x="4383" y="813"/>
                  </a:lnTo>
                  <a:lnTo>
                    <a:pt x="4345" y="775"/>
                  </a:lnTo>
                  <a:lnTo>
                    <a:pt x="4308" y="757"/>
                  </a:lnTo>
                  <a:lnTo>
                    <a:pt x="4062" y="681"/>
                  </a:lnTo>
                  <a:lnTo>
                    <a:pt x="3741" y="587"/>
                  </a:lnTo>
                  <a:lnTo>
                    <a:pt x="3080" y="341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0"/>
            <p:cNvSpPr/>
            <p:nvPr/>
          </p:nvSpPr>
          <p:spPr>
            <a:xfrm>
              <a:off x="4605750" y="923825"/>
              <a:ext cx="160575" cy="97325"/>
            </a:xfrm>
            <a:custGeom>
              <a:avLst/>
              <a:gdLst/>
              <a:ahLst/>
              <a:cxnLst/>
              <a:rect l="l" t="t" r="r" b="b"/>
              <a:pathLst>
                <a:path w="6423" h="3893" extrusionOk="0">
                  <a:moveTo>
                    <a:pt x="3079" y="1"/>
                  </a:moveTo>
                  <a:lnTo>
                    <a:pt x="3022" y="20"/>
                  </a:lnTo>
                  <a:lnTo>
                    <a:pt x="2682" y="379"/>
                  </a:lnTo>
                  <a:lnTo>
                    <a:pt x="1889" y="1191"/>
                  </a:lnTo>
                  <a:lnTo>
                    <a:pt x="1417" y="1644"/>
                  </a:lnTo>
                  <a:lnTo>
                    <a:pt x="907" y="2098"/>
                  </a:lnTo>
                  <a:lnTo>
                    <a:pt x="453" y="2475"/>
                  </a:lnTo>
                  <a:lnTo>
                    <a:pt x="246" y="2626"/>
                  </a:lnTo>
                  <a:lnTo>
                    <a:pt x="57" y="2759"/>
                  </a:lnTo>
                  <a:lnTo>
                    <a:pt x="19" y="2796"/>
                  </a:lnTo>
                  <a:lnTo>
                    <a:pt x="0" y="2834"/>
                  </a:lnTo>
                  <a:lnTo>
                    <a:pt x="0" y="2872"/>
                  </a:lnTo>
                  <a:lnTo>
                    <a:pt x="0" y="2929"/>
                  </a:lnTo>
                  <a:lnTo>
                    <a:pt x="38" y="2948"/>
                  </a:lnTo>
                  <a:lnTo>
                    <a:pt x="76" y="2966"/>
                  </a:lnTo>
                  <a:lnTo>
                    <a:pt x="132" y="2985"/>
                  </a:lnTo>
                  <a:lnTo>
                    <a:pt x="170" y="2966"/>
                  </a:lnTo>
                  <a:lnTo>
                    <a:pt x="340" y="2834"/>
                  </a:lnTo>
                  <a:lnTo>
                    <a:pt x="548" y="2702"/>
                  </a:lnTo>
                  <a:lnTo>
                    <a:pt x="982" y="2343"/>
                  </a:lnTo>
                  <a:lnTo>
                    <a:pt x="1436" y="1946"/>
                  </a:lnTo>
                  <a:lnTo>
                    <a:pt x="1889" y="1512"/>
                  </a:lnTo>
                  <a:lnTo>
                    <a:pt x="2682" y="737"/>
                  </a:lnTo>
                  <a:lnTo>
                    <a:pt x="3155" y="246"/>
                  </a:lnTo>
                  <a:lnTo>
                    <a:pt x="3703" y="416"/>
                  </a:lnTo>
                  <a:lnTo>
                    <a:pt x="4118" y="567"/>
                  </a:lnTo>
                  <a:lnTo>
                    <a:pt x="4571" y="756"/>
                  </a:lnTo>
                  <a:lnTo>
                    <a:pt x="5025" y="983"/>
                  </a:lnTo>
                  <a:lnTo>
                    <a:pt x="5233" y="1096"/>
                  </a:lnTo>
                  <a:lnTo>
                    <a:pt x="5422" y="1229"/>
                  </a:lnTo>
                  <a:lnTo>
                    <a:pt x="5592" y="1342"/>
                  </a:lnTo>
                  <a:lnTo>
                    <a:pt x="5743" y="1474"/>
                  </a:lnTo>
                  <a:lnTo>
                    <a:pt x="5875" y="1625"/>
                  </a:lnTo>
                  <a:lnTo>
                    <a:pt x="5969" y="1758"/>
                  </a:lnTo>
                  <a:lnTo>
                    <a:pt x="6064" y="2003"/>
                  </a:lnTo>
                  <a:lnTo>
                    <a:pt x="6139" y="2286"/>
                  </a:lnTo>
                  <a:lnTo>
                    <a:pt x="6177" y="2551"/>
                  </a:lnTo>
                  <a:lnTo>
                    <a:pt x="6196" y="2815"/>
                  </a:lnTo>
                  <a:lnTo>
                    <a:pt x="6177" y="3080"/>
                  </a:lnTo>
                  <a:lnTo>
                    <a:pt x="6158" y="3325"/>
                  </a:lnTo>
                  <a:lnTo>
                    <a:pt x="6102" y="3533"/>
                  </a:lnTo>
                  <a:lnTo>
                    <a:pt x="6007" y="3722"/>
                  </a:lnTo>
                  <a:lnTo>
                    <a:pt x="6007" y="3760"/>
                  </a:lnTo>
                  <a:lnTo>
                    <a:pt x="6007" y="3817"/>
                  </a:lnTo>
                  <a:lnTo>
                    <a:pt x="6026" y="3854"/>
                  </a:lnTo>
                  <a:lnTo>
                    <a:pt x="6064" y="3873"/>
                  </a:lnTo>
                  <a:lnTo>
                    <a:pt x="6120" y="3892"/>
                  </a:lnTo>
                  <a:lnTo>
                    <a:pt x="6177" y="3873"/>
                  </a:lnTo>
                  <a:lnTo>
                    <a:pt x="6215" y="3835"/>
                  </a:lnTo>
                  <a:lnTo>
                    <a:pt x="6309" y="3628"/>
                  </a:lnTo>
                  <a:lnTo>
                    <a:pt x="6366" y="3401"/>
                  </a:lnTo>
                  <a:lnTo>
                    <a:pt x="6423" y="3136"/>
                  </a:lnTo>
                  <a:lnTo>
                    <a:pt x="6423" y="2853"/>
                  </a:lnTo>
                  <a:lnTo>
                    <a:pt x="6423" y="2551"/>
                  </a:lnTo>
                  <a:lnTo>
                    <a:pt x="6366" y="2249"/>
                  </a:lnTo>
                  <a:lnTo>
                    <a:pt x="6291" y="1946"/>
                  </a:lnTo>
                  <a:lnTo>
                    <a:pt x="6177" y="1644"/>
                  </a:lnTo>
                  <a:lnTo>
                    <a:pt x="6064" y="1474"/>
                  </a:lnTo>
                  <a:lnTo>
                    <a:pt x="5913" y="1323"/>
                  </a:lnTo>
                  <a:lnTo>
                    <a:pt x="5724" y="1153"/>
                  </a:lnTo>
                  <a:lnTo>
                    <a:pt x="5516" y="1021"/>
                  </a:lnTo>
                  <a:lnTo>
                    <a:pt x="5289" y="870"/>
                  </a:lnTo>
                  <a:lnTo>
                    <a:pt x="5044" y="737"/>
                  </a:lnTo>
                  <a:lnTo>
                    <a:pt x="4534" y="492"/>
                  </a:lnTo>
                  <a:lnTo>
                    <a:pt x="4024" y="284"/>
                  </a:lnTo>
                  <a:lnTo>
                    <a:pt x="3608" y="133"/>
                  </a:lnTo>
                  <a:lnTo>
                    <a:pt x="31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0"/>
            <p:cNvSpPr/>
            <p:nvPr/>
          </p:nvSpPr>
          <p:spPr>
            <a:xfrm>
              <a:off x="4591100" y="875200"/>
              <a:ext cx="298025" cy="273925"/>
            </a:xfrm>
            <a:custGeom>
              <a:avLst/>
              <a:gdLst/>
              <a:ahLst/>
              <a:cxnLst/>
              <a:rect l="l" t="t" r="r" b="b"/>
              <a:pathLst>
                <a:path w="11921" h="10957" extrusionOk="0">
                  <a:moveTo>
                    <a:pt x="3420" y="0"/>
                  </a:moveTo>
                  <a:lnTo>
                    <a:pt x="3306" y="19"/>
                  </a:lnTo>
                  <a:lnTo>
                    <a:pt x="3193" y="57"/>
                  </a:lnTo>
                  <a:lnTo>
                    <a:pt x="3042" y="151"/>
                  </a:lnTo>
                  <a:lnTo>
                    <a:pt x="2853" y="321"/>
                  </a:lnTo>
                  <a:lnTo>
                    <a:pt x="2645" y="529"/>
                  </a:lnTo>
                  <a:lnTo>
                    <a:pt x="2418" y="775"/>
                  </a:lnTo>
                  <a:lnTo>
                    <a:pt x="2173" y="1058"/>
                  </a:lnTo>
                  <a:lnTo>
                    <a:pt x="1908" y="1379"/>
                  </a:lnTo>
                  <a:lnTo>
                    <a:pt x="1398" y="2078"/>
                  </a:lnTo>
                  <a:lnTo>
                    <a:pt x="907" y="2815"/>
                  </a:lnTo>
                  <a:lnTo>
                    <a:pt x="699" y="3174"/>
                  </a:lnTo>
                  <a:lnTo>
                    <a:pt x="492" y="3514"/>
                  </a:lnTo>
                  <a:lnTo>
                    <a:pt x="322" y="3835"/>
                  </a:lnTo>
                  <a:lnTo>
                    <a:pt x="189" y="4137"/>
                  </a:lnTo>
                  <a:lnTo>
                    <a:pt x="76" y="4401"/>
                  </a:lnTo>
                  <a:lnTo>
                    <a:pt x="19" y="4628"/>
                  </a:lnTo>
                  <a:lnTo>
                    <a:pt x="0" y="4760"/>
                  </a:lnTo>
                  <a:lnTo>
                    <a:pt x="0" y="4874"/>
                  </a:lnTo>
                  <a:lnTo>
                    <a:pt x="38" y="4968"/>
                  </a:lnTo>
                  <a:lnTo>
                    <a:pt x="76" y="5044"/>
                  </a:lnTo>
                  <a:lnTo>
                    <a:pt x="114" y="5063"/>
                  </a:lnTo>
                  <a:lnTo>
                    <a:pt x="170" y="5100"/>
                  </a:lnTo>
                  <a:lnTo>
                    <a:pt x="227" y="5119"/>
                  </a:lnTo>
                  <a:lnTo>
                    <a:pt x="303" y="5138"/>
                  </a:lnTo>
                  <a:lnTo>
                    <a:pt x="322" y="5138"/>
                  </a:lnTo>
                  <a:lnTo>
                    <a:pt x="454" y="5100"/>
                  </a:lnTo>
                  <a:lnTo>
                    <a:pt x="624" y="5044"/>
                  </a:lnTo>
                  <a:lnTo>
                    <a:pt x="832" y="4911"/>
                  </a:lnTo>
                  <a:lnTo>
                    <a:pt x="1058" y="4779"/>
                  </a:lnTo>
                  <a:lnTo>
                    <a:pt x="1285" y="4590"/>
                  </a:lnTo>
                  <a:lnTo>
                    <a:pt x="1531" y="4383"/>
                  </a:lnTo>
                  <a:lnTo>
                    <a:pt x="2059" y="3929"/>
                  </a:lnTo>
                  <a:lnTo>
                    <a:pt x="2588" y="3438"/>
                  </a:lnTo>
                  <a:lnTo>
                    <a:pt x="3061" y="2966"/>
                  </a:lnTo>
                  <a:lnTo>
                    <a:pt x="3760" y="2248"/>
                  </a:lnTo>
                  <a:lnTo>
                    <a:pt x="4081" y="2342"/>
                  </a:lnTo>
                  <a:lnTo>
                    <a:pt x="4459" y="2494"/>
                  </a:lnTo>
                  <a:lnTo>
                    <a:pt x="4874" y="2645"/>
                  </a:lnTo>
                  <a:lnTo>
                    <a:pt x="5290" y="2834"/>
                  </a:lnTo>
                  <a:lnTo>
                    <a:pt x="5686" y="3041"/>
                  </a:lnTo>
                  <a:lnTo>
                    <a:pt x="6045" y="3268"/>
                  </a:lnTo>
                  <a:lnTo>
                    <a:pt x="6196" y="3381"/>
                  </a:lnTo>
                  <a:lnTo>
                    <a:pt x="6310" y="3495"/>
                  </a:lnTo>
                  <a:lnTo>
                    <a:pt x="6423" y="3608"/>
                  </a:lnTo>
                  <a:lnTo>
                    <a:pt x="6499" y="3721"/>
                  </a:lnTo>
                  <a:lnTo>
                    <a:pt x="6593" y="3967"/>
                  </a:lnTo>
                  <a:lnTo>
                    <a:pt x="6669" y="4213"/>
                  </a:lnTo>
                  <a:lnTo>
                    <a:pt x="6706" y="4477"/>
                  </a:lnTo>
                  <a:lnTo>
                    <a:pt x="6725" y="4741"/>
                  </a:lnTo>
                  <a:lnTo>
                    <a:pt x="6725" y="4987"/>
                  </a:lnTo>
                  <a:lnTo>
                    <a:pt x="6688" y="5214"/>
                  </a:lnTo>
                  <a:lnTo>
                    <a:pt x="6650" y="5422"/>
                  </a:lnTo>
                  <a:lnTo>
                    <a:pt x="6574" y="5592"/>
                  </a:lnTo>
                  <a:lnTo>
                    <a:pt x="6518" y="5686"/>
                  </a:lnTo>
                  <a:lnTo>
                    <a:pt x="6480" y="5762"/>
                  </a:lnTo>
                  <a:lnTo>
                    <a:pt x="6423" y="5799"/>
                  </a:lnTo>
                  <a:lnTo>
                    <a:pt x="6348" y="5818"/>
                  </a:lnTo>
                  <a:lnTo>
                    <a:pt x="6291" y="5856"/>
                  </a:lnTo>
                  <a:lnTo>
                    <a:pt x="6253" y="5894"/>
                  </a:lnTo>
                  <a:lnTo>
                    <a:pt x="6215" y="5969"/>
                  </a:lnTo>
                  <a:lnTo>
                    <a:pt x="6215" y="6026"/>
                  </a:lnTo>
                  <a:lnTo>
                    <a:pt x="6253" y="6102"/>
                  </a:lnTo>
                  <a:lnTo>
                    <a:pt x="6310" y="6139"/>
                  </a:lnTo>
                  <a:lnTo>
                    <a:pt x="6366" y="6158"/>
                  </a:lnTo>
                  <a:lnTo>
                    <a:pt x="6442" y="6158"/>
                  </a:lnTo>
                  <a:lnTo>
                    <a:pt x="6536" y="6120"/>
                  </a:lnTo>
                  <a:lnTo>
                    <a:pt x="6650" y="6045"/>
                  </a:lnTo>
                  <a:lnTo>
                    <a:pt x="6782" y="5932"/>
                  </a:lnTo>
                  <a:lnTo>
                    <a:pt x="6839" y="5837"/>
                  </a:lnTo>
                  <a:lnTo>
                    <a:pt x="6895" y="5743"/>
                  </a:lnTo>
                  <a:lnTo>
                    <a:pt x="6971" y="5535"/>
                  </a:lnTo>
                  <a:lnTo>
                    <a:pt x="7028" y="5289"/>
                  </a:lnTo>
                  <a:lnTo>
                    <a:pt x="7065" y="5025"/>
                  </a:lnTo>
                  <a:lnTo>
                    <a:pt x="7065" y="4741"/>
                  </a:lnTo>
                  <a:lnTo>
                    <a:pt x="7047" y="4439"/>
                  </a:lnTo>
                  <a:lnTo>
                    <a:pt x="7009" y="4137"/>
                  </a:lnTo>
                  <a:lnTo>
                    <a:pt x="6914" y="3854"/>
                  </a:lnTo>
                  <a:lnTo>
                    <a:pt x="6801" y="3570"/>
                  </a:lnTo>
                  <a:lnTo>
                    <a:pt x="6706" y="3400"/>
                  </a:lnTo>
                  <a:lnTo>
                    <a:pt x="6555" y="3230"/>
                  </a:lnTo>
                  <a:lnTo>
                    <a:pt x="6385" y="3079"/>
                  </a:lnTo>
                  <a:lnTo>
                    <a:pt x="6178" y="2928"/>
                  </a:lnTo>
                  <a:lnTo>
                    <a:pt x="5951" y="2796"/>
                  </a:lnTo>
                  <a:lnTo>
                    <a:pt x="5705" y="2645"/>
                  </a:lnTo>
                  <a:lnTo>
                    <a:pt x="5214" y="2418"/>
                  </a:lnTo>
                  <a:lnTo>
                    <a:pt x="4723" y="2210"/>
                  </a:lnTo>
                  <a:lnTo>
                    <a:pt x="4270" y="2059"/>
                  </a:lnTo>
                  <a:lnTo>
                    <a:pt x="3760" y="1889"/>
                  </a:lnTo>
                  <a:lnTo>
                    <a:pt x="3703" y="1870"/>
                  </a:lnTo>
                  <a:lnTo>
                    <a:pt x="3665" y="1889"/>
                  </a:lnTo>
                  <a:lnTo>
                    <a:pt x="3608" y="1908"/>
                  </a:lnTo>
                  <a:lnTo>
                    <a:pt x="3571" y="1927"/>
                  </a:lnTo>
                  <a:lnTo>
                    <a:pt x="3080" y="2437"/>
                  </a:lnTo>
                  <a:lnTo>
                    <a:pt x="2588" y="2947"/>
                  </a:lnTo>
                  <a:lnTo>
                    <a:pt x="2097" y="3419"/>
                  </a:lnTo>
                  <a:lnTo>
                    <a:pt x="1625" y="3854"/>
                  </a:lnTo>
                  <a:lnTo>
                    <a:pt x="1209" y="4213"/>
                  </a:lnTo>
                  <a:lnTo>
                    <a:pt x="832" y="4515"/>
                  </a:lnTo>
                  <a:lnTo>
                    <a:pt x="548" y="4704"/>
                  </a:lnTo>
                  <a:lnTo>
                    <a:pt x="435" y="4760"/>
                  </a:lnTo>
                  <a:lnTo>
                    <a:pt x="340" y="4779"/>
                  </a:lnTo>
                  <a:lnTo>
                    <a:pt x="359" y="4647"/>
                  </a:lnTo>
                  <a:lnTo>
                    <a:pt x="435" y="4458"/>
                  </a:lnTo>
                  <a:lnTo>
                    <a:pt x="529" y="4213"/>
                  </a:lnTo>
                  <a:lnTo>
                    <a:pt x="681" y="3910"/>
                  </a:lnTo>
                  <a:lnTo>
                    <a:pt x="1058" y="3249"/>
                  </a:lnTo>
                  <a:lnTo>
                    <a:pt x="1531" y="2512"/>
                  </a:lnTo>
                  <a:lnTo>
                    <a:pt x="2041" y="1795"/>
                  </a:lnTo>
                  <a:lnTo>
                    <a:pt x="2286" y="1455"/>
                  </a:lnTo>
                  <a:lnTo>
                    <a:pt x="2532" y="1152"/>
                  </a:lnTo>
                  <a:lnTo>
                    <a:pt x="2758" y="869"/>
                  </a:lnTo>
                  <a:lnTo>
                    <a:pt x="2985" y="642"/>
                  </a:lnTo>
                  <a:lnTo>
                    <a:pt x="3174" y="472"/>
                  </a:lnTo>
                  <a:lnTo>
                    <a:pt x="3344" y="378"/>
                  </a:lnTo>
                  <a:lnTo>
                    <a:pt x="3420" y="359"/>
                  </a:lnTo>
                  <a:lnTo>
                    <a:pt x="3514" y="340"/>
                  </a:lnTo>
                  <a:lnTo>
                    <a:pt x="3741" y="378"/>
                  </a:lnTo>
                  <a:lnTo>
                    <a:pt x="4043" y="453"/>
                  </a:lnTo>
                  <a:lnTo>
                    <a:pt x="4383" y="567"/>
                  </a:lnTo>
                  <a:lnTo>
                    <a:pt x="4780" y="718"/>
                  </a:lnTo>
                  <a:lnTo>
                    <a:pt x="5195" y="926"/>
                  </a:lnTo>
                  <a:lnTo>
                    <a:pt x="5649" y="1133"/>
                  </a:lnTo>
                  <a:lnTo>
                    <a:pt x="6102" y="1379"/>
                  </a:lnTo>
                  <a:lnTo>
                    <a:pt x="7028" y="1889"/>
                  </a:lnTo>
                  <a:lnTo>
                    <a:pt x="7897" y="2418"/>
                  </a:lnTo>
                  <a:lnTo>
                    <a:pt x="8293" y="2682"/>
                  </a:lnTo>
                  <a:lnTo>
                    <a:pt x="8633" y="2928"/>
                  </a:lnTo>
                  <a:lnTo>
                    <a:pt x="8936" y="3136"/>
                  </a:lnTo>
                  <a:lnTo>
                    <a:pt x="9162" y="3344"/>
                  </a:lnTo>
                  <a:lnTo>
                    <a:pt x="9238" y="3419"/>
                  </a:lnTo>
                  <a:lnTo>
                    <a:pt x="9313" y="3532"/>
                  </a:lnTo>
                  <a:lnTo>
                    <a:pt x="9483" y="3797"/>
                  </a:lnTo>
                  <a:lnTo>
                    <a:pt x="9634" y="4137"/>
                  </a:lnTo>
                  <a:lnTo>
                    <a:pt x="9804" y="4553"/>
                  </a:lnTo>
                  <a:lnTo>
                    <a:pt x="9993" y="5025"/>
                  </a:lnTo>
                  <a:lnTo>
                    <a:pt x="10163" y="5535"/>
                  </a:lnTo>
                  <a:lnTo>
                    <a:pt x="10503" y="6668"/>
                  </a:lnTo>
                  <a:lnTo>
                    <a:pt x="10843" y="7839"/>
                  </a:lnTo>
                  <a:lnTo>
                    <a:pt x="11146" y="8992"/>
                  </a:lnTo>
                  <a:lnTo>
                    <a:pt x="11391" y="10012"/>
                  </a:lnTo>
                  <a:lnTo>
                    <a:pt x="11580" y="10824"/>
                  </a:lnTo>
                  <a:lnTo>
                    <a:pt x="11618" y="10881"/>
                  </a:lnTo>
                  <a:lnTo>
                    <a:pt x="11656" y="10919"/>
                  </a:lnTo>
                  <a:lnTo>
                    <a:pt x="11694" y="10956"/>
                  </a:lnTo>
                  <a:lnTo>
                    <a:pt x="11788" y="10956"/>
                  </a:lnTo>
                  <a:lnTo>
                    <a:pt x="11864" y="10937"/>
                  </a:lnTo>
                  <a:lnTo>
                    <a:pt x="11901" y="10881"/>
                  </a:lnTo>
                  <a:lnTo>
                    <a:pt x="11920" y="10824"/>
                  </a:lnTo>
                  <a:lnTo>
                    <a:pt x="11920" y="10749"/>
                  </a:lnTo>
                  <a:lnTo>
                    <a:pt x="11656" y="9577"/>
                  </a:lnTo>
                  <a:lnTo>
                    <a:pt x="11372" y="8463"/>
                  </a:lnTo>
                  <a:lnTo>
                    <a:pt x="11013" y="7178"/>
                  </a:lnTo>
                  <a:lnTo>
                    <a:pt x="10825" y="6498"/>
                  </a:lnTo>
                  <a:lnTo>
                    <a:pt x="10636" y="5856"/>
                  </a:lnTo>
                  <a:lnTo>
                    <a:pt x="10428" y="5233"/>
                  </a:lnTo>
                  <a:lnTo>
                    <a:pt x="10220" y="4647"/>
                  </a:lnTo>
                  <a:lnTo>
                    <a:pt x="10012" y="4118"/>
                  </a:lnTo>
                  <a:lnTo>
                    <a:pt x="9804" y="3684"/>
                  </a:lnTo>
                  <a:lnTo>
                    <a:pt x="9691" y="3495"/>
                  </a:lnTo>
                  <a:lnTo>
                    <a:pt x="9597" y="3325"/>
                  </a:lnTo>
                  <a:lnTo>
                    <a:pt x="9502" y="3192"/>
                  </a:lnTo>
                  <a:lnTo>
                    <a:pt x="9408" y="3098"/>
                  </a:lnTo>
                  <a:lnTo>
                    <a:pt x="9200" y="2909"/>
                  </a:lnTo>
                  <a:lnTo>
                    <a:pt x="8936" y="2701"/>
                  </a:lnTo>
                  <a:lnTo>
                    <a:pt x="8596" y="2475"/>
                  </a:lnTo>
                  <a:lnTo>
                    <a:pt x="8199" y="2210"/>
                  </a:lnTo>
                  <a:lnTo>
                    <a:pt x="7311" y="1662"/>
                  </a:lnTo>
                  <a:lnTo>
                    <a:pt x="6820" y="1379"/>
                  </a:lnTo>
                  <a:lnTo>
                    <a:pt x="6329" y="1096"/>
                  </a:lnTo>
                  <a:lnTo>
                    <a:pt x="5838" y="850"/>
                  </a:lnTo>
                  <a:lnTo>
                    <a:pt x="5346" y="604"/>
                  </a:lnTo>
                  <a:lnTo>
                    <a:pt x="4893" y="397"/>
                  </a:lnTo>
                  <a:lnTo>
                    <a:pt x="4440" y="227"/>
                  </a:lnTo>
                  <a:lnTo>
                    <a:pt x="4043" y="94"/>
                  </a:lnTo>
                  <a:lnTo>
                    <a:pt x="3703" y="19"/>
                  </a:lnTo>
                  <a:lnTo>
                    <a:pt x="3552" y="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0"/>
            <p:cNvSpPr/>
            <p:nvPr/>
          </p:nvSpPr>
          <p:spPr>
            <a:xfrm>
              <a:off x="4727575" y="1101400"/>
              <a:ext cx="63325" cy="91650"/>
            </a:xfrm>
            <a:custGeom>
              <a:avLst/>
              <a:gdLst/>
              <a:ahLst/>
              <a:cxnLst/>
              <a:rect l="l" t="t" r="r" b="b"/>
              <a:pathLst>
                <a:path w="2533" h="3666" extrusionOk="0">
                  <a:moveTo>
                    <a:pt x="190" y="0"/>
                  </a:moveTo>
                  <a:lnTo>
                    <a:pt x="114" y="19"/>
                  </a:lnTo>
                  <a:lnTo>
                    <a:pt x="57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20" y="246"/>
                  </a:lnTo>
                  <a:lnTo>
                    <a:pt x="171" y="605"/>
                  </a:lnTo>
                  <a:lnTo>
                    <a:pt x="322" y="945"/>
                  </a:lnTo>
                  <a:lnTo>
                    <a:pt x="492" y="1266"/>
                  </a:lnTo>
                  <a:lnTo>
                    <a:pt x="681" y="1587"/>
                  </a:lnTo>
                  <a:lnTo>
                    <a:pt x="1040" y="2154"/>
                  </a:lnTo>
                  <a:lnTo>
                    <a:pt x="1399" y="2626"/>
                  </a:lnTo>
                  <a:lnTo>
                    <a:pt x="1720" y="3042"/>
                  </a:lnTo>
                  <a:lnTo>
                    <a:pt x="1984" y="3344"/>
                  </a:lnTo>
                  <a:lnTo>
                    <a:pt x="2249" y="3627"/>
                  </a:lnTo>
                  <a:lnTo>
                    <a:pt x="2305" y="3665"/>
                  </a:lnTo>
                  <a:lnTo>
                    <a:pt x="2438" y="3665"/>
                  </a:lnTo>
                  <a:lnTo>
                    <a:pt x="2494" y="3627"/>
                  </a:lnTo>
                  <a:lnTo>
                    <a:pt x="2532" y="3571"/>
                  </a:lnTo>
                  <a:lnTo>
                    <a:pt x="2532" y="3495"/>
                  </a:lnTo>
                  <a:lnTo>
                    <a:pt x="2532" y="3438"/>
                  </a:lnTo>
                  <a:lnTo>
                    <a:pt x="2494" y="3382"/>
                  </a:lnTo>
                  <a:lnTo>
                    <a:pt x="2249" y="3117"/>
                  </a:lnTo>
                  <a:lnTo>
                    <a:pt x="2003" y="2834"/>
                  </a:lnTo>
                  <a:lnTo>
                    <a:pt x="1682" y="2437"/>
                  </a:lnTo>
                  <a:lnTo>
                    <a:pt x="1342" y="1965"/>
                  </a:lnTo>
                  <a:lnTo>
                    <a:pt x="983" y="1398"/>
                  </a:lnTo>
                  <a:lnTo>
                    <a:pt x="813" y="1115"/>
                  </a:lnTo>
                  <a:lnTo>
                    <a:pt x="643" y="794"/>
                  </a:lnTo>
                  <a:lnTo>
                    <a:pt x="492" y="454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6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0"/>
            <p:cNvSpPr/>
            <p:nvPr/>
          </p:nvSpPr>
          <p:spPr>
            <a:xfrm>
              <a:off x="4820150" y="845425"/>
              <a:ext cx="43475" cy="50575"/>
            </a:xfrm>
            <a:custGeom>
              <a:avLst/>
              <a:gdLst/>
              <a:ahLst/>
              <a:cxnLst/>
              <a:rect l="l" t="t" r="r" b="b"/>
              <a:pathLst>
                <a:path w="1739" h="2023" extrusionOk="0">
                  <a:moveTo>
                    <a:pt x="548" y="1"/>
                  </a:moveTo>
                  <a:lnTo>
                    <a:pt x="472" y="20"/>
                  </a:lnTo>
                  <a:lnTo>
                    <a:pt x="397" y="58"/>
                  </a:lnTo>
                  <a:lnTo>
                    <a:pt x="208" y="190"/>
                  </a:lnTo>
                  <a:lnTo>
                    <a:pt x="0" y="360"/>
                  </a:lnTo>
                  <a:lnTo>
                    <a:pt x="1285" y="2022"/>
                  </a:lnTo>
                  <a:lnTo>
                    <a:pt x="1511" y="1814"/>
                  </a:lnTo>
                  <a:lnTo>
                    <a:pt x="1663" y="1644"/>
                  </a:lnTo>
                  <a:lnTo>
                    <a:pt x="1719" y="1569"/>
                  </a:lnTo>
                  <a:lnTo>
                    <a:pt x="1738" y="1512"/>
                  </a:lnTo>
                  <a:lnTo>
                    <a:pt x="1700" y="1418"/>
                  </a:lnTo>
                  <a:lnTo>
                    <a:pt x="1568" y="1229"/>
                  </a:lnTo>
                  <a:lnTo>
                    <a:pt x="1190" y="719"/>
                  </a:lnTo>
                  <a:lnTo>
                    <a:pt x="983" y="454"/>
                  </a:lnTo>
                  <a:lnTo>
                    <a:pt x="794" y="228"/>
                  </a:lnTo>
                  <a:lnTo>
                    <a:pt x="624" y="76"/>
                  </a:lnTo>
                  <a:lnTo>
                    <a:pt x="586" y="20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0"/>
            <p:cNvSpPr/>
            <p:nvPr/>
          </p:nvSpPr>
          <p:spPr>
            <a:xfrm>
              <a:off x="4572200" y="1039525"/>
              <a:ext cx="27900" cy="33575"/>
            </a:xfrm>
            <a:custGeom>
              <a:avLst/>
              <a:gdLst/>
              <a:ahLst/>
              <a:cxnLst/>
              <a:rect l="l" t="t" r="r" b="b"/>
              <a:pathLst>
                <a:path w="1116" h="1343" extrusionOk="0">
                  <a:moveTo>
                    <a:pt x="624" y="1"/>
                  </a:moveTo>
                  <a:lnTo>
                    <a:pt x="1" y="492"/>
                  </a:lnTo>
                  <a:lnTo>
                    <a:pt x="209" y="1342"/>
                  </a:lnTo>
                  <a:lnTo>
                    <a:pt x="1115" y="681"/>
                  </a:lnTo>
                  <a:lnTo>
                    <a:pt x="62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0"/>
            <p:cNvSpPr/>
            <p:nvPr/>
          </p:nvSpPr>
          <p:spPr>
            <a:xfrm>
              <a:off x="4593925" y="853475"/>
              <a:ext cx="259775" cy="206850"/>
            </a:xfrm>
            <a:custGeom>
              <a:avLst/>
              <a:gdLst/>
              <a:ahLst/>
              <a:cxnLst/>
              <a:rect l="l" t="t" r="r" b="b"/>
              <a:pathLst>
                <a:path w="10391" h="8274" extrusionOk="0">
                  <a:moveTo>
                    <a:pt x="9049" y="0"/>
                  </a:moveTo>
                  <a:lnTo>
                    <a:pt x="1" y="5875"/>
                  </a:lnTo>
                  <a:lnTo>
                    <a:pt x="1795" y="8274"/>
                  </a:lnTo>
                  <a:lnTo>
                    <a:pt x="10390" y="1700"/>
                  </a:lnTo>
                  <a:lnTo>
                    <a:pt x="904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0"/>
            <p:cNvSpPr/>
            <p:nvPr/>
          </p:nvSpPr>
          <p:spPr>
            <a:xfrm>
              <a:off x="4583075" y="1000325"/>
              <a:ext cx="55750" cy="61425"/>
            </a:xfrm>
            <a:custGeom>
              <a:avLst/>
              <a:gdLst/>
              <a:ahLst/>
              <a:cxnLst/>
              <a:rect l="l" t="t" r="r" b="b"/>
              <a:pathLst>
                <a:path w="2230" h="2457" extrusionOk="0">
                  <a:moveTo>
                    <a:pt x="435" y="1"/>
                  </a:moveTo>
                  <a:lnTo>
                    <a:pt x="0" y="1644"/>
                  </a:lnTo>
                  <a:lnTo>
                    <a:pt x="586" y="2457"/>
                  </a:lnTo>
                  <a:lnTo>
                    <a:pt x="2229" y="2400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0"/>
            <p:cNvSpPr/>
            <p:nvPr/>
          </p:nvSpPr>
          <p:spPr>
            <a:xfrm>
              <a:off x="4640225" y="975300"/>
              <a:ext cx="110525" cy="135100"/>
            </a:xfrm>
            <a:custGeom>
              <a:avLst/>
              <a:gdLst/>
              <a:ahLst/>
              <a:cxnLst/>
              <a:rect l="l" t="t" r="r" b="b"/>
              <a:pathLst>
                <a:path w="4421" h="5404" extrusionOk="0">
                  <a:moveTo>
                    <a:pt x="359" y="1"/>
                  </a:moveTo>
                  <a:lnTo>
                    <a:pt x="265" y="20"/>
                  </a:lnTo>
                  <a:lnTo>
                    <a:pt x="170" y="39"/>
                  </a:lnTo>
                  <a:lnTo>
                    <a:pt x="94" y="76"/>
                  </a:lnTo>
                  <a:lnTo>
                    <a:pt x="38" y="133"/>
                  </a:lnTo>
                  <a:lnTo>
                    <a:pt x="19" y="227"/>
                  </a:lnTo>
                  <a:lnTo>
                    <a:pt x="0" y="303"/>
                  </a:lnTo>
                  <a:lnTo>
                    <a:pt x="0" y="416"/>
                  </a:lnTo>
                  <a:lnTo>
                    <a:pt x="19" y="530"/>
                  </a:lnTo>
                  <a:lnTo>
                    <a:pt x="76" y="662"/>
                  </a:lnTo>
                  <a:lnTo>
                    <a:pt x="208" y="964"/>
                  </a:lnTo>
                  <a:lnTo>
                    <a:pt x="378" y="1285"/>
                  </a:lnTo>
                  <a:lnTo>
                    <a:pt x="623" y="1644"/>
                  </a:lnTo>
                  <a:lnTo>
                    <a:pt x="907" y="2041"/>
                  </a:lnTo>
                  <a:lnTo>
                    <a:pt x="1209" y="2438"/>
                  </a:lnTo>
                  <a:lnTo>
                    <a:pt x="1889" y="3269"/>
                  </a:lnTo>
                  <a:lnTo>
                    <a:pt x="2569" y="4081"/>
                  </a:lnTo>
                  <a:lnTo>
                    <a:pt x="3740" y="5403"/>
                  </a:lnTo>
                  <a:lnTo>
                    <a:pt x="4420" y="1984"/>
                  </a:lnTo>
                  <a:lnTo>
                    <a:pt x="4383" y="2003"/>
                  </a:lnTo>
                  <a:lnTo>
                    <a:pt x="4307" y="1984"/>
                  </a:lnTo>
                  <a:lnTo>
                    <a:pt x="4118" y="1928"/>
                  </a:lnTo>
                  <a:lnTo>
                    <a:pt x="3891" y="1814"/>
                  </a:lnTo>
                  <a:lnTo>
                    <a:pt x="3627" y="1663"/>
                  </a:lnTo>
                  <a:lnTo>
                    <a:pt x="3022" y="1285"/>
                  </a:lnTo>
                  <a:lnTo>
                    <a:pt x="2342" y="870"/>
                  </a:lnTo>
                  <a:lnTo>
                    <a:pt x="1643" y="473"/>
                  </a:lnTo>
                  <a:lnTo>
                    <a:pt x="1322" y="303"/>
                  </a:lnTo>
                  <a:lnTo>
                    <a:pt x="1001" y="152"/>
                  </a:lnTo>
                  <a:lnTo>
                    <a:pt x="718" y="57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0"/>
            <p:cNvSpPr/>
            <p:nvPr/>
          </p:nvSpPr>
          <p:spPr>
            <a:xfrm>
              <a:off x="4635975" y="971050"/>
              <a:ext cx="119500" cy="139825"/>
            </a:xfrm>
            <a:custGeom>
              <a:avLst/>
              <a:gdLst/>
              <a:ahLst/>
              <a:cxnLst/>
              <a:rect l="l" t="t" r="r" b="b"/>
              <a:pathLst>
                <a:path w="4780" h="5593" extrusionOk="0">
                  <a:moveTo>
                    <a:pt x="510" y="1"/>
                  </a:moveTo>
                  <a:lnTo>
                    <a:pt x="378" y="20"/>
                  </a:lnTo>
                  <a:lnTo>
                    <a:pt x="264" y="57"/>
                  </a:lnTo>
                  <a:lnTo>
                    <a:pt x="170" y="114"/>
                  </a:lnTo>
                  <a:lnTo>
                    <a:pt x="94" y="171"/>
                  </a:lnTo>
                  <a:lnTo>
                    <a:pt x="38" y="246"/>
                  </a:lnTo>
                  <a:lnTo>
                    <a:pt x="19" y="341"/>
                  </a:lnTo>
                  <a:lnTo>
                    <a:pt x="0" y="435"/>
                  </a:lnTo>
                  <a:lnTo>
                    <a:pt x="0" y="605"/>
                  </a:lnTo>
                  <a:lnTo>
                    <a:pt x="38" y="775"/>
                  </a:lnTo>
                  <a:lnTo>
                    <a:pt x="94" y="964"/>
                  </a:lnTo>
                  <a:lnTo>
                    <a:pt x="208" y="1172"/>
                  </a:lnTo>
                  <a:lnTo>
                    <a:pt x="321" y="1399"/>
                  </a:lnTo>
                  <a:lnTo>
                    <a:pt x="472" y="1644"/>
                  </a:lnTo>
                  <a:lnTo>
                    <a:pt x="850" y="2173"/>
                  </a:lnTo>
                  <a:lnTo>
                    <a:pt x="1303" y="2759"/>
                  </a:lnTo>
                  <a:lnTo>
                    <a:pt x="1832" y="3382"/>
                  </a:lnTo>
                  <a:lnTo>
                    <a:pt x="2418" y="4062"/>
                  </a:lnTo>
                  <a:lnTo>
                    <a:pt x="3041" y="4761"/>
                  </a:lnTo>
                  <a:lnTo>
                    <a:pt x="3740" y="5536"/>
                  </a:lnTo>
                  <a:lnTo>
                    <a:pt x="3797" y="5573"/>
                  </a:lnTo>
                  <a:lnTo>
                    <a:pt x="3873" y="5592"/>
                  </a:lnTo>
                  <a:lnTo>
                    <a:pt x="3929" y="5592"/>
                  </a:lnTo>
                  <a:lnTo>
                    <a:pt x="3986" y="5554"/>
                  </a:lnTo>
                  <a:lnTo>
                    <a:pt x="4024" y="5498"/>
                  </a:lnTo>
                  <a:lnTo>
                    <a:pt x="4043" y="5441"/>
                  </a:lnTo>
                  <a:lnTo>
                    <a:pt x="4043" y="5366"/>
                  </a:lnTo>
                  <a:lnTo>
                    <a:pt x="4005" y="5309"/>
                  </a:lnTo>
                  <a:lnTo>
                    <a:pt x="3306" y="4516"/>
                  </a:lnTo>
                  <a:lnTo>
                    <a:pt x="2361" y="3458"/>
                  </a:lnTo>
                  <a:lnTo>
                    <a:pt x="1851" y="2872"/>
                  </a:lnTo>
                  <a:lnTo>
                    <a:pt x="1379" y="2286"/>
                  </a:lnTo>
                  <a:lnTo>
                    <a:pt x="945" y="1720"/>
                  </a:lnTo>
                  <a:lnTo>
                    <a:pt x="775" y="1455"/>
                  </a:lnTo>
                  <a:lnTo>
                    <a:pt x="623" y="1210"/>
                  </a:lnTo>
                  <a:lnTo>
                    <a:pt x="491" y="983"/>
                  </a:lnTo>
                  <a:lnTo>
                    <a:pt x="397" y="794"/>
                  </a:lnTo>
                  <a:lnTo>
                    <a:pt x="359" y="624"/>
                  </a:lnTo>
                  <a:lnTo>
                    <a:pt x="340" y="473"/>
                  </a:lnTo>
                  <a:lnTo>
                    <a:pt x="359" y="416"/>
                  </a:lnTo>
                  <a:lnTo>
                    <a:pt x="378" y="379"/>
                  </a:lnTo>
                  <a:lnTo>
                    <a:pt x="453" y="360"/>
                  </a:lnTo>
                  <a:lnTo>
                    <a:pt x="548" y="341"/>
                  </a:lnTo>
                  <a:lnTo>
                    <a:pt x="680" y="360"/>
                  </a:lnTo>
                  <a:lnTo>
                    <a:pt x="812" y="379"/>
                  </a:lnTo>
                  <a:lnTo>
                    <a:pt x="1133" y="492"/>
                  </a:lnTo>
                  <a:lnTo>
                    <a:pt x="1492" y="662"/>
                  </a:lnTo>
                  <a:lnTo>
                    <a:pt x="1870" y="870"/>
                  </a:lnTo>
                  <a:lnTo>
                    <a:pt x="2267" y="1096"/>
                  </a:lnTo>
                  <a:lnTo>
                    <a:pt x="2985" y="1531"/>
                  </a:lnTo>
                  <a:lnTo>
                    <a:pt x="3589" y="1909"/>
                  </a:lnTo>
                  <a:lnTo>
                    <a:pt x="4043" y="2173"/>
                  </a:lnTo>
                  <a:lnTo>
                    <a:pt x="4231" y="2249"/>
                  </a:lnTo>
                  <a:lnTo>
                    <a:pt x="4401" y="2305"/>
                  </a:lnTo>
                  <a:lnTo>
                    <a:pt x="4534" y="2343"/>
                  </a:lnTo>
                  <a:lnTo>
                    <a:pt x="4647" y="2324"/>
                  </a:lnTo>
                  <a:lnTo>
                    <a:pt x="4704" y="2305"/>
                  </a:lnTo>
                  <a:lnTo>
                    <a:pt x="4741" y="2249"/>
                  </a:lnTo>
                  <a:lnTo>
                    <a:pt x="4779" y="2192"/>
                  </a:lnTo>
                  <a:lnTo>
                    <a:pt x="4779" y="2116"/>
                  </a:lnTo>
                  <a:lnTo>
                    <a:pt x="4741" y="2060"/>
                  </a:lnTo>
                  <a:lnTo>
                    <a:pt x="4704" y="2022"/>
                  </a:lnTo>
                  <a:lnTo>
                    <a:pt x="4628" y="1984"/>
                  </a:lnTo>
                  <a:lnTo>
                    <a:pt x="4477" y="1984"/>
                  </a:lnTo>
                  <a:lnTo>
                    <a:pt x="4345" y="1928"/>
                  </a:lnTo>
                  <a:lnTo>
                    <a:pt x="4005" y="1739"/>
                  </a:lnTo>
                  <a:lnTo>
                    <a:pt x="3589" y="1493"/>
                  </a:lnTo>
                  <a:lnTo>
                    <a:pt x="3174" y="1247"/>
                  </a:lnTo>
                  <a:lnTo>
                    <a:pt x="2645" y="907"/>
                  </a:lnTo>
                  <a:lnTo>
                    <a:pt x="2154" y="624"/>
                  </a:lnTo>
                  <a:lnTo>
                    <a:pt x="1719" y="379"/>
                  </a:lnTo>
                  <a:lnTo>
                    <a:pt x="1303" y="190"/>
                  </a:lnTo>
                  <a:lnTo>
                    <a:pt x="1115" y="114"/>
                  </a:lnTo>
                  <a:lnTo>
                    <a:pt x="945" y="57"/>
                  </a:lnTo>
                  <a:lnTo>
                    <a:pt x="793" y="20"/>
                  </a:lnTo>
                  <a:lnTo>
                    <a:pt x="64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0"/>
            <p:cNvSpPr/>
            <p:nvPr/>
          </p:nvSpPr>
          <p:spPr>
            <a:xfrm>
              <a:off x="4781900" y="1137775"/>
              <a:ext cx="132725" cy="89275"/>
            </a:xfrm>
            <a:custGeom>
              <a:avLst/>
              <a:gdLst/>
              <a:ahLst/>
              <a:cxnLst/>
              <a:rect l="l" t="t" r="r" b="b"/>
              <a:pathLst>
                <a:path w="5309" h="3571" extrusionOk="0">
                  <a:moveTo>
                    <a:pt x="4685" y="0"/>
                  </a:moveTo>
                  <a:lnTo>
                    <a:pt x="4553" y="19"/>
                  </a:lnTo>
                  <a:lnTo>
                    <a:pt x="4439" y="57"/>
                  </a:lnTo>
                  <a:lnTo>
                    <a:pt x="4326" y="113"/>
                  </a:lnTo>
                  <a:lnTo>
                    <a:pt x="4232" y="189"/>
                  </a:lnTo>
                  <a:lnTo>
                    <a:pt x="4156" y="283"/>
                  </a:lnTo>
                  <a:lnTo>
                    <a:pt x="4099" y="378"/>
                  </a:lnTo>
                  <a:lnTo>
                    <a:pt x="4062" y="510"/>
                  </a:lnTo>
                  <a:lnTo>
                    <a:pt x="4062" y="623"/>
                  </a:lnTo>
                  <a:lnTo>
                    <a:pt x="4062" y="718"/>
                  </a:lnTo>
                  <a:lnTo>
                    <a:pt x="4080" y="793"/>
                  </a:lnTo>
                  <a:lnTo>
                    <a:pt x="4005" y="718"/>
                  </a:lnTo>
                  <a:lnTo>
                    <a:pt x="3910" y="680"/>
                  </a:lnTo>
                  <a:lnTo>
                    <a:pt x="3797" y="642"/>
                  </a:lnTo>
                  <a:lnTo>
                    <a:pt x="3684" y="623"/>
                  </a:lnTo>
                  <a:lnTo>
                    <a:pt x="3551" y="642"/>
                  </a:lnTo>
                  <a:lnTo>
                    <a:pt x="3438" y="680"/>
                  </a:lnTo>
                  <a:lnTo>
                    <a:pt x="3325" y="737"/>
                  </a:lnTo>
                  <a:lnTo>
                    <a:pt x="3230" y="812"/>
                  </a:lnTo>
                  <a:lnTo>
                    <a:pt x="3155" y="907"/>
                  </a:lnTo>
                  <a:lnTo>
                    <a:pt x="3098" y="1020"/>
                  </a:lnTo>
                  <a:lnTo>
                    <a:pt x="3060" y="1133"/>
                  </a:lnTo>
                  <a:lnTo>
                    <a:pt x="3041" y="1266"/>
                  </a:lnTo>
                  <a:lnTo>
                    <a:pt x="3060" y="1341"/>
                  </a:lnTo>
                  <a:lnTo>
                    <a:pt x="2966" y="1266"/>
                  </a:lnTo>
                  <a:lnTo>
                    <a:pt x="2871" y="1209"/>
                  </a:lnTo>
                  <a:lnTo>
                    <a:pt x="2758" y="1171"/>
                  </a:lnTo>
                  <a:lnTo>
                    <a:pt x="2494" y="1171"/>
                  </a:lnTo>
                  <a:lnTo>
                    <a:pt x="2380" y="1209"/>
                  </a:lnTo>
                  <a:lnTo>
                    <a:pt x="2286" y="1266"/>
                  </a:lnTo>
                  <a:lnTo>
                    <a:pt x="2191" y="1341"/>
                  </a:lnTo>
                  <a:lnTo>
                    <a:pt x="2097" y="1436"/>
                  </a:lnTo>
                  <a:lnTo>
                    <a:pt x="2040" y="1549"/>
                  </a:lnTo>
                  <a:lnTo>
                    <a:pt x="2002" y="1662"/>
                  </a:lnTo>
                  <a:lnTo>
                    <a:pt x="2002" y="1795"/>
                  </a:lnTo>
                  <a:lnTo>
                    <a:pt x="2002" y="1870"/>
                  </a:lnTo>
                  <a:lnTo>
                    <a:pt x="2021" y="1927"/>
                  </a:lnTo>
                  <a:lnTo>
                    <a:pt x="1946" y="1870"/>
                  </a:lnTo>
                  <a:lnTo>
                    <a:pt x="1851" y="1832"/>
                  </a:lnTo>
                  <a:lnTo>
                    <a:pt x="1757" y="1813"/>
                  </a:lnTo>
                  <a:lnTo>
                    <a:pt x="1662" y="1795"/>
                  </a:lnTo>
                  <a:lnTo>
                    <a:pt x="1530" y="1813"/>
                  </a:lnTo>
                  <a:lnTo>
                    <a:pt x="1417" y="1851"/>
                  </a:lnTo>
                  <a:lnTo>
                    <a:pt x="1304" y="1908"/>
                  </a:lnTo>
                  <a:lnTo>
                    <a:pt x="1209" y="1983"/>
                  </a:lnTo>
                  <a:lnTo>
                    <a:pt x="1134" y="2078"/>
                  </a:lnTo>
                  <a:lnTo>
                    <a:pt x="1077" y="2172"/>
                  </a:lnTo>
                  <a:lnTo>
                    <a:pt x="1039" y="2305"/>
                  </a:lnTo>
                  <a:lnTo>
                    <a:pt x="1020" y="2418"/>
                  </a:lnTo>
                  <a:lnTo>
                    <a:pt x="1039" y="2475"/>
                  </a:lnTo>
                  <a:lnTo>
                    <a:pt x="945" y="2399"/>
                  </a:lnTo>
                  <a:lnTo>
                    <a:pt x="850" y="2361"/>
                  </a:lnTo>
                  <a:lnTo>
                    <a:pt x="737" y="2324"/>
                  </a:lnTo>
                  <a:lnTo>
                    <a:pt x="642" y="2305"/>
                  </a:lnTo>
                  <a:lnTo>
                    <a:pt x="510" y="2324"/>
                  </a:lnTo>
                  <a:lnTo>
                    <a:pt x="397" y="2361"/>
                  </a:lnTo>
                  <a:lnTo>
                    <a:pt x="283" y="2418"/>
                  </a:lnTo>
                  <a:lnTo>
                    <a:pt x="189" y="2494"/>
                  </a:lnTo>
                  <a:lnTo>
                    <a:pt x="113" y="2588"/>
                  </a:lnTo>
                  <a:lnTo>
                    <a:pt x="57" y="2701"/>
                  </a:lnTo>
                  <a:lnTo>
                    <a:pt x="19" y="2815"/>
                  </a:lnTo>
                  <a:lnTo>
                    <a:pt x="0" y="2947"/>
                  </a:lnTo>
                  <a:lnTo>
                    <a:pt x="19" y="3079"/>
                  </a:lnTo>
                  <a:lnTo>
                    <a:pt x="57" y="3192"/>
                  </a:lnTo>
                  <a:lnTo>
                    <a:pt x="113" y="3287"/>
                  </a:lnTo>
                  <a:lnTo>
                    <a:pt x="189" y="3381"/>
                  </a:lnTo>
                  <a:lnTo>
                    <a:pt x="283" y="3476"/>
                  </a:lnTo>
                  <a:lnTo>
                    <a:pt x="397" y="3532"/>
                  </a:lnTo>
                  <a:lnTo>
                    <a:pt x="510" y="3570"/>
                  </a:lnTo>
                  <a:lnTo>
                    <a:pt x="756" y="3570"/>
                  </a:lnTo>
                  <a:lnTo>
                    <a:pt x="888" y="3532"/>
                  </a:lnTo>
                  <a:lnTo>
                    <a:pt x="982" y="3476"/>
                  </a:lnTo>
                  <a:lnTo>
                    <a:pt x="1077" y="3381"/>
                  </a:lnTo>
                  <a:lnTo>
                    <a:pt x="1152" y="3287"/>
                  </a:lnTo>
                  <a:lnTo>
                    <a:pt x="1209" y="3192"/>
                  </a:lnTo>
                  <a:lnTo>
                    <a:pt x="1247" y="3079"/>
                  </a:lnTo>
                  <a:lnTo>
                    <a:pt x="1266" y="2947"/>
                  </a:lnTo>
                  <a:lnTo>
                    <a:pt x="1266" y="2909"/>
                  </a:lnTo>
                  <a:lnTo>
                    <a:pt x="1341" y="2966"/>
                  </a:lnTo>
                  <a:lnTo>
                    <a:pt x="1436" y="3022"/>
                  </a:lnTo>
                  <a:lnTo>
                    <a:pt x="1549" y="3041"/>
                  </a:lnTo>
                  <a:lnTo>
                    <a:pt x="1662" y="3060"/>
                  </a:lnTo>
                  <a:lnTo>
                    <a:pt x="1776" y="3041"/>
                  </a:lnTo>
                  <a:lnTo>
                    <a:pt x="1908" y="3004"/>
                  </a:lnTo>
                  <a:lnTo>
                    <a:pt x="2002" y="2947"/>
                  </a:lnTo>
                  <a:lnTo>
                    <a:pt x="2097" y="2871"/>
                  </a:lnTo>
                  <a:lnTo>
                    <a:pt x="2172" y="2777"/>
                  </a:lnTo>
                  <a:lnTo>
                    <a:pt x="2229" y="2664"/>
                  </a:lnTo>
                  <a:lnTo>
                    <a:pt x="2267" y="2550"/>
                  </a:lnTo>
                  <a:lnTo>
                    <a:pt x="2286" y="2418"/>
                  </a:lnTo>
                  <a:lnTo>
                    <a:pt x="2267" y="2361"/>
                  </a:lnTo>
                  <a:lnTo>
                    <a:pt x="2267" y="2286"/>
                  </a:lnTo>
                  <a:lnTo>
                    <a:pt x="2343" y="2342"/>
                  </a:lnTo>
                  <a:lnTo>
                    <a:pt x="2437" y="2380"/>
                  </a:lnTo>
                  <a:lnTo>
                    <a:pt x="2531" y="2418"/>
                  </a:lnTo>
                  <a:lnTo>
                    <a:pt x="2758" y="2418"/>
                  </a:lnTo>
                  <a:lnTo>
                    <a:pt x="2871" y="2380"/>
                  </a:lnTo>
                  <a:lnTo>
                    <a:pt x="2985" y="2324"/>
                  </a:lnTo>
                  <a:lnTo>
                    <a:pt x="3079" y="2248"/>
                  </a:lnTo>
                  <a:lnTo>
                    <a:pt x="3155" y="2153"/>
                  </a:lnTo>
                  <a:lnTo>
                    <a:pt x="3211" y="2040"/>
                  </a:lnTo>
                  <a:lnTo>
                    <a:pt x="3249" y="1927"/>
                  </a:lnTo>
                  <a:lnTo>
                    <a:pt x="3268" y="1795"/>
                  </a:lnTo>
                  <a:lnTo>
                    <a:pt x="3249" y="1719"/>
                  </a:lnTo>
                  <a:lnTo>
                    <a:pt x="3344" y="1795"/>
                  </a:lnTo>
                  <a:lnTo>
                    <a:pt x="3438" y="1851"/>
                  </a:lnTo>
                  <a:lnTo>
                    <a:pt x="3551" y="1870"/>
                  </a:lnTo>
                  <a:lnTo>
                    <a:pt x="3684" y="1889"/>
                  </a:lnTo>
                  <a:lnTo>
                    <a:pt x="3816" y="1870"/>
                  </a:lnTo>
                  <a:lnTo>
                    <a:pt x="3929" y="1851"/>
                  </a:lnTo>
                  <a:lnTo>
                    <a:pt x="4043" y="1776"/>
                  </a:lnTo>
                  <a:lnTo>
                    <a:pt x="4118" y="1700"/>
                  </a:lnTo>
                  <a:lnTo>
                    <a:pt x="4213" y="1606"/>
                  </a:lnTo>
                  <a:lnTo>
                    <a:pt x="4269" y="1511"/>
                  </a:lnTo>
                  <a:lnTo>
                    <a:pt x="4307" y="1379"/>
                  </a:lnTo>
                  <a:lnTo>
                    <a:pt x="4307" y="1266"/>
                  </a:lnTo>
                  <a:lnTo>
                    <a:pt x="4307" y="1171"/>
                  </a:lnTo>
                  <a:lnTo>
                    <a:pt x="4288" y="1096"/>
                  </a:lnTo>
                  <a:lnTo>
                    <a:pt x="4364" y="1171"/>
                  </a:lnTo>
                  <a:lnTo>
                    <a:pt x="4458" y="1209"/>
                  </a:lnTo>
                  <a:lnTo>
                    <a:pt x="4572" y="1247"/>
                  </a:lnTo>
                  <a:lnTo>
                    <a:pt x="4685" y="1266"/>
                  </a:lnTo>
                  <a:lnTo>
                    <a:pt x="4817" y="1247"/>
                  </a:lnTo>
                  <a:lnTo>
                    <a:pt x="4930" y="1209"/>
                  </a:lnTo>
                  <a:lnTo>
                    <a:pt x="5044" y="1152"/>
                  </a:lnTo>
                  <a:lnTo>
                    <a:pt x="5138" y="1077"/>
                  </a:lnTo>
                  <a:lnTo>
                    <a:pt x="5214" y="982"/>
                  </a:lnTo>
                  <a:lnTo>
                    <a:pt x="5270" y="869"/>
                  </a:lnTo>
                  <a:lnTo>
                    <a:pt x="5308" y="756"/>
                  </a:lnTo>
                  <a:lnTo>
                    <a:pt x="5308" y="623"/>
                  </a:lnTo>
                  <a:lnTo>
                    <a:pt x="5308" y="510"/>
                  </a:lnTo>
                  <a:lnTo>
                    <a:pt x="5270" y="378"/>
                  </a:lnTo>
                  <a:lnTo>
                    <a:pt x="5214" y="283"/>
                  </a:lnTo>
                  <a:lnTo>
                    <a:pt x="5138" y="189"/>
                  </a:lnTo>
                  <a:lnTo>
                    <a:pt x="5044" y="113"/>
                  </a:lnTo>
                  <a:lnTo>
                    <a:pt x="4930" y="57"/>
                  </a:lnTo>
                  <a:lnTo>
                    <a:pt x="4817" y="19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0"/>
            <p:cNvSpPr/>
            <p:nvPr/>
          </p:nvSpPr>
          <p:spPr>
            <a:xfrm>
              <a:off x="4796050" y="1166575"/>
              <a:ext cx="138400" cy="101075"/>
            </a:xfrm>
            <a:custGeom>
              <a:avLst/>
              <a:gdLst/>
              <a:ahLst/>
              <a:cxnLst/>
              <a:rect l="l" t="t" r="r" b="b"/>
              <a:pathLst>
                <a:path w="5536" h="4043" extrusionOk="0">
                  <a:moveTo>
                    <a:pt x="5063" y="0"/>
                  </a:moveTo>
                  <a:lnTo>
                    <a:pt x="4988" y="38"/>
                  </a:lnTo>
                  <a:lnTo>
                    <a:pt x="4912" y="76"/>
                  </a:lnTo>
                  <a:lnTo>
                    <a:pt x="171" y="3306"/>
                  </a:lnTo>
                  <a:lnTo>
                    <a:pt x="114" y="3363"/>
                  </a:lnTo>
                  <a:lnTo>
                    <a:pt x="57" y="3419"/>
                  </a:lnTo>
                  <a:lnTo>
                    <a:pt x="20" y="3495"/>
                  </a:lnTo>
                  <a:lnTo>
                    <a:pt x="1" y="3552"/>
                  </a:lnTo>
                  <a:lnTo>
                    <a:pt x="1" y="3646"/>
                  </a:lnTo>
                  <a:lnTo>
                    <a:pt x="1" y="3722"/>
                  </a:lnTo>
                  <a:lnTo>
                    <a:pt x="20" y="3797"/>
                  </a:lnTo>
                  <a:lnTo>
                    <a:pt x="57" y="3854"/>
                  </a:lnTo>
                  <a:lnTo>
                    <a:pt x="133" y="3929"/>
                  </a:lnTo>
                  <a:lnTo>
                    <a:pt x="209" y="3986"/>
                  </a:lnTo>
                  <a:lnTo>
                    <a:pt x="303" y="4024"/>
                  </a:lnTo>
                  <a:lnTo>
                    <a:pt x="398" y="4043"/>
                  </a:lnTo>
                  <a:lnTo>
                    <a:pt x="511" y="4024"/>
                  </a:lnTo>
                  <a:lnTo>
                    <a:pt x="624" y="3967"/>
                  </a:lnTo>
                  <a:lnTo>
                    <a:pt x="5366" y="737"/>
                  </a:lnTo>
                  <a:lnTo>
                    <a:pt x="5422" y="680"/>
                  </a:lnTo>
                  <a:lnTo>
                    <a:pt x="5479" y="624"/>
                  </a:lnTo>
                  <a:lnTo>
                    <a:pt x="5517" y="548"/>
                  </a:lnTo>
                  <a:lnTo>
                    <a:pt x="5536" y="473"/>
                  </a:lnTo>
                  <a:lnTo>
                    <a:pt x="5536" y="397"/>
                  </a:lnTo>
                  <a:lnTo>
                    <a:pt x="5536" y="321"/>
                  </a:lnTo>
                  <a:lnTo>
                    <a:pt x="5517" y="246"/>
                  </a:lnTo>
                  <a:lnTo>
                    <a:pt x="5460" y="170"/>
                  </a:lnTo>
                  <a:lnTo>
                    <a:pt x="5422" y="114"/>
                  </a:lnTo>
                  <a:lnTo>
                    <a:pt x="5347" y="57"/>
                  </a:lnTo>
                  <a:lnTo>
                    <a:pt x="5290" y="19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3" name="Google Shape;1633;p30"/>
          <p:cNvGrpSpPr/>
          <p:nvPr/>
        </p:nvGrpSpPr>
        <p:grpSpPr>
          <a:xfrm>
            <a:off x="7780000" y="3034725"/>
            <a:ext cx="1027975" cy="1851078"/>
            <a:chOff x="8046725" y="2806125"/>
            <a:chExt cx="1027975" cy="1851078"/>
          </a:xfrm>
        </p:grpSpPr>
        <p:sp>
          <p:nvSpPr>
            <p:cNvPr id="1634" name="Google Shape;1634;p30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35" name="Google Shape;1635;p30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36" name="Google Shape;1636;p30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0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0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0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0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0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0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0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987092" y="1333410"/>
            <a:ext cx="4944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CHỦ ĐỀ 5: ỨNG DỤNG TIN HỌC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4607" y="2192608"/>
            <a:ext cx="5911481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BÀI 11: BÀI TRÌNH CHIẾU CỦA EM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33"/>
          <p:cNvSpPr txBox="1">
            <a:spLocks noGrp="1"/>
          </p:cNvSpPr>
          <p:nvPr>
            <p:ph type="title" idx="2"/>
          </p:nvPr>
        </p:nvSpPr>
        <p:spPr>
          <a:xfrm>
            <a:off x="4313757" y="1753230"/>
            <a:ext cx="658934" cy="6207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+mn-lt"/>
              </a:rPr>
              <a:t>1</a:t>
            </a:r>
            <a:endParaRPr sz="3200" dirty="0">
              <a:latin typeface="+mn-lt"/>
            </a:endParaRPr>
          </a:p>
        </p:txBody>
      </p:sp>
      <p:grpSp>
        <p:nvGrpSpPr>
          <p:cNvPr id="1729" name="Google Shape;1729;p33"/>
          <p:cNvGrpSpPr/>
          <p:nvPr/>
        </p:nvGrpSpPr>
        <p:grpSpPr>
          <a:xfrm>
            <a:off x="7367123" y="382070"/>
            <a:ext cx="1640063" cy="4293555"/>
            <a:chOff x="6976598" y="618695"/>
            <a:chExt cx="1640063" cy="4293555"/>
          </a:xfrm>
        </p:grpSpPr>
        <p:sp>
          <p:nvSpPr>
            <p:cNvPr id="1730" name="Google Shape;1730;p33"/>
            <p:cNvSpPr/>
            <p:nvPr/>
          </p:nvSpPr>
          <p:spPr>
            <a:xfrm>
              <a:off x="7233363" y="4798850"/>
              <a:ext cx="12477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3"/>
            <p:cNvSpPr/>
            <p:nvPr/>
          </p:nvSpPr>
          <p:spPr>
            <a:xfrm>
              <a:off x="7522292" y="732742"/>
              <a:ext cx="856747" cy="1050772"/>
            </a:xfrm>
            <a:custGeom>
              <a:avLst/>
              <a:gdLst/>
              <a:ahLst/>
              <a:cxnLst/>
              <a:rect l="l" t="t" r="r" b="b"/>
              <a:pathLst>
                <a:path w="21853" h="26802" extrusionOk="0">
                  <a:moveTo>
                    <a:pt x="13586" y="1"/>
                  </a:moveTo>
                  <a:lnTo>
                    <a:pt x="1372" y="2077"/>
                  </a:lnTo>
                  <a:lnTo>
                    <a:pt x="1149" y="2466"/>
                  </a:lnTo>
                  <a:lnTo>
                    <a:pt x="946" y="2892"/>
                  </a:lnTo>
                  <a:lnTo>
                    <a:pt x="797" y="3337"/>
                  </a:lnTo>
                  <a:lnTo>
                    <a:pt x="686" y="3782"/>
                  </a:lnTo>
                  <a:lnTo>
                    <a:pt x="593" y="4245"/>
                  </a:lnTo>
                  <a:lnTo>
                    <a:pt x="556" y="4709"/>
                  </a:lnTo>
                  <a:lnTo>
                    <a:pt x="556" y="5172"/>
                  </a:lnTo>
                  <a:lnTo>
                    <a:pt x="612" y="5635"/>
                  </a:lnTo>
                  <a:lnTo>
                    <a:pt x="649" y="5858"/>
                  </a:lnTo>
                  <a:lnTo>
                    <a:pt x="723" y="6062"/>
                  </a:lnTo>
                  <a:lnTo>
                    <a:pt x="816" y="6284"/>
                  </a:lnTo>
                  <a:lnTo>
                    <a:pt x="927" y="6469"/>
                  </a:lnTo>
                  <a:lnTo>
                    <a:pt x="1038" y="6673"/>
                  </a:lnTo>
                  <a:lnTo>
                    <a:pt x="1168" y="6859"/>
                  </a:lnTo>
                  <a:lnTo>
                    <a:pt x="1465" y="7229"/>
                  </a:lnTo>
                  <a:lnTo>
                    <a:pt x="1743" y="7619"/>
                  </a:lnTo>
                  <a:lnTo>
                    <a:pt x="1872" y="7804"/>
                  </a:lnTo>
                  <a:lnTo>
                    <a:pt x="2002" y="7989"/>
                  </a:lnTo>
                  <a:lnTo>
                    <a:pt x="2113" y="8193"/>
                  </a:lnTo>
                  <a:lnTo>
                    <a:pt x="2206" y="8397"/>
                  </a:lnTo>
                  <a:lnTo>
                    <a:pt x="2280" y="8619"/>
                  </a:lnTo>
                  <a:lnTo>
                    <a:pt x="2336" y="8842"/>
                  </a:lnTo>
                  <a:lnTo>
                    <a:pt x="2484" y="9713"/>
                  </a:lnTo>
                  <a:lnTo>
                    <a:pt x="2521" y="10102"/>
                  </a:lnTo>
                  <a:lnTo>
                    <a:pt x="2558" y="10491"/>
                  </a:lnTo>
                  <a:lnTo>
                    <a:pt x="2540" y="10695"/>
                  </a:lnTo>
                  <a:lnTo>
                    <a:pt x="2540" y="10881"/>
                  </a:lnTo>
                  <a:lnTo>
                    <a:pt x="2502" y="11066"/>
                  </a:lnTo>
                  <a:lnTo>
                    <a:pt x="2465" y="11251"/>
                  </a:lnTo>
                  <a:lnTo>
                    <a:pt x="2410" y="11455"/>
                  </a:lnTo>
                  <a:lnTo>
                    <a:pt x="2336" y="11641"/>
                  </a:lnTo>
                  <a:lnTo>
                    <a:pt x="2243" y="11844"/>
                  </a:lnTo>
                  <a:lnTo>
                    <a:pt x="2132" y="12030"/>
                  </a:lnTo>
                  <a:lnTo>
                    <a:pt x="1613" y="12827"/>
                  </a:lnTo>
                  <a:lnTo>
                    <a:pt x="1094" y="13605"/>
                  </a:lnTo>
                  <a:lnTo>
                    <a:pt x="853" y="13994"/>
                  </a:lnTo>
                  <a:lnTo>
                    <a:pt x="612" y="14402"/>
                  </a:lnTo>
                  <a:lnTo>
                    <a:pt x="408" y="14810"/>
                  </a:lnTo>
                  <a:lnTo>
                    <a:pt x="223" y="15236"/>
                  </a:lnTo>
                  <a:lnTo>
                    <a:pt x="149" y="15459"/>
                  </a:lnTo>
                  <a:lnTo>
                    <a:pt x="93" y="15700"/>
                  </a:lnTo>
                  <a:lnTo>
                    <a:pt x="37" y="15922"/>
                  </a:lnTo>
                  <a:lnTo>
                    <a:pt x="19" y="16163"/>
                  </a:lnTo>
                  <a:lnTo>
                    <a:pt x="0" y="16404"/>
                  </a:lnTo>
                  <a:lnTo>
                    <a:pt x="0" y="16645"/>
                  </a:lnTo>
                  <a:lnTo>
                    <a:pt x="19" y="16867"/>
                  </a:lnTo>
                  <a:lnTo>
                    <a:pt x="56" y="17108"/>
                  </a:lnTo>
                  <a:lnTo>
                    <a:pt x="93" y="17349"/>
                  </a:lnTo>
                  <a:lnTo>
                    <a:pt x="149" y="17572"/>
                  </a:lnTo>
                  <a:lnTo>
                    <a:pt x="241" y="17812"/>
                  </a:lnTo>
                  <a:lnTo>
                    <a:pt x="315" y="18016"/>
                  </a:lnTo>
                  <a:lnTo>
                    <a:pt x="427" y="18239"/>
                  </a:lnTo>
                  <a:lnTo>
                    <a:pt x="538" y="18443"/>
                  </a:lnTo>
                  <a:lnTo>
                    <a:pt x="686" y="18628"/>
                  </a:lnTo>
                  <a:lnTo>
                    <a:pt x="834" y="18813"/>
                  </a:lnTo>
                  <a:lnTo>
                    <a:pt x="1001" y="18999"/>
                  </a:lnTo>
                  <a:lnTo>
                    <a:pt x="1187" y="19147"/>
                  </a:lnTo>
                  <a:lnTo>
                    <a:pt x="1390" y="19277"/>
                  </a:lnTo>
                  <a:lnTo>
                    <a:pt x="1613" y="19388"/>
                  </a:lnTo>
                  <a:lnTo>
                    <a:pt x="1835" y="19462"/>
                  </a:lnTo>
                  <a:lnTo>
                    <a:pt x="2058" y="19536"/>
                  </a:lnTo>
                  <a:lnTo>
                    <a:pt x="2484" y="19666"/>
                  </a:lnTo>
                  <a:lnTo>
                    <a:pt x="2892" y="19759"/>
                  </a:lnTo>
                  <a:lnTo>
                    <a:pt x="3077" y="19814"/>
                  </a:lnTo>
                  <a:lnTo>
                    <a:pt x="3244" y="19870"/>
                  </a:lnTo>
                  <a:lnTo>
                    <a:pt x="3392" y="19944"/>
                  </a:lnTo>
                  <a:lnTo>
                    <a:pt x="3522" y="20018"/>
                  </a:lnTo>
                  <a:lnTo>
                    <a:pt x="3615" y="20129"/>
                  </a:lnTo>
                  <a:lnTo>
                    <a:pt x="3689" y="20241"/>
                  </a:lnTo>
                  <a:lnTo>
                    <a:pt x="3726" y="20370"/>
                  </a:lnTo>
                  <a:lnTo>
                    <a:pt x="3726" y="20537"/>
                  </a:lnTo>
                  <a:lnTo>
                    <a:pt x="3707" y="20704"/>
                  </a:lnTo>
                  <a:lnTo>
                    <a:pt x="3652" y="20908"/>
                  </a:lnTo>
                  <a:lnTo>
                    <a:pt x="3540" y="21371"/>
                  </a:lnTo>
                  <a:lnTo>
                    <a:pt x="3485" y="21631"/>
                  </a:lnTo>
                  <a:lnTo>
                    <a:pt x="3429" y="21890"/>
                  </a:lnTo>
                  <a:lnTo>
                    <a:pt x="3374" y="22187"/>
                  </a:lnTo>
                  <a:lnTo>
                    <a:pt x="3355" y="22483"/>
                  </a:lnTo>
                  <a:lnTo>
                    <a:pt x="3355" y="22798"/>
                  </a:lnTo>
                  <a:lnTo>
                    <a:pt x="3392" y="23132"/>
                  </a:lnTo>
                  <a:lnTo>
                    <a:pt x="3466" y="23465"/>
                  </a:lnTo>
                  <a:lnTo>
                    <a:pt x="3577" y="23799"/>
                  </a:lnTo>
                  <a:lnTo>
                    <a:pt x="3652" y="23984"/>
                  </a:lnTo>
                  <a:lnTo>
                    <a:pt x="3726" y="24151"/>
                  </a:lnTo>
                  <a:lnTo>
                    <a:pt x="3837" y="24337"/>
                  </a:lnTo>
                  <a:lnTo>
                    <a:pt x="3948" y="24522"/>
                  </a:lnTo>
                  <a:lnTo>
                    <a:pt x="4096" y="24707"/>
                  </a:lnTo>
                  <a:lnTo>
                    <a:pt x="4245" y="24874"/>
                  </a:lnTo>
                  <a:lnTo>
                    <a:pt x="4412" y="25041"/>
                  </a:lnTo>
                  <a:lnTo>
                    <a:pt x="4615" y="25189"/>
                  </a:lnTo>
                  <a:lnTo>
                    <a:pt x="4819" y="25337"/>
                  </a:lnTo>
                  <a:lnTo>
                    <a:pt x="5042" y="25486"/>
                  </a:lnTo>
                  <a:lnTo>
                    <a:pt x="5283" y="25615"/>
                  </a:lnTo>
                  <a:lnTo>
                    <a:pt x="5542" y="25745"/>
                  </a:lnTo>
                  <a:lnTo>
                    <a:pt x="5802" y="25856"/>
                  </a:lnTo>
                  <a:lnTo>
                    <a:pt x="6080" y="25968"/>
                  </a:lnTo>
                  <a:lnTo>
                    <a:pt x="6654" y="26172"/>
                  </a:lnTo>
                  <a:lnTo>
                    <a:pt x="7266" y="26338"/>
                  </a:lnTo>
                  <a:lnTo>
                    <a:pt x="7896" y="26487"/>
                  </a:lnTo>
                  <a:lnTo>
                    <a:pt x="8545" y="26598"/>
                  </a:lnTo>
                  <a:lnTo>
                    <a:pt x="9193" y="26690"/>
                  </a:lnTo>
                  <a:lnTo>
                    <a:pt x="9842" y="26746"/>
                  </a:lnTo>
                  <a:lnTo>
                    <a:pt x="10472" y="26783"/>
                  </a:lnTo>
                  <a:lnTo>
                    <a:pt x="11084" y="26802"/>
                  </a:lnTo>
                  <a:lnTo>
                    <a:pt x="11658" y="26783"/>
                  </a:lnTo>
                  <a:lnTo>
                    <a:pt x="12196" y="26746"/>
                  </a:lnTo>
                  <a:lnTo>
                    <a:pt x="12696" y="26672"/>
                  </a:lnTo>
                  <a:lnTo>
                    <a:pt x="13160" y="26598"/>
                  </a:lnTo>
                  <a:lnTo>
                    <a:pt x="13623" y="26505"/>
                  </a:lnTo>
                  <a:lnTo>
                    <a:pt x="14068" y="26375"/>
                  </a:lnTo>
                  <a:lnTo>
                    <a:pt x="14531" y="26246"/>
                  </a:lnTo>
                  <a:lnTo>
                    <a:pt x="14976" y="26097"/>
                  </a:lnTo>
                  <a:lnTo>
                    <a:pt x="15421" y="25931"/>
                  </a:lnTo>
                  <a:lnTo>
                    <a:pt x="15847" y="25745"/>
                  </a:lnTo>
                  <a:lnTo>
                    <a:pt x="16255" y="25523"/>
                  </a:lnTo>
                  <a:lnTo>
                    <a:pt x="16644" y="25300"/>
                  </a:lnTo>
                  <a:lnTo>
                    <a:pt x="17015" y="25041"/>
                  </a:lnTo>
                  <a:lnTo>
                    <a:pt x="17348" y="24744"/>
                  </a:lnTo>
                  <a:lnTo>
                    <a:pt x="17664" y="24429"/>
                  </a:lnTo>
                  <a:lnTo>
                    <a:pt x="17942" y="24096"/>
                  </a:lnTo>
                  <a:lnTo>
                    <a:pt x="18071" y="23910"/>
                  </a:lnTo>
                  <a:lnTo>
                    <a:pt x="18183" y="23725"/>
                  </a:lnTo>
                  <a:lnTo>
                    <a:pt x="18294" y="23540"/>
                  </a:lnTo>
                  <a:lnTo>
                    <a:pt x="18386" y="23336"/>
                  </a:lnTo>
                  <a:lnTo>
                    <a:pt x="18479" y="23132"/>
                  </a:lnTo>
                  <a:lnTo>
                    <a:pt x="18553" y="22909"/>
                  </a:lnTo>
                  <a:lnTo>
                    <a:pt x="18609" y="22706"/>
                  </a:lnTo>
                  <a:lnTo>
                    <a:pt x="18627" y="22483"/>
                  </a:lnTo>
                  <a:lnTo>
                    <a:pt x="18627" y="22261"/>
                  </a:lnTo>
                  <a:lnTo>
                    <a:pt x="18590" y="22038"/>
                  </a:lnTo>
                  <a:lnTo>
                    <a:pt x="18516" y="21556"/>
                  </a:lnTo>
                  <a:lnTo>
                    <a:pt x="18405" y="21075"/>
                  </a:lnTo>
                  <a:lnTo>
                    <a:pt x="18331" y="20593"/>
                  </a:lnTo>
                  <a:lnTo>
                    <a:pt x="18312" y="20352"/>
                  </a:lnTo>
                  <a:lnTo>
                    <a:pt x="18294" y="20129"/>
                  </a:lnTo>
                  <a:lnTo>
                    <a:pt x="18312" y="19925"/>
                  </a:lnTo>
                  <a:lnTo>
                    <a:pt x="18349" y="19722"/>
                  </a:lnTo>
                  <a:lnTo>
                    <a:pt x="18423" y="19536"/>
                  </a:lnTo>
                  <a:lnTo>
                    <a:pt x="18535" y="19369"/>
                  </a:lnTo>
                  <a:lnTo>
                    <a:pt x="18646" y="19258"/>
                  </a:lnTo>
                  <a:lnTo>
                    <a:pt x="18776" y="19166"/>
                  </a:lnTo>
                  <a:lnTo>
                    <a:pt x="18942" y="19091"/>
                  </a:lnTo>
                  <a:lnTo>
                    <a:pt x="19091" y="19054"/>
                  </a:lnTo>
                  <a:lnTo>
                    <a:pt x="19461" y="18962"/>
                  </a:lnTo>
                  <a:lnTo>
                    <a:pt x="19851" y="18887"/>
                  </a:lnTo>
                  <a:lnTo>
                    <a:pt x="20054" y="18813"/>
                  </a:lnTo>
                  <a:lnTo>
                    <a:pt x="20277" y="18739"/>
                  </a:lnTo>
                  <a:lnTo>
                    <a:pt x="20481" y="18647"/>
                  </a:lnTo>
                  <a:lnTo>
                    <a:pt x="20703" y="18517"/>
                  </a:lnTo>
                  <a:lnTo>
                    <a:pt x="20907" y="18350"/>
                  </a:lnTo>
                  <a:lnTo>
                    <a:pt x="21111" y="18128"/>
                  </a:lnTo>
                  <a:lnTo>
                    <a:pt x="21315" y="17887"/>
                  </a:lnTo>
                  <a:lnTo>
                    <a:pt x="21519" y="17572"/>
                  </a:lnTo>
                  <a:lnTo>
                    <a:pt x="21593" y="17405"/>
                  </a:lnTo>
                  <a:lnTo>
                    <a:pt x="21667" y="17238"/>
                  </a:lnTo>
                  <a:lnTo>
                    <a:pt x="21741" y="17071"/>
                  </a:lnTo>
                  <a:lnTo>
                    <a:pt x="21778" y="16923"/>
                  </a:lnTo>
                  <a:lnTo>
                    <a:pt x="21815" y="16756"/>
                  </a:lnTo>
                  <a:lnTo>
                    <a:pt x="21834" y="16589"/>
                  </a:lnTo>
                  <a:lnTo>
                    <a:pt x="21852" y="16293"/>
                  </a:lnTo>
                  <a:lnTo>
                    <a:pt x="21815" y="15978"/>
                  </a:lnTo>
                  <a:lnTo>
                    <a:pt x="21760" y="15700"/>
                  </a:lnTo>
                  <a:lnTo>
                    <a:pt x="21667" y="15403"/>
                  </a:lnTo>
                  <a:lnTo>
                    <a:pt x="21556" y="15144"/>
                  </a:lnTo>
                  <a:lnTo>
                    <a:pt x="21407" y="14884"/>
                  </a:lnTo>
                  <a:lnTo>
                    <a:pt x="21259" y="14643"/>
                  </a:lnTo>
                  <a:lnTo>
                    <a:pt x="21111" y="14402"/>
                  </a:lnTo>
                  <a:lnTo>
                    <a:pt x="20944" y="14180"/>
                  </a:lnTo>
                  <a:lnTo>
                    <a:pt x="20611" y="13791"/>
                  </a:lnTo>
                  <a:lnTo>
                    <a:pt x="20351" y="13475"/>
                  </a:lnTo>
                  <a:lnTo>
                    <a:pt x="20092" y="13197"/>
                  </a:lnTo>
                  <a:lnTo>
                    <a:pt x="19832" y="12919"/>
                  </a:lnTo>
                  <a:lnTo>
                    <a:pt x="19313" y="12363"/>
                  </a:lnTo>
                  <a:lnTo>
                    <a:pt x="19072" y="12085"/>
                  </a:lnTo>
                  <a:lnTo>
                    <a:pt x="18831" y="11807"/>
                  </a:lnTo>
                  <a:lnTo>
                    <a:pt x="18627" y="11492"/>
                  </a:lnTo>
                  <a:lnTo>
                    <a:pt x="18442" y="11177"/>
                  </a:lnTo>
                  <a:lnTo>
                    <a:pt x="18349" y="11010"/>
                  </a:lnTo>
                  <a:lnTo>
                    <a:pt x="18294" y="10825"/>
                  </a:lnTo>
                  <a:lnTo>
                    <a:pt x="18238" y="10640"/>
                  </a:lnTo>
                  <a:lnTo>
                    <a:pt x="18201" y="10454"/>
                  </a:lnTo>
                  <a:lnTo>
                    <a:pt x="18183" y="10250"/>
                  </a:lnTo>
                  <a:lnTo>
                    <a:pt x="18164" y="10065"/>
                  </a:lnTo>
                  <a:lnTo>
                    <a:pt x="18183" y="9880"/>
                  </a:lnTo>
                  <a:lnTo>
                    <a:pt x="18201" y="9694"/>
                  </a:lnTo>
                  <a:lnTo>
                    <a:pt x="18238" y="9509"/>
                  </a:lnTo>
                  <a:lnTo>
                    <a:pt x="18294" y="9324"/>
                  </a:lnTo>
                  <a:lnTo>
                    <a:pt x="18349" y="9157"/>
                  </a:lnTo>
                  <a:lnTo>
                    <a:pt x="18442" y="9009"/>
                  </a:lnTo>
                  <a:lnTo>
                    <a:pt x="18553" y="8860"/>
                  </a:lnTo>
                  <a:lnTo>
                    <a:pt x="18664" y="8731"/>
                  </a:lnTo>
                  <a:lnTo>
                    <a:pt x="18813" y="8619"/>
                  </a:lnTo>
                  <a:lnTo>
                    <a:pt x="18961" y="8527"/>
                  </a:lnTo>
                  <a:lnTo>
                    <a:pt x="18961" y="8100"/>
                  </a:lnTo>
                  <a:lnTo>
                    <a:pt x="18924" y="7174"/>
                  </a:lnTo>
                  <a:lnTo>
                    <a:pt x="18887" y="6655"/>
                  </a:lnTo>
                  <a:lnTo>
                    <a:pt x="18868" y="6210"/>
                  </a:lnTo>
                  <a:lnTo>
                    <a:pt x="18813" y="5876"/>
                  </a:lnTo>
                  <a:lnTo>
                    <a:pt x="18794" y="5765"/>
                  </a:lnTo>
                  <a:lnTo>
                    <a:pt x="18776" y="5710"/>
                  </a:lnTo>
                  <a:lnTo>
                    <a:pt x="17904" y="4764"/>
                  </a:lnTo>
                  <a:lnTo>
                    <a:pt x="16125" y="2800"/>
                  </a:lnTo>
                  <a:lnTo>
                    <a:pt x="135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3"/>
            <p:cNvSpPr/>
            <p:nvPr/>
          </p:nvSpPr>
          <p:spPr>
            <a:xfrm>
              <a:off x="7380605" y="1641043"/>
              <a:ext cx="299409" cy="636611"/>
            </a:xfrm>
            <a:custGeom>
              <a:avLst/>
              <a:gdLst/>
              <a:ahLst/>
              <a:cxnLst/>
              <a:rect l="l" t="t" r="r" b="b"/>
              <a:pathLst>
                <a:path w="7637" h="16238" extrusionOk="0">
                  <a:moveTo>
                    <a:pt x="6209" y="1"/>
                  </a:moveTo>
                  <a:lnTo>
                    <a:pt x="0" y="10732"/>
                  </a:lnTo>
                  <a:lnTo>
                    <a:pt x="111" y="16237"/>
                  </a:lnTo>
                  <a:lnTo>
                    <a:pt x="223" y="16219"/>
                  </a:lnTo>
                  <a:lnTo>
                    <a:pt x="352" y="16163"/>
                  </a:lnTo>
                  <a:lnTo>
                    <a:pt x="482" y="16089"/>
                  </a:lnTo>
                  <a:lnTo>
                    <a:pt x="649" y="15959"/>
                  </a:lnTo>
                  <a:lnTo>
                    <a:pt x="816" y="15811"/>
                  </a:lnTo>
                  <a:lnTo>
                    <a:pt x="982" y="15644"/>
                  </a:lnTo>
                  <a:lnTo>
                    <a:pt x="1372" y="15199"/>
                  </a:lnTo>
                  <a:lnTo>
                    <a:pt x="1817" y="14680"/>
                  </a:lnTo>
                  <a:lnTo>
                    <a:pt x="2280" y="14069"/>
                  </a:lnTo>
                  <a:lnTo>
                    <a:pt x="2762" y="13383"/>
                  </a:lnTo>
                  <a:lnTo>
                    <a:pt x="3281" y="12660"/>
                  </a:lnTo>
                  <a:lnTo>
                    <a:pt x="4356" y="11085"/>
                  </a:lnTo>
                  <a:lnTo>
                    <a:pt x="5486" y="9453"/>
                  </a:lnTo>
                  <a:lnTo>
                    <a:pt x="6580" y="7878"/>
                  </a:lnTo>
                  <a:lnTo>
                    <a:pt x="7117" y="7155"/>
                  </a:lnTo>
                  <a:lnTo>
                    <a:pt x="7636" y="6469"/>
                  </a:lnTo>
                  <a:lnTo>
                    <a:pt x="620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3"/>
            <p:cNvSpPr/>
            <p:nvPr/>
          </p:nvSpPr>
          <p:spPr>
            <a:xfrm>
              <a:off x="8211124" y="1641043"/>
              <a:ext cx="284158" cy="654763"/>
            </a:xfrm>
            <a:custGeom>
              <a:avLst/>
              <a:gdLst/>
              <a:ahLst/>
              <a:cxnLst/>
              <a:rect l="l" t="t" r="r" b="b"/>
              <a:pathLst>
                <a:path w="7248" h="16701" extrusionOk="0">
                  <a:moveTo>
                    <a:pt x="1966" y="1"/>
                  </a:moveTo>
                  <a:lnTo>
                    <a:pt x="1" y="6321"/>
                  </a:lnTo>
                  <a:lnTo>
                    <a:pt x="464" y="7044"/>
                  </a:lnTo>
                  <a:lnTo>
                    <a:pt x="928" y="7822"/>
                  </a:lnTo>
                  <a:lnTo>
                    <a:pt x="1891" y="9491"/>
                  </a:lnTo>
                  <a:lnTo>
                    <a:pt x="2874" y="11196"/>
                  </a:lnTo>
                  <a:lnTo>
                    <a:pt x="3819" y="12864"/>
                  </a:lnTo>
                  <a:lnTo>
                    <a:pt x="4282" y="13624"/>
                  </a:lnTo>
                  <a:lnTo>
                    <a:pt x="4709" y="14347"/>
                  </a:lnTo>
                  <a:lnTo>
                    <a:pt x="5116" y="14995"/>
                  </a:lnTo>
                  <a:lnTo>
                    <a:pt x="5506" y="15551"/>
                  </a:lnTo>
                  <a:lnTo>
                    <a:pt x="5858" y="16015"/>
                  </a:lnTo>
                  <a:lnTo>
                    <a:pt x="6025" y="16219"/>
                  </a:lnTo>
                  <a:lnTo>
                    <a:pt x="6173" y="16367"/>
                  </a:lnTo>
                  <a:lnTo>
                    <a:pt x="6321" y="16497"/>
                  </a:lnTo>
                  <a:lnTo>
                    <a:pt x="6451" y="16608"/>
                  </a:lnTo>
                  <a:lnTo>
                    <a:pt x="6562" y="16663"/>
                  </a:lnTo>
                  <a:lnTo>
                    <a:pt x="6673" y="16700"/>
                  </a:lnTo>
                  <a:lnTo>
                    <a:pt x="7248" y="11214"/>
                  </a:lnTo>
                  <a:lnTo>
                    <a:pt x="196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3"/>
            <p:cNvSpPr/>
            <p:nvPr/>
          </p:nvSpPr>
          <p:spPr>
            <a:xfrm>
              <a:off x="7988792" y="3576829"/>
              <a:ext cx="299409" cy="1291295"/>
            </a:xfrm>
            <a:custGeom>
              <a:avLst/>
              <a:gdLst/>
              <a:ahLst/>
              <a:cxnLst/>
              <a:rect l="l" t="t" r="r" b="b"/>
              <a:pathLst>
                <a:path w="7637" h="32937" extrusionOk="0">
                  <a:moveTo>
                    <a:pt x="0" y="1"/>
                  </a:moveTo>
                  <a:lnTo>
                    <a:pt x="1687" y="8045"/>
                  </a:lnTo>
                  <a:lnTo>
                    <a:pt x="1576" y="8786"/>
                  </a:lnTo>
                  <a:lnTo>
                    <a:pt x="1335" y="10454"/>
                  </a:lnTo>
                  <a:lnTo>
                    <a:pt x="1205" y="11399"/>
                  </a:lnTo>
                  <a:lnTo>
                    <a:pt x="1094" y="12289"/>
                  </a:lnTo>
                  <a:lnTo>
                    <a:pt x="1020" y="13049"/>
                  </a:lnTo>
                  <a:lnTo>
                    <a:pt x="1001" y="13327"/>
                  </a:lnTo>
                  <a:lnTo>
                    <a:pt x="1001" y="13549"/>
                  </a:lnTo>
                  <a:lnTo>
                    <a:pt x="1038" y="13846"/>
                  </a:lnTo>
                  <a:lnTo>
                    <a:pt x="1112" y="14346"/>
                  </a:lnTo>
                  <a:lnTo>
                    <a:pt x="1390" y="15885"/>
                  </a:lnTo>
                  <a:lnTo>
                    <a:pt x="1761" y="17886"/>
                  </a:lnTo>
                  <a:lnTo>
                    <a:pt x="2206" y="20110"/>
                  </a:lnTo>
                  <a:lnTo>
                    <a:pt x="3040" y="24169"/>
                  </a:lnTo>
                  <a:lnTo>
                    <a:pt x="3411" y="25986"/>
                  </a:lnTo>
                  <a:lnTo>
                    <a:pt x="3466" y="32936"/>
                  </a:lnTo>
                  <a:lnTo>
                    <a:pt x="6802" y="32936"/>
                  </a:lnTo>
                  <a:lnTo>
                    <a:pt x="6228" y="26041"/>
                  </a:lnTo>
                  <a:lnTo>
                    <a:pt x="6432" y="24244"/>
                  </a:lnTo>
                  <a:lnTo>
                    <a:pt x="6877" y="20203"/>
                  </a:lnTo>
                  <a:lnTo>
                    <a:pt x="7321" y="15959"/>
                  </a:lnTo>
                  <a:lnTo>
                    <a:pt x="7488" y="14402"/>
                  </a:lnTo>
                  <a:lnTo>
                    <a:pt x="7525" y="13864"/>
                  </a:lnTo>
                  <a:lnTo>
                    <a:pt x="7544" y="13549"/>
                  </a:lnTo>
                  <a:lnTo>
                    <a:pt x="7525" y="13308"/>
                  </a:lnTo>
                  <a:lnTo>
                    <a:pt x="7507" y="13012"/>
                  </a:lnTo>
                  <a:lnTo>
                    <a:pt x="7414" y="12252"/>
                  </a:lnTo>
                  <a:lnTo>
                    <a:pt x="7303" y="11399"/>
                  </a:lnTo>
                  <a:lnTo>
                    <a:pt x="7173" y="10491"/>
                  </a:lnTo>
                  <a:lnTo>
                    <a:pt x="6914" y="8934"/>
                  </a:lnTo>
                  <a:lnTo>
                    <a:pt x="6802" y="8267"/>
                  </a:lnTo>
                  <a:lnTo>
                    <a:pt x="76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3"/>
            <p:cNvSpPr/>
            <p:nvPr/>
          </p:nvSpPr>
          <p:spPr>
            <a:xfrm>
              <a:off x="7985146" y="3572478"/>
              <a:ext cx="307406" cy="1157567"/>
            </a:xfrm>
            <a:custGeom>
              <a:avLst/>
              <a:gdLst/>
              <a:ahLst/>
              <a:cxnLst/>
              <a:rect l="l" t="t" r="r" b="b"/>
              <a:pathLst>
                <a:path w="7841" h="29526" extrusionOk="0">
                  <a:moveTo>
                    <a:pt x="93" y="0"/>
                  </a:moveTo>
                  <a:lnTo>
                    <a:pt x="56" y="19"/>
                  </a:lnTo>
                  <a:lnTo>
                    <a:pt x="19" y="37"/>
                  </a:lnTo>
                  <a:lnTo>
                    <a:pt x="1" y="93"/>
                  </a:lnTo>
                  <a:lnTo>
                    <a:pt x="1" y="130"/>
                  </a:lnTo>
                  <a:lnTo>
                    <a:pt x="1669" y="8174"/>
                  </a:lnTo>
                  <a:lnTo>
                    <a:pt x="1521" y="9045"/>
                  </a:lnTo>
                  <a:lnTo>
                    <a:pt x="1298" y="10713"/>
                  </a:lnTo>
                  <a:lnTo>
                    <a:pt x="1168" y="11621"/>
                  </a:lnTo>
                  <a:lnTo>
                    <a:pt x="1076" y="12474"/>
                  </a:lnTo>
                  <a:lnTo>
                    <a:pt x="1002" y="13178"/>
                  </a:lnTo>
                  <a:lnTo>
                    <a:pt x="983" y="13660"/>
                  </a:lnTo>
                  <a:lnTo>
                    <a:pt x="1020" y="13938"/>
                  </a:lnTo>
                  <a:lnTo>
                    <a:pt x="1094" y="14439"/>
                  </a:lnTo>
                  <a:lnTo>
                    <a:pt x="1354" y="15940"/>
                  </a:lnTo>
                  <a:lnTo>
                    <a:pt x="1724" y="17886"/>
                  </a:lnTo>
                  <a:lnTo>
                    <a:pt x="2151" y="20055"/>
                  </a:lnTo>
                  <a:lnTo>
                    <a:pt x="2966" y="24095"/>
                  </a:lnTo>
                  <a:lnTo>
                    <a:pt x="3392" y="26097"/>
                  </a:lnTo>
                  <a:lnTo>
                    <a:pt x="3411" y="29415"/>
                  </a:lnTo>
                  <a:lnTo>
                    <a:pt x="3430" y="29452"/>
                  </a:lnTo>
                  <a:lnTo>
                    <a:pt x="3448" y="29489"/>
                  </a:lnTo>
                  <a:lnTo>
                    <a:pt x="3485" y="29526"/>
                  </a:lnTo>
                  <a:lnTo>
                    <a:pt x="3522" y="29526"/>
                  </a:lnTo>
                  <a:lnTo>
                    <a:pt x="3559" y="29507"/>
                  </a:lnTo>
                  <a:lnTo>
                    <a:pt x="3596" y="29489"/>
                  </a:lnTo>
                  <a:lnTo>
                    <a:pt x="3633" y="29452"/>
                  </a:lnTo>
                  <a:lnTo>
                    <a:pt x="3633" y="29415"/>
                  </a:lnTo>
                  <a:lnTo>
                    <a:pt x="3615" y="26060"/>
                  </a:lnTo>
                  <a:lnTo>
                    <a:pt x="3226" y="24206"/>
                  </a:lnTo>
                  <a:lnTo>
                    <a:pt x="2410" y="20166"/>
                  </a:lnTo>
                  <a:lnTo>
                    <a:pt x="1965" y="17960"/>
                  </a:lnTo>
                  <a:lnTo>
                    <a:pt x="1576" y="15959"/>
                  </a:lnTo>
                  <a:lnTo>
                    <a:pt x="1317" y="14439"/>
                  </a:lnTo>
                  <a:lnTo>
                    <a:pt x="1243" y="13938"/>
                  </a:lnTo>
                  <a:lnTo>
                    <a:pt x="1205" y="13660"/>
                  </a:lnTo>
                  <a:lnTo>
                    <a:pt x="1224" y="13160"/>
                  </a:lnTo>
                  <a:lnTo>
                    <a:pt x="1298" y="12418"/>
                  </a:lnTo>
                  <a:lnTo>
                    <a:pt x="1409" y="11529"/>
                  </a:lnTo>
                  <a:lnTo>
                    <a:pt x="1539" y="10584"/>
                  </a:lnTo>
                  <a:lnTo>
                    <a:pt x="1780" y="8934"/>
                  </a:lnTo>
                  <a:lnTo>
                    <a:pt x="1891" y="8174"/>
                  </a:lnTo>
                  <a:lnTo>
                    <a:pt x="1891" y="8137"/>
                  </a:lnTo>
                  <a:lnTo>
                    <a:pt x="242" y="223"/>
                  </a:lnTo>
                  <a:lnTo>
                    <a:pt x="7600" y="223"/>
                  </a:lnTo>
                  <a:lnTo>
                    <a:pt x="6784" y="8359"/>
                  </a:lnTo>
                  <a:lnTo>
                    <a:pt x="6784" y="8396"/>
                  </a:lnTo>
                  <a:lnTo>
                    <a:pt x="6895" y="9082"/>
                  </a:lnTo>
                  <a:lnTo>
                    <a:pt x="7155" y="10639"/>
                  </a:lnTo>
                  <a:lnTo>
                    <a:pt x="7285" y="11529"/>
                  </a:lnTo>
                  <a:lnTo>
                    <a:pt x="7396" y="12381"/>
                  </a:lnTo>
                  <a:lnTo>
                    <a:pt x="7489" y="13123"/>
                  </a:lnTo>
                  <a:lnTo>
                    <a:pt x="7507" y="13419"/>
                  </a:lnTo>
                  <a:lnTo>
                    <a:pt x="7526" y="13660"/>
                  </a:lnTo>
                  <a:lnTo>
                    <a:pt x="7507" y="13975"/>
                  </a:lnTo>
                  <a:lnTo>
                    <a:pt x="7470" y="14494"/>
                  </a:lnTo>
                  <a:lnTo>
                    <a:pt x="7322" y="16051"/>
                  </a:lnTo>
                  <a:lnTo>
                    <a:pt x="6858" y="20259"/>
                  </a:lnTo>
                  <a:lnTo>
                    <a:pt x="6210" y="26152"/>
                  </a:lnTo>
                  <a:lnTo>
                    <a:pt x="6469" y="29322"/>
                  </a:lnTo>
                  <a:lnTo>
                    <a:pt x="6488" y="29359"/>
                  </a:lnTo>
                  <a:lnTo>
                    <a:pt x="6506" y="29396"/>
                  </a:lnTo>
                  <a:lnTo>
                    <a:pt x="6543" y="29415"/>
                  </a:lnTo>
                  <a:lnTo>
                    <a:pt x="6599" y="29433"/>
                  </a:lnTo>
                  <a:lnTo>
                    <a:pt x="6636" y="29415"/>
                  </a:lnTo>
                  <a:lnTo>
                    <a:pt x="6673" y="29396"/>
                  </a:lnTo>
                  <a:lnTo>
                    <a:pt x="6692" y="29359"/>
                  </a:lnTo>
                  <a:lnTo>
                    <a:pt x="6692" y="29303"/>
                  </a:lnTo>
                  <a:lnTo>
                    <a:pt x="6432" y="26152"/>
                  </a:lnTo>
                  <a:lnTo>
                    <a:pt x="6655" y="24151"/>
                  </a:lnTo>
                  <a:lnTo>
                    <a:pt x="7099" y="20147"/>
                  </a:lnTo>
                  <a:lnTo>
                    <a:pt x="7544" y="15996"/>
                  </a:lnTo>
                  <a:lnTo>
                    <a:pt x="7692" y="14494"/>
                  </a:lnTo>
                  <a:lnTo>
                    <a:pt x="7730" y="13975"/>
                  </a:lnTo>
                  <a:lnTo>
                    <a:pt x="7748" y="13660"/>
                  </a:lnTo>
                  <a:lnTo>
                    <a:pt x="7730" y="13419"/>
                  </a:lnTo>
                  <a:lnTo>
                    <a:pt x="7711" y="13141"/>
                  </a:lnTo>
                  <a:lnTo>
                    <a:pt x="7637" y="12418"/>
                  </a:lnTo>
                  <a:lnTo>
                    <a:pt x="7526" y="11603"/>
                  </a:lnTo>
                  <a:lnTo>
                    <a:pt x="7396" y="10732"/>
                  </a:lnTo>
                  <a:lnTo>
                    <a:pt x="7155" y="9175"/>
                  </a:lnTo>
                  <a:lnTo>
                    <a:pt x="7007" y="8359"/>
                  </a:lnTo>
                  <a:lnTo>
                    <a:pt x="7841" y="130"/>
                  </a:lnTo>
                  <a:lnTo>
                    <a:pt x="7841" y="75"/>
                  </a:lnTo>
                  <a:lnTo>
                    <a:pt x="7804" y="37"/>
                  </a:lnTo>
                  <a:lnTo>
                    <a:pt x="7767" y="19"/>
                  </a:lnTo>
                  <a:lnTo>
                    <a:pt x="77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3"/>
            <p:cNvSpPr/>
            <p:nvPr/>
          </p:nvSpPr>
          <p:spPr>
            <a:xfrm>
              <a:off x="8121776" y="4710403"/>
              <a:ext cx="138825" cy="157722"/>
            </a:xfrm>
            <a:custGeom>
              <a:avLst/>
              <a:gdLst/>
              <a:ahLst/>
              <a:cxnLst/>
              <a:rect l="l" t="t" r="r" b="b"/>
              <a:pathLst>
                <a:path w="3541" h="4023" extrusionOk="0">
                  <a:moveTo>
                    <a:pt x="37" y="0"/>
                  </a:moveTo>
                  <a:lnTo>
                    <a:pt x="0" y="4022"/>
                  </a:lnTo>
                  <a:lnTo>
                    <a:pt x="3540" y="4022"/>
                  </a:lnTo>
                  <a:lnTo>
                    <a:pt x="3077" y="0"/>
                  </a:lnTo>
                  <a:lnTo>
                    <a:pt x="3077" y="3318"/>
                  </a:lnTo>
                  <a:lnTo>
                    <a:pt x="2966" y="3281"/>
                  </a:lnTo>
                  <a:lnTo>
                    <a:pt x="2688" y="3188"/>
                  </a:lnTo>
                  <a:lnTo>
                    <a:pt x="2502" y="3133"/>
                  </a:lnTo>
                  <a:lnTo>
                    <a:pt x="2298" y="3096"/>
                  </a:lnTo>
                  <a:lnTo>
                    <a:pt x="2057" y="3058"/>
                  </a:lnTo>
                  <a:lnTo>
                    <a:pt x="1557" y="3058"/>
                  </a:lnTo>
                  <a:lnTo>
                    <a:pt x="1298" y="3114"/>
                  </a:lnTo>
                  <a:lnTo>
                    <a:pt x="1057" y="3170"/>
                  </a:lnTo>
                  <a:lnTo>
                    <a:pt x="816" y="3225"/>
                  </a:lnTo>
                  <a:lnTo>
                    <a:pt x="464" y="3355"/>
                  </a:lnTo>
                  <a:lnTo>
                    <a:pt x="334" y="3411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3"/>
            <p:cNvSpPr/>
            <p:nvPr/>
          </p:nvSpPr>
          <p:spPr>
            <a:xfrm>
              <a:off x="7403109" y="3576829"/>
              <a:ext cx="425845" cy="1291295"/>
            </a:xfrm>
            <a:custGeom>
              <a:avLst/>
              <a:gdLst/>
              <a:ahLst/>
              <a:cxnLst/>
              <a:rect l="l" t="t" r="r" b="b"/>
              <a:pathLst>
                <a:path w="10862" h="32937" extrusionOk="0">
                  <a:moveTo>
                    <a:pt x="3337" y="1"/>
                  </a:moveTo>
                  <a:lnTo>
                    <a:pt x="4319" y="25986"/>
                  </a:lnTo>
                  <a:lnTo>
                    <a:pt x="1" y="32936"/>
                  </a:lnTo>
                  <a:lnTo>
                    <a:pt x="3337" y="32936"/>
                  </a:lnTo>
                  <a:lnTo>
                    <a:pt x="7581" y="28914"/>
                  </a:lnTo>
                  <a:lnTo>
                    <a:pt x="7396" y="25986"/>
                  </a:lnTo>
                  <a:lnTo>
                    <a:pt x="7841" y="24114"/>
                  </a:lnTo>
                  <a:lnTo>
                    <a:pt x="8823" y="19962"/>
                  </a:lnTo>
                  <a:lnTo>
                    <a:pt x="9361" y="17664"/>
                  </a:lnTo>
                  <a:lnTo>
                    <a:pt x="9805" y="15607"/>
                  </a:lnTo>
                  <a:lnTo>
                    <a:pt x="9991" y="14735"/>
                  </a:lnTo>
                  <a:lnTo>
                    <a:pt x="10120" y="14013"/>
                  </a:lnTo>
                  <a:lnTo>
                    <a:pt x="10195" y="13475"/>
                  </a:lnTo>
                  <a:lnTo>
                    <a:pt x="10213" y="13290"/>
                  </a:lnTo>
                  <a:lnTo>
                    <a:pt x="10232" y="13179"/>
                  </a:lnTo>
                  <a:lnTo>
                    <a:pt x="10195" y="12956"/>
                  </a:lnTo>
                  <a:lnTo>
                    <a:pt x="10120" y="12678"/>
                  </a:lnTo>
                  <a:lnTo>
                    <a:pt x="10028" y="12363"/>
                  </a:lnTo>
                  <a:lnTo>
                    <a:pt x="9917" y="11992"/>
                  </a:lnTo>
                  <a:lnTo>
                    <a:pt x="9620" y="11214"/>
                  </a:lnTo>
                  <a:lnTo>
                    <a:pt x="9286" y="10417"/>
                  </a:lnTo>
                  <a:lnTo>
                    <a:pt x="8971" y="9657"/>
                  </a:lnTo>
                  <a:lnTo>
                    <a:pt x="8693" y="9027"/>
                  </a:lnTo>
                  <a:lnTo>
                    <a:pt x="8415" y="8415"/>
                  </a:lnTo>
                  <a:lnTo>
                    <a:pt x="108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3"/>
            <p:cNvSpPr/>
            <p:nvPr/>
          </p:nvSpPr>
          <p:spPr>
            <a:xfrm>
              <a:off x="7426358" y="3572478"/>
              <a:ext cx="406987" cy="1254952"/>
            </a:xfrm>
            <a:custGeom>
              <a:avLst/>
              <a:gdLst/>
              <a:ahLst/>
              <a:cxnLst/>
              <a:rect l="l" t="t" r="r" b="b"/>
              <a:pathLst>
                <a:path w="10381" h="32010" extrusionOk="0">
                  <a:moveTo>
                    <a:pt x="2744" y="0"/>
                  </a:moveTo>
                  <a:lnTo>
                    <a:pt x="2707" y="19"/>
                  </a:lnTo>
                  <a:lnTo>
                    <a:pt x="2670" y="37"/>
                  </a:lnTo>
                  <a:lnTo>
                    <a:pt x="2651" y="75"/>
                  </a:lnTo>
                  <a:lnTo>
                    <a:pt x="2633" y="112"/>
                  </a:lnTo>
                  <a:lnTo>
                    <a:pt x="3615" y="26060"/>
                  </a:lnTo>
                  <a:lnTo>
                    <a:pt x="19" y="31843"/>
                  </a:lnTo>
                  <a:lnTo>
                    <a:pt x="1" y="31880"/>
                  </a:lnTo>
                  <a:lnTo>
                    <a:pt x="19" y="31917"/>
                  </a:lnTo>
                  <a:lnTo>
                    <a:pt x="38" y="31954"/>
                  </a:lnTo>
                  <a:lnTo>
                    <a:pt x="56" y="31991"/>
                  </a:lnTo>
                  <a:lnTo>
                    <a:pt x="112" y="32009"/>
                  </a:lnTo>
                  <a:lnTo>
                    <a:pt x="168" y="31991"/>
                  </a:lnTo>
                  <a:lnTo>
                    <a:pt x="223" y="31954"/>
                  </a:lnTo>
                  <a:lnTo>
                    <a:pt x="3819" y="26152"/>
                  </a:lnTo>
                  <a:lnTo>
                    <a:pt x="3837" y="26078"/>
                  </a:lnTo>
                  <a:lnTo>
                    <a:pt x="2874" y="223"/>
                  </a:lnTo>
                  <a:lnTo>
                    <a:pt x="10121" y="223"/>
                  </a:lnTo>
                  <a:lnTo>
                    <a:pt x="7711" y="8489"/>
                  </a:lnTo>
                  <a:lnTo>
                    <a:pt x="7711" y="8545"/>
                  </a:lnTo>
                  <a:lnTo>
                    <a:pt x="7711" y="8582"/>
                  </a:lnTo>
                  <a:lnTo>
                    <a:pt x="8008" y="9193"/>
                  </a:lnTo>
                  <a:lnTo>
                    <a:pt x="8286" y="9824"/>
                  </a:lnTo>
                  <a:lnTo>
                    <a:pt x="8601" y="10584"/>
                  </a:lnTo>
                  <a:lnTo>
                    <a:pt x="8934" y="11381"/>
                  </a:lnTo>
                  <a:lnTo>
                    <a:pt x="9212" y="12140"/>
                  </a:lnTo>
                  <a:lnTo>
                    <a:pt x="9324" y="12493"/>
                  </a:lnTo>
                  <a:lnTo>
                    <a:pt x="9416" y="12808"/>
                  </a:lnTo>
                  <a:lnTo>
                    <a:pt x="9490" y="13067"/>
                  </a:lnTo>
                  <a:lnTo>
                    <a:pt x="9509" y="13290"/>
                  </a:lnTo>
                  <a:lnTo>
                    <a:pt x="9509" y="13401"/>
                  </a:lnTo>
                  <a:lnTo>
                    <a:pt x="9490" y="13586"/>
                  </a:lnTo>
                  <a:lnTo>
                    <a:pt x="9416" y="14105"/>
                  </a:lnTo>
                  <a:lnTo>
                    <a:pt x="9287" y="14828"/>
                  </a:lnTo>
                  <a:lnTo>
                    <a:pt x="9101" y="15681"/>
                  </a:lnTo>
                  <a:lnTo>
                    <a:pt x="8656" y="17738"/>
                  </a:lnTo>
                  <a:lnTo>
                    <a:pt x="8137" y="19999"/>
                  </a:lnTo>
                  <a:lnTo>
                    <a:pt x="7155" y="24151"/>
                  </a:lnTo>
                  <a:lnTo>
                    <a:pt x="6692" y="26060"/>
                  </a:lnTo>
                  <a:lnTo>
                    <a:pt x="6692" y="26097"/>
                  </a:lnTo>
                  <a:lnTo>
                    <a:pt x="6784" y="27598"/>
                  </a:lnTo>
                  <a:lnTo>
                    <a:pt x="6803" y="27635"/>
                  </a:lnTo>
                  <a:lnTo>
                    <a:pt x="6821" y="27672"/>
                  </a:lnTo>
                  <a:lnTo>
                    <a:pt x="6859" y="27691"/>
                  </a:lnTo>
                  <a:lnTo>
                    <a:pt x="6896" y="27709"/>
                  </a:lnTo>
                  <a:lnTo>
                    <a:pt x="6951" y="27691"/>
                  </a:lnTo>
                  <a:lnTo>
                    <a:pt x="6970" y="27672"/>
                  </a:lnTo>
                  <a:lnTo>
                    <a:pt x="7007" y="27635"/>
                  </a:lnTo>
                  <a:lnTo>
                    <a:pt x="7007" y="27580"/>
                  </a:lnTo>
                  <a:lnTo>
                    <a:pt x="6914" y="26097"/>
                  </a:lnTo>
                  <a:lnTo>
                    <a:pt x="7433" y="23947"/>
                  </a:lnTo>
                  <a:lnTo>
                    <a:pt x="8415" y="19814"/>
                  </a:lnTo>
                  <a:lnTo>
                    <a:pt x="8916" y="17590"/>
                  </a:lnTo>
                  <a:lnTo>
                    <a:pt x="9342" y="15606"/>
                  </a:lnTo>
                  <a:lnTo>
                    <a:pt x="9509" y="14772"/>
                  </a:lnTo>
                  <a:lnTo>
                    <a:pt x="9639" y="14087"/>
                  </a:lnTo>
                  <a:lnTo>
                    <a:pt x="9713" y="13568"/>
                  </a:lnTo>
                  <a:lnTo>
                    <a:pt x="9731" y="13401"/>
                  </a:lnTo>
                  <a:lnTo>
                    <a:pt x="9731" y="13271"/>
                  </a:lnTo>
                  <a:lnTo>
                    <a:pt x="9713" y="13067"/>
                  </a:lnTo>
                  <a:lnTo>
                    <a:pt x="9657" y="12808"/>
                  </a:lnTo>
                  <a:lnTo>
                    <a:pt x="9565" y="12511"/>
                  </a:lnTo>
                  <a:lnTo>
                    <a:pt x="9453" y="12178"/>
                  </a:lnTo>
                  <a:lnTo>
                    <a:pt x="9194" y="11455"/>
                  </a:lnTo>
                  <a:lnTo>
                    <a:pt x="8897" y="10695"/>
                  </a:lnTo>
                  <a:lnTo>
                    <a:pt x="8582" y="9953"/>
                  </a:lnTo>
                  <a:lnTo>
                    <a:pt x="8304" y="9305"/>
                  </a:lnTo>
                  <a:lnTo>
                    <a:pt x="7934" y="8526"/>
                  </a:lnTo>
                  <a:lnTo>
                    <a:pt x="10380" y="149"/>
                  </a:lnTo>
                  <a:lnTo>
                    <a:pt x="10380" y="93"/>
                  </a:lnTo>
                  <a:lnTo>
                    <a:pt x="10361" y="37"/>
                  </a:lnTo>
                  <a:lnTo>
                    <a:pt x="10324" y="19"/>
                  </a:lnTo>
                  <a:lnTo>
                    <a:pt x="1026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3"/>
            <p:cNvSpPr/>
            <p:nvPr/>
          </p:nvSpPr>
          <p:spPr>
            <a:xfrm>
              <a:off x="7381311" y="4660260"/>
              <a:ext cx="319050" cy="207865"/>
            </a:xfrm>
            <a:custGeom>
              <a:avLst/>
              <a:gdLst/>
              <a:ahLst/>
              <a:cxnLst/>
              <a:rect l="l" t="t" r="r" b="b"/>
              <a:pathLst>
                <a:path w="8138" h="5302" extrusionOk="0">
                  <a:moveTo>
                    <a:pt x="8045" y="0"/>
                  </a:moveTo>
                  <a:lnTo>
                    <a:pt x="3633" y="4375"/>
                  </a:lnTo>
                  <a:lnTo>
                    <a:pt x="3022" y="4245"/>
                  </a:lnTo>
                  <a:lnTo>
                    <a:pt x="2484" y="4171"/>
                  </a:lnTo>
                  <a:lnTo>
                    <a:pt x="2002" y="4152"/>
                  </a:lnTo>
                  <a:lnTo>
                    <a:pt x="1595" y="4171"/>
                  </a:lnTo>
                  <a:lnTo>
                    <a:pt x="1242" y="4208"/>
                  </a:lnTo>
                  <a:lnTo>
                    <a:pt x="964" y="4300"/>
                  </a:lnTo>
                  <a:lnTo>
                    <a:pt x="705" y="4393"/>
                  </a:lnTo>
                  <a:lnTo>
                    <a:pt x="520" y="4523"/>
                  </a:lnTo>
                  <a:lnTo>
                    <a:pt x="353" y="4653"/>
                  </a:lnTo>
                  <a:lnTo>
                    <a:pt x="242" y="4782"/>
                  </a:lnTo>
                  <a:lnTo>
                    <a:pt x="149" y="4912"/>
                  </a:lnTo>
                  <a:lnTo>
                    <a:pt x="75" y="5042"/>
                  </a:lnTo>
                  <a:lnTo>
                    <a:pt x="38" y="5134"/>
                  </a:lnTo>
                  <a:lnTo>
                    <a:pt x="19" y="5227"/>
                  </a:lnTo>
                  <a:lnTo>
                    <a:pt x="1" y="5301"/>
                  </a:lnTo>
                  <a:lnTo>
                    <a:pt x="3893" y="5301"/>
                  </a:lnTo>
                  <a:lnTo>
                    <a:pt x="7248" y="2113"/>
                  </a:lnTo>
                  <a:lnTo>
                    <a:pt x="7785" y="5301"/>
                  </a:lnTo>
                  <a:lnTo>
                    <a:pt x="8137" y="1279"/>
                  </a:lnTo>
                  <a:lnTo>
                    <a:pt x="80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3"/>
            <p:cNvSpPr/>
            <p:nvPr/>
          </p:nvSpPr>
          <p:spPr>
            <a:xfrm>
              <a:off x="7624029" y="1402010"/>
              <a:ext cx="664172" cy="907596"/>
            </a:xfrm>
            <a:custGeom>
              <a:avLst/>
              <a:gdLst/>
              <a:ahLst/>
              <a:cxnLst/>
              <a:rect l="l" t="t" r="r" b="b"/>
              <a:pathLst>
                <a:path w="16941" h="23150" extrusionOk="0">
                  <a:moveTo>
                    <a:pt x="6357" y="0"/>
                  </a:moveTo>
                  <a:lnTo>
                    <a:pt x="6357" y="5598"/>
                  </a:lnTo>
                  <a:lnTo>
                    <a:pt x="0" y="6098"/>
                  </a:lnTo>
                  <a:lnTo>
                    <a:pt x="3948" y="23150"/>
                  </a:lnTo>
                  <a:lnTo>
                    <a:pt x="12993" y="23150"/>
                  </a:lnTo>
                  <a:lnTo>
                    <a:pt x="16941" y="6098"/>
                  </a:lnTo>
                  <a:lnTo>
                    <a:pt x="10583" y="5598"/>
                  </a:lnTo>
                  <a:lnTo>
                    <a:pt x="10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3"/>
            <p:cNvSpPr/>
            <p:nvPr/>
          </p:nvSpPr>
          <p:spPr>
            <a:xfrm>
              <a:off x="7467052" y="2309567"/>
              <a:ext cx="978086" cy="1775242"/>
            </a:xfrm>
            <a:custGeom>
              <a:avLst/>
              <a:gdLst/>
              <a:ahLst/>
              <a:cxnLst/>
              <a:rect l="l" t="t" r="r" b="b"/>
              <a:pathLst>
                <a:path w="24948" h="45281" extrusionOk="0">
                  <a:moveTo>
                    <a:pt x="7952" y="1"/>
                  </a:moveTo>
                  <a:lnTo>
                    <a:pt x="7841" y="167"/>
                  </a:lnTo>
                  <a:lnTo>
                    <a:pt x="7581" y="612"/>
                  </a:lnTo>
                  <a:lnTo>
                    <a:pt x="7174" y="1391"/>
                  </a:lnTo>
                  <a:lnTo>
                    <a:pt x="6914" y="1891"/>
                  </a:lnTo>
                  <a:lnTo>
                    <a:pt x="6636" y="2484"/>
                  </a:lnTo>
                  <a:lnTo>
                    <a:pt x="6339" y="3151"/>
                  </a:lnTo>
                  <a:lnTo>
                    <a:pt x="6006" y="3893"/>
                  </a:lnTo>
                  <a:lnTo>
                    <a:pt x="5672" y="4745"/>
                  </a:lnTo>
                  <a:lnTo>
                    <a:pt x="5320" y="5672"/>
                  </a:lnTo>
                  <a:lnTo>
                    <a:pt x="4949" y="6673"/>
                  </a:lnTo>
                  <a:lnTo>
                    <a:pt x="4579" y="7785"/>
                  </a:lnTo>
                  <a:lnTo>
                    <a:pt x="4189" y="8971"/>
                  </a:lnTo>
                  <a:lnTo>
                    <a:pt x="3800" y="10250"/>
                  </a:lnTo>
                  <a:lnTo>
                    <a:pt x="3430" y="11622"/>
                  </a:lnTo>
                  <a:lnTo>
                    <a:pt x="3059" y="13086"/>
                  </a:lnTo>
                  <a:lnTo>
                    <a:pt x="2688" y="14643"/>
                  </a:lnTo>
                  <a:lnTo>
                    <a:pt x="2318" y="16292"/>
                  </a:lnTo>
                  <a:lnTo>
                    <a:pt x="1984" y="18035"/>
                  </a:lnTo>
                  <a:lnTo>
                    <a:pt x="1650" y="19888"/>
                  </a:lnTo>
                  <a:lnTo>
                    <a:pt x="1354" y="21816"/>
                  </a:lnTo>
                  <a:lnTo>
                    <a:pt x="1057" y="23873"/>
                  </a:lnTo>
                  <a:lnTo>
                    <a:pt x="816" y="26004"/>
                  </a:lnTo>
                  <a:lnTo>
                    <a:pt x="575" y="28247"/>
                  </a:lnTo>
                  <a:lnTo>
                    <a:pt x="390" y="30582"/>
                  </a:lnTo>
                  <a:lnTo>
                    <a:pt x="297" y="31806"/>
                  </a:lnTo>
                  <a:lnTo>
                    <a:pt x="223" y="33047"/>
                  </a:lnTo>
                  <a:lnTo>
                    <a:pt x="168" y="34308"/>
                  </a:lnTo>
                  <a:lnTo>
                    <a:pt x="112" y="35587"/>
                  </a:lnTo>
                  <a:lnTo>
                    <a:pt x="75" y="36903"/>
                  </a:lnTo>
                  <a:lnTo>
                    <a:pt x="38" y="38256"/>
                  </a:lnTo>
                  <a:lnTo>
                    <a:pt x="19" y="39609"/>
                  </a:lnTo>
                  <a:lnTo>
                    <a:pt x="1" y="41017"/>
                  </a:lnTo>
                  <a:lnTo>
                    <a:pt x="1" y="42426"/>
                  </a:lnTo>
                  <a:lnTo>
                    <a:pt x="19" y="43890"/>
                  </a:lnTo>
                  <a:lnTo>
                    <a:pt x="205" y="43946"/>
                  </a:lnTo>
                  <a:lnTo>
                    <a:pt x="779" y="44094"/>
                  </a:lnTo>
                  <a:lnTo>
                    <a:pt x="1205" y="44205"/>
                  </a:lnTo>
                  <a:lnTo>
                    <a:pt x="1724" y="44335"/>
                  </a:lnTo>
                  <a:lnTo>
                    <a:pt x="2355" y="44446"/>
                  </a:lnTo>
                  <a:lnTo>
                    <a:pt x="3077" y="44594"/>
                  </a:lnTo>
                  <a:lnTo>
                    <a:pt x="3893" y="44724"/>
                  </a:lnTo>
                  <a:lnTo>
                    <a:pt x="4820" y="44835"/>
                  </a:lnTo>
                  <a:lnTo>
                    <a:pt x="5839" y="44965"/>
                  </a:lnTo>
                  <a:lnTo>
                    <a:pt x="6951" y="45076"/>
                  </a:lnTo>
                  <a:lnTo>
                    <a:pt x="8174" y="45150"/>
                  </a:lnTo>
                  <a:lnTo>
                    <a:pt x="9509" y="45225"/>
                  </a:lnTo>
                  <a:lnTo>
                    <a:pt x="10936" y="45280"/>
                  </a:lnTo>
                  <a:lnTo>
                    <a:pt x="14013" y="45280"/>
                  </a:lnTo>
                  <a:lnTo>
                    <a:pt x="15440" y="45225"/>
                  </a:lnTo>
                  <a:lnTo>
                    <a:pt x="16774" y="45150"/>
                  </a:lnTo>
                  <a:lnTo>
                    <a:pt x="17998" y="45076"/>
                  </a:lnTo>
                  <a:lnTo>
                    <a:pt x="19110" y="44965"/>
                  </a:lnTo>
                  <a:lnTo>
                    <a:pt x="20129" y="44835"/>
                  </a:lnTo>
                  <a:lnTo>
                    <a:pt x="21056" y="44724"/>
                  </a:lnTo>
                  <a:lnTo>
                    <a:pt x="21871" y="44594"/>
                  </a:lnTo>
                  <a:lnTo>
                    <a:pt x="22594" y="44446"/>
                  </a:lnTo>
                  <a:lnTo>
                    <a:pt x="23224" y="44335"/>
                  </a:lnTo>
                  <a:lnTo>
                    <a:pt x="23743" y="44205"/>
                  </a:lnTo>
                  <a:lnTo>
                    <a:pt x="24169" y="44094"/>
                  </a:lnTo>
                  <a:lnTo>
                    <a:pt x="24726" y="43946"/>
                  </a:lnTo>
                  <a:lnTo>
                    <a:pt x="24929" y="43890"/>
                  </a:lnTo>
                  <a:lnTo>
                    <a:pt x="24929" y="42426"/>
                  </a:lnTo>
                  <a:lnTo>
                    <a:pt x="24948" y="41017"/>
                  </a:lnTo>
                  <a:lnTo>
                    <a:pt x="24929" y="39609"/>
                  </a:lnTo>
                  <a:lnTo>
                    <a:pt x="24911" y="38256"/>
                  </a:lnTo>
                  <a:lnTo>
                    <a:pt x="24874" y="36903"/>
                  </a:lnTo>
                  <a:lnTo>
                    <a:pt x="24837" y="35587"/>
                  </a:lnTo>
                  <a:lnTo>
                    <a:pt x="24781" y="34308"/>
                  </a:lnTo>
                  <a:lnTo>
                    <a:pt x="24707" y="33047"/>
                  </a:lnTo>
                  <a:lnTo>
                    <a:pt x="24633" y="31806"/>
                  </a:lnTo>
                  <a:lnTo>
                    <a:pt x="24559" y="30582"/>
                  </a:lnTo>
                  <a:lnTo>
                    <a:pt x="24373" y="28247"/>
                  </a:lnTo>
                  <a:lnTo>
                    <a:pt x="24132" y="26004"/>
                  </a:lnTo>
                  <a:lnTo>
                    <a:pt x="23873" y="23873"/>
                  </a:lnTo>
                  <a:lnTo>
                    <a:pt x="23595" y="21816"/>
                  </a:lnTo>
                  <a:lnTo>
                    <a:pt x="23298" y="19888"/>
                  </a:lnTo>
                  <a:lnTo>
                    <a:pt x="22965" y="18035"/>
                  </a:lnTo>
                  <a:lnTo>
                    <a:pt x="22613" y="16292"/>
                  </a:lnTo>
                  <a:lnTo>
                    <a:pt x="22260" y="14643"/>
                  </a:lnTo>
                  <a:lnTo>
                    <a:pt x="21890" y="13086"/>
                  </a:lnTo>
                  <a:lnTo>
                    <a:pt x="21519" y="11622"/>
                  </a:lnTo>
                  <a:lnTo>
                    <a:pt x="21130" y="10250"/>
                  </a:lnTo>
                  <a:lnTo>
                    <a:pt x="20759" y="8971"/>
                  </a:lnTo>
                  <a:lnTo>
                    <a:pt x="20370" y="7785"/>
                  </a:lnTo>
                  <a:lnTo>
                    <a:pt x="19999" y="6673"/>
                  </a:lnTo>
                  <a:lnTo>
                    <a:pt x="19629" y="5672"/>
                  </a:lnTo>
                  <a:lnTo>
                    <a:pt x="19276" y="4745"/>
                  </a:lnTo>
                  <a:lnTo>
                    <a:pt x="18924" y="3893"/>
                  </a:lnTo>
                  <a:lnTo>
                    <a:pt x="18609" y="3151"/>
                  </a:lnTo>
                  <a:lnTo>
                    <a:pt x="18313" y="2484"/>
                  </a:lnTo>
                  <a:lnTo>
                    <a:pt x="18035" y="1891"/>
                  </a:lnTo>
                  <a:lnTo>
                    <a:pt x="17775" y="1391"/>
                  </a:lnTo>
                  <a:lnTo>
                    <a:pt x="17367" y="612"/>
                  </a:lnTo>
                  <a:lnTo>
                    <a:pt x="17089" y="167"/>
                  </a:lnTo>
                  <a:lnTo>
                    <a:pt x="1699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3"/>
            <p:cNvSpPr/>
            <p:nvPr/>
          </p:nvSpPr>
          <p:spPr>
            <a:xfrm>
              <a:off x="7815859" y="1742075"/>
              <a:ext cx="297958" cy="380798"/>
            </a:xfrm>
            <a:custGeom>
              <a:avLst/>
              <a:gdLst/>
              <a:ahLst/>
              <a:cxnLst/>
              <a:rect l="l" t="t" r="r" b="b"/>
              <a:pathLst>
                <a:path w="7600" h="9713" extrusionOk="0">
                  <a:moveTo>
                    <a:pt x="0" y="0"/>
                  </a:moveTo>
                  <a:lnTo>
                    <a:pt x="1464" y="9712"/>
                  </a:lnTo>
                  <a:lnTo>
                    <a:pt x="5783" y="9712"/>
                  </a:lnTo>
                  <a:lnTo>
                    <a:pt x="75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3"/>
            <p:cNvSpPr/>
            <p:nvPr/>
          </p:nvSpPr>
          <p:spPr>
            <a:xfrm>
              <a:off x="7518646" y="1625793"/>
              <a:ext cx="874899" cy="683814"/>
            </a:xfrm>
            <a:custGeom>
              <a:avLst/>
              <a:gdLst/>
              <a:ahLst/>
              <a:cxnLst/>
              <a:rect l="l" t="t" r="r" b="b"/>
              <a:pathLst>
                <a:path w="22316" h="17442" extrusionOk="0">
                  <a:moveTo>
                    <a:pt x="7674" y="1"/>
                  </a:moveTo>
                  <a:lnTo>
                    <a:pt x="2670" y="390"/>
                  </a:lnTo>
                  <a:lnTo>
                    <a:pt x="1" y="4393"/>
                  </a:lnTo>
                  <a:lnTo>
                    <a:pt x="3133" y="8508"/>
                  </a:lnTo>
                  <a:lnTo>
                    <a:pt x="3837" y="7285"/>
                  </a:lnTo>
                  <a:lnTo>
                    <a:pt x="3596" y="8730"/>
                  </a:lnTo>
                  <a:lnTo>
                    <a:pt x="3504" y="9305"/>
                  </a:lnTo>
                  <a:lnTo>
                    <a:pt x="3485" y="9490"/>
                  </a:lnTo>
                  <a:lnTo>
                    <a:pt x="3485" y="9602"/>
                  </a:lnTo>
                  <a:lnTo>
                    <a:pt x="3578" y="9787"/>
                  </a:lnTo>
                  <a:lnTo>
                    <a:pt x="3782" y="10158"/>
                  </a:lnTo>
                  <a:lnTo>
                    <a:pt x="4375" y="11140"/>
                  </a:lnTo>
                  <a:lnTo>
                    <a:pt x="5209" y="12493"/>
                  </a:lnTo>
                  <a:lnTo>
                    <a:pt x="6636" y="17442"/>
                  </a:lnTo>
                  <a:lnTo>
                    <a:pt x="15681" y="17442"/>
                  </a:lnTo>
                  <a:lnTo>
                    <a:pt x="17108" y="12474"/>
                  </a:lnTo>
                  <a:lnTo>
                    <a:pt x="17997" y="11047"/>
                  </a:lnTo>
                  <a:lnTo>
                    <a:pt x="18554" y="10121"/>
                  </a:lnTo>
                  <a:lnTo>
                    <a:pt x="18739" y="9768"/>
                  </a:lnTo>
                  <a:lnTo>
                    <a:pt x="18813" y="9602"/>
                  </a:lnTo>
                  <a:lnTo>
                    <a:pt x="18887" y="9361"/>
                  </a:lnTo>
                  <a:lnTo>
                    <a:pt x="18998" y="8990"/>
                  </a:lnTo>
                  <a:lnTo>
                    <a:pt x="19184" y="8508"/>
                  </a:lnTo>
                  <a:lnTo>
                    <a:pt x="22316" y="4393"/>
                  </a:lnTo>
                  <a:lnTo>
                    <a:pt x="19629" y="390"/>
                  </a:lnTo>
                  <a:lnTo>
                    <a:pt x="14643" y="1"/>
                  </a:lnTo>
                  <a:lnTo>
                    <a:pt x="12511" y="11752"/>
                  </a:lnTo>
                  <a:lnTo>
                    <a:pt x="9805" y="11752"/>
                  </a:lnTo>
                  <a:lnTo>
                    <a:pt x="767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3"/>
            <p:cNvSpPr/>
            <p:nvPr/>
          </p:nvSpPr>
          <p:spPr>
            <a:xfrm>
              <a:off x="7815114" y="1621441"/>
              <a:ext cx="114871" cy="595171"/>
            </a:xfrm>
            <a:custGeom>
              <a:avLst/>
              <a:gdLst/>
              <a:ahLst/>
              <a:cxnLst/>
              <a:rect l="l" t="t" r="r" b="b"/>
              <a:pathLst>
                <a:path w="2930" h="15181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30"/>
                  </a:lnTo>
                  <a:lnTo>
                    <a:pt x="2707" y="15088"/>
                  </a:lnTo>
                  <a:lnTo>
                    <a:pt x="2725" y="15125"/>
                  </a:lnTo>
                  <a:lnTo>
                    <a:pt x="2744" y="15143"/>
                  </a:lnTo>
                  <a:lnTo>
                    <a:pt x="2781" y="15162"/>
                  </a:lnTo>
                  <a:lnTo>
                    <a:pt x="2818" y="15180"/>
                  </a:lnTo>
                  <a:lnTo>
                    <a:pt x="2836" y="15180"/>
                  </a:lnTo>
                  <a:lnTo>
                    <a:pt x="2873" y="15162"/>
                  </a:lnTo>
                  <a:lnTo>
                    <a:pt x="2911" y="15125"/>
                  </a:lnTo>
                  <a:lnTo>
                    <a:pt x="2929" y="15088"/>
                  </a:lnTo>
                  <a:lnTo>
                    <a:pt x="2929" y="15050"/>
                  </a:lnTo>
                  <a:lnTo>
                    <a:pt x="223" y="93"/>
                  </a:lnTo>
                  <a:lnTo>
                    <a:pt x="205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3"/>
            <p:cNvSpPr/>
            <p:nvPr/>
          </p:nvSpPr>
          <p:spPr>
            <a:xfrm>
              <a:off x="7982245" y="1621441"/>
              <a:ext cx="114831" cy="595171"/>
            </a:xfrm>
            <a:custGeom>
              <a:avLst/>
              <a:gdLst/>
              <a:ahLst/>
              <a:cxnLst/>
              <a:rect l="l" t="t" r="r" b="b"/>
              <a:pathLst>
                <a:path w="2929" h="15181" extrusionOk="0">
                  <a:moveTo>
                    <a:pt x="2799" y="1"/>
                  </a:moveTo>
                  <a:lnTo>
                    <a:pt x="2762" y="19"/>
                  </a:lnTo>
                  <a:lnTo>
                    <a:pt x="2725" y="38"/>
                  </a:lnTo>
                  <a:lnTo>
                    <a:pt x="2707" y="93"/>
                  </a:lnTo>
                  <a:lnTo>
                    <a:pt x="1" y="15050"/>
                  </a:lnTo>
                  <a:lnTo>
                    <a:pt x="1" y="15088"/>
                  </a:lnTo>
                  <a:lnTo>
                    <a:pt x="19" y="15125"/>
                  </a:lnTo>
                  <a:lnTo>
                    <a:pt x="56" y="15162"/>
                  </a:lnTo>
                  <a:lnTo>
                    <a:pt x="93" y="15180"/>
                  </a:lnTo>
                  <a:lnTo>
                    <a:pt x="112" y="15180"/>
                  </a:lnTo>
                  <a:lnTo>
                    <a:pt x="149" y="15162"/>
                  </a:lnTo>
                  <a:lnTo>
                    <a:pt x="186" y="15143"/>
                  </a:lnTo>
                  <a:lnTo>
                    <a:pt x="204" y="15125"/>
                  </a:lnTo>
                  <a:lnTo>
                    <a:pt x="223" y="15088"/>
                  </a:lnTo>
                  <a:lnTo>
                    <a:pt x="2929" y="130"/>
                  </a:lnTo>
                  <a:lnTo>
                    <a:pt x="2929" y="75"/>
                  </a:lnTo>
                  <a:lnTo>
                    <a:pt x="2910" y="38"/>
                  </a:lnTo>
                  <a:lnTo>
                    <a:pt x="2892" y="19"/>
                  </a:lnTo>
                  <a:lnTo>
                    <a:pt x="283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3"/>
            <p:cNvSpPr/>
            <p:nvPr/>
          </p:nvSpPr>
          <p:spPr>
            <a:xfrm>
              <a:off x="7774420" y="2305215"/>
              <a:ext cx="363352" cy="20387"/>
            </a:xfrm>
            <a:custGeom>
              <a:avLst/>
              <a:gdLst/>
              <a:ahLst/>
              <a:cxnLst/>
              <a:rect l="l" t="t" r="r" b="b"/>
              <a:pathLst>
                <a:path w="9268" h="520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56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" y="186"/>
                  </a:lnTo>
                  <a:lnTo>
                    <a:pt x="38" y="223"/>
                  </a:lnTo>
                  <a:lnTo>
                    <a:pt x="93" y="223"/>
                  </a:lnTo>
                  <a:lnTo>
                    <a:pt x="668" y="297"/>
                  </a:lnTo>
                  <a:lnTo>
                    <a:pt x="1261" y="371"/>
                  </a:lnTo>
                  <a:lnTo>
                    <a:pt x="2392" y="445"/>
                  </a:lnTo>
                  <a:lnTo>
                    <a:pt x="3485" y="501"/>
                  </a:lnTo>
                  <a:lnTo>
                    <a:pt x="4542" y="519"/>
                  </a:lnTo>
                  <a:lnTo>
                    <a:pt x="5505" y="501"/>
                  </a:lnTo>
                  <a:lnTo>
                    <a:pt x="6377" y="464"/>
                  </a:lnTo>
                  <a:lnTo>
                    <a:pt x="7174" y="427"/>
                  </a:lnTo>
                  <a:lnTo>
                    <a:pt x="7841" y="371"/>
                  </a:lnTo>
                  <a:lnTo>
                    <a:pt x="8823" y="278"/>
                  </a:lnTo>
                  <a:lnTo>
                    <a:pt x="9175" y="223"/>
                  </a:lnTo>
                  <a:lnTo>
                    <a:pt x="9212" y="223"/>
                  </a:lnTo>
                  <a:lnTo>
                    <a:pt x="9249" y="186"/>
                  </a:lnTo>
                  <a:lnTo>
                    <a:pt x="9268" y="149"/>
                  </a:lnTo>
                  <a:lnTo>
                    <a:pt x="9268" y="112"/>
                  </a:lnTo>
                  <a:lnTo>
                    <a:pt x="9249" y="56"/>
                  </a:lnTo>
                  <a:lnTo>
                    <a:pt x="9231" y="37"/>
                  </a:lnTo>
                  <a:lnTo>
                    <a:pt x="9194" y="19"/>
                  </a:lnTo>
                  <a:lnTo>
                    <a:pt x="9138" y="0"/>
                  </a:lnTo>
                  <a:lnTo>
                    <a:pt x="8934" y="37"/>
                  </a:lnTo>
                  <a:lnTo>
                    <a:pt x="8378" y="93"/>
                  </a:lnTo>
                  <a:lnTo>
                    <a:pt x="7489" y="186"/>
                  </a:lnTo>
                  <a:lnTo>
                    <a:pt x="6358" y="260"/>
                  </a:lnTo>
                  <a:lnTo>
                    <a:pt x="5709" y="278"/>
                  </a:lnTo>
                  <a:lnTo>
                    <a:pt x="5005" y="297"/>
                  </a:lnTo>
                  <a:lnTo>
                    <a:pt x="4264" y="297"/>
                  </a:lnTo>
                  <a:lnTo>
                    <a:pt x="3485" y="278"/>
                  </a:lnTo>
                  <a:lnTo>
                    <a:pt x="2670" y="241"/>
                  </a:lnTo>
                  <a:lnTo>
                    <a:pt x="1836" y="186"/>
                  </a:lnTo>
                  <a:lnTo>
                    <a:pt x="983" y="1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3"/>
            <p:cNvSpPr/>
            <p:nvPr/>
          </p:nvSpPr>
          <p:spPr>
            <a:xfrm>
              <a:off x="7742467" y="2196225"/>
              <a:ext cx="426550" cy="19642"/>
            </a:xfrm>
            <a:custGeom>
              <a:avLst/>
              <a:gdLst/>
              <a:ahLst/>
              <a:cxnLst/>
              <a:rect l="l" t="t" r="r" b="b"/>
              <a:pathLst>
                <a:path w="10880" h="501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19" y="149"/>
                  </a:lnTo>
                  <a:lnTo>
                    <a:pt x="37" y="186"/>
                  </a:lnTo>
                  <a:lnTo>
                    <a:pt x="56" y="204"/>
                  </a:lnTo>
                  <a:lnTo>
                    <a:pt x="111" y="223"/>
                  </a:lnTo>
                  <a:lnTo>
                    <a:pt x="834" y="297"/>
                  </a:lnTo>
                  <a:lnTo>
                    <a:pt x="1539" y="352"/>
                  </a:lnTo>
                  <a:lnTo>
                    <a:pt x="2929" y="427"/>
                  </a:lnTo>
                  <a:lnTo>
                    <a:pt x="4245" y="482"/>
                  </a:lnTo>
                  <a:lnTo>
                    <a:pt x="5468" y="501"/>
                  </a:lnTo>
                  <a:lnTo>
                    <a:pt x="6598" y="482"/>
                  </a:lnTo>
                  <a:lnTo>
                    <a:pt x="7636" y="445"/>
                  </a:lnTo>
                  <a:lnTo>
                    <a:pt x="8526" y="408"/>
                  </a:lnTo>
                  <a:lnTo>
                    <a:pt x="9304" y="352"/>
                  </a:lnTo>
                  <a:lnTo>
                    <a:pt x="10398" y="260"/>
                  </a:lnTo>
                  <a:lnTo>
                    <a:pt x="10787" y="223"/>
                  </a:lnTo>
                  <a:lnTo>
                    <a:pt x="10843" y="204"/>
                  </a:lnTo>
                  <a:lnTo>
                    <a:pt x="10861" y="167"/>
                  </a:lnTo>
                  <a:lnTo>
                    <a:pt x="10880" y="130"/>
                  </a:lnTo>
                  <a:lnTo>
                    <a:pt x="10880" y="93"/>
                  </a:lnTo>
                  <a:lnTo>
                    <a:pt x="10880" y="56"/>
                  </a:lnTo>
                  <a:lnTo>
                    <a:pt x="10843" y="19"/>
                  </a:lnTo>
                  <a:lnTo>
                    <a:pt x="10806" y="0"/>
                  </a:lnTo>
                  <a:lnTo>
                    <a:pt x="10769" y="0"/>
                  </a:lnTo>
                  <a:lnTo>
                    <a:pt x="10528" y="19"/>
                  </a:lnTo>
                  <a:lnTo>
                    <a:pt x="9898" y="93"/>
                  </a:lnTo>
                  <a:lnTo>
                    <a:pt x="8915" y="167"/>
                  </a:lnTo>
                  <a:lnTo>
                    <a:pt x="7599" y="223"/>
                  </a:lnTo>
                  <a:lnTo>
                    <a:pt x="6839" y="260"/>
                  </a:lnTo>
                  <a:lnTo>
                    <a:pt x="4226" y="260"/>
                  </a:lnTo>
                  <a:lnTo>
                    <a:pt x="3262" y="223"/>
                  </a:lnTo>
                  <a:lnTo>
                    <a:pt x="2243" y="167"/>
                  </a:lnTo>
                  <a:lnTo>
                    <a:pt x="1205" y="93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3"/>
            <p:cNvSpPr/>
            <p:nvPr/>
          </p:nvSpPr>
          <p:spPr>
            <a:xfrm>
              <a:off x="7664724" y="1833618"/>
              <a:ext cx="25444" cy="82134"/>
            </a:xfrm>
            <a:custGeom>
              <a:avLst/>
              <a:gdLst/>
              <a:ahLst/>
              <a:cxnLst/>
              <a:rect l="l" t="t" r="r" b="b"/>
              <a:pathLst>
                <a:path w="649" h="2095" extrusionOk="0">
                  <a:moveTo>
                    <a:pt x="519" y="1"/>
                  </a:moveTo>
                  <a:lnTo>
                    <a:pt x="482" y="19"/>
                  </a:lnTo>
                  <a:lnTo>
                    <a:pt x="445" y="56"/>
                  </a:lnTo>
                  <a:lnTo>
                    <a:pt x="426" y="93"/>
                  </a:lnTo>
                  <a:lnTo>
                    <a:pt x="0" y="1965"/>
                  </a:lnTo>
                  <a:lnTo>
                    <a:pt x="0" y="2002"/>
                  </a:lnTo>
                  <a:lnTo>
                    <a:pt x="19" y="2039"/>
                  </a:lnTo>
                  <a:lnTo>
                    <a:pt x="37" y="2076"/>
                  </a:lnTo>
                  <a:lnTo>
                    <a:pt x="93" y="2095"/>
                  </a:lnTo>
                  <a:lnTo>
                    <a:pt x="148" y="2095"/>
                  </a:lnTo>
                  <a:lnTo>
                    <a:pt x="185" y="2076"/>
                  </a:lnTo>
                  <a:lnTo>
                    <a:pt x="204" y="2039"/>
                  </a:lnTo>
                  <a:lnTo>
                    <a:pt x="222" y="2002"/>
                  </a:lnTo>
                  <a:lnTo>
                    <a:pt x="649" y="130"/>
                  </a:lnTo>
                  <a:lnTo>
                    <a:pt x="649" y="93"/>
                  </a:lnTo>
                  <a:lnTo>
                    <a:pt x="630" y="56"/>
                  </a:lnTo>
                  <a:lnTo>
                    <a:pt x="612" y="19"/>
                  </a:lnTo>
                  <a:lnTo>
                    <a:pt x="5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3"/>
            <p:cNvSpPr/>
            <p:nvPr/>
          </p:nvSpPr>
          <p:spPr>
            <a:xfrm>
              <a:off x="8219867" y="1833618"/>
              <a:ext cx="51633" cy="129376"/>
            </a:xfrm>
            <a:custGeom>
              <a:avLst/>
              <a:gdLst/>
              <a:ahLst/>
              <a:cxnLst/>
              <a:rect l="l" t="t" r="r" b="b"/>
              <a:pathLst>
                <a:path w="1317" h="3300" extrusionOk="0">
                  <a:moveTo>
                    <a:pt x="74" y="1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1112" y="3226"/>
                  </a:lnTo>
                  <a:lnTo>
                    <a:pt x="1149" y="3281"/>
                  </a:lnTo>
                  <a:lnTo>
                    <a:pt x="1205" y="3300"/>
                  </a:lnTo>
                  <a:lnTo>
                    <a:pt x="1242" y="3281"/>
                  </a:lnTo>
                  <a:lnTo>
                    <a:pt x="1279" y="3263"/>
                  </a:lnTo>
                  <a:lnTo>
                    <a:pt x="1316" y="3226"/>
                  </a:lnTo>
                  <a:lnTo>
                    <a:pt x="1316" y="3188"/>
                  </a:lnTo>
                  <a:lnTo>
                    <a:pt x="1316" y="3151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3"/>
            <p:cNvSpPr/>
            <p:nvPr/>
          </p:nvSpPr>
          <p:spPr>
            <a:xfrm>
              <a:off x="7794061" y="1763873"/>
              <a:ext cx="103227" cy="450544"/>
            </a:xfrm>
            <a:custGeom>
              <a:avLst/>
              <a:gdLst/>
              <a:ahLst/>
              <a:cxnLst/>
              <a:rect l="l" t="t" r="r" b="b"/>
              <a:pathLst>
                <a:path w="2633" h="11492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2410" y="11399"/>
                  </a:lnTo>
                  <a:lnTo>
                    <a:pt x="2428" y="11436"/>
                  </a:lnTo>
                  <a:lnTo>
                    <a:pt x="2447" y="11473"/>
                  </a:lnTo>
                  <a:lnTo>
                    <a:pt x="2484" y="11492"/>
                  </a:lnTo>
                  <a:lnTo>
                    <a:pt x="2539" y="11492"/>
                  </a:lnTo>
                  <a:lnTo>
                    <a:pt x="2576" y="11473"/>
                  </a:lnTo>
                  <a:lnTo>
                    <a:pt x="2614" y="11436"/>
                  </a:lnTo>
                  <a:lnTo>
                    <a:pt x="2632" y="11399"/>
                  </a:lnTo>
                  <a:lnTo>
                    <a:pt x="2632" y="11362"/>
                  </a:lnTo>
                  <a:lnTo>
                    <a:pt x="223" y="93"/>
                  </a:lnTo>
                  <a:lnTo>
                    <a:pt x="204" y="56"/>
                  </a:lnTo>
                  <a:lnTo>
                    <a:pt x="167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3"/>
            <p:cNvSpPr/>
            <p:nvPr/>
          </p:nvSpPr>
          <p:spPr>
            <a:xfrm>
              <a:off x="7755523" y="1893916"/>
              <a:ext cx="85075" cy="220214"/>
            </a:xfrm>
            <a:custGeom>
              <a:avLst/>
              <a:gdLst/>
              <a:ahLst/>
              <a:cxnLst/>
              <a:rect l="l" t="t" r="r" b="b"/>
              <a:pathLst>
                <a:path w="2170" h="5617" extrusionOk="0">
                  <a:moveTo>
                    <a:pt x="112" y="1"/>
                  </a:moveTo>
                  <a:lnTo>
                    <a:pt x="75" y="19"/>
                  </a:lnTo>
                  <a:lnTo>
                    <a:pt x="19" y="38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1" y="149"/>
                  </a:lnTo>
                  <a:lnTo>
                    <a:pt x="1965" y="5543"/>
                  </a:lnTo>
                  <a:lnTo>
                    <a:pt x="2003" y="5598"/>
                  </a:lnTo>
                  <a:lnTo>
                    <a:pt x="2058" y="5617"/>
                  </a:lnTo>
                  <a:lnTo>
                    <a:pt x="2095" y="5598"/>
                  </a:lnTo>
                  <a:lnTo>
                    <a:pt x="2132" y="5580"/>
                  </a:lnTo>
                  <a:lnTo>
                    <a:pt x="2169" y="5543"/>
                  </a:lnTo>
                  <a:lnTo>
                    <a:pt x="2169" y="5506"/>
                  </a:lnTo>
                  <a:lnTo>
                    <a:pt x="2169" y="5469"/>
                  </a:lnTo>
                  <a:lnTo>
                    <a:pt x="205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3"/>
            <p:cNvSpPr/>
            <p:nvPr/>
          </p:nvSpPr>
          <p:spPr>
            <a:xfrm>
              <a:off x="8012786" y="1790767"/>
              <a:ext cx="84291" cy="385856"/>
            </a:xfrm>
            <a:custGeom>
              <a:avLst/>
              <a:gdLst/>
              <a:ahLst/>
              <a:cxnLst/>
              <a:rect l="l" t="t" r="r" b="b"/>
              <a:pathLst>
                <a:path w="2150" h="9842" extrusionOk="0">
                  <a:moveTo>
                    <a:pt x="2020" y="0"/>
                  </a:moveTo>
                  <a:lnTo>
                    <a:pt x="1983" y="19"/>
                  </a:lnTo>
                  <a:lnTo>
                    <a:pt x="1946" y="37"/>
                  </a:lnTo>
                  <a:lnTo>
                    <a:pt x="1928" y="93"/>
                  </a:lnTo>
                  <a:lnTo>
                    <a:pt x="0" y="9712"/>
                  </a:lnTo>
                  <a:lnTo>
                    <a:pt x="0" y="9749"/>
                  </a:lnTo>
                  <a:lnTo>
                    <a:pt x="19" y="9786"/>
                  </a:lnTo>
                  <a:lnTo>
                    <a:pt x="37" y="9823"/>
                  </a:lnTo>
                  <a:lnTo>
                    <a:pt x="74" y="9842"/>
                  </a:lnTo>
                  <a:lnTo>
                    <a:pt x="111" y="9842"/>
                  </a:lnTo>
                  <a:lnTo>
                    <a:pt x="148" y="9823"/>
                  </a:lnTo>
                  <a:lnTo>
                    <a:pt x="167" y="9805"/>
                  </a:lnTo>
                  <a:lnTo>
                    <a:pt x="204" y="9786"/>
                  </a:lnTo>
                  <a:lnTo>
                    <a:pt x="204" y="9749"/>
                  </a:lnTo>
                  <a:lnTo>
                    <a:pt x="2150" y="130"/>
                  </a:lnTo>
                  <a:lnTo>
                    <a:pt x="2150" y="93"/>
                  </a:lnTo>
                  <a:lnTo>
                    <a:pt x="2131" y="56"/>
                  </a:lnTo>
                  <a:lnTo>
                    <a:pt x="2113" y="19"/>
                  </a:lnTo>
                  <a:lnTo>
                    <a:pt x="205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3"/>
            <p:cNvSpPr/>
            <p:nvPr/>
          </p:nvSpPr>
          <p:spPr>
            <a:xfrm>
              <a:off x="8026586" y="1888113"/>
              <a:ext cx="91583" cy="326303"/>
            </a:xfrm>
            <a:custGeom>
              <a:avLst/>
              <a:gdLst/>
              <a:ahLst/>
              <a:cxnLst/>
              <a:rect l="l" t="t" r="r" b="b"/>
              <a:pathLst>
                <a:path w="2336" h="8323" extrusionOk="0">
                  <a:moveTo>
                    <a:pt x="2224" y="1"/>
                  </a:moveTo>
                  <a:lnTo>
                    <a:pt x="2169" y="19"/>
                  </a:lnTo>
                  <a:lnTo>
                    <a:pt x="2150" y="38"/>
                  </a:lnTo>
                  <a:lnTo>
                    <a:pt x="2132" y="75"/>
                  </a:lnTo>
                  <a:lnTo>
                    <a:pt x="0" y="8174"/>
                  </a:lnTo>
                  <a:lnTo>
                    <a:pt x="0" y="8230"/>
                  </a:lnTo>
                  <a:lnTo>
                    <a:pt x="19" y="8267"/>
                  </a:lnTo>
                  <a:lnTo>
                    <a:pt x="56" y="8304"/>
                  </a:lnTo>
                  <a:lnTo>
                    <a:pt x="93" y="8323"/>
                  </a:lnTo>
                  <a:lnTo>
                    <a:pt x="148" y="8323"/>
                  </a:lnTo>
                  <a:lnTo>
                    <a:pt x="186" y="8304"/>
                  </a:lnTo>
                  <a:lnTo>
                    <a:pt x="204" y="8267"/>
                  </a:lnTo>
                  <a:lnTo>
                    <a:pt x="223" y="8230"/>
                  </a:lnTo>
                  <a:lnTo>
                    <a:pt x="2335" y="130"/>
                  </a:lnTo>
                  <a:lnTo>
                    <a:pt x="2335" y="93"/>
                  </a:lnTo>
                  <a:lnTo>
                    <a:pt x="2335" y="56"/>
                  </a:lnTo>
                  <a:lnTo>
                    <a:pt x="2298" y="19"/>
                  </a:lnTo>
                  <a:lnTo>
                    <a:pt x="226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3"/>
            <p:cNvSpPr/>
            <p:nvPr/>
          </p:nvSpPr>
          <p:spPr>
            <a:xfrm>
              <a:off x="8228570" y="1698479"/>
              <a:ext cx="42929" cy="119183"/>
            </a:xfrm>
            <a:custGeom>
              <a:avLst/>
              <a:gdLst/>
              <a:ahLst/>
              <a:cxnLst/>
              <a:rect l="l" t="t" r="r" b="b"/>
              <a:pathLst>
                <a:path w="1095" h="3040" extrusionOk="0">
                  <a:moveTo>
                    <a:pt x="927" y="0"/>
                  </a:moveTo>
                  <a:lnTo>
                    <a:pt x="909" y="37"/>
                  </a:lnTo>
                  <a:lnTo>
                    <a:pt x="872" y="74"/>
                  </a:lnTo>
                  <a:lnTo>
                    <a:pt x="1" y="2892"/>
                  </a:lnTo>
                  <a:lnTo>
                    <a:pt x="1" y="2947"/>
                  </a:lnTo>
                  <a:lnTo>
                    <a:pt x="1" y="2984"/>
                  </a:lnTo>
                  <a:lnTo>
                    <a:pt x="38" y="3021"/>
                  </a:lnTo>
                  <a:lnTo>
                    <a:pt x="75" y="3040"/>
                  </a:lnTo>
                  <a:lnTo>
                    <a:pt x="112" y="3040"/>
                  </a:lnTo>
                  <a:lnTo>
                    <a:pt x="168" y="3021"/>
                  </a:lnTo>
                  <a:lnTo>
                    <a:pt x="186" y="3003"/>
                  </a:lnTo>
                  <a:lnTo>
                    <a:pt x="205" y="2966"/>
                  </a:lnTo>
                  <a:lnTo>
                    <a:pt x="1094" y="148"/>
                  </a:lnTo>
                  <a:lnTo>
                    <a:pt x="1094" y="93"/>
                  </a:lnTo>
                  <a:lnTo>
                    <a:pt x="1094" y="56"/>
                  </a:lnTo>
                  <a:lnTo>
                    <a:pt x="1057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3"/>
            <p:cNvSpPr/>
            <p:nvPr/>
          </p:nvSpPr>
          <p:spPr>
            <a:xfrm>
              <a:off x="8270010" y="1643984"/>
              <a:ext cx="18936" cy="40734"/>
            </a:xfrm>
            <a:custGeom>
              <a:avLst/>
              <a:gdLst/>
              <a:ahLst/>
              <a:cxnLst/>
              <a:rect l="l" t="t" r="r" b="b"/>
              <a:pathLst>
                <a:path w="483" h="1039" extrusionOk="0">
                  <a:moveTo>
                    <a:pt x="352" y="0"/>
                  </a:moveTo>
                  <a:lnTo>
                    <a:pt x="315" y="19"/>
                  </a:lnTo>
                  <a:lnTo>
                    <a:pt x="278" y="37"/>
                  </a:lnTo>
                  <a:lnTo>
                    <a:pt x="260" y="74"/>
                  </a:lnTo>
                  <a:lnTo>
                    <a:pt x="0" y="890"/>
                  </a:lnTo>
                  <a:lnTo>
                    <a:pt x="0" y="945"/>
                  </a:lnTo>
                  <a:lnTo>
                    <a:pt x="0" y="982"/>
                  </a:lnTo>
                  <a:lnTo>
                    <a:pt x="37" y="1019"/>
                  </a:lnTo>
                  <a:lnTo>
                    <a:pt x="74" y="1038"/>
                  </a:lnTo>
                  <a:lnTo>
                    <a:pt x="111" y="1038"/>
                  </a:lnTo>
                  <a:lnTo>
                    <a:pt x="167" y="1019"/>
                  </a:lnTo>
                  <a:lnTo>
                    <a:pt x="204" y="1001"/>
                  </a:lnTo>
                  <a:lnTo>
                    <a:pt x="223" y="964"/>
                  </a:lnTo>
                  <a:lnTo>
                    <a:pt x="464" y="148"/>
                  </a:lnTo>
                  <a:lnTo>
                    <a:pt x="482" y="111"/>
                  </a:lnTo>
                  <a:lnTo>
                    <a:pt x="464" y="56"/>
                  </a:lnTo>
                  <a:lnTo>
                    <a:pt x="426" y="37"/>
                  </a:lnTo>
                  <a:lnTo>
                    <a:pt x="38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3"/>
            <p:cNvSpPr/>
            <p:nvPr/>
          </p:nvSpPr>
          <p:spPr>
            <a:xfrm>
              <a:off x="7672683" y="1780574"/>
              <a:ext cx="17485" cy="31286"/>
            </a:xfrm>
            <a:custGeom>
              <a:avLst/>
              <a:gdLst/>
              <a:ahLst/>
              <a:cxnLst/>
              <a:rect l="l" t="t" r="r" b="b"/>
              <a:pathLst>
                <a:path w="446" h="798" extrusionOk="0">
                  <a:moveTo>
                    <a:pt x="75" y="1"/>
                  </a:moveTo>
                  <a:lnTo>
                    <a:pt x="38" y="38"/>
                  </a:lnTo>
                  <a:lnTo>
                    <a:pt x="19" y="75"/>
                  </a:lnTo>
                  <a:lnTo>
                    <a:pt x="1" y="112"/>
                  </a:lnTo>
                  <a:lnTo>
                    <a:pt x="19" y="149"/>
                  </a:lnTo>
                  <a:lnTo>
                    <a:pt x="223" y="723"/>
                  </a:lnTo>
                  <a:lnTo>
                    <a:pt x="279" y="779"/>
                  </a:lnTo>
                  <a:lnTo>
                    <a:pt x="335" y="798"/>
                  </a:lnTo>
                  <a:lnTo>
                    <a:pt x="372" y="779"/>
                  </a:lnTo>
                  <a:lnTo>
                    <a:pt x="409" y="760"/>
                  </a:lnTo>
                  <a:lnTo>
                    <a:pt x="446" y="723"/>
                  </a:lnTo>
                  <a:lnTo>
                    <a:pt x="446" y="686"/>
                  </a:lnTo>
                  <a:lnTo>
                    <a:pt x="446" y="649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19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3"/>
            <p:cNvSpPr/>
            <p:nvPr/>
          </p:nvSpPr>
          <p:spPr>
            <a:xfrm>
              <a:off x="7621834" y="1643984"/>
              <a:ext cx="49438" cy="117027"/>
            </a:xfrm>
            <a:custGeom>
              <a:avLst/>
              <a:gdLst/>
              <a:ahLst/>
              <a:cxnLst/>
              <a:rect l="l" t="t" r="r" b="b"/>
              <a:pathLst>
                <a:path w="1261" h="2985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038" y="2910"/>
                  </a:lnTo>
                  <a:lnTo>
                    <a:pt x="1094" y="2966"/>
                  </a:lnTo>
                  <a:lnTo>
                    <a:pt x="1150" y="2984"/>
                  </a:lnTo>
                  <a:lnTo>
                    <a:pt x="1187" y="2984"/>
                  </a:lnTo>
                  <a:lnTo>
                    <a:pt x="1224" y="2966"/>
                  </a:lnTo>
                  <a:lnTo>
                    <a:pt x="1242" y="2929"/>
                  </a:lnTo>
                  <a:lnTo>
                    <a:pt x="1261" y="2891"/>
                  </a:lnTo>
                  <a:lnTo>
                    <a:pt x="1261" y="2836"/>
                  </a:lnTo>
                  <a:lnTo>
                    <a:pt x="223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3"/>
            <p:cNvSpPr/>
            <p:nvPr/>
          </p:nvSpPr>
          <p:spPr>
            <a:xfrm>
              <a:off x="7625480" y="2311018"/>
              <a:ext cx="190419" cy="708513"/>
            </a:xfrm>
            <a:custGeom>
              <a:avLst/>
              <a:gdLst/>
              <a:ahLst/>
              <a:cxnLst/>
              <a:rect l="l" t="t" r="r" b="b"/>
              <a:pathLst>
                <a:path w="4857" h="18072" extrusionOk="0">
                  <a:moveTo>
                    <a:pt x="4745" y="1"/>
                  </a:moveTo>
                  <a:lnTo>
                    <a:pt x="4708" y="19"/>
                  </a:lnTo>
                  <a:lnTo>
                    <a:pt x="4671" y="38"/>
                  </a:lnTo>
                  <a:lnTo>
                    <a:pt x="4652" y="75"/>
                  </a:lnTo>
                  <a:lnTo>
                    <a:pt x="4448" y="557"/>
                  </a:lnTo>
                  <a:lnTo>
                    <a:pt x="3967" y="1836"/>
                  </a:lnTo>
                  <a:lnTo>
                    <a:pt x="3651" y="2725"/>
                  </a:lnTo>
                  <a:lnTo>
                    <a:pt x="3281" y="3745"/>
                  </a:lnTo>
                  <a:lnTo>
                    <a:pt x="2892" y="4912"/>
                  </a:lnTo>
                  <a:lnTo>
                    <a:pt x="2502" y="6173"/>
                  </a:lnTo>
                  <a:lnTo>
                    <a:pt x="2076" y="7526"/>
                  </a:lnTo>
                  <a:lnTo>
                    <a:pt x="1668" y="8953"/>
                  </a:lnTo>
                  <a:lnTo>
                    <a:pt x="1298" y="10417"/>
                  </a:lnTo>
                  <a:lnTo>
                    <a:pt x="927" y="11937"/>
                  </a:lnTo>
                  <a:lnTo>
                    <a:pt x="760" y="12697"/>
                  </a:lnTo>
                  <a:lnTo>
                    <a:pt x="612" y="13457"/>
                  </a:lnTo>
                  <a:lnTo>
                    <a:pt x="464" y="14217"/>
                  </a:lnTo>
                  <a:lnTo>
                    <a:pt x="352" y="14995"/>
                  </a:lnTo>
                  <a:lnTo>
                    <a:pt x="241" y="15736"/>
                  </a:lnTo>
                  <a:lnTo>
                    <a:pt x="148" y="16496"/>
                  </a:lnTo>
                  <a:lnTo>
                    <a:pt x="56" y="17238"/>
                  </a:lnTo>
                  <a:lnTo>
                    <a:pt x="0" y="17961"/>
                  </a:lnTo>
                  <a:lnTo>
                    <a:pt x="19" y="17998"/>
                  </a:lnTo>
                  <a:lnTo>
                    <a:pt x="37" y="18035"/>
                  </a:lnTo>
                  <a:lnTo>
                    <a:pt x="74" y="18072"/>
                  </a:lnTo>
                  <a:lnTo>
                    <a:pt x="167" y="18072"/>
                  </a:lnTo>
                  <a:lnTo>
                    <a:pt x="204" y="18053"/>
                  </a:lnTo>
                  <a:lnTo>
                    <a:pt x="223" y="18016"/>
                  </a:lnTo>
                  <a:lnTo>
                    <a:pt x="223" y="17979"/>
                  </a:lnTo>
                  <a:lnTo>
                    <a:pt x="278" y="17256"/>
                  </a:lnTo>
                  <a:lnTo>
                    <a:pt x="352" y="16515"/>
                  </a:lnTo>
                  <a:lnTo>
                    <a:pt x="464" y="15773"/>
                  </a:lnTo>
                  <a:lnTo>
                    <a:pt x="575" y="15014"/>
                  </a:lnTo>
                  <a:lnTo>
                    <a:pt x="686" y="14254"/>
                  </a:lnTo>
                  <a:lnTo>
                    <a:pt x="834" y="13494"/>
                  </a:lnTo>
                  <a:lnTo>
                    <a:pt x="983" y="12734"/>
                  </a:lnTo>
                  <a:lnTo>
                    <a:pt x="1149" y="11974"/>
                  </a:lnTo>
                  <a:lnTo>
                    <a:pt x="1501" y="10473"/>
                  </a:lnTo>
                  <a:lnTo>
                    <a:pt x="1891" y="8990"/>
                  </a:lnTo>
                  <a:lnTo>
                    <a:pt x="2298" y="7581"/>
                  </a:lnTo>
                  <a:lnTo>
                    <a:pt x="2706" y="6228"/>
                  </a:lnTo>
                  <a:lnTo>
                    <a:pt x="3114" y="4968"/>
                  </a:lnTo>
                  <a:lnTo>
                    <a:pt x="3503" y="3819"/>
                  </a:lnTo>
                  <a:lnTo>
                    <a:pt x="3855" y="2799"/>
                  </a:lnTo>
                  <a:lnTo>
                    <a:pt x="4189" y="1910"/>
                  </a:lnTo>
                  <a:lnTo>
                    <a:pt x="4671" y="631"/>
                  </a:lnTo>
                  <a:lnTo>
                    <a:pt x="4856" y="149"/>
                  </a:lnTo>
                  <a:lnTo>
                    <a:pt x="4856" y="112"/>
                  </a:lnTo>
                  <a:lnTo>
                    <a:pt x="4856" y="75"/>
                  </a:lnTo>
                  <a:lnTo>
                    <a:pt x="4838" y="38"/>
                  </a:lnTo>
                  <a:lnTo>
                    <a:pt x="4801" y="19"/>
                  </a:lnTo>
                  <a:lnTo>
                    <a:pt x="474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3"/>
            <p:cNvSpPr/>
            <p:nvPr/>
          </p:nvSpPr>
          <p:spPr>
            <a:xfrm>
              <a:off x="8100684" y="2308861"/>
              <a:ext cx="191869" cy="723019"/>
            </a:xfrm>
            <a:custGeom>
              <a:avLst/>
              <a:gdLst/>
              <a:ahLst/>
              <a:cxnLst/>
              <a:rect l="l" t="t" r="r" b="b"/>
              <a:pathLst>
                <a:path w="4894" h="18442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" y="74"/>
                  </a:lnTo>
                  <a:lnTo>
                    <a:pt x="1" y="111"/>
                  </a:lnTo>
                  <a:lnTo>
                    <a:pt x="1" y="148"/>
                  </a:lnTo>
                  <a:lnTo>
                    <a:pt x="186" y="686"/>
                  </a:lnTo>
                  <a:lnTo>
                    <a:pt x="668" y="2057"/>
                  </a:lnTo>
                  <a:lnTo>
                    <a:pt x="1335" y="4115"/>
                  </a:lnTo>
                  <a:lnTo>
                    <a:pt x="1724" y="5357"/>
                  </a:lnTo>
                  <a:lnTo>
                    <a:pt x="2132" y="6672"/>
                  </a:lnTo>
                  <a:lnTo>
                    <a:pt x="2540" y="8100"/>
                  </a:lnTo>
                  <a:lnTo>
                    <a:pt x="2948" y="9564"/>
                  </a:lnTo>
                  <a:lnTo>
                    <a:pt x="3337" y="11065"/>
                  </a:lnTo>
                  <a:lnTo>
                    <a:pt x="3689" y="12585"/>
                  </a:lnTo>
                  <a:lnTo>
                    <a:pt x="4023" y="14086"/>
                  </a:lnTo>
                  <a:lnTo>
                    <a:pt x="4171" y="14828"/>
                  </a:lnTo>
                  <a:lnTo>
                    <a:pt x="4301" y="15569"/>
                  </a:lnTo>
                  <a:lnTo>
                    <a:pt x="4412" y="16292"/>
                  </a:lnTo>
                  <a:lnTo>
                    <a:pt x="4523" y="16996"/>
                  </a:lnTo>
                  <a:lnTo>
                    <a:pt x="4597" y="17682"/>
                  </a:lnTo>
                  <a:lnTo>
                    <a:pt x="4671" y="18349"/>
                  </a:lnTo>
                  <a:lnTo>
                    <a:pt x="4690" y="18386"/>
                  </a:lnTo>
                  <a:lnTo>
                    <a:pt x="4708" y="18423"/>
                  </a:lnTo>
                  <a:lnTo>
                    <a:pt x="4745" y="18442"/>
                  </a:lnTo>
                  <a:lnTo>
                    <a:pt x="4838" y="18442"/>
                  </a:lnTo>
                  <a:lnTo>
                    <a:pt x="4875" y="18405"/>
                  </a:lnTo>
                  <a:lnTo>
                    <a:pt x="4894" y="18368"/>
                  </a:lnTo>
                  <a:lnTo>
                    <a:pt x="4894" y="18331"/>
                  </a:lnTo>
                  <a:lnTo>
                    <a:pt x="4820" y="17663"/>
                  </a:lnTo>
                  <a:lnTo>
                    <a:pt x="4745" y="16978"/>
                  </a:lnTo>
                  <a:lnTo>
                    <a:pt x="4634" y="16255"/>
                  </a:lnTo>
                  <a:lnTo>
                    <a:pt x="4523" y="15532"/>
                  </a:lnTo>
                  <a:lnTo>
                    <a:pt x="4393" y="14809"/>
                  </a:lnTo>
                  <a:lnTo>
                    <a:pt x="4245" y="14049"/>
                  </a:lnTo>
                  <a:lnTo>
                    <a:pt x="3911" y="12548"/>
                  </a:lnTo>
                  <a:lnTo>
                    <a:pt x="3559" y="11010"/>
                  </a:lnTo>
                  <a:lnTo>
                    <a:pt x="3151" y="9508"/>
                  </a:lnTo>
                  <a:lnTo>
                    <a:pt x="2762" y="8044"/>
                  </a:lnTo>
                  <a:lnTo>
                    <a:pt x="2336" y="6617"/>
                  </a:lnTo>
                  <a:lnTo>
                    <a:pt x="1947" y="5282"/>
                  </a:lnTo>
                  <a:lnTo>
                    <a:pt x="1558" y="4059"/>
                  </a:lnTo>
                  <a:lnTo>
                    <a:pt x="872" y="2002"/>
                  </a:lnTo>
                  <a:lnTo>
                    <a:pt x="408" y="612"/>
                  </a:lnTo>
                  <a:lnTo>
                    <a:pt x="205" y="74"/>
                  </a:lnTo>
                  <a:lnTo>
                    <a:pt x="186" y="37"/>
                  </a:lnTo>
                  <a:lnTo>
                    <a:pt x="149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3"/>
            <p:cNvSpPr/>
            <p:nvPr/>
          </p:nvSpPr>
          <p:spPr>
            <a:xfrm>
              <a:off x="8026586" y="2316820"/>
              <a:ext cx="111185" cy="498531"/>
            </a:xfrm>
            <a:custGeom>
              <a:avLst/>
              <a:gdLst/>
              <a:ahLst/>
              <a:cxnLst/>
              <a:rect l="l" t="t" r="r" b="b"/>
              <a:pathLst>
                <a:path w="2836" h="12716" extrusionOk="0">
                  <a:moveTo>
                    <a:pt x="74" y="1"/>
                  </a:moveTo>
                  <a:lnTo>
                    <a:pt x="37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49"/>
                  </a:lnTo>
                  <a:lnTo>
                    <a:pt x="111" y="446"/>
                  </a:lnTo>
                  <a:lnTo>
                    <a:pt x="352" y="1243"/>
                  </a:lnTo>
                  <a:lnTo>
                    <a:pt x="686" y="2447"/>
                  </a:lnTo>
                  <a:lnTo>
                    <a:pt x="1112" y="4041"/>
                  </a:lnTo>
                  <a:lnTo>
                    <a:pt x="1316" y="4950"/>
                  </a:lnTo>
                  <a:lnTo>
                    <a:pt x="1539" y="5913"/>
                  </a:lnTo>
                  <a:lnTo>
                    <a:pt x="1761" y="6933"/>
                  </a:lnTo>
                  <a:lnTo>
                    <a:pt x="1965" y="8008"/>
                  </a:lnTo>
                  <a:lnTo>
                    <a:pt x="2169" y="9120"/>
                  </a:lnTo>
                  <a:lnTo>
                    <a:pt x="2335" y="10269"/>
                  </a:lnTo>
                  <a:lnTo>
                    <a:pt x="2502" y="11437"/>
                  </a:lnTo>
                  <a:lnTo>
                    <a:pt x="2613" y="12623"/>
                  </a:lnTo>
                  <a:lnTo>
                    <a:pt x="2632" y="12660"/>
                  </a:lnTo>
                  <a:lnTo>
                    <a:pt x="2651" y="12678"/>
                  </a:lnTo>
                  <a:lnTo>
                    <a:pt x="2688" y="12716"/>
                  </a:lnTo>
                  <a:lnTo>
                    <a:pt x="2743" y="12716"/>
                  </a:lnTo>
                  <a:lnTo>
                    <a:pt x="2780" y="12697"/>
                  </a:lnTo>
                  <a:lnTo>
                    <a:pt x="2817" y="12678"/>
                  </a:lnTo>
                  <a:lnTo>
                    <a:pt x="2836" y="12641"/>
                  </a:lnTo>
                  <a:lnTo>
                    <a:pt x="2836" y="12586"/>
                  </a:lnTo>
                  <a:lnTo>
                    <a:pt x="2706" y="11418"/>
                  </a:lnTo>
                  <a:lnTo>
                    <a:pt x="2558" y="10250"/>
                  </a:lnTo>
                  <a:lnTo>
                    <a:pt x="2391" y="9101"/>
                  </a:lnTo>
                  <a:lnTo>
                    <a:pt x="2187" y="7971"/>
                  </a:lnTo>
                  <a:lnTo>
                    <a:pt x="1983" y="6896"/>
                  </a:lnTo>
                  <a:lnTo>
                    <a:pt x="1761" y="5876"/>
                  </a:lnTo>
                  <a:lnTo>
                    <a:pt x="1539" y="4894"/>
                  </a:lnTo>
                  <a:lnTo>
                    <a:pt x="1316" y="3986"/>
                  </a:lnTo>
                  <a:lnTo>
                    <a:pt x="908" y="2392"/>
                  </a:lnTo>
                  <a:lnTo>
                    <a:pt x="556" y="1169"/>
                  </a:lnTo>
                  <a:lnTo>
                    <a:pt x="315" y="372"/>
                  </a:lnTo>
                  <a:lnTo>
                    <a:pt x="223" y="75"/>
                  </a:lnTo>
                  <a:lnTo>
                    <a:pt x="204" y="38"/>
                  </a:lnTo>
                  <a:lnTo>
                    <a:pt x="167" y="19"/>
                  </a:lnTo>
                  <a:lnTo>
                    <a:pt x="13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3"/>
            <p:cNvSpPr/>
            <p:nvPr/>
          </p:nvSpPr>
          <p:spPr>
            <a:xfrm>
              <a:off x="7809312" y="2316114"/>
              <a:ext cx="110480" cy="609677"/>
            </a:xfrm>
            <a:custGeom>
              <a:avLst/>
              <a:gdLst/>
              <a:ahLst/>
              <a:cxnLst/>
              <a:rect l="l" t="t" r="r" b="b"/>
              <a:pathLst>
                <a:path w="2818" h="15551" extrusionOk="0">
                  <a:moveTo>
                    <a:pt x="2688" y="0"/>
                  </a:moveTo>
                  <a:lnTo>
                    <a:pt x="2651" y="19"/>
                  </a:lnTo>
                  <a:lnTo>
                    <a:pt x="2614" y="37"/>
                  </a:lnTo>
                  <a:lnTo>
                    <a:pt x="2595" y="93"/>
                  </a:lnTo>
                  <a:lnTo>
                    <a:pt x="2373" y="872"/>
                  </a:lnTo>
                  <a:lnTo>
                    <a:pt x="2169" y="1687"/>
                  </a:lnTo>
                  <a:lnTo>
                    <a:pt x="1965" y="2521"/>
                  </a:lnTo>
                  <a:lnTo>
                    <a:pt x="1761" y="3392"/>
                  </a:lnTo>
                  <a:lnTo>
                    <a:pt x="1576" y="4263"/>
                  </a:lnTo>
                  <a:lnTo>
                    <a:pt x="1390" y="5153"/>
                  </a:lnTo>
                  <a:lnTo>
                    <a:pt x="1224" y="6080"/>
                  </a:lnTo>
                  <a:lnTo>
                    <a:pt x="1057" y="7025"/>
                  </a:lnTo>
                  <a:lnTo>
                    <a:pt x="760" y="8990"/>
                  </a:lnTo>
                  <a:lnTo>
                    <a:pt x="482" y="11028"/>
                  </a:lnTo>
                  <a:lnTo>
                    <a:pt x="223" y="13178"/>
                  </a:lnTo>
                  <a:lnTo>
                    <a:pt x="0" y="15440"/>
                  </a:lnTo>
                  <a:lnTo>
                    <a:pt x="19" y="15477"/>
                  </a:lnTo>
                  <a:lnTo>
                    <a:pt x="37" y="15514"/>
                  </a:lnTo>
                  <a:lnTo>
                    <a:pt x="56" y="15551"/>
                  </a:lnTo>
                  <a:lnTo>
                    <a:pt x="167" y="15551"/>
                  </a:lnTo>
                  <a:lnTo>
                    <a:pt x="186" y="15532"/>
                  </a:lnTo>
                  <a:lnTo>
                    <a:pt x="223" y="15495"/>
                  </a:lnTo>
                  <a:lnTo>
                    <a:pt x="223" y="15458"/>
                  </a:lnTo>
                  <a:lnTo>
                    <a:pt x="445" y="13215"/>
                  </a:lnTo>
                  <a:lnTo>
                    <a:pt x="686" y="11065"/>
                  </a:lnTo>
                  <a:lnTo>
                    <a:pt x="964" y="9027"/>
                  </a:lnTo>
                  <a:lnTo>
                    <a:pt x="1279" y="7062"/>
                  </a:lnTo>
                  <a:lnTo>
                    <a:pt x="1446" y="6117"/>
                  </a:lnTo>
                  <a:lnTo>
                    <a:pt x="1613" y="5209"/>
                  </a:lnTo>
                  <a:lnTo>
                    <a:pt x="1798" y="4319"/>
                  </a:lnTo>
                  <a:lnTo>
                    <a:pt x="1984" y="3429"/>
                  </a:lnTo>
                  <a:lnTo>
                    <a:pt x="2169" y="2577"/>
                  </a:lnTo>
                  <a:lnTo>
                    <a:pt x="2373" y="1743"/>
                  </a:lnTo>
                  <a:lnTo>
                    <a:pt x="2595" y="946"/>
                  </a:lnTo>
                  <a:lnTo>
                    <a:pt x="2818" y="149"/>
                  </a:lnTo>
                  <a:lnTo>
                    <a:pt x="2818" y="112"/>
                  </a:lnTo>
                  <a:lnTo>
                    <a:pt x="2799" y="56"/>
                  </a:lnTo>
                  <a:lnTo>
                    <a:pt x="2781" y="37"/>
                  </a:lnTo>
                  <a:lnTo>
                    <a:pt x="2743" y="19"/>
                  </a:lnTo>
                  <a:lnTo>
                    <a:pt x="268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3"/>
            <p:cNvSpPr/>
            <p:nvPr/>
          </p:nvSpPr>
          <p:spPr>
            <a:xfrm>
              <a:off x="7863807" y="2206379"/>
              <a:ext cx="190419" cy="127926"/>
            </a:xfrm>
            <a:custGeom>
              <a:avLst/>
              <a:gdLst/>
              <a:ahLst/>
              <a:cxnLst/>
              <a:rect l="l" t="t" r="r" b="b"/>
              <a:pathLst>
                <a:path w="4857" h="3263" extrusionOk="0">
                  <a:moveTo>
                    <a:pt x="4115" y="668"/>
                  </a:moveTo>
                  <a:lnTo>
                    <a:pt x="3930" y="2577"/>
                  </a:lnTo>
                  <a:lnTo>
                    <a:pt x="1131" y="2503"/>
                  </a:lnTo>
                  <a:lnTo>
                    <a:pt x="797" y="668"/>
                  </a:lnTo>
                  <a:close/>
                  <a:moveTo>
                    <a:pt x="0" y="1"/>
                  </a:moveTo>
                  <a:lnTo>
                    <a:pt x="557" y="3152"/>
                  </a:lnTo>
                  <a:lnTo>
                    <a:pt x="4541" y="3263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3"/>
            <p:cNvSpPr/>
            <p:nvPr/>
          </p:nvSpPr>
          <p:spPr>
            <a:xfrm>
              <a:off x="7935748" y="1627988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0"/>
                  </a:moveTo>
                  <a:lnTo>
                    <a:pt x="408" y="19"/>
                  </a:lnTo>
                  <a:lnTo>
                    <a:pt x="315" y="56"/>
                  </a:lnTo>
                  <a:lnTo>
                    <a:pt x="241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5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23"/>
                  </a:lnTo>
                  <a:lnTo>
                    <a:pt x="93" y="797"/>
                  </a:lnTo>
                  <a:lnTo>
                    <a:pt x="149" y="871"/>
                  </a:lnTo>
                  <a:lnTo>
                    <a:pt x="241" y="946"/>
                  </a:lnTo>
                  <a:lnTo>
                    <a:pt x="315" y="983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23" y="983"/>
                  </a:lnTo>
                  <a:lnTo>
                    <a:pt x="797" y="946"/>
                  </a:lnTo>
                  <a:lnTo>
                    <a:pt x="871" y="871"/>
                  </a:lnTo>
                  <a:lnTo>
                    <a:pt x="946" y="797"/>
                  </a:lnTo>
                  <a:lnTo>
                    <a:pt x="983" y="723"/>
                  </a:lnTo>
                  <a:lnTo>
                    <a:pt x="1020" y="612"/>
                  </a:lnTo>
                  <a:lnTo>
                    <a:pt x="1020" y="519"/>
                  </a:lnTo>
                  <a:lnTo>
                    <a:pt x="1020" y="408"/>
                  </a:lnTo>
                  <a:lnTo>
                    <a:pt x="983" y="315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56"/>
                  </a:lnTo>
                  <a:lnTo>
                    <a:pt x="612" y="19"/>
                  </a:lnTo>
                  <a:lnTo>
                    <a:pt x="51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3"/>
            <p:cNvSpPr/>
            <p:nvPr/>
          </p:nvSpPr>
          <p:spPr>
            <a:xfrm>
              <a:off x="7971346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6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8" y="316"/>
                  </a:lnTo>
                  <a:lnTo>
                    <a:pt x="19" y="408"/>
                  </a:lnTo>
                  <a:lnTo>
                    <a:pt x="1" y="501"/>
                  </a:lnTo>
                  <a:lnTo>
                    <a:pt x="19" y="612"/>
                  </a:lnTo>
                  <a:lnTo>
                    <a:pt x="38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6" y="983"/>
                  </a:lnTo>
                  <a:lnTo>
                    <a:pt x="408" y="1001"/>
                  </a:lnTo>
                  <a:lnTo>
                    <a:pt x="520" y="1020"/>
                  </a:lnTo>
                  <a:lnTo>
                    <a:pt x="612" y="1001"/>
                  </a:lnTo>
                  <a:lnTo>
                    <a:pt x="705" y="983"/>
                  </a:lnTo>
                  <a:lnTo>
                    <a:pt x="798" y="927"/>
                  </a:lnTo>
                  <a:lnTo>
                    <a:pt x="872" y="872"/>
                  </a:lnTo>
                  <a:lnTo>
                    <a:pt x="927" y="797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408"/>
                  </a:lnTo>
                  <a:lnTo>
                    <a:pt x="983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98" y="93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3"/>
            <p:cNvSpPr/>
            <p:nvPr/>
          </p:nvSpPr>
          <p:spPr>
            <a:xfrm>
              <a:off x="7901601" y="1621441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1"/>
                  </a:moveTo>
                  <a:lnTo>
                    <a:pt x="315" y="38"/>
                  </a:lnTo>
                  <a:lnTo>
                    <a:pt x="223" y="93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7"/>
                  </a:lnTo>
                  <a:lnTo>
                    <a:pt x="149" y="872"/>
                  </a:lnTo>
                  <a:lnTo>
                    <a:pt x="223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6" y="797"/>
                  </a:lnTo>
                  <a:lnTo>
                    <a:pt x="983" y="705"/>
                  </a:lnTo>
                  <a:lnTo>
                    <a:pt x="1020" y="612"/>
                  </a:lnTo>
                  <a:lnTo>
                    <a:pt x="1020" y="501"/>
                  </a:lnTo>
                  <a:lnTo>
                    <a:pt x="1020" y="408"/>
                  </a:lnTo>
                  <a:lnTo>
                    <a:pt x="983" y="316"/>
                  </a:lnTo>
                  <a:lnTo>
                    <a:pt x="946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3"/>
            <p:cNvSpPr/>
            <p:nvPr/>
          </p:nvSpPr>
          <p:spPr>
            <a:xfrm>
              <a:off x="7870354" y="1610542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408" y="0"/>
                  </a:moveTo>
                  <a:lnTo>
                    <a:pt x="315" y="38"/>
                  </a:lnTo>
                  <a:lnTo>
                    <a:pt x="223" y="75"/>
                  </a:lnTo>
                  <a:lnTo>
                    <a:pt x="149" y="149"/>
                  </a:lnTo>
                  <a:lnTo>
                    <a:pt x="93" y="223"/>
                  </a:lnTo>
                  <a:lnTo>
                    <a:pt x="37" y="297"/>
                  </a:lnTo>
                  <a:lnTo>
                    <a:pt x="19" y="390"/>
                  </a:lnTo>
                  <a:lnTo>
                    <a:pt x="0" y="501"/>
                  </a:lnTo>
                  <a:lnTo>
                    <a:pt x="19" y="612"/>
                  </a:lnTo>
                  <a:lnTo>
                    <a:pt x="37" y="705"/>
                  </a:lnTo>
                  <a:lnTo>
                    <a:pt x="93" y="779"/>
                  </a:lnTo>
                  <a:lnTo>
                    <a:pt x="149" y="853"/>
                  </a:lnTo>
                  <a:lnTo>
                    <a:pt x="223" y="927"/>
                  </a:lnTo>
                  <a:lnTo>
                    <a:pt x="315" y="964"/>
                  </a:lnTo>
                  <a:lnTo>
                    <a:pt x="408" y="1001"/>
                  </a:lnTo>
                  <a:lnTo>
                    <a:pt x="501" y="1020"/>
                  </a:lnTo>
                  <a:lnTo>
                    <a:pt x="612" y="1001"/>
                  </a:lnTo>
                  <a:lnTo>
                    <a:pt x="705" y="964"/>
                  </a:lnTo>
                  <a:lnTo>
                    <a:pt x="797" y="927"/>
                  </a:lnTo>
                  <a:lnTo>
                    <a:pt x="871" y="853"/>
                  </a:lnTo>
                  <a:lnTo>
                    <a:pt x="927" y="779"/>
                  </a:lnTo>
                  <a:lnTo>
                    <a:pt x="983" y="705"/>
                  </a:lnTo>
                  <a:lnTo>
                    <a:pt x="1001" y="612"/>
                  </a:lnTo>
                  <a:lnTo>
                    <a:pt x="1020" y="501"/>
                  </a:lnTo>
                  <a:lnTo>
                    <a:pt x="1001" y="390"/>
                  </a:lnTo>
                  <a:lnTo>
                    <a:pt x="983" y="297"/>
                  </a:lnTo>
                  <a:lnTo>
                    <a:pt x="927" y="223"/>
                  </a:lnTo>
                  <a:lnTo>
                    <a:pt x="871" y="149"/>
                  </a:lnTo>
                  <a:lnTo>
                    <a:pt x="797" y="75"/>
                  </a:lnTo>
                  <a:lnTo>
                    <a:pt x="705" y="38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3"/>
            <p:cNvSpPr/>
            <p:nvPr/>
          </p:nvSpPr>
          <p:spPr>
            <a:xfrm>
              <a:off x="7840558" y="1592390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01" y="0"/>
                  </a:moveTo>
                  <a:lnTo>
                    <a:pt x="408" y="19"/>
                  </a:lnTo>
                  <a:lnTo>
                    <a:pt x="315" y="37"/>
                  </a:lnTo>
                  <a:lnTo>
                    <a:pt x="223" y="93"/>
                  </a:lnTo>
                  <a:lnTo>
                    <a:pt x="149" y="148"/>
                  </a:lnTo>
                  <a:lnTo>
                    <a:pt x="75" y="223"/>
                  </a:lnTo>
                  <a:lnTo>
                    <a:pt x="37" y="315"/>
                  </a:lnTo>
                  <a:lnTo>
                    <a:pt x="0" y="408"/>
                  </a:lnTo>
                  <a:lnTo>
                    <a:pt x="0" y="519"/>
                  </a:lnTo>
                  <a:lnTo>
                    <a:pt x="0" y="612"/>
                  </a:lnTo>
                  <a:lnTo>
                    <a:pt x="37" y="704"/>
                  </a:lnTo>
                  <a:lnTo>
                    <a:pt x="75" y="797"/>
                  </a:lnTo>
                  <a:lnTo>
                    <a:pt x="149" y="871"/>
                  </a:lnTo>
                  <a:lnTo>
                    <a:pt x="223" y="927"/>
                  </a:lnTo>
                  <a:lnTo>
                    <a:pt x="315" y="982"/>
                  </a:lnTo>
                  <a:lnTo>
                    <a:pt x="408" y="1020"/>
                  </a:lnTo>
                  <a:lnTo>
                    <a:pt x="612" y="1020"/>
                  </a:lnTo>
                  <a:lnTo>
                    <a:pt x="705" y="982"/>
                  </a:lnTo>
                  <a:lnTo>
                    <a:pt x="797" y="927"/>
                  </a:lnTo>
                  <a:lnTo>
                    <a:pt x="871" y="871"/>
                  </a:lnTo>
                  <a:lnTo>
                    <a:pt x="927" y="797"/>
                  </a:lnTo>
                  <a:lnTo>
                    <a:pt x="983" y="704"/>
                  </a:lnTo>
                  <a:lnTo>
                    <a:pt x="1001" y="612"/>
                  </a:lnTo>
                  <a:lnTo>
                    <a:pt x="1020" y="519"/>
                  </a:lnTo>
                  <a:lnTo>
                    <a:pt x="1001" y="408"/>
                  </a:lnTo>
                  <a:lnTo>
                    <a:pt x="983" y="315"/>
                  </a:lnTo>
                  <a:lnTo>
                    <a:pt x="927" y="223"/>
                  </a:lnTo>
                  <a:lnTo>
                    <a:pt x="871" y="148"/>
                  </a:lnTo>
                  <a:lnTo>
                    <a:pt x="797" y="93"/>
                  </a:lnTo>
                  <a:lnTo>
                    <a:pt x="705" y="37"/>
                  </a:lnTo>
                  <a:lnTo>
                    <a:pt x="612" y="19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3"/>
            <p:cNvSpPr/>
            <p:nvPr/>
          </p:nvSpPr>
          <p:spPr>
            <a:xfrm>
              <a:off x="8005494" y="1608346"/>
              <a:ext cx="40028" cy="40028"/>
            </a:xfrm>
            <a:custGeom>
              <a:avLst/>
              <a:gdLst/>
              <a:ahLst/>
              <a:cxnLst/>
              <a:rect l="l" t="t" r="r" b="b"/>
              <a:pathLst>
                <a:path w="1021" h="1021" extrusionOk="0">
                  <a:moveTo>
                    <a:pt x="408" y="1"/>
                  </a:moveTo>
                  <a:lnTo>
                    <a:pt x="297" y="38"/>
                  </a:lnTo>
                  <a:lnTo>
                    <a:pt x="223" y="94"/>
                  </a:lnTo>
                  <a:lnTo>
                    <a:pt x="149" y="149"/>
                  </a:lnTo>
                  <a:lnTo>
                    <a:pt x="75" y="223"/>
                  </a:lnTo>
                  <a:lnTo>
                    <a:pt x="38" y="316"/>
                  </a:lnTo>
                  <a:lnTo>
                    <a:pt x="1" y="409"/>
                  </a:lnTo>
                  <a:lnTo>
                    <a:pt x="1" y="501"/>
                  </a:lnTo>
                  <a:lnTo>
                    <a:pt x="1" y="613"/>
                  </a:lnTo>
                  <a:lnTo>
                    <a:pt x="38" y="705"/>
                  </a:lnTo>
                  <a:lnTo>
                    <a:pt x="75" y="798"/>
                  </a:lnTo>
                  <a:lnTo>
                    <a:pt x="149" y="872"/>
                  </a:lnTo>
                  <a:lnTo>
                    <a:pt x="223" y="928"/>
                  </a:lnTo>
                  <a:lnTo>
                    <a:pt x="297" y="983"/>
                  </a:lnTo>
                  <a:lnTo>
                    <a:pt x="408" y="1002"/>
                  </a:lnTo>
                  <a:lnTo>
                    <a:pt x="501" y="1020"/>
                  </a:lnTo>
                  <a:lnTo>
                    <a:pt x="612" y="1002"/>
                  </a:lnTo>
                  <a:lnTo>
                    <a:pt x="705" y="983"/>
                  </a:lnTo>
                  <a:lnTo>
                    <a:pt x="779" y="928"/>
                  </a:lnTo>
                  <a:lnTo>
                    <a:pt x="872" y="872"/>
                  </a:lnTo>
                  <a:lnTo>
                    <a:pt x="927" y="798"/>
                  </a:lnTo>
                  <a:lnTo>
                    <a:pt x="964" y="705"/>
                  </a:lnTo>
                  <a:lnTo>
                    <a:pt x="1002" y="613"/>
                  </a:lnTo>
                  <a:lnTo>
                    <a:pt x="1020" y="501"/>
                  </a:lnTo>
                  <a:lnTo>
                    <a:pt x="1002" y="409"/>
                  </a:lnTo>
                  <a:lnTo>
                    <a:pt x="964" y="316"/>
                  </a:lnTo>
                  <a:lnTo>
                    <a:pt x="927" y="223"/>
                  </a:lnTo>
                  <a:lnTo>
                    <a:pt x="872" y="149"/>
                  </a:lnTo>
                  <a:lnTo>
                    <a:pt x="779" y="94"/>
                  </a:lnTo>
                  <a:lnTo>
                    <a:pt x="705" y="38"/>
                  </a:lnTo>
                  <a:lnTo>
                    <a:pt x="6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3"/>
            <p:cNvSpPr/>
            <p:nvPr/>
          </p:nvSpPr>
          <p:spPr>
            <a:xfrm>
              <a:off x="8034584" y="1590194"/>
              <a:ext cx="39989" cy="39989"/>
            </a:xfrm>
            <a:custGeom>
              <a:avLst/>
              <a:gdLst/>
              <a:ahLst/>
              <a:cxnLst/>
              <a:rect l="l" t="t" r="r" b="b"/>
              <a:pathLst>
                <a:path w="1020" h="1020" extrusionOk="0">
                  <a:moveTo>
                    <a:pt x="519" y="1"/>
                  </a:moveTo>
                  <a:lnTo>
                    <a:pt x="408" y="19"/>
                  </a:lnTo>
                  <a:lnTo>
                    <a:pt x="315" y="38"/>
                  </a:lnTo>
                  <a:lnTo>
                    <a:pt x="241" y="93"/>
                  </a:lnTo>
                  <a:lnTo>
                    <a:pt x="148" y="149"/>
                  </a:lnTo>
                  <a:lnTo>
                    <a:pt x="93" y="223"/>
                  </a:lnTo>
                  <a:lnTo>
                    <a:pt x="56" y="316"/>
                  </a:lnTo>
                  <a:lnTo>
                    <a:pt x="19" y="408"/>
                  </a:lnTo>
                  <a:lnTo>
                    <a:pt x="0" y="519"/>
                  </a:lnTo>
                  <a:lnTo>
                    <a:pt x="19" y="612"/>
                  </a:lnTo>
                  <a:lnTo>
                    <a:pt x="56" y="705"/>
                  </a:lnTo>
                  <a:lnTo>
                    <a:pt x="93" y="798"/>
                  </a:lnTo>
                  <a:lnTo>
                    <a:pt x="148" y="872"/>
                  </a:lnTo>
                  <a:lnTo>
                    <a:pt x="241" y="927"/>
                  </a:lnTo>
                  <a:lnTo>
                    <a:pt x="315" y="983"/>
                  </a:lnTo>
                  <a:lnTo>
                    <a:pt x="408" y="1001"/>
                  </a:lnTo>
                  <a:lnTo>
                    <a:pt x="519" y="1020"/>
                  </a:lnTo>
                  <a:lnTo>
                    <a:pt x="612" y="1001"/>
                  </a:lnTo>
                  <a:lnTo>
                    <a:pt x="723" y="983"/>
                  </a:lnTo>
                  <a:lnTo>
                    <a:pt x="797" y="927"/>
                  </a:lnTo>
                  <a:lnTo>
                    <a:pt x="871" y="872"/>
                  </a:lnTo>
                  <a:lnTo>
                    <a:pt x="945" y="798"/>
                  </a:lnTo>
                  <a:lnTo>
                    <a:pt x="982" y="705"/>
                  </a:lnTo>
                  <a:lnTo>
                    <a:pt x="1019" y="612"/>
                  </a:lnTo>
                  <a:lnTo>
                    <a:pt x="1019" y="519"/>
                  </a:lnTo>
                  <a:lnTo>
                    <a:pt x="1019" y="408"/>
                  </a:lnTo>
                  <a:lnTo>
                    <a:pt x="982" y="316"/>
                  </a:lnTo>
                  <a:lnTo>
                    <a:pt x="945" y="223"/>
                  </a:lnTo>
                  <a:lnTo>
                    <a:pt x="871" y="149"/>
                  </a:lnTo>
                  <a:lnTo>
                    <a:pt x="797" y="93"/>
                  </a:lnTo>
                  <a:lnTo>
                    <a:pt x="723" y="38"/>
                  </a:lnTo>
                  <a:lnTo>
                    <a:pt x="612" y="19"/>
                  </a:lnTo>
                  <a:lnTo>
                    <a:pt x="5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3"/>
            <p:cNvSpPr/>
            <p:nvPr/>
          </p:nvSpPr>
          <p:spPr>
            <a:xfrm>
              <a:off x="8351399" y="1237781"/>
              <a:ext cx="265261" cy="435999"/>
            </a:xfrm>
            <a:custGeom>
              <a:avLst/>
              <a:gdLst/>
              <a:ahLst/>
              <a:cxnLst/>
              <a:rect l="l" t="t" r="r" b="b"/>
              <a:pathLst>
                <a:path w="6766" h="11121" extrusionOk="0">
                  <a:moveTo>
                    <a:pt x="3744" y="0"/>
                  </a:moveTo>
                  <a:lnTo>
                    <a:pt x="3707" y="37"/>
                  </a:lnTo>
                  <a:lnTo>
                    <a:pt x="3670" y="112"/>
                  </a:lnTo>
                  <a:lnTo>
                    <a:pt x="3633" y="186"/>
                  </a:lnTo>
                  <a:lnTo>
                    <a:pt x="3577" y="408"/>
                  </a:lnTo>
                  <a:lnTo>
                    <a:pt x="3559" y="686"/>
                  </a:lnTo>
                  <a:lnTo>
                    <a:pt x="3559" y="1020"/>
                  </a:lnTo>
                  <a:lnTo>
                    <a:pt x="3559" y="1390"/>
                  </a:lnTo>
                  <a:lnTo>
                    <a:pt x="3614" y="2187"/>
                  </a:lnTo>
                  <a:lnTo>
                    <a:pt x="3688" y="3003"/>
                  </a:lnTo>
                  <a:lnTo>
                    <a:pt x="3762" y="3707"/>
                  </a:lnTo>
                  <a:lnTo>
                    <a:pt x="3800" y="4208"/>
                  </a:lnTo>
                  <a:lnTo>
                    <a:pt x="3800" y="4356"/>
                  </a:lnTo>
                  <a:lnTo>
                    <a:pt x="3800" y="4393"/>
                  </a:lnTo>
                  <a:lnTo>
                    <a:pt x="3651" y="4245"/>
                  </a:lnTo>
                  <a:lnTo>
                    <a:pt x="3503" y="4096"/>
                  </a:lnTo>
                  <a:lnTo>
                    <a:pt x="3281" y="3930"/>
                  </a:lnTo>
                  <a:lnTo>
                    <a:pt x="3058" y="3763"/>
                  </a:lnTo>
                  <a:lnTo>
                    <a:pt x="2928" y="3689"/>
                  </a:lnTo>
                  <a:lnTo>
                    <a:pt x="2799" y="3615"/>
                  </a:lnTo>
                  <a:lnTo>
                    <a:pt x="2650" y="3577"/>
                  </a:lnTo>
                  <a:lnTo>
                    <a:pt x="2521" y="3540"/>
                  </a:lnTo>
                  <a:lnTo>
                    <a:pt x="2391" y="3522"/>
                  </a:lnTo>
                  <a:lnTo>
                    <a:pt x="2243" y="3522"/>
                  </a:lnTo>
                  <a:lnTo>
                    <a:pt x="2020" y="3577"/>
                  </a:lnTo>
                  <a:lnTo>
                    <a:pt x="1724" y="3670"/>
                  </a:lnTo>
                  <a:lnTo>
                    <a:pt x="1409" y="3800"/>
                  </a:lnTo>
                  <a:lnTo>
                    <a:pt x="1094" y="3948"/>
                  </a:lnTo>
                  <a:lnTo>
                    <a:pt x="816" y="4115"/>
                  </a:lnTo>
                  <a:lnTo>
                    <a:pt x="704" y="4189"/>
                  </a:lnTo>
                  <a:lnTo>
                    <a:pt x="612" y="4282"/>
                  </a:lnTo>
                  <a:lnTo>
                    <a:pt x="537" y="4374"/>
                  </a:lnTo>
                  <a:lnTo>
                    <a:pt x="482" y="4449"/>
                  </a:lnTo>
                  <a:lnTo>
                    <a:pt x="482" y="4523"/>
                  </a:lnTo>
                  <a:lnTo>
                    <a:pt x="500" y="4615"/>
                  </a:lnTo>
                  <a:lnTo>
                    <a:pt x="556" y="4671"/>
                  </a:lnTo>
                  <a:lnTo>
                    <a:pt x="649" y="4708"/>
                  </a:lnTo>
                  <a:lnTo>
                    <a:pt x="760" y="4745"/>
                  </a:lnTo>
                  <a:lnTo>
                    <a:pt x="890" y="4764"/>
                  </a:lnTo>
                  <a:lnTo>
                    <a:pt x="1205" y="4745"/>
                  </a:lnTo>
                  <a:lnTo>
                    <a:pt x="1538" y="4690"/>
                  </a:lnTo>
                  <a:lnTo>
                    <a:pt x="1853" y="4634"/>
                  </a:lnTo>
                  <a:lnTo>
                    <a:pt x="2131" y="4560"/>
                  </a:lnTo>
                  <a:lnTo>
                    <a:pt x="2391" y="4486"/>
                  </a:lnTo>
                  <a:lnTo>
                    <a:pt x="2706" y="4875"/>
                  </a:lnTo>
                  <a:lnTo>
                    <a:pt x="2928" y="5171"/>
                  </a:lnTo>
                  <a:lnTo>
                    <a:pt x="3003" y="5301"/>
                  </a:lnTo>
                  <a:lnTo>
                    <a:pt x="3040" y="5394"/>
                  </a:lnTo>
                  <a:lnTo>
                    <a:pt x="3095" y="5598"/>
                  </a:lnTo>
                  <a:lnTo>
                    <a:pt x="3132" y="5894"/>
                  </a:lnTo>
                  <a:lnTo>
                    <a:pt x="3151" y="6061"/>
                  </a:lnTo>
                  <a:lnTo>
                    <a:pt x="3151" y="6209"/>
                  </a:lnTo>
                  <a:lnTo>
                    <a:pt x="3114" y="6358"/>
                  </a:lnTo>
                  <a:lnTo>
                    <a:pt x="3077" y="6469"/>
                  </a:lnTo>
                  <a:lnTo>
                    <a:pt x="3003" y="6562"/>
                  </a:lnTo>
                  <a:lnTo>
                    <a:pt x="2873" y="6673"/>
                  </a:lnTo>
                  <a:lnTo>
                    <a:pt x="2706" y="6765"/>
                  </a:lnTo>
                  <a:lnTo>
                    <a:pt x="2521" y="6877"/>
                  </a:lnTo>
                  <a:lnTo>
                    <a:pt x="2335" y="6951"/>
                  </a:lnTo>
                  <a:lnTo>
                    <a:pt x="2150" y="7006"/>
                  </a:lnTo>
                  <a:lnTo>
                    <a:pt x="1965" y="7025"/>
                  </a:lnTo>
                  <a:lnTo>
                    <a:pt x="1891" y="7025"/>
                  </a:lnTo>
                  <a:lnTo>
                    <a:pt x="1835" y="7006"/>
                  </a:lnTo>
                  <a:lnTo>
                    <a:pt x="1779" y="6969"/>
                  </a:lnTo>
                  <a:lnTo>
                    <a:pt x="1705" y="6914"/>
                  </a:lnTo>
                  <a:lnTo>
                    <a:pt x="1594" y="6747"/>
                  </a:lnTo>
                  <a:lnTo>
                    <a:pt x="1464" y="6543"/>
                  </a:lnTo>
                  <a:lnTo>
                    <a:pt x="1353" y="6321"/>
                  </a:lnTo>
                  <a:lnTo>
                    <a:pt x="1168" y="5913"/>
                  </a:lnTo>
                  <a:lnTo>
                    <a:pt x="1094" y="5727"/>
                  </a:lnTo>
                  <a:lnTo>
                    <a:pt x="1001" y="5542"/>
                  </a:lnTo>
                  <a:lnTo>
                    <a:pt x="908" y="5357"/>
                  </a:lnTo>
                  <a:lnTo>
                    <a:pt x="797" y="5134"/>
                  </a:lnTo>
                  <a:lnTo>
                    <a:pt x="649" y="4949"/>
                  </a:lnTo>
                  <a:lnTo>
                    <a:pt x="500" y="4782"/>
                  </a:lnTo>
                  <a:lnTo>
                    <a:pt x="426" y="4727"/>
                  </a:lnTo>
                  <a:lnTo>
                    <a:pt x="352" y="4690"/>
                  </a:lnTo>
                  <a:lnTo>
                    <a:pt x="278" y="4671"/>
                  </a:lnTo>
                  <a:lnTo>
                    <a:pt x="204" y="4690"/>
                  </a:lnTo>
                  <a:lnTo>
                    <a:pt x="148" y="4727"/>
                  </a:lnTo>
                  <a:lnTo>
                    <a:pt x="93" y="4801"/>
                  </a:lnTo>
                  <a:lnTo>
                    <a:pt x="56" y="4875"/>
                  </a:lnTo>
                  <a:lnTo>
                    <a:pt x="19" y="4968"/>
                  </a:lnTo>
                  <a:lnTo>
                    <a:pt x="0" y="5171"/>
                  </a:lnTo>
                  <a:lnTo>
                    <a:pt x="0" y="5412"/>
                  </a:lnTo>
                  <a:lnTo>
                    <a:pt x="19" y="5653"/>
                  </a:lnTo>
                  <a:lnTo>
                    <a:pt x="37" y="5876"/>
                  </a:lnTo>
                  <a:lnTo>
                    <a:pt x="111" y="6191"/>
                  </a:lnTo>
                  <a:lnTo>
                    <a:pt x="241" y="6617"/>
                  </a:lnTo>
                  <a:lnTo>
                    <a:pt x="408" y="7025"/>
                  </a:lnTo>
                  <a:lnTo>
                    <a:pt x="556" y="7396"/>
                  </a:lnTo>
                  <a:lnTo>
                    <a:pt x="704" y="7766"/>
                  </a:lnTo>
                  <a:lnTo>
                    <a:pt x="1019" y="8396"/>
                  </a:lnTo>
                  <a:lnTo>
                    <a:pt x="1316" y="8934"/>
                  </a:lnTo>
                  <a:lnTo>
                    <a:pt x="1575" y="9360"/>
                  </a:lnTo>
                  <a:lnTo>
                    <a:pt x="1779" y="9675"/>
                  </a:lnTo>
                  <a:lnTo>
                    <a:pt x="1965" y="9935"/>
                  </a:lnTo>
                  <a:lnTo>
                    <a:pt x="2020" y="11121"/>
                  </a:lnTo>
                  <a:lnTo>
                    <a:pt x="4782" y="11121"/>
                  </a:lnTo>
                  <a:lnTo>
                    <a:pt x="5356" y="6710"/>
                  </a:lnTo>
                  <a:lnTo>
                    <a:pt x="6135" y="5690"/>
                  </a:lnTo>
                  <a:lnTo>
                    <a:pt x="6265" y="5357"/>
                  </a:lnTo>
                  <a:lnTo>
                    <a:pt x="6524" y="4597"/>
                  </a:lnTo>
                  <a:lnTo>
                    <a:pt x="6635" y="4171"/>
                  </a:lnTo>
                  <a:lnTo>
                    <a:pt x="6728" y="3800"/>
                  </a:lnTo>
                  <a:lnTo>
                    <a:pt x="6746" y="3652"/>
                  </a:lnTo>
                  <a:lnTo>
                    <a:pt x="6765" y="3522"/>
                  </a:lnTo>
                  <a:lnTo>
                    <a:pt x="6746" y="3411"/>
                  </a:lnTo>
                  <a:lnTo>
                    <a:pt x="6709" y="3355"/>
                  </a:lnTo>
                  <a:lnTo>
                    <a:pt x="6635" y="3318"/>
                  </a:lnTo>
                  <a:lnTo>
                    <a:pt x="6543" y="3299"/>
                  </a:lnTo>
                  <a:lnTo>
                    <a:pt x="6468" y="3337"/>
                  </a:lnTo>
                  <a:lnTo>
                    <a:pt x="6376" y="3374"/>
                  </a:lnTo>
                  <a:lnTo>
                    <a:pt x="6302" y="3466"/>
                  </a:lnTo>
                  <a:lnTo>
                    <a:pt x="6228" y="3559"/>
                  </a:lnTo>
                  <a:lnTo>
                    <a:pt x="6079" y="3818"/>
                  </a:lnTo>
                  <a:lnTo>
                    <a:pt x="5783" y="4393"/>
                  </a:lnTo>
                  <a:lnTo>
                    <a:pt x="5653" y="4652"/>
                  </a:lnTo>
                  <a:lnTo>
                    <a:pt x="5505" y="4875"/>
                  </a:lnTo>
                  <a:lnTo>
                    <a:pt x="5560" y="4245"/>
                  </a:lnTo>
                  <a:lnTo>
                    <a:pt x="5597" y="3596"/>
                  </a:lnTo>
                  <a:lnTo>
                    <a:pt x="5634" y="2836"/>
                  </a:lnTo>
                  <a:lnTo>
                    <a:pt x="5634" y="2095"/>
                  </a:lnTo>
                  <a:lnTo>
                    <a:pt x="5634" y="1743"/>
                  </a:lnTo>
                  <a:lnTo>
                    <a:pt x="5616" y="1427"/>
                  </a:lnTo>
                  <a:lnTo>
                    <a:pt x="5579" y="1168"/>
                  </a:lnTo>
                  <a:lnTo>
                    <a:pt x="5542" y="946"/>
                  </a:lnTo>
                  <a:lnTo>
                    <a:pt x="5505" y="871"/>
                  </a:lnTo>
                  <a:lnTo>
                    <a:pt x="5486" y="816"/>
                  </a:lnTo>
                  <a:lnTo>
                    <a:pt x="5449" y="760"/>
                  </a:lnTo>
                  <a:lnTo>
                    <a:pt x="5393" y="742"/>
                  </a:lnTo>
                  <a:lnTo>
                    <a:pt x="5356" y="742"/>
                  </a:lnTo>
                  <a:lnTo>
                    <a:pt x="5319" y="760"/>
                  </a:lnTo>
                  <a:lnTo>
                    <a:pt x="5227" y="816"/>
                  </a:lnTo>
                  <a:lnTo>
                    <a:pt x="5153" y="909"/>
                  </a:lnTo>
                  <a:lnTo>
                    <a:pt x="5078" y="1038"/>
                  </a:lnTo>
                  <a:lnTo>
                    <a:pt x="5023" y="1187"/>
                  </a:lnTo>
                  <a:lnTo>
                    <a:pt x="4967" y="1372"/>
                  </a:lnTo>
                  <a:lnTo>
                    <a:pt x="4856" y="1743"/>
                  </a:lnTo>
                  <a:lnTo>
                    <a:pt x="4782" y="2132"/>
                  </a:lnTo>
                  <a:lnTo>
                    <a:pt x="4726" y="2484"/>
                  </a:lnTo>
                  <a:lnTo>
                    <a:pt x="4689" y="2818"/>
                  </a:lnTo>
                  <a:lnTo>
                    <a:pt x="4615" y="2354"/>
                  </a:lnTo>
                  <a:lnTo>
                    <a:pt x="4541" y="1909"/>
                  </a:lnTo>
                  <a:lnTo>
                    <a:pt x="4448" y="1372"/>
                  </a:lnTo>
                  <a:lnTo>
                    <a:pt x="4318" y="853"/>
                  </a:lnTo>
                  <a:lnTo>
                    <a:pt x="4244" y="612"/>
                  </a:lnTo>
                  <a:lnTo>
                    <a:pt x="4152" y="408"/>
                  </a:lnTo>
                  <a:lnTo>
                    <a:pt x="4078" y="223"/>
                  </a:lnTo>
                  <a:lnTo>
                    <a:pt x="3985" y="93"/>
                  </a:lnTo>
                  <a:lnTo>
                    <a:pt x="3948" y="56"/>
                  </a:lnTo>
                  <a:lnTo>
                    <a:pt x="3892" y="19"/>
                  </a:lnTo>
                  <a:lnTo>
                    <a:pt x="3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3"/>
            <p:cNvSpPr/>
            <p:nvPr/>
          </p:nvSpPr>
          <p:spPr>
            <a:xfrm>
              <a:off x="8455293" y="1424514"/>
              <a:ext cx="116282" cy="196966"/>
            </a:xfrm>
            <a:custGeom>
              <a:avLst/>
              <a:gdLst/>
              <a:ahLst/>
              <a:cxnLst/>
              <a:rect l="l" t="t" r="r" b="b"/>
              <a:pathLst>
                <a:path w="2966" h="5024" extrusionOk="0">
                  <a:moveTo>
                    <a:pt x="2799" y="1"/>
                  </a:moveTo>
                  <a:lnTo>
                    <a:pt x="2762" y="38"/>
                  </a:lnTo>
                  <a:lnTo>
                    <a:pt x="2428" y="464"/>
                  </a:lnTo>
                  <a:lnTo>
                    <a:pt x="2243" y="686"/>
                  </a:lnTo>
                  <a:lnTo>
                    <a:pt x="2095" y="835"/>
                  </a:lnTo>
                  <a:lnTo>
                    <a:pt x="2021" y="890"/>
                  </a:lnTo>
                  <a:lnTo>
                    <a:pt x="1891" y="946"/>
                  </a:lnTo>
                  <a:lnTo>
                    <a:pt x="1724" y="1002"/>
                  </a:lnTo>
                  <a:lnTo>
                    <a:pt x="1557" y="1094"/>
                  </a:lnTo>
                  <a:lnTo>
                    <a:pt x="1353" y="1224"/>
                  </a:lnTo>
                  <a:lnTo>
                    <a:pt x="1150" y="1428"/>
                  </a:lnTo>
                  <a:lnTo>
                    <a:pt x="964" y="1669"/>
                  </a:lnTo>
                  <a:lnTo>
                    <a:pt x="816" y="1928"/>
                  </a:lnTo>
                  <a:lnTo>
                    <a:pt x="668" y="2206"/>
                  </a:lnTo>
                  <a:lnTo>
                    <a:pt x="556" y="2484"/>
                  </a:lnTo>
                  <a:lnTo>
                    <a:pt x="445" y="2762"/>
                  </a:lnTo>
                  <a:lnTo>
                    <a:pt x="353" y="3040"/>
                  </a:lnTo>
                  <a:lnTo>
                    <a:pt x="204" y="3596"/>
                  </a:lnTo>
                  <a:lnTo>
                    <a:pt x="112" y="4078"/>
                  </a:lnTo>
                  <a:lnTo>
                    <a:pt x="37" y="4486"/>
                  </a:lnTo>
                  <a:lnTo>
                    <a:pt x="0" y="4894"/>
                  </a:lnTo>
                  <a:lnTo>
                    <a:pt x="0" y="4931"/>
                  </a:lnTo>
                  <a:lnTo>
                    <a:pt x="37" y="4968"/>
                  </a:lnTo>
                  <a:lnTo>
                    <a:pt x="56" y="5005"/>
                  </a:lnTo>
                  <a:lnTo>
                    <a:pt x="112" y="5024"/>
                  </a:lnTo>
                  <a:lnTo>
                    <a:pt x="149" y="5005"/>
                  </a:lnTo>
                  <a:lnTo>
                    <a:pt x="186" y="4986"/>
                  </a:lnTo>
                  <a:lnTo>
                    <a:pt x="204" y="4949"/>
                  </a:lnTo>
                  <a:lnTo>
                    <a:pt x="223" y="4912"/>
                  </a:lnTo>
                  <a:lnTo>
                    <a:pt x="260" y="4542"/>
                  </a:lnTo>
                  <a:lnTo>
                    <a:pt x="315" y="4152"/>
                  </a:lnTo>
                  <a:lnTo>
                    <a:pt x="408" y="3671"/>
                  </a:lnTo>
                  <a:lnTo>
                    <a:pt x="556" y="3133"/>
                  </a:lnTo>
                  <a:lnTo>
                    <a:pt x="649" y="2874"/>
                  </a:lnTo>
                  <a:lnTo>
                    <a:pt x="742" y="2596"/>
                  </a:lnTo>
                  <a:lnTo>
                    <a:pt x="872" y="2317"/>
                  </a:lnTo>
                  <a:lnTo>
                    <a:pt x="1001" y="2058"/>
                  </a:lnTo>
                  <a:lnTo>
                    <a:pt x="1150" y="1799"/>
                  </a:lnTo>
                  <a:lnTo>
                    <a:pt x="1316" y="1576"/>
                  </a:lnTo>
                  <a:lnTo>
                    <a:pt x="1502" y="1409"/>
                  </a:lnTo>
                  <a:lnTo>
                    <a:pt x="1668" y="1280"/>
                  </a:lnTo>
                  <a:lnTo>
                    <a:pt x="1817" y="1205"/>
                  </a:lnTo>
                  <a:lnTo>
                    <a:pt x="1965" y="1150"/>
                  </a:lnTo>
                  <a:lnTo>
                    <a:pt x="2113" y="1076"/>
                  </a:lnTo>
                  <a:lnTo>
                    <a:pt x="2243" y="1002"/>
                  </a:lnTo>
                  <a:lnTo>
                    <a:pt x="2428" y="798"/>
                  </a:lnTo>
                  <a:lnTo>
                    <a:pt x="2651" y="538"/>
                  </a:lnTo>
                  <a:lnTo>
                    <a:pt x="2947" y="167"/>
                  </a:lnTo>
                  <a:lnTo>
                    <a:pt x="2966" y="130"/>
                  </a:lnTo>
                  <a:lnTo>
                    <a:pt x="2966" y="93"/>
                  </a:lnTo>
                  <a:lnTo>
                    <a:pt x="2947" y="56"/>
                  </a:lnTo>
                  <a:lnTo>
                    <a:pt x="2929" y="19"/>
                  </a:lnTo>
                  <a:lnTo>
                    <a:pt x="289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33"/>
            <p:cNvSpPr/>
            <p:nvPr/>
          </p:nvSpPr>
          <p:spPr>
            <a:xfrm>
              <a:off x="8519236" y="1343869"/>
              <a:ext cx="20387" cy="98130"/>
            </a:xfrm>
            <a:custGeom>
              <a:avLst/>
              <a:gdLst/>
              <a:ahLst/>
              <a:cxnLst/>
              <a:rect l="l" t="t" r="r" b="b"/>
              <a:pathLst>
                <a:path w="520" h="2503" extrusionOk="0">
                  <a:moveTo>
                    <a:pt x="371" y="0"/>
                  </a:moveTo>
                  <a:lnTo>
                    <a:pt x="334" y="19"/>
                  </a:lnTo>
                  <a:lnTo>
                    <a:pt x="297" y="56"/>
                  </a:lnTo>
                  <a:lnTo>
                    <a:pt x="297" y="112"/>
                  </a:lnTo>
                  <a:lnTo>
                    <a:pt x="297" y="742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47"/>
                  </a:lnTo>
                  <a:lnTo>
                    <a:pt x="56" y="2484"/>
                  </a:lnTo>
                  <a:lnTo>
                    <a:pt x="93" y="2503"/>
                  </a:lnTo>
                  <a:lnTo>
                    <a:pt x="112" y="2503"/>
                  </a:lnTo>
                  <a:lnTo>
                    <a:pt x="149" y="2484"/>
                  </a:lnTo>
                  <a:lnTo>
                    <a:pt x="186" y="2465"/>
                  </a:lnTo>
                  <a:lnTo>
                    <a:pt x="204" y="2447"/>
                  </a:lnTo>
                  <a:lnTo>
                    <a:pt x="223" y="2410"/>
                  </a:lnTo>
                  <a:lnTo>
                    <a:pt x="519" y="760"/>
                  </a:lnTo>
                  <a:lnTo>
                    <a:pt x="519" y="112"/>
                  </a:lnTo>
                  <a:lnTo>
                    <a:pt x="501" y="56"/>
                  </a:lnTo>
                  <a:lnTo>
                    <a:pt x="482" y="19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33"/>
            <p:cNvSpPr/>
            <p:nvPr/>
          </p:nvSpPr>
          <p:spPr>
            <a:xfrm>
              <a:off x="8495988" y="1405617"/>
              <a:ext cx="8743" cy="30580"/>
            </a:xfrm>
            <a:custGeom>
              <a:avLst/>
              <a:gdLst/>
              <a:ahLst/>
              <a:cxnLst/>
              <a:rect l="l" t="t" r="r" b="b"/>
              <a:pathLst>
                <a:path w="223" h="780" extrusionOk="0">
                  <a:moveTo>
                    <a:pt x="112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0" y="668"/>
                  </a:lnTo>
                  <a:lnTo>
                    <a:pt x="0" y="705"/>
                  </a:lnTo>
                  <a:lnTo>
                    <a:pt x="19" y="742"/>
                  </a:lnTo>
                  <a:lnTo>
                    <a:pt x="56" y="761"/>
                  </a:lnTo>
                  <a:lnTo>
                    <a:pt x="112" y="779"/>
                  </a:lnTo>
                  <a:lnTo>
                    <a:pt x="149" y="761"/>
                  </a:lnTo>
                  <a:lnTo>
                    <a:pt x="186" y="742"/>
                  </a:lnTo>
                  <a:lnTo>
                    <a:pt x="204" y="705"/>
                  </a:lnTo>
                  <a:lnTo>
                    <a:pt x="223" y="668"/>
                  </a:lnTo>
                  <a:lnTo>
                    <a:pt x="223" y="112"/>
                  </a:lnTo>
                  <a:lnTo>
                    <a:pt x="204" y="75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33"/>
            <p:cNvSpPr/>
            <p:nvPr/>
          </p:nvSpPr>
          <p:spPr>
            <a:xfrm>
              <a:off x="8397152" y="1673740"/>
              <a:ext cx="178814" cy="635866"/>
            </a:xfrm>
            <a:custGeom>
              <a:avLst/>
              <a:gdLst/>
              <a:ahLst/>
              <a:cxnLst/>
              <a:rect l="l" t="t" r="r" b="b"/>
              <a:pathLst>
                <a:path w="4561" h="16219" extrusionOk="0">
                  <a:moveTo>
                    <a:pt x="853" y="1"/>
                  </a:moveTo>
                  <a:lnTo>
                    <a:pt x="464" y="4635"/>
                  </a:lnTo>
                  <a:lnTo>
                    <a:pt x="186" y="7971"/>
                  </a:lnTo>
                  <a:lnTo>
                    <a:pt x="75" y="9176"/>
                  </a:lnTo>
                  <a:lnTo>
                    <a:pt x="19" y="9806"/>
                  </a:lnTo>
                  <a:lnTo>
                    <a:pt x="1" y="9991"/>
                  </a:lnTo>
                  <a:lnTo>
                    <a:pt x="1" y="10288"/>
                  </a:lnTo>
                  <a:lnTo>
                    <a:pt x="38" y="10658"/>
                  </a:lnTo>
                  <a:lnTo>
                    <a:pt x="75" y="11103"/>
                  </a:lnTo>
                  <a:lnTo>
                    <a:pt x="130" y="11604"/>
                  </a:lnTo>
                  <a:lnTo>
                    <a:pt x="223" y="12141"/>
                  </a:lnTo>
                  <a:lnTo>
                    <a:pt x="316" y="12697"/>
                  </a:lnTo>
                  <a:lnTo>
                    <a:pt x="445" y="13272"/>
                  </a:lnTo>
                  <a:lnTo>
                    <a:pt x="594" y="13846"/>
                  </a:lnTo>
                  <a:lnTo>
                    <a:pt x="779" y="14384"/>
                  </a:lnTo>
                  <a:lnTo>
                    <a:pt x="964" y="14884"/>
                  </a:lnTo>
                  <a:lnTo>
                    <a:pt x="1076" y="15107"/>
                  </a:lnTo>
                  <a:lnTo>
                    <a:pt x="1187" y="15329"/>
                  </a:lnTo>
                  <a:lnTo>
                    <a:pt x="1298" y="15514"/>
                  </a:lnTo>
                  <a:lnTo>
                    <a:pt x="1428" y="15700"/>
                  </a:lnTo>
                  <a:lnTo>
                    <a:pt x="1558" y="15848"/>
                  </a:lnTo>
                  <a:lnTo>
                    <a:pt x="1706" y="15978"/>
                  </a:lnTo>
                  <a:lnTo>
                    <a:pt x="1854" y="16089"/>
                  </a:lnTo>
                  <a:lnTo>
                    <a:pt x="2002" y="16163"/>
                  </a:lnTo>
                  <a:lnTo>
                    <a:pt x="2151" y="16219"/>
                  </a:lnTo>
                  <a:lnTo>
                    <a:pt x="2484" y="16219"/>
                  </a:lnTo>
                  <a:lnTo>
                    <a:pt x="2633" y="16163"/>
                  </a:lnTo>
                  <a:lnTo>
                    <a:pt x="2781" y="16089"/>
                  </a:lnTo>
                  <a:lnTo>
                    <a:pt x="2929" y="15996"/>
                  </a:lnTo>
                  <a:lnTo>
                    <a:pt x="3059" y="15866"/>
                  </a:lnTo>
                  <a:lnTo>
                    <a:pt x="3189" y="15718"/>
                  </a:lnTo>
                  <a:lnTo>
                    <a:pt x="3300" y="15551"/>
                  </a:lnTo>
                  <a:lnTo>
                    <a:pt x="3411" y="15366"/>
                  </a:lnTo>
                  <a:lnTo>
                    <a:pt x="3522" y="15181"/>
                  </a:lnTo>
                  <a:lnTo>
                    <a:pt x="3633" y="14958"/>
                  </a:lnTo>
                  <a:lnTo>
                    <a:pt x="3800" y="14476"/>
                  </a:lnTo>
                  <a:lnTo>
                    <a:pt x="3967" y="13976"/>
                  </a:lnTo>
                  <a:lnTo>
                    <a:pt x="4115" y="13438"/>
                  </a:lnTo>
                  <a:lnTo>
                    <a:pt x="4226" y="12901"/>
                  </a:lnTo>
                  <a:lnTo>
                    <a:pt x="4319" y="12345"/>
                  </a:lnTo>
                  <a:lnTo>
                    <a:pt x="4393" y="11826"/>
                  </a:lnTo>
                  <a:lnTo>
                    <a:pt x="4467" y="11344"/>
                  </a:lnTo>
                  <a:lnTo>
                    <a:pt x="4542" y="10529"/>
                  </a:lnTo>
                  <a:lnTo>
                    <a:pt x="4560" y="10010"/>
                  </a:lnTo>
                  <a:lnTo>
                    <a:pt x="4523" y="9342"/>
                  </a:lnTo>
                  <a:lnTo>
                    <a:pt x="4412" y="8101"/>
                  </a:lnTo>
                  <a:lnTo>
                    <a:pt x="4097" y="4690"/>
                  </a:lnTo>
                  <a:lnTo>
                    <a:pt x="36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3"/>
            <p:cNvSpPr/>
            <p:nvPr/>
          </p:nvSpPr>
          <p:spPr>
            <a:xfrm>
              <a:off x="8392800" y="1903364"/>
              <a:ext cx="41440" cy="345945"/>
            </a:xfrm>
            <a:custGeom>
              <a:avLst/>
              <a:gdLst/>
              <a:ahLst/>
              <a:cxnLst/>
              <a:rect l="l" t="t" r="r" b="b"/>
              <a:pathLst>
                <a:path w="1057" h="8824" extrusionOk="0">
                  <a:moveTo>
                    <a:pt x="427" y="1"/>
                  </a:moveTo>
                  <a:lnTo>
                    <a:pt x="390" y="38"/>
                  </a:lnTo>
                  <a:lnTo>
                    <a:pt x="371" y="56"/>
                  </a:lnTo>
                  <a:lnTo>
                    <a:pt x="353" y="112"/>
                  </a:lnTo>
                  <a:lnTo>
                    <a:pt x="130" y="2781"/>
                  </a:lnTo>
                  <a:lnTo>
                    <a:pt x="19" y="3930"/>
                  </a:lnTo>
                  <a:lnTo>
                    <a:pt x="0" y="4190"/>
                  </a:lnTo>
                  <a:lnTo>
                    <a:pt x="19" y="4634"/>
                  </a:lnTo>
                  <a:lnTo>
                    <a:pt x="75" y="5190"/>
                  </a:lnTo>
                  <a:lnTo>
                    <a:pt x="149" y="5858"/>
                  </a:lnTo>
                  <a:lnTo>
                    <a:pt x="260" y="6562"/>
                  </a:lnTo>
                  <a:lnTo>
                    <a:pt x="427" y="7322"/>
                  </a:lnTo>
                  <a:lnTo>
                    <a:pt x="519" y="7693"/>
                  </a:lnTo>
                  <a:lnTo>
                    <a:pt x="612" y="8063"/>
                  </a:lnTo>
                  <a:lnTo>
                    <a:pt x="723" y="8415"/>
                  </a:lnTo>
                  <a:lnTo>
                    <a:pt x="853" y="8749"/>
                  </a:lnTo>
                  <a:lnTo>
                    <a:pt x="890" y="8805"/>
                  </a:lnTo>
                  <a:lnTo>
                    <a:pt x="946" y="8823"/>
                  </a:lnTo>
                  <a:lnTo>
                    <a:pt x="983" y="8823"/>
                  </a:lnTo>
                  <a:lnTo>
                    <a:pt x="1020" y="8786"/>
                  </a:lnTo>
                  <a:lnTo>
                    <a:pt x="1057" y="8749"/>
                  </a:lnTo>
                  <a:lnTo>
                    <a:pt x="1057" y="8712"/>
                  </a:lnTo>
                  <a:lnTo>
                    <a:pt x="1057" y="8675"/>
                  </a:lnTo>
                  <a:lnTo>
                    <a:pt x="946" y="8341"/>
                  </a:lnTo>
                  <a:lnTo>
                    <a:pt x="835" y="7989"/>
                  </a:lnTo>
                  <a:lnTo>
                    <a:pt x="631" y="7266"/>
                  </a:lnTo>
                  <a:lnTo>
                    <a:pt x="482" y="6544"/>
                  </a:lnTo>
                  <a:lnTo>
                    <a:pt x="371" y="5839"/>
                  </a:lnTo>
                  <a:lnTo>
                    <a:pt x="278" y="5190"/>
                  </a:lnTo>
                  <a:lnTo>
                    <a:pt x="241" y="4634"/>
                  </a:lnTo>
                  <a:lnTo>
                    <a:pt x="223" y="4227"/>
                  </a:lnTo>
                  <a:lnTo>
                    <a:pt x="223" y="3967"/>
                  </a:lnTo>
                  <a:lnTo>
                    <a:pt x="353" y="2818"/>
                  </a:lnTo>
                  <a:lnTo>
                    <a:pt x="575" y="131"/>
                  </a:lnTo>
                  <a:lnTo>
                    <a:pt x="575" y="75"/>
                  </a:lnTo>
                  <a:lnTo>
                    <a:pt x="556" y="38"/>
                  </a:lnTo>
                  <a:lnTo>
                    <a:pt x="519" y="19"/>
                  </a:lnTo>
                  <a:lnTo>
                    <a:pt x="4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3"/>
            <p:cNvSpPr/>
            <p:nvPr/>
          </p:nvSpPr>
          <p:spPr>
            <a:xfrm>
              <a:off x="6980950" y="1429611"/>
              <a:ext cx="404047" cy="848043"/>
            </a:xfrm>
            <a:custGeom>
              <a:avLst/>
              <a:gdLst/>
              <a:ahLst/>
              <a:cxnLst/>
              <a:rect l="l" t="t" r="r" b="b"/>
              <a:pathLst>
                <a:path w="10306" h="21631" extrusionOk="0">
                  <a:moveTo>
                    <a:pt x="983" y="0"/>
                  </a:moveTo>
                  <a:lnTo>
                    <a:pt x="927" y="19"/>
                  </a:lnTo>
                  <a:lnTo>
                    <a:pt x="871" y="37"/>
                  </a:lnTo>
                  <a:lnTo>
                    <a:pt x="834" y="93"/>
                  </a:lnTo>
                  <a:lnTo>
                    <a:pt x="723" y="223"/>
                  </a:lnTo>
                  <a:lnTo>
                    <a:pt x="668" y="204"/>
                  </a:lnTo>
                  <a:lnTo>
                    <a:pt x="593" y="167"/>
                  </a:lnTo>
                  <a:lnTo>
                    <a:pt x="427" y="167"/>
                  </a:lnTo>
                  <a:lnTo>
                    <a:pt x="334" y="186"/>
                  </a:lnTo>
                  <a:lnTo>
                    <a:pt x="260" y="241"/>
                  </a:lnTo>
                  <a:lnTo>
                    <a:pt x="204" y="334"/>
                  </a:lnTo>
                  <a:lnTo>
                    <a:pt x="186" y="501"/>
                  </a:lnTo>
                  <a:lnTo>
                    <a:pt x="167" y="853"/>
                  </a:lnTo>
                  <a:lnTo>
                    <a:pt x="93" y="2039"/>
                  </a:lnTo>
                  <a:lnTo>
                    <a:pt x="37" y="3689"/>
                  </a:lnTo>
                  <a:lnTo>
                    <a:pt x="19" y="5542"/>
                  </a:lnTo>
                  <a:lnTo>
                    <a:pt x="0" y="7396"/>
                  </a:lnTo>
                  <a:lnTo>
                    <a:pt x="19" y="8248"/>
                  </a:lnTo>
                  <a:lnTo>
                    <a:pt x="56" y="9027"/>
                  </a:lnTo>
                  <a:lnTo>
                    <a:pt x="111" y="9694"/>
                  </a:lnTo>
                  <a:lnTo>
                    <a:pt x="167" y="10231"/>
                  </a:lnTo>
                  <a:lnTo>
                    <a:pt x="204" y="10435"/>
                  </a:lnTo>
                  <a:lnTo>
                    <a:pt x="260" y="10602"/>
                  </a:lnTo>
                  <a:lnTo>
                    <a:pt x="297" y="10713"/>
                  </a:lnTo>
                  <a:lnTo>
                    <a:pt x="352" y="10769"/>
                  </a:lnTo>
                  <a:lnTo>
                    <a:pt x="427" y="10825"/>
                  </a:lnTo>
                  <a:lnTo>
                    <a:pt x="538" y="10936"/>
                  </a:lnTo>
                  <a:lnTo>
                    <a:pt x="871" y="11325"/>
                  </a:lnTo>
                  <a:lnTo>
                    <a:pt x="1891" y="12585"/>
                  </a:lnTo>
                  <a:lnTo>
                    <a:pt x="3281" y="14328"/>
                  </a:lnTo>
                  <a:lnTo>
                    <a:pt x="4875" y="16292"/>
                  </a:lnTo>
                  <a:lnTo>
                    <a:pt x="5709" y="17274"/>
                  </a:lnTo>
                  <a:lnTo>
                    <a:pt x="6524" y="18238"/>
                  </a:lnTo>
                  <a:lnTo>
                    <a:pt x="7321" y="19128"/>
                  </a:lnTo>
                  <a:lnTo>
                    <a:pt x="8081" y="19943"/>
                  </a:lnTo>
                  <a:lnTo>
                    <a:pt x="8452" y="20296"/>
                  </a:lnTo>
                  <a:lnTo>
                    <a:pt x="8786" y="20611"/>
                  </a:lnTo>
                  <a:lnTo>
                    <a:pt x="9101" y="20907"/>
                  </a:lnTo>
                  <a:lnTo>
                    <a:pt x="9397" y="21148"/>
                  </a:lnTo>
                  <a:lnTo>
                    <a:pt x="9657" y="21352"/>
                  </a:lnTo>
                  <a:lnTo>
                    <a:pt x="9916" y="21500"/>
                  </a:lnTo>
                  <a:lnTo>
                    <a:pt x="10120" y="21593"/>
                  </a:lnTo>
                  <a:lnTo>
                    <a:pt x="10213" y="21612"/>
                  </a:lnTo>
                  <a:lnTo>
                    <a:pt x="10305" y="21630"/>
                  </a:lnTo>
                  <a:lnTo>
                    <a:pt x="10194" y="16125"/>
                  </a:lnTo>
                  <a:lnTo>
                    <a:pt x="2817" y="8971"/>
                  </a:lnTo>
                  <a:lnTo>
                    <a:pt x="2725" y="3615"/>
                  </a:lnTo>
                  <a:lnTo>
                    <a:pt x="2614" y="3151"/>
                  </a:lnTo>
                  <a:lnTo>
                    <a:pt x="2484" y="2669"/>
                  </a:lnTo>
                  <a:lnTo>
                    <a:pt x="2336" y="2132"/>
                  </a:lnTo>
                  <a:lnTo>
                    <a:pt x="2150" y="1594"/>
                  </a:lnTo>
                  <a:lnTo>
                    <a:pt x="2058" y="1353"/>
                  </a:lnTo>
                  <a:lnTo>
                    <a:pt x="1965" y="1131"/>
                  </a:lnTo>
                  <a:lnTo>
                    <a:pt x="1854" y="946"/>
                  </a:lnTo>
                  <a:lnTo>
                    <a:pt x="1761" y="797"/>
                  </a:lnTo>
                  <a:lnTo>
                    <a:pt x="1650" y="705"/>
                  </a:lnTo>
                  <a:lnTo>
                    <a:pt x="1613" y="686"/>
                  </a:lnTo>
                  <a:lnTo>
                    <a:pt x="1557" y="686"/>
                  </a:lnTo>
                  <a:lnTo>
                    <a:pt x="1464" y="445"/>
                  </a:lnTo>
                  <a:lnTo>
                    <a:pt x="1372" y="260"/>
                  </a:lnTo>
                  <a:lnTo>
                    <a:pt x="1261" y="130"/>
                  </a:lnTo>
                  <a:lnTo>
                    <a:pt x="1149" y="37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3"/>
            <p:cNvSpPr/>
            <p:nvPr/>
          </p:nvSpPr>
          <p:spPr>
            <a:xfrm>
              <a:off x="7005649" y="1436864"/>
              <a:ext cx="37833" cy="189713"/>
            </a:xfrm>
            <a:custGeom>
              <a:avLst/>
              <a:gdLst/>
              <a:ahLst/>
              <a:cxnLst/>
              <a:rect l="l" t="t" r="r" b="b"/>
              <a:pathLst>
                <a:path w="965" h="4839" extrusionOk="0">
                  <a:moveTo>
                    <a:pt x="75" y="1"/>
                  </a:moveTo>
                  <a:lnTo>
                    <a:pt x="38" y="38"/>
                  </a:lnTo>
                  <a:lnTo>
                    <a:pt x="0" y="56"/>
                  </a:lnTo>
                  <a:lnTo>
                    <a:pt x="0" y="112"/>
                  </a:lnTo>
                  <a:lnTo>
                    <a:pt x="0" y="149"/>
                  </a:lnTo>
                  <a:lnTo>
                    <a:pt x="297" y="1224"/>
                  </a:lnTo>
                  <a:lnTo>
                    <a:pt x="538" y="2132"/>
                  </a:lnTo>
                  <a:lnTo>
                    <a:pt x="631" y="2559"/>
                  </a:lnTo>
                  <a:lnTo>
                    <a:pt x="686" y="2911"/>
                  </a:lnTo>
                  <a:lnTo>
                    <a:pt x="723" y="3226"/>
                  </a:lnTo>
                  <a:lnTo>
                    <a:pt x="742" y="3541"/>
                  </a:lnTo>
                  <a:lnTo>
                    <a:pt x="742" y="3837"/>
                  </a:lnTo>
                  <a:lnTo>
                    <a:pt x="723" y="4115"/>
                  </a:lnTo>
                  <a:lnTo>
                    <a:pt x="686" y="4542"/>
                  </a:lnTo>
                  <a:lnTo>
                    <a:pt x="668" y="4709"/>
                  </a:lnTo>
                  <a:lnTo>
                    <a:pt x="668" y="4764"/>
                  </a:lnTo>
                  <a:lnTo>
                    <a:pt x="686" y="4801"/>
                  </a:lnTo>
                  <a:lnTo>
                    <a:pt x="723" y="4820"/>
                  </a:lnTo>
                  <a:lnTo>
                    <a:pt x="760" y="4838"/>
                  </a:lnTo>
                  <a:lnTo>
                    <a:pt x="816" y="4838"/>
                  </a:lnTo>
                  <a:lnTo>
                    <a:pt x="853" y="4820"/>
                  </a:lnTo>
                  <a:lnTo>
                    <a:pt x="872" y="4783"/>
                  </a:lnTo>
                  <a:lnTo>
                    <a:pt x="890" y="4746"/>
                  </a:lnTo>
                  <a:lnTo>
                    <a:pt x="909" y="4560"/>
                  </a:lnTo>
                  <a:lnTo>
                    <a:pt x="946" y="4115"/>
                  </a:lnTo>
                  <a:lnTo>
                    <a:pt x="964" y="3837"/>
                  </a:lnTo>
                  <a:lnTo>
                    <a:pt x="964" y="3522"/>
                  </a:lnTo>
                  <a:lnTo>
                    <a:pt x="946" y="3207"/>
                  </a:lnTo>
                  <a:lnTo>
                    <a:pt x="909" y="2874"/>
                  </a:lnTo>
                  <a:lnTo>
                    <a:pt x="853" y="2521"/>
                  </a:lnTo>
                  <a:lnTo>
                    <a:pt x="760" y="2095"/>
                  </a:lnTo>
                  <a:lnTo>
                    <a:pt x="519" y="1206"/>
                  </a:lnTo>
                  <a:lnTo>
                    <a:pt x="204" y="93"/>
                  </a:lnTo>
                  <a:lnTo>
                    <a:pt x="186" y="38"/>
                  </a:lnTo>
                  <a:lnTo>
                    <a:pt x="149" y="19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3"/>
            <p:cNvSpPr/>
            <p:nvPr/>
          </p:nvSpPr>
          <p:spPr>
            <a:xfrm>
              <a:off x="7037601" y="1452114"/>
              <a:ext cx="36382" cy="173012"/>
            </a:xfrm>
            <a:custGeom>
              <a:avLst/>
              <a:gdLst/>
              <a:ahLst/>
              <a:cxnLst/>
              <a:rect l="l" t="t" r="r" b="b"/>
              <a:pathLst>
                <a:path w="928" h="4413" extrusionOk="0">
                  <a:moveTo>
                    <a:pt x="94" y="1"/>
                  </a:moveTo>
                  <a:lnTo>
                    <a:pt x="38" y="20"/>
                  </a:lnTo>
                  <a:lnTo>
                    <a:pt x="19" y="57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409" y="1632"/>
                  </a:lnTo>
                  <a:lnTo>
                    <a:pt x="613" y="2392"/>
                  </a:lnTo>
                  <a:lnTo>
                    <a:pt x="668" y="2670"/>
                  </a:lnTo>
                  <a:lnTo>
                    <a:pt x="687" y="2837"/>
                  </a:lnTo>
                  <a:lnTo>
                    <a:pt x="705" y="3189"/>
                  </a:lnTo>
                  <a:lnTo>
                    <a:pt x="705" y="3689"/>
                  </a:lnTo>
                  <a:lnTo>
                    <a:pt x="687" y="4282"/>
                  </a:lnTo>
                  <a:lnTo>
                    <a:pt x="705" y="4338"/>
                  </a:lnTo>
                  <a:lnTo>
                    <a:pt x="724" y="4375"/>
                  </a:lnTo>
                  <a:lnTo>
                    <a:pt x="761" y="4394"/>
                  </a:lnTo>
                  <a:lnTo>
                    <a:pt x="798" y="4412"/>
                  </a:lnTo>
                  <a:lnTo>
                    <a:pt x="854" y="4394"/>
                  </a:lnTo>
                  <a:lnTo>
                    <a:pt x="891" y="4375"/>
                  </a:lnTo>
                  <a:lnTo>
                    <a:pt x="909" y="4338"/>
                  </a:lnTo>
                  <a:lnTo>
                    <a:pt x="909" y="4301"/>
                  </a:lnTo>
                  <a:lnTo>
                    <a:pt x="928" y="3671"/>
                  </a:lnTo>
                  <a:lnTo>
                    <a:pt x="928" y="3189"/>
                  </a:lnTo>
                  <a:lnTo>
                    <a:pt x="909" y="2818"/>
                  </a:lnTo>
                  <a:lnTo>
                    <a:pt x="891" y="2614"/>
                  </a:lnTo>
                  <a:lnTo>
                    <a:pt x="798" y="2262"/>
                  </a:lnTo>
                  <a:lnTo>
                    <a:pt x="576" y="1354"/>
                  </a:lnTo>
                  <a:lnTo>
                    <a:pt x="223" y="75"/>
                  </a:lnTo>
                  <a:lnTo>
                    <a:pt x="205" y="38"/>
                  </a:lnTo>
                  <a:lnTo>
                    <a:pt x="168" y="2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3"/>
            <p:cNvSpPr/>
            <p:nvPr/>
          </p:nvSpPr>
          <p:spPr>
            <a:xfrm>
              <a:off x="6978048" y="1562594"/>
              <a:ext cx="47242" cy="154076"/>
            </a:xfrm>
            <a:custGeom>
              <a:avLst/>
              <a:gdLst/>
              <a:ahLst/>
              <a:cxnLst/>
              <a:rect l="l" t="t" r="r" b="b"/>
              <a:pathLst>
                <a:path w="1205" h="3930" extrusionOk="0">
                  <a:moveTo>
                    <a:pt x="371" y="0"/>
                  </a:moveTo>
                  <a:lnTo>
                    <a:pt x="278" y="56"/>
                  </a:lnTo>
                  <a:lnTo>
                    <a:pt x="185" y="111"/>
                  </a:lnTo>
                  <a:lnTo>
                    <a:pt x="111" y="186"/>
                  </a:lnTo>
                  <a:lnTo>
                    <a:pt x="56" y="278"/>
                  </a:lnTo>
                  <a:lnTo>
                    <a:pt x="19" y="352"/>
                  </a:lnTo>
                  <a:lnTo>
                    <a:pt x="0" y="427"/>
                  </a:lnTo>
                  <a:lnTo>
                    <a:pt x="0" y="482"/>
                  </a:lnTo>
                  <a:lnTo>
                    <a:pt x="0" y="519"/>
                  </a:lnTo>
                  <a:lnTo>
                    <a:pt x="37" y="556"/>
                  </a:lnTo>
                  <a:lnTo>
                    <a:pt x="74" y="575"/>
                  </a:lnTo>
                  <a:lnTo>
                    <a:pt x="111" y="575"/>
                  </a:lnTo>
                  <a:lnTo>
                    <a:pt x="167" y="556"/>
                  </a:lnTo>
                  <a:lnTo>
                    <a:pt x="185" y="538"/>
                  </a:lnTo>
                  <a:lnTo>
                    <a:pt x="204" y="501"/>
                  </a:lnTo>
                  <a:lnTo>
                    <a:pt x="241" y="427"/>
                  </a:lnTo>
                  <a:lnTo>
                    <a:pt x="297" y="315"/>
                  </a:lnTo>
                  <a:lnTo>
                    <a:pt x="352" y="278"/>
                  </a:lnTo>
                  <a:lnTo>
                    <a:pt x="408" y="241"/>
                  </a:lnTo>
                  <a:lnTo>
                    <a:pt x="482" y="223"/>
                  </a:lnTo>
                  <a:lnTo>
                    <a:pt x="575" y="223"/>
                  </a:lnTo>
                  <a:lnTo>
                    <a:pt x="612" y="241"/>
                  </a:lnTo>
                  <a:lnTo>
                    <a:pt x="649" y="278"/>
                  </a:lnTo>
                  <a:lnTo>
                    <a:pt x="723" y="371"/>
                  </a:lnTo>
                  <a:lnTo>
                    <a:pt x="779" y="519"/>
                  </a:lnTo>
                  <a:lnTo>
                    <a:pt x="816" y="705"/>
                  </a:lnTo>
                  <a:lnTo>
                    <a:pt x="871" y="927"/>
                  </a:lnTo>
                  <a:lnTo>
                    <a:pt x="908" y="1186"/>
                  </a:lnTo>
                  <a:lnTo>
                    <a:pt x="964" y="1742"/>
                  </a:lnTo>
                  <a:lnTo>
                    <a:pt x="982" y="2336"/>
                  </a:lnTo>
                  <a:lnTo>
                    <a:pt x="1001" y="2910"/>
                  </a:lnTo>
                  <a:lnTo>
                    <a:pt x="982" y="3429"/>
                  </a:lnTo>
                  <a:lnTo>
                    <a:pt x="945" y="3818"/>
                  </a:lnTo>
                  <a:lnTo>
                    <a:pt x="945" y="3855"/>
                  </a:lnTo>
                  <a:lnTo>
                    <a:pt x="964" y="3892"/>
                  </a:lnTo>
                  <a:lnTo>
                    <a:pt x="1001" y="3930"/>
                  </a:lnTo>
                  <a:lnTo>
                    <a:pt x="1094" y="3930"/>
                  </a:lnTo>
                  <a:lnTo>
                    <a:pt x="1131" y="3911"/>
                  </a:lnTo>
                  <a:lnTo>
                    <a:pt x="1149" y="3874"/>
                  </a:lnTo>
                  <a:lnTo>
                    <a:pt x="1168" y="3837"/>
                  </a:lnTo>
                  <a:lnTo>
                    <a:pt x="1186" y="3559"/>
                  </a:lnTo>
                  <a:lnTo>
                    <a:pt x="1205" y="3095"/>
                  </a:lnTo>
                  <a:lnTo>
                    <a:pt x="1205" y="2484"/>
                  </a:lnTo>
                  <a:lnTo>
                    <a:pt x="1186" y="1817"/>
                  </a:lnTo>
                  <a:lnTo>
                    <a:pt x="1168" y="1502"/>
                  </a:lnTo>
                  <a:lnTo>
                    <a:pt x="1131" y="1168"/>
                  </a:lnTo>
                  <a:lnTo>
                    <a:pt x="1075" y="871"/>
                  </a:lnTo>
                  <a:lnTo>
                    <a:pt x="1020" y="612"/>
                  </a:lnTo>
                  <a:lnTo>
                    <a:pt x="945" y="389"/>
                  </a:lnTo>
                  <a:lnTo>
                    <a:pt x="853" y="204"/>
                  </a:lnTo>
                  <a:lnTo>
                    <a:pt x="816" y="130"/>
                  </a:lnTo>
                  <a:lnTo>
                    <a:pt x="760" y="74"/>
                  </a:lnTo>
                  <a:lnTo>
                    <a:pt x="686" y="37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3"/>
            <p:cNvSpPr/>
            <p:nvPr/>
          </p:nvSpPr>
          <p:spPr>
            <a:xfrm>
              <a:off x="6976598" y="1438314"/>
              <a:ext cx="22543" cy="417886"/>
            </a:xfrm>
            <a:custGeom>
              <a:avLst/>
              <a:gdLst/>
              <a:ahLst/>
              <a:cxnLst/>
              <a:rect l="l" t="t" r="r" b="b"/>
              <a:pathLst>
                <a:path w="575" h="10659" extrusionOk="0">
                  <a:moveTo>
                    <a:pt x="315" y="1"/>
                  </a:moveTo>
                  <a:lnTo>
                    <a:pt x="278" y="19"/>
                  </a:lnTo>
                  <a:lnTo>
                    <a:pt x="241" y="38"/>
                  </a:lnTo>
                  <a:lnTo>
                    <a:pt x="222" y="75"/>
                  </a:lnTo>
                  <a:lnTo>
                    <a:pt x="185" y="538"/>
                  </a:lnTo>
                  <a:lnTo>
                    <a:pt x="130" y="1706"/>
                  </a:lnTo>
                  <a:lnTo>
                    <a:pt x="56" y="3337"/>
                  </a:lnTo>
                  <a:lnTo>
                    <a:pt x="19" y="5228"/>
                  </a:lnTo>
                  <a:lnTo>
                    <a:pt x="0" y="6191"/>
                  </a:lnTo>
                  <a:lnTo>
                    <a:pt x="0" y="7118"/>
                  </a:lnTo>
                  <a:lnTo>
                    <a:pt x="19" y="8008"/>
                  </a:lnTo>
                  <a:lnTo>
                    <a:pt x="56" y="8823"/>
                  </a:lnTo>
                  <a:lnTo>
                    <a:pt x="111" y="9509"/>
                  </a:lnTo>
                  <a:lnTo>
                    <a:pt x="130" y="9806"/>
                  </a:lnTo>
                  <a:lnTo>
                    <a:pt x="185" y="10065"/>
                  </a:lnTo>
                  <a:lnTo>
                    <a:pt x="222" y="10287"/>
                  </a:lnTo>
                  <a:lnTo>
                    <a:pt x="278" y="10454"/>
                  </a:lnTo>
                  <a:lnTo>
                    <a:pt x="334" y="10565"/>
                  </a:lnTo>
                  <a:lnTo>
                    <a:pt x="408" y="10640"/>
                  </a:lnTo>
                  <a:lnTo>
                    <a:pt x="463" y="10658"/>
                  </a:lnTo>
                  <a:lnTo>
                    <a:pt x="519" y="10640"/>
                  </a:lnTo>
                  <a:lnTo>
                    <a:pt x="556" y="10603"/>
                  </a:lnTo>
                  <a:lnTo>
                    <a:pt x="575" y="10565"/>
                  </a:lnTo>
                  <a:lnTo>
                    <a:pt x="575" y="10510"/>
                  </a:lnTo>
                  <a:lnTo>
                    <a:pt x="556" y="10473"/>
                  </a:lnTo>
                  <a:lnTo>
                    <a:pt x="519" y="10454"/>
                  </a:lnTo>
                  <a:lnTo>
                    <a:pt x="482" y="10399"/>
                  </a:lnTo>
                  <a:lnTo>
                    <a:pt x="445" y="10287"/>
                  </a:lnTo>
                  <a:lnTo>
                    <a:pt x="408" y="10121"/>
                  </a:lnTo>
                  <a:lnTo>
                    <a:pt x="371" y="9917"/>
                  </a:lnTo>
                  <a:lnTo>
                    <a:pt x="315" y="9416"/>
                  </a:lnTo>
                  <a:lnTo>
                    <a:pt x="278" y="8768"/>
                  </a:lnTo>
                  <a:lnTo>
                    <a:pt x="241" y="8008"/>
                  </a:lnTo>
                  <a:lnTo>
                    <a:pt x="241" y="7174"/>
                  </a:lnTo>
                  <a:lnTo>
                    <a:pt x="222" y="5376"/>
                  </a:lnTo>
                  <a:lnTo>
                    <a:pt x="260" y="3559"/>
                  </a:lnTo>
                  <a:lnTo>
                    <a:pt x="297" y="1947"/>
                  </a:lnTo>
                  <a:lnTo>
                    <a:pt x="371" y="742"/>
                  </a:lnTo>
                  <a:lnTo>
                    <a:pt x="389" y="353"/>
                  </a:lnTo>
                  <a:lnTo>
                    <a:pt x="426" y="149"/>
                  </a:lnTo>
                  <a:lnTo>
                    <a:pt x="426" y="112"/>
                  </a:lnTo>
                  <a:lnTo>
                    <a:pt x="426" y="75"/>
                  </a:lnTo>
                  <a:lnTo>
                    <a:pt x="389" y="38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3"/>
            <p:cNvSpPr/>
            <p:nvPr/>
          </p:nvSpPr>
          <p:spPr>
            <a:xfrm>
              <a:off x="7033249" y="1795825"/>
              <a:ext cx="115576" cy="144666"/>
            </a:xfrm>
            <a:custGeom>
              <a:avLst/>
              <a:gdLst/>
              <a:ahLst/>
              <a:cxnLst/>
              <a:rect l="l" t="t" r="r" b="b"/>
              <a:pathLst>
                <a:path w="2948" h="3690" extrusionOk="0">
                  <a:moveTo>
                    <a:pt x="2114" y="1"/>
                  </a:moveTo>
                  <a:lnTo>
                    <a:pt x="1" y="2744"/>
                  </a:lnTo>
                  <a:lnTo>
                    <a:pt x="779" y="3689"/>
                  </a:lnTo>
                  <a:lnTo>
                    <a:pt x="2948" y="853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3"/>
            <p:cNvSpPr/>
            <p:nvPr/>
          </p:nvSpPr>
          <p:spPr>
            <a:xfrm>
              <a:off x="7077590" y="1808919"/>
              <a:ext cx="62532" cy="62532"/>
            </a:xfrm>
            <a:custGeom>
              <a:avLst/>
              <a:gdLst/>
              <a:ahLst/>
              <a:cxnLst/>
              <a:rect l="l" t="t" r="r" b="b"/>
              <a:pathLst>
                <a:path w="1595" h="1595" extrusionOk="0">
                  <a:moveTo>
                    <a:pt x="797" y="0"/>
                  </a:moveTo>
                  <a:lnTo>
                    <a:pt x="649" y="19"/>
                  </a:lnTo>
                  <a:lnTo>
                    <a:pt x="501" y="56"/>
                  </a:lnTo>
                  <a:lnTo>
                    <a:pt x="352" y="130"/>
                  </a:lnTo>
                  <a:lnTo>
                    <a:pt x="241" y="223"/>
                  </a:lnTo>
                  <a:lnTo>
                    <a:pt x="149" y="353"/>
                  </a:lnTo>
                  <a:lnTo>
                    <a:pt x="74" y="482"/>
                  </a:lnTo>
                  <a:lnTo>
                    <a:pt x="19" y="631"/>
                  </a:lnTo>
                  <a:lnTo>
                    <a:pt x="0" y="797"/>
                  </a:lnTo>
                  <a:lnTo>
                    <a:pt x="19" y="946"/>
                  </a:lnTo>
                  <a:lnTo>
                    <a:pt x="74" y="1094"/>
                  </a:lnTo>
                  <a:lnTo>
                    <a:pt x="149" y="1242"/>
                  </a:lnTo>
                  <a:lnTo>
                    <a:pt x="241" y="1353"/>
                  </a:lnTo>
                  <a:lnTo>
                    <a:pt x="352" y="1446"/>
                  </a:lnTo>
                  <a:lnTo>
                    <a:pt x="501" y="1520"/>
                  </a:lnTo>
                  <a:lnTo>
                    <a:pt x="649" y="1576"/>
                  </a:lnTo>
                  <a:lnTo>
                    <a:pt x="797" y="1594"/>
                  </a:lnTo>
                  <a:lnTo>
                    <a:pt x="964" y="1576"/>
                  </a:lnTo>
                  <a:lnTo>
                    <a:pt x="1112" y="1520"/>
                  </a:lnTo>
                  <a:lnTo>
                    <a:pt x="1242" y="1446"/>
                  </a:lnTo>
                  <a:lnTo>
                    <a:pt x="1372" y="1353"/>
                  </a:lnTo>
                  <a:lnTo>
                    <a:pt x="1465" y="1242"/>
                  </a:lnTo>
                  <a:lnTo>
                    <a:pt x="1539" y="1094"/>
                  </a:lnTo>
                  <a:lnTo>
                    <a:pt x="1576" y="946"/>
                  </a:lnTo>
                  <a:lnTo>
                    <a:pt x="1594" y="797"/>
                  </a:lnTo>
                  <a:lnTo>
                    <a:pt x="1576" y="631"/>
                  </a:lnTo>
                  <a:lnTo>
                    <a:pt x="1539" y="482"/>
                  </a:lnTo>
                  <a:lnTo>
                    <a:pt x="1465" y="353"/>
                  </a:lnTo>
                  <a:lnTo>
                    <a:pt x="1372" y="223"/>
                  </a:lnTo>
                  <a:lnTo>
                    <a:pt x="1242" y="130"/>
                  </a:lnTo>
                  <a:lnTo>
                    <a:pt x="1112" y="56"/>
                  </a:lnTo>
                  <a:lnTo>
                    <a:pt x="964" y="1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3"/>
            <p:cNvSpPr/>
            <p:nvPr/>
          </p:nvSpPr>
          <p:spPr>
            <a:xfrm>
              <a:off x="7084137" y="1815466"/>
              <a:ext cx="50143" cy="49438"/>
            </a:xfrm>
            <a:custGeom>
              <a:avLst/>
              <a:gdLst/>
              <a:ahLst/>
              <a:cxnLst/>
              <a:rect l="l" t="t" r="r" b="b"/>
              <a:pathLst>
                <a:path w="1279" h="1261" extrusionOk="0">
                  <a:moveTo>
                    <a:pt x="501" y="0"/>
                  </a:moveTo>
                  <a:lnTo>
                    <a:pt x="389" y="37"/>
                  </a:lnTo>
                  <a:lnTo>
                    <a:pt x="278" y="93"/>
                  </a:lnTo>
                  <a:lnTo>
                    <a:pt x="185" y="186"/>
                  </a:lnTo>
                  <a:lnTo>
                    <a:pt x="111" y="278"/>
                  </a:lnTo>
                  <a:lnTo>
                    <a:pt x="56" y="371"/>
                  </a:lnTo>
                  <a:lnTo>
                    <a:pt x="19" y="501"/>
                  </a:lnTo>
                  <a:lnTo>
                    <a:pt x="0" y="630"/>
                  </a:lnTo>
                  <a:lnTo>
                    <a:pt x="19" y="760"/>
                  </a:lnTo>
                  <a:lnTo>
                    <a:pt x="56" y="871"/>
                  </a:lnTo>
                  <a:lnTo>
                    <a:pt x="111" y="983"/>
                  </a:lnTo>
                  <a:lnTo>
                    <a:pt x="185" y="1075"/>
                  </a:lnTo>
                  <a:lnTo>
                    <a:pt x="278" y="1149"/>
                  </a:lnTo>
                  <a:lnTo>
                    <a:pt x="389" y="1205"/>
                  </a:lnTo>
                  <a:lnTo>
                    <a:pt x="501" y="1242"/>
                  </a:lnTo>
                  <a:lnTo>
                    <a:pt x="630" y="1261"/>
                  </a:lnTo>
                  <a:lnTo>
                    <a:pt x="760" y="1242"/>
                  </a:lnTo>
                  <a:lnTo>
                    <a:pt x="890" y="1205"/>
                  </a:lnTo>
                  <a:lnTo>
                    <a:pt x="982" y="1149"/>
                  </a:lnTo>
                  <a:lnTo>
                    <a:pt x="1094" y="1075"/>
                  </a:lnTo>
                  <a:lnTo>
                    <a:pt x="1168" y="983"/>
                  </a:lnTo>
                  <a:lnTo>
                    <a:pt x="1223" y="871"/>
                  </a:lnTo>
                  <a:lnTo>
                    <a:pt x="1260" y="760"/>
                  </a:lnTo>
                  <a:lnTo>
                    <a:pt x="1279" y="630"/>
                  </a:lnTo>
                  <a:lnTo>
                    <a:pt x="1260" y="501"/>
                  </a:lnTo>
                  <a:lnTo>
                    <a:pt x="1223" y="371"/>
                  </a:lnTo>
                  <a:lnTo>
                    <a:pt x="1168" y="278"/>
                  </a:lnTo>
                  <a:lnTo>
                    <a:pt x="1094" y="186"/>
                  </a:lnTo>
                  <a:lnTo>
                    <a:pt x="982" y="93"/>
                  </a:lnTo>
                  <a:lnTo>
                    <a:pt x="890" y="37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33"/>
            <p:cNvSpPr/>
            <p:nvPr/>
          </p:nvSpPr>
          <p:spPr>
            <a:xfrm>
              <a:off x="7107386" y="1819818"/>
              <a:ext cx="11644" cy="34187"/>
            </a:xfrm>
            <a:custGeom>
              <a:avLst/>
              <a:gdLst/>
              <a:ahLst/>
              <a:cxnLst/>
              <a:rect l="l" t="t" r="r" b="b"/>
              <a:pathLst>
                <a:path w="297" h="872" extrusionOk="0">
                  <a:moveTo>
                    <a:pt x="19" y="0"/>
                  </a:moveTo>
                  <a:lnTo>
                    <a:pt x="0" y="37"/>
                  </a:lnTo>
                  <a:lnTo>
                    <a:pt x="0" y="519"/>
                  </a:lnTo>
                  <a:lnTo>
                    <a:pt x="19" y="538"/>
                  </a:lnTo>
                  <a:lnTo>
                    <a:pt x="241" y="853"/>
                  </a:lnTo>
                  <a:lnTo>
                    <a:pt x="260" y="872"/>
                  </a:lnTo>
                  <a:lnTo>
                    <a:pt x="297" y="853"/>
                  </a:lnTo>
                  <a:lnTo>
                    <a:pt x="297" y="834"/>
                  </a:lnTo>
                  <a:lnTo>
                    <a:pt x="297" y="816"/>
                  </a:lnTo>
                  <a:lnTo>
                    <a:pt x="74" y="501"/>
                  </a:lnTo>
                  <a:lnTo>
                    <a:pt x="74" y="3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33"/>
            <p:cNvSpPr/>
            <p:nvPr/>
          </p:nvSpPr>
          <p:spPr>
            <a:xfrm>
              <a:off x="7107386" y="1807469"/>
              <a:ext cx="34187" cy="31286"/>
            </a:xfrm>
            <a:custGeom>
              <a:avLst/>
              <a:gdLst/>
              <a:ahLst/>
              <a:cxnLst/>
              <a:rect l="l" t="t" r="r" b="b"/>
              <a:pathLst>
                <a:path w="872" h="798" extrusionOk="0">
                  <a:moveTo>
                    <a:pt x="19" y="0"/>
                  </a:moveTo>
                  <a:lnTo>
                    <a:pt x="0" y="37"/>
                  </a:lnTo>
                  <a:lnTo>
                    <a:pt x="19" y="56"/>
                  </a:lnTo>
                  <a:lnTo>
                    <a:pt x="37" y="74"/>
                  </a:lnTo>
                  <a:lnTo>
                    <a:pt x="186" y="93"/>
                  </a:lnTo>
                  <a:lnTo>
                    <a:pt x="315" y="130"/>
                  </a:lnTo>
                  <a:lnTo>
                    <a:pt x="445" y="186"/>
                  </a:lnTo>
                  <a:lnTo>
                    <a:pt x="556" y="278"/>
                  </a:lnTo>
                  <a:lnTo>
                    <a:pt x="649" y="371"/>
                  </a:lnTo>
                  <a:lnTo>
                    <a:pt x="723" y="501"/>
                  </a:lnTo>
                  <a:lnTo>
                    <a:pt x="779" y="630"/>
                  </a:lnTo>
                  <a:lnTo>
                    <a:pt x="797" y="760"/>
                  </a:lnTo>
                  <a:lnTo>
                    <a:pt x="816" y="779"/>
                  </a:lnTo>
                  <a:lnTo>
                    <a:pt x="834" y="797"/>
                  </a:lnTo>
                  <a:lnTo>
                    <a:pt x="871" y="779"/>
                  </a:lnTo>
                  <a:lnTo>
                    <a:pt x="871" y="760"/>
                  </a:lnTo>
                  <a:lnTo>
                    <a:pt x="834" y="593"/>
                  </a:lnTo>
                  <a:lnTo>
                    <a:pt x="779" y="464"/>
                  </a:lnTo>
                  <a:lnTo>
                    <a:pt x="705" y="334"/>
                  </a:lnTo>
                  <a:lnTo>
                    <a:pt x="612" y="223"/>
                  </a:lnTo>
                  <a:lnTo>
                    <a:pt x="482" y="130"/>
                  </a:lnTo>
                  <a:lnTo>
                    <a:pt x="352" y="56"/>
                  </a:lnTo>
                  <a:lnTo>
                    <a:pt x="204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3"/>
            <p:cNvSpPr/>
            <p:nvPr/>
          </p:nvSpPr>
          <p:spPr>
            <a:xfrm>
              <a:off x="7077590" y="1847418"/>
              <a:ext cx="36382" cy="25483"/>
            </a:xfrm>
            <a:custGeom>
              <a:avLst/>
              <a:gdLst/>
              <a:ahLst/>
              <a:cxnLst/>
              <a:rect l="l" t="t" r="r" b="b"/>
              <a:pathLst>
                <a:path w="928" h="650" extrusionOk="0">
                  <a:moveTo>
                    <a:pt x="37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56" y="168"/>
                  </a:lnTo>
                  <a:lnTo>
                    <a:pt x="130" y="297"/>
                  </a:lnTo>
                  <a:lnTo>
                    <a:pt x="204" y="390"/>
                  </a:lnTo>
                  <a:lnTo>
                    <a:pt x="315" y="483"/>
                  </a:lnTo>
                  <a:lnTo>
                    <a:pt x="427" y="538"/>
                  </a:lnTo>
                  <a:lnTo>
                    <a:pt x="538" y="594"/>
                  </a:lnTo>
                  <a:lnTo>
                    <a:pt x="668" y="631"/>
                  </a:lnTo>
                  <a:lnTo>
                    <a:pt x="797" y="649"/>
                  </a:lnTo>
                  <a:lnTo>
                    <a:pt x="890" y="631"/>
                  </a:lnTo>
                  <a:lnTo>
                    <a:pt x="909" y="631"/>
                  </a:lnTo>
                  <a:lnTo>
                    <a:pt x="927" y="594"/>
                  </a:lnTo>
                  <a:lnTo>
                    <a:pt x="909" y="575"/>
                  </a:lnTo>
                  <a:lnTo>
                    <a:pt x="871" y="557"/>
                  </a:lnTo>
                  <a:lnTo>
                    <a:pt x="797" y="575"/>
                  </a:lnTo>
                  <a:lnTo>
                    <a:pt x="686" y="557"/>
                  </a:lnTo>
                  <a:lnTo>
                    <a:pt x="556" y="520"/>
                  </a:lnTo>
                  <a:lnTo>
                    <a:pt x="445" y="483"/>
                  </a:lnTo>
                  <a:lnTo>
                    <a:pt x="352" y="408"/>
                  </a:lnTo>
                  <a:lnTo>
                    <a:pt x="260" y="334"/>
                  </a:lnTo>
                  <a:lnTo>
                    <a:pt x="186" y="242"/>
                  </a:lnTo>
                  <a:lnTo>
                    <a:pt x="130" y="149"/>
                  </a:lnTo>
                  <a:lnTo>
                    <a:pt x="74" y="19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3"/>
            <p:cNvSpPr/>
            <p:nvPr/>
          </p:nvSpPr>
          <p:spPr>
            <a:xfrm>
              <a:off x="7570985" y="637552"/>
              <a:ext cx="696163" cy="856747"/>
            </a:xfrm>
            <a:custGeom>
              <a:avLst/>
              <a:gdLst/>
              <a:ahLst/>
              <a:cxnLst/>
              <a:rect l="l" t="t" r="r" b="b"/>
              <a:pathLst>
                <a:path w="17757" h="21853" extrusionOk="0">
                  <a:moveTo>
                    <a:pt x="8507" y="1"/>
                  </a:moveTo>
                  <a:lnTo>
                    <a:pt x="7766" y="19"/>
                  </a:lnTo>
                  <a:lnTo>
                    <a:pt x="7080" y="75"/>
                  </a:lnTo>
                  <a:lnTo>
                    <a:pt x="6413" y="168"/>
                  </a:lnTo>
                  <a:lnTo>
                    <a:pt x="5801" y="316"/>
                  </a:lnTo>
                  <a:lnTo>
                    <a:pt x="5227" y="483"/>
                  </a:lnTo>
                  <a:lnTo>
                    <a:pt x="4689" y="687"/>
                  </a:lnTo>
                  <a:lnTo>
                    <a:pt x="4189" y="909"/>
                  </a:lnTo>
                  <a:lnTo>
                    <a:pt x="3726" y="1169"/>
                  </a:lnTo>
                  <a:lnTo>
                    <a:pt x="3299" y="1447"/>
                  </a:lnTo>
                  <a:lnTo>
                    <a:pt x="2891" y="1743"/>
                  </a:lnTo>
                  <a:lnTo>
                    <a:pt x="2539" y="2077"/>
                  </a:lnTo>
                  <a:lnTo>
                    <a:pt x="2206" y="2410"/>
                  </a:lnTo>
                  <a:lnTo>
                    <a:pt x="1891" y="2763"/>
                  </a:lnTo>
                  <a:lnTo>
                    <a:pt x="1613" y="3115"/>
                  </a:lnTo>
                  <a:lnTo>
                    <a:pt x="1372" y="3485"/>
                  </a:lnTo>
                  <a:lnTo>
                    <a:pt x="1149" y="3856"/>
                  </a:lnTo>
                  <a:lnTo>
                    <a:pt x="945" y="4245"/>
                  </a:lnTo>
                  <a:lnTo>
                    <a:pt x="760" y="4635"/>
                  </a:lnTo>
                  <a:lnTo>
                    <a:pt x="612" y="5005"/>
                  </a:lnTo>
                  <a:lnTo>
                    <a:pt x="482" y="5394"/>
                  </a:lnTo>
                  <a:lnTo>
                    <a:pt x="371" y="5765"/>
                  </a:lnTo>
                  <a:lnTo>
                    <a:pt x="260" y="6117"/>
                  </a:lnTo>
                  <a:lnTo>
                    <a:pt x="185" y="6469"/>
                  </a:lnTo>
                  <a:lnTo>
                    <a:pt x="130" y="6822"/>
                  </a:lnTo>
                  <a:lnTo>
                    <a:pt x="74" y="7137"/>
                  </a:lnTo>
                  <a:lnTo>
                    <a:pt x="19" y="7730"/>
                  </a:lnTo>
                  <a:lnTo>
                    <a:pt x="0" y="8212"/>
                  </a:lnTo>
                  <a:lnTo>
                    <a:pt x="0" y="8601"/>
                  </a:lnTo>
                  <a:lnTo>
                    <a:pt x="19" y="8805"/>
                  </a:lnTo>
                  <a:lnTo>
                    <a:pt x="37" y="9009"/>
                  </a:lnTo>
                  <a:lnTo>
                    <a:pt x="111" y="9472"/>
                  </a:lnTo>
                  <a:lnTo>
                    <a:pt x="223" y="9954"/>
                  </a:lnTo>
                  <a:lnTo>
                    <a:pt x="334" y="10454"/>
                  </a:lnTo>
                  <a:lnTo>
                    <a:pt x="426" y="10936"/>
                  </a:lnTo>
                  <a:lnTo>
                    <a:pt x="519" y="11400"/>
                  </a:lnTo>
                  <a:lnTo>
                    <a:pt x="575" y="11789"/>
                  </a:lnTo>
                  <a:lnTo>
                    <a:pt x="575" y="11956"/>
                  </a:lnTo>
                  <a:lnTo>
                    <a:pt x="575" y="12104"/>
                  </a:lnTo>
                  <a:lnTo>
                    <a:pt x="519" y="12438"/>
                  </a:lnTo>
                  <a:lnTo>
                    <a:pt x="408" y="12864"/>
                  </a:lnTo>
                  <a:lnTo>
                    <a:pt x="297" y="13364"/>
                  </a:lnTo>
                  <a:lnTo>
                    <a:pt x="185" y="13939"/>
                  </a:lnTo>
                  <a:lnTo>
                    <a:pt x="130" y="14235"/>
                  </a:lnTo>
                  <a:lnTo>
                    <a:pt x="111" y="14550"/>
                  </a:lnTo>
                  <a:lnTo>
                    <a:pt x="93" y="14866"/>
                  </a:lnTo>
                  <a:lnTo>
                    <a:pt x="93" y="15181"/>
                  </a:lnTo>
                  <a:lnTo>
                    <a:pt x="130" y="15514"/>
                  </a:lnTo>
                  <a:lnTo>
                    <a:pt x="185" y="15848"/>
                  </a:lnTo>
                  <a:lnTo>
                    <a:pt x="260" y="16181"/>
                  </a:lnTo>
                  <a:lnTo>
                    <a:pt x="371" y="16497"/>
                  </a:lnTo>
                  <a:lnTo>
                    <a:pt x="575" y="16886"/>
                  </a:lnTo>
                  <a:lnTo>
                    <a:pt x="779" y="17275"/>
                  </a:lnTo>
                  <a:lnTo>
                    <a:pt x="1020" y="17627"/>
                  </a:lnTo>
                  <a:lnTo>
                    <a:pt x="1242" y="17961"/>
                  </a:lnTo>
                  <a:lnTo>
                    <a:pt x="1483" y="18276"/>
                  </a:lnTo>
                  <a:lnTo>
                    <a:pt x="1742" y="18591"/>
                  </a:lnTo>
                  <a:lnTo>
                    <a:pt x="2002" y="18869"/>
                  </a:lnTo>
                  <a:lnTo>
                    <a:pt x="2261" y="19147"/>
                  </a:lnTo>
                  <a:lnTo>
                    <a:pt x="2521" y="19406"/>
                  </a:lnTo>
                  <a:lnTo>
                    <a:pt x="2799" y="19647"/>
                  </a:lnTo>
                  <a:lnTo>
                    <a:pt x="3077" y="19870"/>
                  </a:lnTo>
                  <a:lnTo>
                    <a:pt x="3355" y="20092"/>
                  </a:lnTo>
                  <a:lnTo>
                    <a:pt x="3633" y="20296"/>
                  </a:lnTo>
                  <a:lnTo>
                    <a:pt x="3929" y="20481"/>
                  </a:lnTo>
                  <a:lnTo>
                    <a:pt x="4485" y="20815"/>
                  </a:lnTo>
                  <a:lnTo>
                    <a:pt x="5023" y="21093"/>
                  </a:lnTo>
                  <a:lnTo>
                    <a:pt x="5560" y="21315"/>
                  </a:lnTo>
                  <a:lnTo>
                    <a:pt x="6061" y="21501"/>
                  </a:lnTo>
                  <a:lnTo>
                    <a:pt x="6524" y="21649"/>
                  </a:lnTo>
                  <a:lnTo>
                    <a:pt x="6951" y="21760"/>
                  </a:lnTo>
                  <a:lnTo>
                    <a:pt x="7321" y="21816"/>
                  </a:lnTo>
                  <a:lnTo>
                    <a:pt x="7618" y="21853"/>
                  </a:lnTo>
                  <a:lnTo>
                    <a:pt x="7859" y="21853"/>
                  </a:lnTo>
                  <a:lnTo>
                    <a:pt x="8100" y="21816"/>
                  </a:lnTo>
                  <a:lnTo>
                    <a:pt x="8378" y="21760"/>
                  </a:lnTo>
                  <a:lnTo>
                    <a:pt x="8711" y="21686"/>
                  </a:lnTo>
                  <a:lnTo>
                    <a:pt x="9063" y="21575"/>
                  </a:lnTo>
                  <a:lnTo>
                    <a:pt x="9471" y="21445"/>
                  </a:lnTo>
                  <a:lnTo>
                    <a:pt x="9897" y="21278"/>
                  </a:lnTo>
                  <a:lnTo>
                    <a:pt x="10342" y="21093"/>
                  </a:lnTo>
                  <a:lnTo>
                    <a:pt x="10806" y="20889"/>
                  </a:lnTo>
                  <a:lnTo>
                    <a:pt x="11269" y="20667"/>
                  </a:lnTo>
                  <a:lnTo>
                    <a:pt x="11751" y="20407"/>
                  </a:lnTo>
                  <a:lnTo>
                    <a:pt x="12214" y="20148"/>
                  </a:lnTo>
                  <a:lnTo>
                    <a:pt x="12678" y="19851"/>
                  </a:lnTo>
                  <a:lnTo>
                    <a:pt x="13141" y="19555"/>
                  </a:lnTo>
                  <a:lnTo>
                    <a:pt x="13567" y="19221"/>
                  </a:lnTo>
                  <a:lnTo>
                    <a:pt x="13975" y="18869"/>
                  </a:lnTo>
                  <a:lnTo>
                    <a:pt x="14346" y="18517"/>
                  </a:lnTo>
                  <a:lnTo>
                    <a:pt x="14531" y="18313"/>
                  </a:lnTo>
                  <a:lnTo>
                    <a:pt x="14698" y="18109"/>
                  </a:lnTo>
                  <a:lnTo>
                    <a:pt x="14883" y="17887"/>
                  </a:lnTo>
                  <a:lnTo>
                    <a:pt x="15050" y="17627"/>
                  </a:lnTo>
                  <a:lnTo>
                    <a:pt x="15365" y="17108"/>
                  </a:lnTo>
                  <a:lnTo>
                    <a:pt x="15662" y="16534"/>
                  </a:lnTo>
                  <a:lnTo>
                    <a:pt x="15958" y="15922"/>
                  </a:lnTo>
                  <a:lnTo>
                    <a:pt x="16218" y="15292"/>
                  </a:lnTo>
                  <a:lnTo>
                    <a:pt x="16477" y="14643"/>
                  </a:lnTo>
                  <a:lnTo>
                    <a:pt x="16700" y="13994"/>
                  </a:lnTo>
                  <a:lnTo>
                    <a:pt x="16922" y="13346"/>
                  </a:lnTo>
                  <a:lnTo>
                    <a:pt x="17107" y="12716"/>
                  </a:lnTo>
                  <a:lnTo>
                    <a:pt x="17274" y="12122"/>
                  </a:lnTo>
                  <a:lnTo>
                    <a:pt x="17404" y="11548"/>
                  </a:lnTo>
                  <a:lnTo>
                    <a:pt x="17534" y="11047"/>
                  </a:lnTo>
                  <a:lnTo>
                    <a:pt x="17608" y="10584"/>
                  </a:lnTo>
                  <a:lnTo>
                    <a:pt x="17682" y="10195"/>
                  </a:lnTo>
                  <a:lnTo>
                    <a:pt x="17719" y="9898"/>
                  </a:lnTo>
                  <a:lnTo>
                    <a:pt x="17737" y="9565"/>
                  </a:lnTo>
                  <a:lnTo>
                    <a:pt x="17756" y="9083"/>
                  </a:lnTo>
                  <a:lnTo>
                    <a:pt x="17737" y="8508"/>
                  </a:lnTo>
                  <a:lnTo>
                    <a:pt x="17682" y="7822"/>
                  </a:lnTo>
                  <a:lnTo>
                    <a:pt x="17626" y="7470"/>
                  </a:lnTo>
                  <a:lnTo>
                    <a:pt x="17571" y="7081"/>
                  </a:lnTo>
                  <a:lnTo>
                    <a:pt x="17478" y="6692"/>
                  </a:lnTo>
                  <a:lnTo>
                    <a:pt x="17385" y="6284"/>
                  </a:lnTo>
                  <a:lnTo>
                    <a:pt x="17274" y="5876"/>
                  </a:lnTo>
                  <a:lnTo>
                    <a:pt x="17144" y="5450"/>
                  </a:lnTo>
                  <a:lnTo>
                    <a:pt x="16978" y="5042"/>
                  </a:lnTo>
                  <a:lnTo>
                    <a:pt x="16792" y="4616"/>
                  </a:lnTo>
                  <a:lnTo>
                    <a:pt x="16588" y="4208"/>
                  </a:lnTo>
                  <a:lnTo>
                    <a:pt x="16347" y="3782"/>
                  </a:lnTo>
                  <a:lnTo>
                    <a:pt x="16088" y="3393"/>
                  </a:lnTo>
                  <a:lnTo>
                    <a:pt x="15791" y="2985"/>
                  </a:lnTo>
                  <a:lnTo>
                    <a:pt x="15458" y="2614"/>
                  </a:lnTo>
                  <a:lnTo>
                    <a:pt x="15106" y="2244"/>
                  </a:lnTo>
                  <a:lnTo>
                    <a:pt x="14716" y="1891"/>
                  </a:lnTo>
                  <a:lnTo>
                    <a:pt x="14272" y="1576"/>
                  </a:lnTo>
                  <a:lnTo>
                    <a:pt x="13808" y="1261"/>
                  </a:lnTo>
                  <a:lnTo>
                    <a:pt x="13289" y="1002"/>
                  </a:lnTo>
                  <a:lnTo>
                    <a:pt x="13030" y="872"/>
                  </a:lnTo>
                  <a:lnTo>
                    <a:pt x="12752" y="742"/>
                  </a:lnTo>
                  <a:lnTo>
                    <a:pt x="12455" y="631"/>
                  </a:lnTo>
                  <a:lnTo>
                    <a:pt x="12140" y="520"/>
                  </a:lnTo>
                  <a:lnTo>
                    <a:pt x="11825" y="427"/>
                  </a:lnTo>
                  <a:lnTo>
                    <a:pt x="11510" y="335"/>
                  </a:lnTo>
                  <a:lnTo>
                    <a:pt x="11176" y="260"/>
                  </a:lnTo>
                  <a:lnTo>
                    <a:pt x="10824" y="205"/>
                  </a:lnTo>
                  <a:lnTo>
                    <a:pt x="10453" y="131"/>
                  </a:lnTo>
                  <a:lnTo>
                    <a:pt x="10083" y="94"/>
                  </a:lnTo>
                  <a:lnTo>
                    <a:pt x="9694" y="57"/>
                  </a:lnTo>
                  <a:lnTo>
                    <a:pt x="9304" y="19"/>
                  </a:lnTo>
                  <a:lnTo>
                    <a:pt x="850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3"/>
            <p:cNvSpPr/>
            <p:nvPr/>
          </p:nvSpPr>
          <p:spPr>
            <a:xfrm>
              <a:off x="7566594" y="633200"/>
              <a:ext cx="704906" cy="865490"/>
            </a:xfrm>
            <a:custGeom>
              <a:avLst/>
              <a:gdLst/>
              <a:ahLst/>
              <a:cxnLst/>
              <a:rect l="l" t="t" r="r" b="b"/>
              <a:pathLst>
                <a:path w="17980" h="22076" extrusionOk="0">
                  <a:moveTo>
                    <a:pt x="9009" y="223"/>
                  </a:moveTo>
                  <a:lnTo>
                    <a:pt x="9416" y="242"/>
                  </a:lnTo>
                  <a:lnTo>
                    <a:pt x="9917" y="279"/>
                  </a:lnTo>
                  <a:lnTo>
                    <a:pt x="10399" y="334"/>
                  </a:lnTo>
                  <a:lnTo>
                    <a:pt x="10881" y="408"/>
                  </a:lnTo>
                  <a:lnTo>
                    <a:pt x="11325" y="501"/>
                  </a:lnTo>
                  <a:lnTo>
                    <a:pt x="11770" y="612"/>
                  </a:lnTo>
                  <a:lnTo>
                    <a:pt x="12197" y="742"/>
                  </a:lnTo>
                  <a:lnTo>
                    <a:pt x="12623" y="890"/>
                  </a:lnTo>
                  <a:lnTo>
                    <a:pt x="13012" y="1039"/>
                  </a:lnTo>
                  <a:lnTo>
                    <a:pt x="13401" y="1224"/>
                  </a:lnTo>
                  <a:lnTo>
                    <a:pt x="13772" y="1428"/>
                  </a:lnTo>
                  <a:lnTo>
                    <a:pt x="14124" y="1632"/>
                  </a:lnTo>
                  <a:lnTo>
                    <a:pt x="14458" y="1873"/>
                  </a:lnTo>
                  <a:lnTo>
                    <a:pt x="14791" y="2132"/>
                  </a:lnTo>
                  <a:lnTo>
                    <a:pt x="15088" y="2392"/>
                  </a:lnTo>
                  <a:lnTo>
                    <a:pt x="15384" y="2670"/>
                  </a:lnTo>
                  <a:lnTo>
                    <a:pt x="15662" y="2985"/>
                  </a:lnTo>
                  <a:lnTo>
                    <a:pt x="15885" y="3244"/>
                  </a:lnTo>
                  <a:lnTo>
                    <a:pt x="16089" y="3522"/>
                  </a:lnTo>
                  <a:lnTo>
                    <a:pt x="16274" y="3800"/>
                  </a:lnTo>
                  <a:lnTo>
                    <a:pt x="16441" y="4078"/>
                  </a:lnTo>
                  <a:lnTo>
                    <a:pt x="16608" y="4375"/>
                  </a:lnTo>
                  <a:lnTo>
                    <a:pt x="16756" y="4653"/>
                  </a:lnTo>
                  <a:lnTo>
                    <a:pt x="16886" y="4949"/>
                  </a:lnTo>
                  <a:lnTo>
                    <a:pt x="17015" y="5246"/>
                  </a:lnTo>
                  <a:lnTo>
                    <a:pt x="17219" y="5821"/>
                  </a:lnTo>
                  <a:lnTo>
                    <a:pt x="17386" y="6395"/>
                  </a:lnTo>
                  <a:lnTo>
                    <a:pt x="17516" y="6951"/>
                  </a:lnTo>
                  <a:lnTo>
                    <a:pt x="17609" y="7489"/>
                  </a:lnTo>
                  <a:lnTo>
                    <a:pt x="17664" y="7989"/>
                  </a:lnTo>
                  <a:lnTo>
                    <a:pt x="17720" y="8452"/>
                  </a:lnTo>
                  <a:lnTo>
                    <a:pt x="17738" y="8860"/>
                  </a:lnTo>
                  <a:lnTo>
                    <a:pt x="17738" y="9231"/>
                  </a:lnTo>
                  <a:lnTo>
                    <a:pt x="17738" y="9768"/>
                  </a:lnTo>
                  <a:lnTo>
                    <a:pt x="17720" y="9991"/>
                  </a:lnTo>
                  <a:lnTo>
                    <a:pt x="17683" y="10287"/>
                  </a:lnTo>
                  <a:lnTo>
                    <a:pt x="17627" y="10658"/>
                  </a:lnTo>
                  <a:lnTo>
                    <a:pt x="17534" y="11103"/>
                  </a:lnTo>
                  <a:lnTo>
                    <a:pt x="17423" y="11603"/>
                  </a:lnTo>
                  <a:lnTo>
                    <a:pt x="17275" y="12159"/>
                  </a:lnTo>
                  <a:lnTo>
                    <a:pt x="17127" y="12752"/>
                  </a:lnTo>
                  <a:lnTo>
                    <a:pt x="16941" y="13383"/>
                  </a:lnTo>
                  <a:lnTo>
                    <a:pt x="16737" y="14013"/>
                  </a:lnTo>
                  <a:lnTo>
                    <a:pt x="16496" y="14661"/>
                  </a:lnTo>
                  <a:lnTo>
                    <a:pt x="16256" y="15310"/>
                  </a:lnTo>
                  <a:lnTo>
                    <a:pt x="15996" y="15940"/>
                  </a:lnTo>
                  <a:lnTo>
                    <a:pt x="15700" y="16552"/>
                  </a:lnTo>
                  <a:lnTo>
                    <a:pt x="15403" y="17127"/>
                  </a:lnTo>
                  <a:lnTo>
                    <a:pt x="15069" y="17664"/>
                  </a:lnTo>
                  <a:lnTo>
                    <a:pt x="14903" y="17905"/>
                  </a:lnTo>
                  <a:lnTo>
                    <a:pt x="14736" y="18146"/>
                  </a:lnTo>
                  <a:lnTo>
                    <a:pt x="14569" y="18350"/>
                  </a:lnTo>
                  <a:lnTo>
                    <a:pt x="14384" y="18554"/>
                  </a:lnTo>
                  <a:lnTo>
                    <a:pt x="14013" y="18906"/>
                  </a:lnTo>
                  <a:lnTo>
                    <a:pt x="13605" y="19258"/>
                  </a:lnTo>
                  <a:lnTo>
                    <a:pt x="13160" y="19573"/>
                  </a:lnTo>
                  <a:lnTo>
                    <a:pt x="12715" y="19888"/>
                  </a:lnTo>
                  <a:lnTo>
                    <a:pt x="12252" y="20166"/>
                  </a:lnTo>
                  <a:lnTo>
                    <a:pt x="11770" y="20444"/>
                  </a:lnTo>
                  <a:lnTo>
                    <a:pt x="11307" y="20685"/>
                  </a:lnTo>
                  <a:lnTo>
                    <a:pt x="10825" y="20908"/>
                  </a:lnTo>
                  <a:lnTo>
                    <a:pt x="10380" y="21111"/>
                  </a:lnTo>
                  <a:lnTo>
                    <a:pt x="9935" y="21297"/>
                  </a:lnTo>
                  <a:lnTo>
                    <a:pt x="9509" y="21445"/>
                  </a:lnTo>
                  <a:lnTo>
                    <a:pt x="9120" y="21575"/>
                  </a:lnTo>
                  <a:lnTo>
                    <a:pt x="8768" y="21686"/>
                  </a:lnTo>
                  <a:lnTo>
                    <a:pt x="8453" y="21760"/>
                  </a:lnTo>
                  <a:lnTo>
                    <a:pt x="8193" y="21816"/>
                  </a:lnTo>
                  <a:lnTo>
                    <a:pt x="7971" y="21853"/>
                  </a:lnTo>
                  <a:lnTo>
                    <a:pt x="7748" y="21853"/>
                  </a:lnTo>
                  <a:lnTo>
                    <a:pt x="7452" y="21816"/>
                  </a:lnTo>
                  <a:lnTo>
                    <a:pt x="7100" y="21760"/>
                  </a:lnTo>
                  <a:lnTo>
                    <a:pt x="6673" y="21649"/>
                  </a:lnTo>
                  <a:lnTo>
                    <a:pt x="6228" y="21501"/>
                  </a:lnTo>
                  <a:lnTo>
                    <a:pt x="5728" y="21334"/>
                  </a:lnTo>
                  <a:lnTo>
                    <a:pt x="5209" y="21093"/>
                  </a:lnTo>
                  <a:lnTo>
                    <a:pt x="4672" y="20815"/>
                  </a:lnTo>
                  <a:lnTo>
                    <a:pt x="4116" y="20500"/>
                  </a:lnTo>
                  <a:lnTo>
                    <a:pt x="3838" y="20314"/>
                  </a:lnTo>
                  <a:lnTo>
                    <a:pt x="3560" y="20111"/>
                  </a:lnTo>
                  <a:lnTo>
                    <a:pt x="3282" y="19907"/>
                  </a:lnTo>
                  <a:lnTo>
                    <a:pt x="3003" y="19684"/>
                  </a:lnTo>
                  <a:lnTo>
                    <a:pt x="2725" y="19443"/>
                  </a:lnTo>
                  <a:lnTo>
                    <a:pt x="2466" y="19184"/>
                  </a:lnTo>
                  <a:lnTo>
                    <a:pt x="2207" y="18924"/>
                  </a:lnTo>
                  <a:lnTo>
                    <a:pt x="1947" y="18628"/>
                  </a:lnTo>
                  <a:lnTo>
                    <a:pt x="1688" y="18331"/>
                  </a:lnTo>
                  <a:lnTo>
                    <a:pt x="1447" y="18016"/>
                  </a:lnTo>
                  <a:lnTo>
                    <a:pt x="1224" y="17683"/>
                  </a:lnTo>
                  <a:lnTo>
                    <a:pt x="1002" y="17330"/>
                  </a:lnTo>
                  <a:lnTo>
                    <a:pt x="798" y="16960"/>
                  </a:lnTo>
                  <a:lnTo>
                    <a:pt x="594" y="16570"/>
                  </a:lnTo>
                  <a:lnTo>
                    <a:pt x="501" y="16330"/>
                  </a:lnTo>
                  <a:lnTo>
                    <a:pt x="427" y="16089"/>
                  </a:lnTo>
                  <a:lnTo>
                    <a:pt x="372" y="15848"/>
                  </a:lnTo>
                  <a:lnTo>
                    <a:pt x="335" y="15588"/>
                  </a:lnTo>
                  <a:lnTo>
                    <a:pt x="316" y="15347"/>
                  </a:lnTo>
                  <a:lnTo>
                    <a:pt x="316" y="15106"/>
                  </a:lnTo>
                  <a:lnTo>
                    <a:pt x="316" y="14865"/>
                  </a:lnTo>
                  <a:lnTo>
                    <a:pt x="335" y="14624"/>
                  </a:lnTo>
                  <a:lnTo>
                    <a:pt x="390" y="14161"/>
                  </a:lnTo>
                  <a:lnTo>
                    <a:pt x="464" y="13716"/>
                  </a:lnTo>
                  <a:lnTo>
                    <a:pt x="557" y="13308"/>
                  </a:lnTo>
                  <a:lnTo>
                    <a:pt x="650" y="12938"/>
                  </a:lnTo>
                  <a:lnTo>
                    <a:pt x="742" y="12549"/>
                  </a:lnTo>
                  <a:lnTo>
                    <a:pt x="798" y="12233"/>
                  </a:lnTo>
                  <a:lnTo>
                    <a:pt x="798" y="12067"/>
                  </a:lnTo>
                  <a:lnTo>
                    <a:pt x="798" y="11881"/>
                  </a:lnTo>
                  <a:lnTo>
                    <a:pt x="742" y="11474"/>
                  </a:lnTo>
                  <a:lnTo>
                    <a:pt x="650" y="10973"/>
                  </a:lnTo>
                  <a:lnTo>
                    <a:pt x="538" y="10454"/>
                  </a:lnTo>
                  <a:lnTo>
                    <a:pt x="427" y="9991"/>
                  </a:lnTo>
                  <a:lnTo>
                    <a:pt x="335" y="9527"/>
                  </a:lnTo>
                  <a:lnTo>
                    <a:pt x="260" y="9083"/>
                  </a:lnTo>
                  <a:lnTo>
                    <a:pt x="223" y="8712"/>
                  </a:lnTo>
                  <a:lnTo>
                    <a:pt x="223" y="8489"/>
                  </a:lnTo>
                  <a:lnTo>
                    <a:pt x="223" y="8230"/>
                  </a:lnTo>
                  <a:lnTo>
                    <a:pt x="223" y="7952"/>
                  </a:lnTo>
                  <a:lnTo>
                    <a:pt x="260" y="7618"/>
                  </a:lnTo>
                  <a:lnTo>
                    <a:pt x="297" y="7248"/>
                  </a:lnTo>
                  <a:lnTo>
                    <a:pt x="353" y="6858"/>
                  </a:lnTo>
                  <a:lnTo>
                    <a:pt x="446" y="6451"/>
                  </a:lnTo>
                  <a:lnTo>
                    <a:pt x="538" y="6024"/>
                  </a:lnTo>
                  <a:lnTo>
                    <a:pt x="668" y="5580"/>
                  </a:lnTo>
                  <a:lnTo>
                    <a:pt x="835" y="5135"/>
                  </a:lnTo>
                  <a:lnTo>
                    <a:pt x="1020" y="4671"/>
                  </a:lnTo>
                  <a:lnTo>
                    <a:pt x="1243" y="4227"/>
                  </a:lnTo>
                  <a:lnTo>
                    <a:pt x="1502" y="3763"/>
                  </a:lnTo>
                  <a:lnTo>
                    <a:pt x="1799" y="3318"/>
                  </a:lnTo>
                  <a:lnTo>
                    <a:pt x="2132" y="2892"/>
                  </a:lnTo>
                  <a:lnTo>
                    <a:pt x="2318" y="2688"/>
                  </a:lnTo>
                  <a:lnTo>
                    <a:pt x="2503" y="2484"/>
                  </a:lnTo>
                  <a:lnTo>
                    <a:pt x="2781" y="2206"/>
                  </a:lnTo>
                  <a:lnTo>
                    <a:pt x="3078" y="1947"/>
                  </a:lnTo>
                  <a:lnTo>
                    <a:pt x="3393" y="1706"/>
                  </a:lnTo>
                  <a:lnTo>
                    <a:pt x="3708" y="1483"/>
                  </a:lnTo>
                  <a:lnTo>
                    <a:pt x="4041" y="1280"/>
                  </a:lnTo>
                  <a:lnTo>
                    <a:pt x="4394" y="1094"/>
                  </a:lnTo>
                  <a:lnTo>
                    <a:pt x="4746" y="927"/>
                  </a:lnTo>
                  <a:lnTo>
                    <a:pt x="5135" y="779"/>
                  </a:lnTo>
                  <a:lnTo>
                    <a:pt x="5524" y="649"/>
                  </a:lnTo>
                  <a:lnTo>
                    <a:pt x="5913" y="538"/>
                  </a:lnTo>
                  <a:lnTo>
                    <a:pt x="6340" y="446"/>
                  </a:lnTo>
                  <a:lnTo>
                    <a:pt x="6766" y="353"/>
                  </a:lnTo>
                  <a:lnTo>
                    <a:pt x="7211" y="297"/>
                  </a:lnTo>
                  <a:lnTo>
                    <a:pt x="7656" y="260"/>
                  </a:lnTo>
                  <a:lnTo>
                    <a:pt x="8119" y="223"/>
                  </a:lnTo>
                  <a:close/>
                  <a:moveTo>
                    <a:pt x="8304" y="1"/>
                  </a:moveTo>
                  <a:lnTo>
                    <a:pt x="7785" y="19"/>
                  </a:lnTo>
                  <a:lnTo>
                    <a:pt x="7266" y="75"/>
                  </a:lnTo>
                  <a:lnTo>
                    <a:pt x="6766" y="130"/>
                  </a:lnTo>
                  <a:lnTo>
                    <a:pt x="6284" y="223"/>
                  </a:lnTo>
                  <a:lnTo>
                    <a:pt x="5821" y="334"/>
                  </a:lnTo>
                  <a:lnTo>
                    <a:pt x="5357" y="464"/>
                  </a:lnTo>
                  <a:lnTo>
                    <a:pt x="4931" y="631"/>
                  </a:lnTo>
                  <a:lnTo>
                    <a:pt x="4505" y="798"/>
                  </a:lnTo>
                  <a:lnTo>
                    <a:pt x="4116" y="1002"/>
                  </a:lnTo>
                  <a:lnTo>
                    <a:pt x="3726" y="1224"/>
                  </a:lnTo>
                  <a:lnTo>
                    <a:pt x="3356" y="1465"/>
                  </a:lnTo>
                  <a:lnTo>
                    <a:pt x="3003" y="1724"/>
                  </a:lnTo>
                  <a:lnTo>
                    <a:pt x="2670" y="2021"/>
                  </a:lnTo>
                  <a:lnTo>
                    <a:pt x="2336" y="2318"/>
                  </a:lnTo>
                  <a:lnTo>
                    <a:pt x="2151" y="2540"/>
                  </a:lnTo>
                  <a:lnTo>
                    <a:pt x="1966" y="2744"/>
                  </a:lnTo>
                  <a:lnTo>
                    <a:pt x="1613" y="3189"/>
                  </a:lnTo>
                  <a:lnTo>
                    <a:pt x="1317" y="3652"/>
                  </a:lnTo>
                  <a:lnTo>
                    <a:pt x="1057" y="4115"/>
                  </a:lnTo>
                  <a:lnTo>
                    <a:pt x="816" y="4579"/>
                  </a:lnTo>
                  <a:lnTo>
                    <a:pt x="631" y="5061"/>
                  </a:lnTo>
                  <a:lnTo>
                    <a:pt x="464" y="5524"/>
                  </a:lnTo>
                  <a:lnTo>
                    <a:pt x="335" y="5969"/>
                  </a:lnTo>
                  <a:lnTo>
                    <a:pt x="223" y="6414"/>
                  </a:lnTo>
                  <a:lnTo>
                    <a:pt x="131" y="6821"/>
                  </a:lnTo>
                  <a:lnTo>
                    <a:pt x="75" y="7229"/>
                  </a:lnTo>
                  <a:lnTo>
                    <a:pt x="38" y="7600"/>
                  </a:lnTo>
                  <a:lnTo>
                    <a:pt x="1" y="7933"/>
                  </a:lnTo>
                  <a:lnTo>
                    <a:pt x="1" y="8249"/>
                  </a:lnTo>
                  <a:lnTo>
                    <a:pt x="1" y="8508"/>
                  </a:lnTo>
                  <a:lnTo>
                    <a:pt x="1" y="8712"/>
                  </a:lnTo>
                  <a:lnTo>
                    <a:pt x="38" y="9120"/>
                  </a:lnTo>
                  <a:lnTo>
                    <a:pt x="112" y="9546"/>
                  </a:lnTo>
                  <a:lnTo>
                    <a:pt x="205" y="10028"/>
                  </a:lnTo>
                  <a:lnTo>
                    <a:pt x="316" y="10510"/>
                  </a:lnTo>
                  <a:lnTo>
                    <a:pt x="427" y="11010"/>
                  </a:lnTo>
                  <a:lnTo>
                    <a:pt x="520" y="11474"/>
                  </a:lnTo>
                  <a:lnTo>
                    <a:pt x="575" y="11881"/>
                  </a:lnTo>
                  <a:lnTo>
                    <a:pt x="575" y="12067"/>
                  </a:lnTo>
                  <a:lnTo>
                    <a:pt x="575" y="12215"/>
                  </a:lnTo>
                  <a:lnTo>
                    <a:pt x="520" y="12511"/>
                  </a:lnTo>
                  <a:lnTo>
                    <a:pt x="427" y="12882"/>
                  </a:lnTo>
                  <a:lnTo>
                    <a:pt x="335" y="13271"/>
                  </a:lnTo>
                  <a:lnTo>
                    <a:pt x="242" y="13698"/>
                  </a:lnTo>
                  <a:lnTo>
                    <a:pt x="168" y="14142"/>
                  </a:lnTo>
                  <a:lnTo>
                    <a:pt x="112" y="14624"/>
                  </a:lnTo>
                  <a:lnTo>
                    <a:pt x="94" y="14865"/>
                  </a:lnTo>
                  <a:lnTo>
                    <a:pt x="94" y="15125"/>
                  </a:lnTo>
                  <a:lnTo>
                    <a:pt x="94" y="15384"/>
                  </a:lnTo>
                  <a:lnTo>
                    <a:pt x="131" y="15644"/>
                  </a:lnTo>
                  <a:lnTo>
                    <a:pt x="168" y="15885"/>
                  </a:lnTo>
                  <a:lnTo>
                    <a:pt x="223" y="16144"/>
                  </a:lnTo>
                  <a:lnTo>
                    <a:pt x="297" y="16404"/>
                  </a:lnTo>
                  <a:lnTo>
                    <a:pt x="390" y="16663"/>
                  </a:lnTo>
                  <a:lnTo>
                    <a:pt x="594" y="17052"/>
                  </a:lnTo>
                  <a:lnTo>
                    <a:pt x="798" y="17423"/>
                  </a:lnTo>
                  <a:lnTo>
                    <a:pt x="1020" y="17775"/>
                  </a:lnTo>
                  <a:lnTo>
                    <a:pt x="1243" y="18109"/>
                  </a:lnTo>
                  <a:lnTo>
                    <a:pt x="1484" y="18442"/>
                  </a:lnTo>
                  <a:lnTo>
                    <a:pt x="1725" y="18739"/>
                  </a:lnTo>
                  <a:lnTo>
                    <a:pt x="1984" y="19017"/>
                  </a:lnTo>
                  <a:lnTo>
                    <a:pt x="2244" y="19295"/>
                  </a:lnTo>
                  <a:lnTo>
                    <a:pt x="2503" y="19555"/>
                  </a:lnTo>
                  <a:lnTo>
                    <a:pt x="2781" y="19795"/>
                  </a:lnTo>
                  <a:lnTo>
                    <a:pt x="3059" y="20018"/>
                  </a:lnTo>
                  <a:lnTo>
                    <a:pt x="3337" y="20240"/>
                  </a:lnTo>
                  <a:lnTo>
                    <a:pt x="3597" y="20444"/>
                  </a:lnTo>
                  <a:lnTo>
                    <a:pt x="3875" y="20630"/>
                  </a:lnTo>
                  <a:lnTo>
                    <a:pt x="4431" y="20963"/>
                  </a:lnTo>
                  <a:lnTo>
                    <a:pt x="4968" y="21241"/>
                  </a:lnTo>
                  <a:lnTo>
                    <a:pt x="5506" y="21482"/>
                  </a:lnTo>
                  <a:lnTo>
                    <a:pt x="6006" y="21667"/>
                  </a:lnTo>
                  <a:lnTo>
                    <a:pt x="6469" y="21834"/>
                  </a:lnTo>
                  <a:lnTo>
                    <a:pt x="6896" y="21945"/>
                  </a:lnTo>
                  <a:lnTo>
                    <a:pt x="7285" y="22020"/>
                  </a:lnTo>
                  <a:lnTo>
                    <a:pt x="7600" y="22057"/>
                  </a:lnTo>
                  <a:lnTo>
                    <a:pt x="7878" y="22075"/>
                  </a:lnTo>
                  <a:lnTo>
                    <a:pt x="7989" y="22075"/>
                  </a:lnTo>
                  <a:lnTo>
                    <a:pt x="8212" y="22038"/>
                  </a:lnTo>
                  <a:lnTo>
                    <a:pt x="8490" y="21983"/>
                  </a:lnTo>
                  <a:lnTo>
                    <a:pt x="8805" y="21908"/>
                  </a:lnTo>
                  <a:lnTo>
                    <a:pt x="9175" y="21797"/>
                  </a:lnTo>
                  <a:lnTo>
                    <a:pt x="9583" y="21667"/>
                  </a:lnTo>
                  <a:lnTo>
                    <a:pt x="10009" y="21519"/>
                  </a:lnTo>
                  <a:lnTo>
                    <a:pt x="10454" y="21334"/>
                  </a:lnTo>
                  <a:lnTo>
                    <a:pt x="10918" y="21130"/>
                  </a:lnTo>
                  <a:lnTo>
                    <a:pt x="11400" y="20908"/>
                  </a:lnTo>
                  <a:lnTo>
                    <a:pt x="11881" y="20648"/>
                  </a:lnTo>
                  <a:lnTo>
                    <a:pt x="12363" y="20370"/>
                  </a:lnTo>
                  <a:lnTo>
                    <a:pt x="12827" y="20092"/>
                  </a:lnTo>
                  <a:lnTo>
                    <a:pt x="13290" y="19777"/>
                  </a:lnTo>
                  <a:lnTo>
                    <a:pt x="13735" y="19425"/>
                  </a:lnTo>
                  <a:lnTo>
                    <a:pt x="14161" y="19073"/>
                  </a:lnTo>
                  <a:lnTo>
                    <a:pt x="14550" y="18702"/>
                  </a:lnTo>
                  <a:lnTo>
                    <a:pt x="14736" y="18498"/>
                  </a:lnTo>
                  <a:lnTo>
                    <a:pt x="14903" y="18294"/>
                  </a:lnTo>
                  <a:lnTo>
                    <a:pt x="15088" y="18053"/>
                  </a:lnTo>
                  <a:lnTo>
                    <a:pt x="15255" y="17794"/>
                  </a:lnTo>
                  <a:lnTo>
                    <a:pt x="15588" y="17256"/>
                  </a:lnTo>
                  <a:lnTo>
                    <a:pt x="15885" y="16682"/>
                  </a:lnTo>
                  <a:lnTo>
                    <a:pt x="16181" y="16052"/>
                  </a:lnTo>
                  <a:lnTo>
                    <a:pt x="16459" y="15421"/>
                  </a:lnTo>
                  <a:lnTo>
                    <a:pt x="16700" y="14754"/>
                  </a:lnTo>
                  <a:lnTo>
                    <a:pt x="16941" y="14105"/>
                  </a:lnTo>
                  <a:lnTo>
                    <a:pt x="17145" y="13457"/>
                  </a:lnTo>
                  <a:lnTo>
                    <a:pt x="17331" y="12827"/>
                  </a:lnTo>
                  <a:lnTo>
                    <a:pt x="17497" y="12215"/>
                  </a:lnTo>
                  <a:lnTo>
                    <a:pt x="17627" y="11659"/>
                  </a:lnTo>
                  <a:lnTo>
                    <a:pt x="17757" y="11140"/>
                  </a:lnTo>
                  <a:lnTo>
                    <a:pt x="17849" y="10695"/>
                  </a:lnTo>
                  <a:lnTo>
                    <a:pt x="17905" y="10306"/>
                  </a:lnTo>
                  <a:lnTo>
                    <a:pt x="17942" y="10009"/>
                  </a:lnTo>
                  <a:lnTo>
                    <a:pt x="17961" y="9694"/>
                  </a:lnTo>
                  <a:lnTo>
                    <a:pt x="17979" y="9120"/>
                  </a:lnTo>
                  <a:lnTo>
                    <a:pt x="17961" y="8730"/>
                  </a:lnTo>
                  <a:lnTo>
                    <a:pt x="17942" y="8304"/>
                  </a:lnTo>
                  <a:lnTo>
                    <a:pt x="17887" y="7841"/>
                  </a:lnTo>
                  <a:lnTo>
                    <a:pt x="17812" y="7322"/>
                  </a:lnTo>
                  <a:lnTo>
                    <a:pt x="17720" y="6803"/>
                  </a:lnTo>
                  <a:lnTo>
                    <a:pt x="17590" y="6247"/>
                  </a:lnTo>
                  <a:lnTo>
                    <a:pt x="17405" y="5672"/>
                  </a:lnTo>
                  <a:lnTo>
                    <a:pt x="17201" y="5098"/>
                  </a:lnTo>
                  <a:lnTo>
                    <a:pt x="17071" y="4801"/>
                  </a:lnTo>
                  <a:lnTo>
                    <a:pt x="16941" y="4523"/>
                  </a:lnTo>
                  <a:lnTo>
                    <a:pt x="16793" y="4227"/>
                  </a:lnTo>
                  <a:lnTo>
                    <a:pt x="16626" y="3949"/>
                  </a:lnTo>
                  <a:lnTo>
                    <a:pt x="16441" y="3652"/>
                  </a:lnTo>
                  <a:lnTo>
                    <a:pt x="16256" y="3374"/>
                  </a:lnTo>
                  <a:lnTo>
                    <a:pt x="16052" y="3096"/>
                  </a:lnTo>
                  <a:lnTo>
                    <a:pt x="15829" y="2836"/>
                  </a:lnTo>
                  <a:lnTo>
                    <a:pt x="15551" y="2521"/>
                  </a:lnTo>
                  <a:lnTo>
                    <a:pt x="15255" y="2225"/>
                  </a:lnTo>
                  <a:lnTo>
                    <a:pt x="14921" y="1947"/>
                  </a:lnTo>
                  <a:lnTo>
                    <a:pt x="14606" y="1687"/>
                  </a:lnTo>
                  <a:lnTo>
                    <a:pt x="14254" y="1465"/>
                  </a:lnTo>
                  <a:lnTo>
                    <a:pt x="13883" y="1243"/>
                  </a:lnTo>
                  <a:lnTo>
                    <a:pt x="13512" y="1039"/>
                  </a:lnTo>
                  <a:lnTo>
                    <a:pt x="13123" y="853"/>
                  </a:lnTo>
                  <a:lnTo>
                    <a:pt x="12715" y="686"/>
                  </a:lnTo>
                  <a:lnTo>
                    <a:pt x="12289" y="520"/>
                  </a:lnTo>
                  <a:lnTo>
                    <a:pt x="11844" y="390"/>
                  </a:lnTo>
                  <a:lnTo>
                    <a:pt x="11381" y="279"/>
                  </a:lnTo>
                  <a:lnTo>
                    <a:pt x="10918" y="186"/>
                  </a:lnTo>
                  <a:lnTo>
                    <a:pt x="10436" y="112"/>
                  </a:lnTo>
                  <a:lnTo>
                    <a:pt x="9935" y="56"/>
                  </a:lnTo>
                  <a:lnTo>
                    <a:pt x="9416" y="19"/>
                  </a:lnTo>
                  <a:lnTo>
                    <a:pt x="88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3"/>
            <p:cNvSpPr/>
            <p:nvPr/>
          </p:nvSpPr>
          <p:spPr>
            <a:xfrm>
              <a:off x="7930651" y="1020507"/>
              <a:ext cx="78528" cy="78528"/>
            </a:xfrm>
            <a:custGeom>
              <a:avLst/>
              <a:gdLst/>
              <a:ahLst/>
              <a:cxnLst/>
              <a:rect l="l" t="t" r="r" b="b"/>
              <a:pathLst>
                <a:path w="2003" h="2003" extrusionOk="0">
                  <a:moveTo>
                    <a:pt x="1020" y="1"/>
                  </a:moveTo>
                  <a:lnTo>
                    <a:pt x="816" y="19"/>
                  </a:lnTo>
                  <a:lnTo>
                    <a:pt x="631" y="75"/>
                  </a:lnTo>
                  <a:lnTo>
                    <a:pt x="445" y="167"/>
                  </a:lnTo>
                  <a:lnTo>
                    <a:pt x="297" y="279"/>
                  </a:lnTo>
                  <a:lnTo>
                    <a:pt x="186" y="427"/>
                  </a:lnTo>
                  <a:lnTo>
                    <a:pt x="75" y="594"/>
                  </a:lnTo>
                  <a:lnTo>
                    <a:pt x="19" y="779"/>
                  </a:lnTo>
                  <a:lnTo>
                    <a:pt x="1" y="983"/>
                  </a:lnTo>
                  <a:lnTo>
                    <a:pt x="19" y="1187"/>
                  </a:lnTo>
                  <a:lnTo>
                    <a:pt x="75" y="1372"/>
                  </a:lnTo>
                  <a:lnTo>
                    <a:pt x="167" y="1539"/>
                  </a:lnTo>
                  <a:lnTo>
                    <a:pt x="279" y="1706"/>
                  </a:lnTo>
                  <a:lnTo>
                    <a:pt x="427" y="1817"/>
                  </a:lnTo>
                  <a:lnTo>
                    <a:pt x="594" y="1910"/>
                  </a:lnTo>
                  <a:lnTo>
                    <a:pt x="779" y="1984"/>
                  </a:lnTo>
                  <a:lnTo>
                    <a:pt x="983" y="2002"/>
                  </a:lnTo>
                  <a:lnTo>
                    <a:pt x="1187" y="1984"/>
                  </a:lnTo>
                  <a:lnTo>
                    <a:pt x="1372" y="1928"/>
                  </a:lnTo>
                  <a:lnTo>
                    <a:pt x="1539" y="1835"/>
                  </a:lnTo>
                  <a:lnTo>
                    <a:pt x="1706" y="1724"/>
                  </a:lnTo>
                  <a:lnTo>
                    <a:pt x="1817" y="1576"/>
                  </a:lnTo>
                  <a:lnTo>
                    <a:pt x="1910" y="1409"/>
                  </a:lnTo>
                  <a:lnTo>
                    <a:pt x="1984" y="1224"/>
                  </a:lnTo>
                  <a:lnTo>
                    <a:pt x="2002" y="1020"/>
                  </a:lnTo>
                  <a:lnTo>
                    <a:pt x="1984" y="816"/>
                  </a:lnTo>
                  <a:lnTo>
                    <a:pt x="1928" y="631"/>
                  </a:lnTo>
                  <a:lnTo>
                    <a:pt x="1836" y="445"/>
                  </a:lnTo>
                  <a:lnTo>
                    <a:pt x="1724" y="297"/>
                  </a:lnTo>
                  <a:lnTo>
                    <a:pt x="1576" y="186"/>
                  </a:lnTo>
                  <a:lnTo>
                    <a:pt x="1409" y="75"/>
                  </a:lnTo>
                  <a:lnTo>
                    <a:pt x="1224" y="19"/>
                  </a:lnTo>
                  <a:lnTo>
                    <a:pt x="102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3"/>
            <p:cNvSpPr/>
            <p:nvPr/>
          </p:nvSpPr>
          <p:spPr>
            <a:xfrm>
              <a:off x="7667625" y="1016155"/>
              <a:ext cx="79233" cy="78528"/>
            </a:xfrm>
            <a:custGeom>
              <a:avLst/>
              <a:gdLst/>
              <a:ahLst/>
              <a:cxnLst/>
              <a:rect l="l" t="t" r="r" b="b"/>
              <a:pathLst>
                <a:path w="2021" h="2003" extrusionOk="0">
                  <a:moveTo>
                    <a:pt x="1020" y="0"/>
                  </a:moveTo>
                  <a:lnTo>
                    <a:pt x="834" y="19"/>
                  </a:lnTo>
                  <a:lnTo>
                    <a:pt x="630" y="74"/>
                  </a:lnTo>
                  <a:lnTo>
                    <a:pt x="464" y="167"/>
                  </a:lnTo>
                  <a:lnTo>
                    <a:pt x="315" y="278"/>
                  </a:lnTo>
                  <a:lnTo>
                    <a:pt x="186" y="427"/>
                  </a:lnTo>
                  <a:lnTo>
                    <a:pt x="93" y="593"/>
                  </a:lnTo>
                  <a:lnTo>
                    <a:pt x="37" y="779"/>
                  </a:lnTo>
                  <a:lnTo>
                    <a:pt x="0" y="983"/>
                  </a:lnTo>
                  <a:lnTo>
                    <a:pt x="19" y="1187"/>
                  </a:lnTo>
                  <a:lnTo>
                    <a:pt x="74" y="1372"/>
                  </a:lnTo>
                  <a:lnTo>
                    <a:pt x="167" y="1557"/>
                  </a:lnTo>
                  <a:lnTo>
                    <a:pt x="297" y="1706"/>
                  </a:lnTo>
                  <a:lnTo>
                    <a:pt x="445" y="1817"/>
                  </a:lnTo>
                  <a:lnTo>
                    <a:pt x="612" y="1928"/>
                  </a:lnTo>
                  <a:lnTo>
                    <a:pt x="797" y="1984"/>
                  </a:lnTo>
                  <a:lnTo>
                    <a:pt x="1001" y="2002"/>
                  </a:lnTo>
                  <a:lnTo>
                    <a:pt x="1205" y="1984"/>
                  </a:lnTo>
                  <a:lnTo>
                    <a:pt x="1390" y="1928"/>
                  </a:lnTo>
                  <a:lnTo>
                    <a:pt x="1557" y="1835"/>
                  </a:lnTo>
                  <a:lnTo>
                    <a:pt x="1705" y="1724"/>
                  </a:lnTo>
                  <a:lnTo>
                    <a:pt x="1835" y="1576"/>
                  </a:lnTo>
                  <a:lnTo>
                    <a:pt x="1928" y="1409"/>
                  </a:lnTo>
                  <a:lnTo>
                    <a:pt x="1983" y="1224"/>
                  </a:lnTo>
                  <a:lnTo>
                    <a:pt x="2020" y="1020"/>
                  </a:lnTo>
                  <a:lnTo>
                    <a:pt x="2002" y="816"/>
                  </a:lnTo>
                  <a:lnTo>
                    <a:pt x="1946" y="631"/>
                  </a:lnTo>
                  <a:lnTo>
                    <a:pt x="1854" y="464"/>
                  </a:lnTo>
                  <a:lnTo>
                    <a:pt x="1724" y="297"/>
                  </a:lnTo>
                  <a:lnTo>
                    <a:pt x="1594" y="186"/>
                  </a:lnTo>
                  <a:lnTo>
                    <a:pt x="1409" y="93"/>
                  </a:lnTo>
                  <a:lnTo>
                    <a:pt x="1223" y="19"/>
                  </a:lnTo>
                  <a:lnTo>
                    <a:pt x="10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3"/>
            <p:cNvSpPr/>
            <p:nvPr/>
          </p:nvSpPr>
          <p:spPr>
            <a:xfrm>
              <a:off x="7919047" y="928963"/>
              <a:ext cx="124280" cy="39989"/>
            </a:xfrm>
            <a:custGeom>
              <a:avLst/>
              <a:gdLst/>
              <a:ahLst/>
              <a:cxnLst/>
              <a:rect l="l" t="t" r="r" b="b"/>
              <a:pathLst>
                <a:path w="3170" h="1020" extrusionOk="0">
                  <a:moveTo>
                    <a:pt x="982" y="0"/>
                  </a:moveTo>
                  <a:lnTo>
                    <a:pt x="686" y="56"/>
                  </a:lnTo>
                  <a:lnTo>
                    <a:pt x="389" y="130"/>
                  </a:lnTo>
                  <a:lnTo>
                    <a:pt x="56" y="260"/>
                  </a:lnTo>
                  <a:lnTo>
                    <a:pt x="19" y="297"/>
                  </a:lnTo>
                  <a:lnTo>
                    <a:pt x="0" y="334"/>
                  </a:lnTo>
                  <a:lnTo>
                    <a:pt x="0" y="371"/>
                  </a:lnTo>
                  <a:lnTo>
                    <a:pt x="19" y="427"/>
                  </a:lnTo>
                  <a:lnTo>
                    <a:pt x="37" y="445"/>
                  </a:lnTo>
                  <a:lnTo>
                    <a:pt x="74" y="482"/>
                  </a:lnTo>
                  <a:lnTo>
                    <a:pt x="111" y="482"/>
                  </a:lnTo>
                  <a:lnTo>
                    <a:pt x="167" y="464"/>
                  </a:lnTo>
                  <a:lnTo>
                    <a:pt x="445" y="352"/>
                  </a:lnTo>
                  <a:lnTo>
                    <a:pt x="723" y="260"/>
                  </a:lnTo>
                  <a:lnTo>
                    <a:pt x="1001" y="223"/>
                  </a:lnTo>
                  <a:lnTo>
                    <a:pt x="1260" y="223"/>
                  </a:lnTo>
                  <a:lnTo>
                    <a:pt x="1501" y="241"/>
                  </a:lnTo>
                  <a:lnTo>
                    <a:pt x="1724" y="278"/>
                  </a:lnTo>
                  <a:lnTo>
                    <a:pt x="1946" y="334"/>
                  </a:lnTo>
                  <a:lnTo>
                    <a:pt x="2132" y="408"/>
                  </a:lnTo>
                  <a:lnTo>
                    <a:pt x="2317" y="501"/>
                  </a:lnTo>
                  <a:lnTo>
                    <a:pt x="2484" y="593"/>
                  </a:lnTo>
                  <a:lnTo>
                    <a:pt x="2725" y="779"/>
                  </a:lnTo>
                  <a:lnTo>
                    <a:pt x="2891" y="908"/>
                  </a:lnTo>
                  <a:lnTo>
                    <a:pt x="2966" y="983"/>
                  </a:lnTo>
                  <a:lnTo>
                    <a:pt x="3003" y="1001"/>
                  </a:lnTo>
                  <a:lnTo>
                    <a:pt x="3058" y="1020"/>
                  </a:lnTo>
                  <a:lnTo>
                    <a:pt x="3095" y="1001"/>
                  </a:lnTo>
                  <a:lnTo>
                    <a:pt x="3132" y="983"/>
                  </a:lnTo>
                  <a:lnTo>
                    <a:pt x="3151" y="945"/>
                  </a:lnTo>
                  <a:lnTo>
                    <a:pt x="3169" y="908"/>
                  </a:lnTo>
                  <a:lnTo>
                    <a:pt x="3151" y="871"/>
                  </a:lnTo>
                  <a:lnTo>
                    <a:pt x="3132" y="834"/>
                  </a:lnTo>
                  <a:lnTo>
                    <a:pt x="3077" y="760"/>
                  </a:lnTo>
                  <a:lnTo>
                    <a:pt x="2891" y="612"/>
                  </a:lnTo>
                  <a:lnTo>
                    <a:pt x="2613" y="427"/>
                  </a:lnTo>
                  <a:lnTo>
                    <a:pt x="2428" y="315"/>
                  </a:lnTo>
                  <a:lnTo>
                    <a:pt x="2243" y="223"/>
                  </a:lnTo>
                  <a:lnTo>
                    <a:pt x="2020" y="148"/>
                  </a:lnTo>
                  <a:lnTo>
                    <a:pt x="1798" y="74"/>
                  </a:lnTo>
                  <a:lnTo>
                    <a:pt x="1538" y="19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3"/>
            <p:cNvSpPr/>
            <p:nvPr/>
          </p:nvSpPr>
          <p:spPr>
            <a:xfrm>
              <a:off x="7645827" y="927512"/>
              <a:ext cx="124280" cy="37794"/>
            </a:xfrm>
            <a:custGeom>
              <a:avLst/>
              <a:gdLst/>
              <a:ahLst/>
              <a:cxnLst/>
              <a:rect l="l" t="t" r="r" b="b"/>
              <a:pathLst>
                <a:path w="3170" h="964" extrusionOk="0">
                  <a:moveTo>
                    <a:pt x="1909" y="0"/>
                  </a:moveTo>
                  <a:lnTo>
                    <a:pt x="1650" y="19"/>
                  </a:lnTo>
                  <a:lnTo>
                    <a:pt x="1390" y="56"/>
                  </a:lnTo>
                  <a:lnTo>
                    <a:pt x="1149" y="130"/>
                  </a:lnTo>
                  <a:lnTo>
                    <a:pt x="945" y="204"/>
                  </a:lnTo>
                  <a:lnTo>
                    <a:pt x="742" y="297"/>
                  </a:lnTo>
                  <a:lnTo>
                    <a:pt x="556" y="389"/>
                  </a:lnTo>
                  <a:lnTo>
                    <a:pt x="278" y="575"/>
                  </a:lnTo>
                  <a:lnTo>
                    <a:pt x="93" y="723"/>
                  </a:lnTo>
                  <a:lnTo>
                    <a:pt x="19" y="779"/>
                  </a:lnTo>
                  <a:lnTo>
                    <a:pt x="0" y="816"/>
                  </a:lnTo>
                  <a:lnTo>
                    <a:pt x="0" y="853"/>
                  </a:lnTo>
                  <a:lnTo>
                    <a:pt x="0" y="890"/>
                  </a:lnTo>
                  <a:lnTo>
                    <a:pt x="19" y="927"/>
                  </a:lnTo>
                  <a:lnTo>
                    <a:pt x="56" y="964"/>
                  </a:lnTo>
                  <a:lnTo>
                    <a:pt x="148" y="964"/>
                  </a:lnTo>
                  <a:lnTo>
                    <a:pt x="186" y="927"/>
                  </a:lnTo>
                  <a:lnTo>
                    <a:pt x="241" y="871"/>
                  </a:lnTo>
                  <a:lnTo>
                    <a:pt x="408" y="742"/>
                  </a:lnTo>
                  <a:lnTo>
                    <a:pt x="667" y="575"/>
                  </a:lnTo>
                  <a:lnTo>
                    <a:pt x="834" y="482"/>
                  </a:lnTo>
                  <a:lnTo>
                    <a:pt x="1020" y="408"/>
                  </a:lnTo>
                  <a:lnTo>
                    <a:pt x="1223" y="334"/>
                  </a:lnTo>
                  <a:lnTo>
                    <a:pt x="1427" y="278"/>
                  </a:lnTo>
                  <a:lnTo>
                    <a:pt x="1668" y="241"/>
                  </a:lnTo>
                  <a:lnTo>
                    <a:pt x="1909" y="223"/>
                  </a:lnTo>
                  <a:lnTo>
                    <a:pt x="2169" y="241"/>
                  </a:lnTo>
                  <a:lnTo>
                    <a:pt x="2447" y="297"/>
                  </a:lnTo>
                  <a:lnTo>
                    <a:pt x="2725" y="389"/>
                  </a:lnTo>
                  <a:lnTo>
                    <a:pt x="3003" y="519"/>
                  </a:lnTo>
                  <a:lnTo>
                    <a:pt x="3095" y="519"/>
                  </a:lnTo>
                  <a:lnTo>
                    <a:pt x="3132" y="501"/>
                  </a:lnTo>
                  <a:lnTo>
                    <a:pt x="3170" y="464"/>
                  </a:lnTo>
                  <a:lnTo>
                    <a:pt x="3170" y="426"/>
                  </a:lnTo>
                  <a:lnTo>
                    <a:pt x="3170" y="389"/>
                  </a:lnTo>
                  <a:lnTo>
                    <a:pt x="3151" y="352"/>
                  </a:lnTo>
                  <a:lnTo>
                    <a:pt x="3114" y="315"/>
                  </a:lnTo>
                  <a:lnTo>
                    <a:pt x="2799" y="167"/>
                  </a:lnTo>
                  <a:lnTo>
                    <a:pt x="2502" y="74"/>
                  </a:lnTo>
                  <a:lnTo>
                    <a:pt x="2206" y="19"/>
                  </a:lnTo>
                  <a:lnTo>
                    <a:pt x="19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3"/>
            <p:cNvSpPr/>
            <p:nvPr/>
          </p:nvSpPr>
          <p:spPr>
            <a:xfrm>
              <a:off x="7996045" y="1020507"/>
              <a:ext cx="31286" cy="38539"/>
            </a:xfrm>
            <a:custGeom>
              <a:avLst/>
              <a:gdLst/>
              <a:ahLst/>
              <a:cxnLst/>
              <a:rect l="l" t="t" r="r" b="b"/>
              <a:pathLst>
                <a:path w="798" h="983" extrusionOk="0">
                  <a:moveTo>
                    <a:pt x="798" y="1"/>
                  </a:moveTo>
                  <a:lnTo>
                    <a:pt x="1" y="390"/>
                  </a:lnTo>
                  <a:lnTo>
                    <a:pt x="19" y="983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3"/>
            <p:cNvSpPr/>
            <p:nvPr/>
          </p:nvSpPr>
          <p:spPr>
            <a:xfrm>
              <a:off x="7643632" y="1023408"/>
              <a:ext cx="35637" cy="31286"/>
            </a:xfrm>
            <a:custGeom>
              <a:avLst/>
              <a:gdLst/>
              <a:ahLst/>
              <a:cxnLst/>
              <a:rect l="l" t="t" r="r" b="b"/>
              <a:pathLst>
                <a:path w="909" h="798" extrusionOk="0">
                  <a:moveTo>
                    <a:pt x="1" y="1"/>
                  </a:moveTo>
                  <a:lnTo>
                    <a:pt x="779" y="798"/>
                  </a:lnTo>
                  <a:lnTo>
                    <a:pt x="909" y="3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3"/>
            <p:cNvSpPr/>
            <p:nvPr/>
          </p:nvSpPr>
          <p:spPr>
            <a:xfrm>
              <a:off x="7755523" y="1258128"/>
              <a:ext cx="200612" cy="74137"/>
            </a:xfrm>
            <a:custGeom>
              <a:avLst/>
              <a:gdLst/>
              <a:ahLst/>
              <a:cxnLst/>
              <a:rect l="l" t="t" r="r" b="b"/>
              <a:pathLst>
                <a:path w="5117" h="1891" extrusionOk="0">
                  <a:moveTo>
                    <a:pt x="5116" y="0"/>
                  </a:moveTo>
                  <a:lnTo>
                    <a:pt x="4875" y="167"/>
                  </a:lnTo>
                  <a:lnTo>
                    <a:pt x="4616" y="315"/>
                  </a:lnTo>
                  <a:lnTo>
                    <a:pt x="4282" y="519"/>
                  </a:lnTo>
                  <a:lnTo>
                    <a:pt x="3893" y="705"/>
                  </a:lnTo>
                  <a:lnTo>
                    <a:pt x="3467" y="890"/>
                  </a:lnTo>
                  <a:lnTo>
                    <a:pt x="3244" y="946"/>
                  </a:lnTo>
                  <a:lnTo>
                    <a:pt x="3022" y="1020"/>
                  </a:lnTo>
                  <a:lnTo>
                    <a:pt x="2781" y="1057"/>
                  </a:lnTo>
                  <a:lnTo>
                    <a:pt x="2559" y="1075"/>
                  </a:lnTo>
                  <a:lnTo>
                    <a:pt x="2095" y="1075"/>
                  </a:lnTo>
                  <a:lnTo>
                    <a:pt x="1873" y="1057"/>
                  </a:lnTo>
                  <a:lnTo>
                    <a:pt x="1650" y="1020"/>
                  </a:lnTo>
                  <a:lnTo>
                    <a:pt x="1224" y="927"/>
                  </a:lnTo>
                  <a:lnTo>
                    <a:pt x="835" y="834"/>
                  </a:lnTo>
                  <a:lnTo>
                    <a:pt x="501" y="723"/>
                  </a:lnTo>
                  <a:lnTo>
                    <a:pt x="242" y="612"/>
                  </a:lnTo>
                  <a:lnTo>
                    <a:pt x="1" y="519"/>
                  </a:lnTo>
                  <a:lnTo>
                    <a:pt x="38" y="575"/>
                  </a:lnTo>
                  <a:lnTo>
                    <a:pt x="112" y="742"/>
                  </a:lnTo>
                  <a:lnTo>
                    <a:pt x="279" y="964"/>
                  </a:lnTo>
                  <a:lnTo>
                    <a:pt x="390" y="1075"/>
                  </a:lnTo>
                  <a:lnTo>
                    <a:pt x="520" y="1205"/>
                  </a:lnTo>
                  <a:lnTo>
                    <a:pt x="668" y="1335"/>
                  </a:lnTo>
                  <a:lnTo>
                    <a:pt x="835" y="1465"/>
                  </a:lnTo>
                  <a:lnTo>
                    <a:pt x="1039" y="1576"/>
                  </a:lnTo>
                  <a:lnTo>
                    <a:pt x="1261" y="1668"/>
                  </a:lnTo>
                  <a:lnTo>
                    <a:pt x="1521" y="1761"/>
                  </a:lnTo>
                  <a:lnTo>
                    <a:pt x="1799" y="1835"/>
                  </a:lnTo>
                  <a:lnTo>
                    <a:pt x="2095" y="1872"/>
                  </a:lnTo>
                  <a:lnTo>
                    <a:pt x="2429" y="1891"/>
                  </a:lnTo>
                  <a:lnTo>
                    <a:pt x="2762" y="1872"/>
                  </a:lnTo>
                  <a:lnTo>
                    <a:pt x="3078" y="1798"/>
                  </a:lnTo>
                  <a:lnTo>
                    <a:pt x="3374" y="1705"/>
                  </a:lnTo>
                  <a:lnTo>
                    <a:pt x="3634" y="1594"/>
                  </a:lnTo>
                  <a:lnTo>
                    <a:pt x="3875" y="1446"/>
                  </a:lnTo>
                  <a:lnTo>
                    <a:pt x="4097" y="1298"/>
                  </a:lnTo>
                  <a:lnTo>
                    <a:pt x="4301" y="1112"/>
                  </a:lnTo>
                  <a:lnTo>
                    <a:pt x="4468" y="946"/>
                  </a:lnTo>
                  <a:lnTo>
                    <a:pt x="4616" y="760"/>
                  </a:lnTo>
                  <a:lnTo>
                    <a:pt x="4764" y="593"/>
                  </a:lnTo>
                  <a:lnTo>
                    <a:pt x="4950" y="297"/>
                  </a:lnTo>
                  <a:lnTo>
                    <a:pt x="5079" y="74"/>
                  </a:lnTo>
                  <a:lnTo>
                    <a:pt x="51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3"/>
            <p:cNvSpPr/>
            <p:nvPr/>
          </p:nvSpPr>
          <p:spPr>
            <a:xfrm>
              <a:off x="7743918" y="1247229"/>
              <a:ext cx="224566" cy="57435"/>
            </a:xfrm>
            <a:custGeom>
              <a:avLst/>
              <a:gdLst/>
              <a:ahLst/>
              <a:cxnLst/>
              <a:rect l="l" t="t" r="r" b="b"/>
              <a:pathLst>
                <a:path w="5728" h="1465" extrusionOk="0">
                  <a:moveTo>
                    <a:pt x="5579" y="0"/>
                  </a:moveTo>
                  <a:lnTo>
                    <a:pt x="5542" y="37"/>
                  </a:lnTo>
                  <a:lnTo>
                    <a:pt x="5412" y="130"/>
                  </a:lnTo>
                  <a:lnTo>
                    <a:pt x="5079" y="371"/>
                  </a:lnTo>
                  <a:lnTo>
                    <a:pt x="4856" y="519"/>
                  </a:lnTo>
                  <a:lnTo>
                    <a:pt x="4578" y="668"/>
                  </a:lnTo>
                  <a:lnTo>
                    <a:pt x="4245" y="816"/>
                  </a:lnTo>
                  <a:lnTo>
                    <a:pt x="3893" y="964"/>
                  </a:lnTo>
                  <a:lnTo>
                    <a:pt x="3522" y="1094"/>
                  </a:lnTo>
                  <a:lnTo>
                    <a:pt x="3096" y="1168"/>
                  </a:lnTo>
                  <a:lnTo>
                    <a:pt x="2892" y="1205"/>
                  </a:lnTo>
                  <a:lnTo>
                    <a:pt x="2651" y="1224"/>
                  </a:lnTo>
                  <a:lnTo>
                    <a:pt x="2428" y="1242"/>
                  </a:lnTo>
                  <a:lnTo>
                    <a:pt x="2187" y="1242"/>
                  </a:lnTo>
                  <a:lnTo>
                    <a:pt x="1965" y="1224"/>
                  </a:lnTo>
                  <a:lnTo>
                    <a:pt x="1705" y="1186"/>
                  </a:lnTo>
                  <a:lnTo>
                    <a:pt x="1465" y="1131"/>
                  </a:lnTo>
                  <a:lnTo>
                    <a:pt x="1205" y="1075"/>
                  </a:lnTo>
                  <a:lnTo>
                    <a:pt x="964" y="983"/>
                  </a:lnTo>
                  <a:lnTo>
                    <a:pt x="705" y="871"/>
                  </a:lnTo>
                  <a:lnTo>
                    <a:pt x="445" y="760"/>
                  </a:lnTo>
                  <a:lnTo>
                    <a:pt x="167" y="612"/>
                  </a:lnTo>
                  <a:lnTo>
                    <a:pt x="130" y="593"/>
                  </a:lnTo>
                  <a:lnTo>
                    <a:pt x="93" y="593"/>
                  </a:lnTo>
                  <a:lnTo>
                    <a:pt x="56" y="612"/>
                  </a:lnTo>
                  <a:lnTo>
                    <a:pt x="19" y="649"/>
                  </a:lnTo>
                  <a:lnTo>
                    <a:pt x="0" y="686"/>
                  </a:lnTo>
                  <a:lnTo>
                    <a:pt x="0" y="723"/>
                  </a:lnTo>
                  <a:lnTo>
                    <a:pt x="19" y="760"/>
                  </a:lnTo>
                  <a:lnTo>
                    <a:pt x="56" y="797"/>
                  </a:lnTo>
                  <a:lnTo>
                    <a:pt x="371" y="964"/>
                  </a:lnTo>
                  <a:lnTo>
                    <a:pt x="668" y="1112"/>
                  </a:lnTo>
                  <a:lnTo>
                    <a:pt x="964" y="1224"/>
                  </a:lnTo>
                  <a:lnTo>
                    <a:pt x="1261" y="1316"/>
                  </a:lnTo>
                  <a:lnTo>
                    <a:pt x="1539" y="1372"/>
                  </a:lnTo>
                  <a:lnTo>
                    <a:pt x="1817" y="1427"/>
                  </a:lnTo>
                  <a:lnTo>
                    <a:pt x="2095" y="1446"/>
                  </a:lnTo>
                  <a:lnTo>
                    <a:pt x="2373" y="1465"/>
                  </a:lnTo>
                  <a:lnTo>
                    <a:pt x="2725" y="1446"/>
                  </a:lnTo>
                  <a:lnTo>
                    <a:pt x="3058" y="1409"/>
                  </a:lnTo>
                  <a:lnTo>
                    <a:pt x="3374" y="1353"/>
                  </a:lnTo>
                  <a:lnTo>
                    <a:pt x="3689" y="1261"/>
                  </a:lnTo>
                  <a:lnTo>
                    <a:pt x="3985" y="1168"/>
                  </a:lnTo>
                  <a:lnTo>
                    <a:pt x="4245" y="1075"/>
                  </a:lnTo>
                  <a:lnTo>
                    <a:pt x="4504" y="946"/>
                  </a:lnTo>
                  <a:lnTo>
                    <a:pt x="4727" y="834"/>
                  </a:lnTo>
                  <a:lnTo>
                    <a:pt x="5134" y="612"/>
                  </a:lnTo>
                  <a:lnTo>
                    <a:pt x="5431" y="408"/>
                  </a:lnTo>
                  <a:lnTo>
                    <a:pt x="5616" y="260"/>
                  </a:lnTo>
                  <a:lnTo>
                    <a:pt x="5690" y="204"/>
                  </a:lnTo>
                  <a:lnTo>
                    <a:pt x="5709" y="167"/>
                  </a:lnTo>
                  <a:lnTo>
                    <a:pt x="5727" y="111"/>
                  </a:lnTo>
                  <a:lnTo>
                    <a:pt x="5709" y="74"/>
                  </a:lnTo>
                  <a:lnTo>
                    <a:pt x="5690" y="37"/>
                  </a:lnTo>
                  <a:lnTo>
                    <a:pt x="5653" y="19"/>
                  </a:lnTo>
                  <a:lnTo>
                    <a:pt x="561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3"/>
            <p:cNvSpPr/>
            <p:nvPr/>
          </p:nvSpPr>
          <p:spPr>
            <a:xfrm>
              <a:off x="7751916" y="1048852"/>
              <a:ext cx="74882" cy="202768"/>
            </a:xfrm>
            <a:custGeom>
              <a:avLst/>
              <a:gdLst/>
              <a:ahLst/>
              <a:cxnLst/>
              <a:rect l="l" t="t" r="r" b="b"/>
              <a:pathLst>
                <a:path w="1910" h="5172" extrusionOk="0">
                  <a:moveTo>
                    <a:pt x="1798" y="0"/>
                  </a:moveTo>
                  <a:lnTo>
                    <a:pt x="1761" y="19"/>
                  </a:lnTo>
                  <a:lnTo>
                    <a:pt x="1724" y="37"/>
                  </a:lnTo>
                  <a:lnTo>
                    <a:pt x="1705" y="75"/>
                  </a:lnTo>
                  <a:lnTo>
                    <a:pt x="1687" y="130"/>
                  </a:lnTo>
                  <a:lnTo>
                    <a:pt x="1687" y="353"/>
                  </a:lnTo>
                  <a:lnTo>
                    <a:pt x="1687" y="612"/>
                  </a:lnTo>
                  <a:lnTo>
                    <a:pt x="1650" y="927"/>
                  </a:lnTo>
                  <a:lnTo>
                    <a:pt x="1576" y="1261"/>
                  </a:lnTo>
                  <a:lnTo>
                    <a:pt x="1539" y="1446"/>
                  </a:lnTo>
                  <a:lnTo>
                    <a:pt x="1483" y="1613"/>
                  </a:lnTo>
                  <a:lnTo>
                    <a:pt x="1409" y="1780"/>
                  </a:lnTo>
                  <a:lnTo>
                    <a:pt x="1316" y="1947"/>
                  </a:lnTo>
                  <a:lnTo>
                    <a:pt x="1223" y="2113"/>
                  </a:lnTo>
                  <a:lnTo>
                    <a:pt x="1112" y="2243"/>
                  </a:lnTo>
                  <a:lnTo>
                    <a:pt x="1001" y="2354"/>
                  </a:lnTo>
                  <a:lnTo>
                    <a:pt x="908" y="2428"/>
                  </a:lnTo>
                  <a:lnTo>
                    <a:pt x="779" y="2503"/>
                  </a:lnTo>
                  <a:lnTo>
                    <a:pt x="667" y="2577"/>
                  </a:lnTo>
                  <a:lnTo>
                    <a:pt x="538" y="2614"/>
                  </a:lnTo>
                  <a:lnTo>
                    <a:pt x="408" y="2651"/>
                  </a:lnTo>
                  <a:lnTo>
                    <a:pt x="260" y="2688"/>
                  </a:lnTo>
                  <a:lnTo>
                    <a:pt x="111" y="2688"/>
                  </a:lnTo>
                  <a:lnTo>
                    <a:pt x="56" y="2706"/>
                  </a:lnTo>
                  <a:lnTo>
                    <a:pt x="0" y="2762"/>
                  </a:lnTo>
                  <a:lnTo>
                    <a:pt x="0" y="2818"/>
                  </a:lnTo>
                  <a:lnTo>
                    <a:pt x="19" y="2873"/>
                  </a:lnTo>
                  <a:lnTo>
                    <a:pt x="167" y="3059"/>
                  </a:lnTo>
                  <a:lnTo>
                    <a:pt x="501" y="3429"/>
                  </a:lnTo>
                  <a:lnTo>
                    <a:pt x="704" y="3652"/>
                  </a:lnTo>
                  <a:lnTo>
                    <a:pt x="927" y="3856"/>
                  </a:lnTo>
                  <a:lnTo>
                    <a:pt x="1149" y="4041"/>
                  </a:lnTo>
                  <a:lnTo>
                    <a:pt x="1390" y="4189"/>
                  </a:lnTo>
                  <a:lnTo>
                    <a:pt x="1464" y="5079"/>
                  </a:lnTo>
                  <a:lnTo>
                    <a:pt x="1464" y="5116"/>
                  </a:lnTo>
                  <a:lnTo>
                    <a:pt x="1501" y="5134"/>
                  </a:lnTo>
                  <a:lnTo>
                    <a:pt x="1520" y="5171"/>
                  </a:lnTo>
                  <a:lnTo>
                    <a:pt x="1576" y="5171"/>
                  </a:lnTo>
                  <a:lnTo>
                    <a:pt x="1613" y="5153"/>
                  </a:lnTo>
                  <a:lnTo>
                    <a:pt x="1650" y="5134"/>
                  </a:lnTo>
                  <a:lnTo>
                    <a:pt x="1668" y="5097"/>
                  </a:lnTo>
                  <a:lnTo>
                    <a:pt x="1687" y="5060"/>
                  </a:lnTo>
                  <a:lnTo>
                    <a:pt x="1594" y="4115"/>
                  </a:lnTo>
                  <a:lnTo>
                    <a:pt x="1576" y="4059"/>
                  </a:lnTo>
                  <a:lnTo>
                    <a:pt x="1539" y="4022"/>
                  </a:lnTo>
                  <a:lnTo>
                    <a:pt x="1372" y="3930"/>
                  </a:lnTo>
                  <a:lnTo>
                    <a:pt x="1205" y="3800"/>
                  </a:lnTo>
                  <a:lnTo>
                    <a:pt x="1038" y="3670"/>
                  </a:lnTo>
                  <a:lnTo>
                    <a:pt x="871" y="3503"/>
                  </a:lnTo>
                  <a:lnTo>
                    <a:pt x="556" y="3170"/>
                  </a:lnTo>
                  <a:lnTo>
                    <a:pt x="334" y="2892"/>
                  </a:lnTo>
                  <a:lnTo>
                    <a:pt x="464" y="2873"/>
                  </a:lnTo>
                  <a:lnTo>
                    <a:pt x="593" y="2836"/>
                  </a:lnTo>
                  <a:lnTo>
                    <a:pt x="723" y="2799"/>
                  </a:lnTo>
                  <a:lnTo>
                    <a:pt x="853" y="2725"/>
                  </a:lnTo>
                  <a:lnTo>
                    <a:pt x="964" y="2669"/>
                  </a:lnTo>
                  <a:lnTo>
                    <a:pt x="1075" y="2595"/>
                  </a:lnTo>
                  <a:lnTo>
                    <a:pt x="1168" y="2503"/>
                  </a:lnTo>
                  <a:lnTo>
                    <a:pt x="1279" y="2391"/>
                  </a:lnTo>
                  <a:lnTo>
                    <a:pt x="1409" y="2243"/>
                  </a:lnTo>
                  <a:lnTo>
                    <a:pt x="1501" y="2076"/>
                  </a:lnTo>
                  <a:lnTo>
                    <a:pt x="1594" y="1891"/>
                  </a:lnTo>
                  <a:lnTo>
                    <a:pt x="1687" y="1706"/>
                  </a:lnTo>
                  <a:lnTo>
                    <a:pt x="1742" y="1520"/>
                  </a:lnTo>
                  <a:lnTo>
                    <a:pt x="1798" y="1335"/>
                  </a:lnTo>
                  <a:lnTo>
                    <a:pt x="1872" y="983"/>
                  </a:lnTo>
                  <a:lnTo>
                    <a:pt x="1909" y="649"/>
                  </a:lnTo>
                  <a:lnTo>
                    <a:pt x="1909" y="371"/>
                  </a:lnTo>
                  <a:lnTo>
                    <a:pt x="1909" y="112"/>
                  </a:lnTo>
                  <a:lnTo>
                    <a:pt x="1909" y="75"/>
                  </a:lnTo>
                  <a:lnTo>
                    <a:pt x="1872" y="37"/>
                  </a:lnTo>
                  <a:lnTo>
                    <a:pt x="1835" y="19"/>
                  </a:lnTo>
                  <a:lnTo>
                    <a:pt x="17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33"/>
            <p:cNvSpPr/>
            <p:nvPr/>
          </p:nvSpPr>
          <p:spPr>
            <a:xfrm>
              <a:off x="7529545" y="618695"/>
              <a:ext cx="777553" cy="494140"/>
            </a:xfrm>
            <a:custGeom>
              <a:avLst/>
              <a:gdLst/>
              <a:ahLst/>
              <a:cxnLst/>
              <a:rect l="l" t="t" r="r" b="b"/>
              <a:pathLst>
                <a:path w="19833" h="12604" extrusionOk="0">
                  <a:moveTo>
                    <a:pt x="9676" y="0"/>
                  </a:moveTo>
                  <a:lnTo>
                    <a:pt x="9249" y="37"/>
                  </a:lnTo>
                  <a:lnTo>
                    <a:pt x="8804" y="74"/>
                  </a:lnTo>
                  <a:lnTo>
                    <a:pt x="8378" y="130"/>
                  </a:lnTo>
                  <a:lnTo>
                    <a:pt x="7933" y="204"/>
                  </a:lnTo>
                  <a:lnTo>
                    <a:pt x="7507" y="297"/>
                  </a:lnTo>
                  <a:lnTo>
                    <a:pt x="7081" y="389"/>
                  </a:lnTo>
                  <a:lnTo>
                    <a:pt x="6673" y="500"/>
                  </a:lnTo>
                  <a:lnTo>
                    <a:pt x="6247" y="630"/>
                  </a:lnTo>
                  <a:lnTo>
                    <a:pt x="5413" y="908"/>
                  </a:lnTo>
                  <a:lnTo>
                    <a:pt x="4597" y="1205"/>
                  </a:lnTo>
                  <a:lnTo>
                    <a:pt x="3800" y="1557"/>
                  </a:lnTo>
                  <a:lnTo>
                    <a:pt x="3003" y="1946"/>
                  </a:lnTo>
                  <a:lnTo>
                    <a:pt x="2225" y="2335"/>
                  </a:lnTo>
                  <a:lnTo>
                    <a:pt x="1465" y="2762"/>
                  </a:lnTo>
                  <a:lnTo>
                    <a:pt x="1205" y="2928"/>
                  </a:lnTo>
                  <a:lnTo>
                    <a:pt x="946" y="3095"/>
                  </a:lnTo>
                  <a:lnTo>
                    <a:pt x="705" y="3281"/>
                  </a:lnTo>
                  <a:lnTo>
                    <a:pt x="501" y="3466"/>
                  </a:lnTo>
                  <a:lnTo>
                    <a:pt x="297" y="3688"/>
                  </a:lnTo>
                  <a:lnTo>
                    <a:pt x="223" y="3818"/>
                  </a:lnTo>
                  <a:lnTo>
                    <a:pt x="149" y="3929"/>
                  </a:lnTo>
                  <a:lnTo>
                    <a:pt x="93" y="4059"/>
                  </a:lnTo>
                  <a:lnTo>
                    <a:pt x="56" y="4189"/>
                  </a:lnTo>
                  <a:lnTo>
                    <a:pt x="19" y="4337"/>
                  </a:lnTo>
                  <a:lnTo>
                    <a:pt x="1" y="4467"/>
                  </a:lnTo>
                  <a:lnTo>
                    <a:pt x="19" y="4652"/>
                  </a:lnTo>
                  <a:lnTo>
                    <a:pt x="38" y="4819"/>
                  </a:lnTo>
                  <a:lnTo>
                    <a:pt x="93" y="4986"/>
                  </a:lnTo>
                  <a:lnTo>
                    <a:pt x="167" y="5134"/>
                  </a:lnTo>
                  <a:lnTo>
                    <a:pt x="260" y="5282"/>
                  </a:lnTo>
                  <a:lnTo>
                    <a:pt x="371" y="5431"/>
                  </a:lnTo>
                  <a:lnTo>
                    <a:pt x="501" y="5560"/>
                  </a:lnTo>
                  <a:lnTo>
                    <a:pt x="649" y="5672"/>
                  </a:lnTo>
                  <a:lnTo>
                    <a:pt x="798" y="5783"/>
                  </a:lnTo>
                  <a:lnTo>
                    <a:pt x="964" y="5875"/>
                  </a:lnTo>
                  <a:lnTo>
                    <a:pt x="1298" y="6061"/>
                  </a:lnTo>
                  <a:lnTo>
                    <a:pt x="1669" y="6191"/>
                  </a:lnTo>
                  <a:lnTo>
                    <a:pt x="2039" y="6302"/>
                  </a:lnTo>
                  <a:lnTo>
                    <a:pt x="2707" y="6450"/>
                  </a:lnTo>
                  <a:lnTo>
                    <a:pt x="3374" y="6543"/>
                  </a:lnTo>
                  <a:lnTo>
                    <a:pt x="4060" y="6598"/>
                  </a:lnTo>
                  <a:lnTo>
                    <a:pt x="4745" y="6617"/>
                  </a:lnTo>
                  <a:lnTo>
                    <a:pt x="5431" y="6580"/>
                  </a:lnTo>
                  <a:lnTo>
                    <a:pt x="6117" y="6506"/>
                  </a:lnTo>
                  <a:lnTo>
                    <a:pt x="6784" y="6394"/>
                  </a:lnTo>
                  <a:lnTo>
                    <a:pt x="7451" y="6228"/>
                  </a:lnTo>
                  <a:lnTo>
                    <a:pt x="7896" y="6098"/>
                  </a:lnTo>
                  <a:lnTo>
                    <a:pt x="8323" y="5968"/>
                  </a:lnTo>
                  <a:lnTo>
                    <a:pt x="9175" y="5672"/>
                  </a:lnTo>
                  <a:lnTo>
                    <a:pt x="10028" y="5375"/>
                  </a:lnTo>
                  <a:lnTo>
                    <a:pt x="10454" y="5227"/>
                  </a:lnTo>
                  <a:lnTo>
                    <a:pt x="10880" y="5097"/>
                  </a:lnTo>
                  <a:lnTo>
                    <a:pt x="11325" y="5004"/>
                  </a:lnTo>
                  <a:lnTo>
                    <a:pt x="11770" y="4912"/>
                  </a:lnTo>
                  <a:lnTo>
                    <a:pt x="12215" y="4856"/>
                  </a:lnTo>
                  <a:lnTo>
                    <a:pt x="12678" y="4838"/>
                  </a:lnTo>
                  <a:lnTo>
                    <a:pt x="13123" y="4856"/>
                  </a:lnTo>
                  <a:lnTo>
                    <a:pt x="13345" y="4875"/>
                  </a:lnTo>
                  <a:lnTo>
                    <a:pt x="13568" y="4893"/>
                  </a:lnTo>
                  <a:lnTo>
                    <a:pt x="13790" y="4949"/>
                  </a:lnTo>
                  <a:lnTo>
                    <a:pt x="13994" y="5004"/>
                  </a:lnTo>
                  <a:lnTo>
                    <a:pt x="14217" y="5078"/>
                  </a:lnTo>
                  <a:lnTo>
                    <a:pt x="14420" y="5153"/>
                  </a:lnTo>
                  <a:lnTo>
                    <a:pt x="14643" y="5264"/>
                  </a:lnTo>
                  <a:lnTo>
                    <a:pt x="14865" y="5375"/>
                  </a:lnTo>
                  <a:lnTo>
                    <a:pt x="15088" y="5523"/>
                  </a:lnTo>
                  <a:lnTo>
                    <a:pt x="15273" y="5672"/>
                  </a:lnTo>
                  <a:lnTo>
                    <a:pt x="15477" y="5838"/>
                  </a:lnTo>
                  <a:lnTo>
                    <a:pt x="15662" y="6005"/>
                  </a:lnTo>
                  <a:lnTo>
                    <a:pt x="15829" y="6191"/>
                  </a:lnTo>
                  <a:lnTo>
                    <a:pt x="15996" y="6376"/>
                  </a:lnTo>
                  <a:lnTo>
                    <a:pt x="16144" y="6580"/>
                  </a:lnTo>
                  <a:lnTo>
                    <a:pt x="16292" y="6802"/>
                  </a:lnTo>
                  <a:lnTo>
                    <a:pt x="16422" y="7006"/>
                  </a:lnTo>
                  <a:lnTo>
                    <a:pt x="16552" y="7247"/>
                  </a:lnTo>
                  <a:lnTo>
                    <a:pt x="16774" y="7710"/>
                  </a:lnTo>
                  <a:lnTo>
                    <a:pt x="16960" y="8174"/>
                  </a:lnTo>
                  <a:lnTo>
                    <a:pt x="17108" y="8674"/>
                  </a:lnTo>
                  <a:lnTo>
                    <a:pt x="17219" y="9156"/>
                  </a:lnTo>
                  <a:lnTo>
                    <a:pt x="17312" y="9656"/>
                  </a:lnTo>
                  <a:lnTo>
                    <a:pt x="17367" y="10157"/>
                  </a:lnTo>
                  <a:lnTo>
                    <a:pt x="17423" y="10676"/>
                  </a:lnTo>
                  <a:lnTo>
                    <a:pt x="17460" y="11176"/>
                  </a:lnTo>
                  <a:lnTo>
                    <a:pt x="17497" y="12196"/>
                  </a:lnTo>
                  <a:lnTo>
                    <a:pt x="19110" y="12603"/>
                  </a:lnTo>
                  <a:lnTo>
                    <a:pt x="19276" y="12214"/>
                  </a:lnTo>
                  <a:lnTo>
                    <a:pt x="19406" y="11806"/>
                  </a:lnTo>
                  <a:lnTo>
                    <a:pt x="19536" y="11399"/>
                  </a:lnTo>
                  <a:lnTo>
                    <a:pt x="19629" y="10991"/>
                  </a:lnTo>
                  <a:lnTo>
                    <a:pt x="19721" y="10565"/>
                  </a:lnTo>
                  <a:lnTo>
                    <a:pt x="19777" y="10138"/>
                  </a:lnTo>
                  <a:lnTo>
                    <a:pt x="19814" y="9712"/>
                  </a:lnTo>
                  <a:lnTo>
                    <a:pt x="19832" y="9286"/>
                  </a:lnTo>
                  <a:lnTo>
                    <a:pt x="19832" y="8859"/>
                  </a:lnTo>
                  <a:lnTo>
                    <a:pt x="19814" y="8433"/>
                  </a:lnTo>
                  <a:lnTo>
                    <a:pt x="19777" y="8007"/>
                  </a:lnTo>
                  <a:lnTo>
                    <a:pt x="19721" y="7581"/>
                  </a:lnTo>
                  <a:lnTo>
                    <a:pt x="19647" y="7154"/>
                  </a:lnTo>
                  <a:lnTo>
                    <a:pt x="19554" y="6747"/>
                  </a:lnTo>
                  <a:lnTo>
                    <a:pt x="19425" y="6320"/>
                  </a:lnTo>
                  <a:lnTo>
                    <a:pt x="19295" y="5913"/>
                  </a:lnTo>
                  <a:lnTo>
                    <a:pt x="19128" y="5523"/>
                  </a:lnTo>
                  <a:lnTo>
                    <a:pt x="18943" y="5134"/>
                  </a:lnTo>
                  <a:lnTo>
                    <a:pt x="18757" y="4745"/>
                  </a:lnTo>
                  <a:lnTo>
                    <a:pt x="18535" y="4374"/>
                  </a:lnTo>
                  <a:lnTo>
                    <a:pt x="18313" y="4022"/>
                  </a:lnTo>
                  <a:lnTo>
                    <a:pt x="18053" y="3670"/>
                  </a:lnTo>
                  <a:lnTo>
                    <a:pt x="17794" y="3336"/>
                  </a:lnTo>
                  <a:lnTo>
                    <a:pt x="17516" y="3021"/>
                  </a:lnTo>
                  <a:lnTo>
                    <a:pt x="17219" y="2706"/>
                  </a:lnTo>
                  <a:lnTo>
                    <a:pt x="16904" y="2410"/>
                  </a:lnTo>
                  <a:lnTo>
                    <a:pt x="16589" y="2131"/>
                  </a:lnTo>
                  <a:lnTo>
                    <a:pt x="16237" y="1853"/>
                  </a:lnTo>
                  <a:lnTo>
                    <a:pt x="15903" y="1613"/>
                  </a:lnTo>
                  <a:lnTo>
                    <a:pt x="15532" y="1372"/>
                  </a:lnTo>
                  <a:lnTo>
                    <a:pt x="15162" y="1168"/>
                  </a:lnTo>
                  <a:lnTo>
                    <a:pt x="14791" y="964"/>
                  </a:lnTo>
                  <a:lnTo>
                    <a:pt x="14383" y="778"/>
                  </a:lnTo>
                  <a:lnTo>
                    <a:pt x="13976" y="630"/>
                  </a:lnTo>
                  <a:lnTo>
                    <a:pt x="13568" y="482"/>
                  </a:lnTo>
                  <a:lnTo>
                    <a:pt x="13160" y="352"/>
                  </a:lnTo>
                  <a:lnTo>
                    <a:pt x="12734" y="260"/>
                  </a:lnTo>
                  <a:lnTo>
                    <a:pt x="12307" y="167"/>
                  </a:lnTo>
                  <a:lnTo>
                    <a:pt x="11863" y="93"/>
                  </a:lnTo>
                  <a:lnTo>
                    <a:pt x="11436" y="56"/>
                  </a:lnTo>
                  <a:lnTo>
                    <a:pt x="10992" y="19"/>
                  </a:lnTo>
                  <a:lnTo>
                    <a:pt x="1056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3"/>
            <p:cNvSpPr/>
            <p:nvPr/>
          </p:nvSpPr>
          <p:spPr>
            <a:xfrm>
              <a:off x="7862356" y="953662"/>
              <a:ext cx="216568" cy="216568"/>
            </a:xfrm>
            <a:custGeom>
              <a:avLst/>
              <a:gdLst/>
              <a:ahLst/>
              <a:cxnLst/>
              <a:rect l="l" t="t" r="r" b="b"/>
              <a:pathLst>
                <a:path w="5524" h="5524" extrusionOk="0">
                  <a:moveTo>
                    <a:pt x="2762" y="149"/>
                  </a:moveTo>
                  <a:lnTo>
                    <a:pt x="3021" y="167"/>
                  </a:lnTo>
                  <a:lnTo>
                    <a:pt x="3281" y="204"/>
                  </a:lnTo>
                  <a:lnTo>
                    <a:pt x="3540" y="278"/>
                  </a:lnTo>
                  <a:lnTo>
                    <a:pt x="3763" y="371"/>
                  </a:lnTo>
                  <a:lnTo>
                    <a:pt x="4004" y="464"/>
                  </a:lnTo>
                  <a:lnTo>
                    <a:pt x="4208" y="612"/>
                  </a:lnTo>
                  <a:lnTo>
                    <a:pt x="4412" y="760"/>
                  </a:lnTo>
                  <a:lnTo>
                    <a:pt x="4597" y="927"/>
                  </a:lnTo>
                  <a:lnTo>
                    <a:pt x="4764" y="1112"/>
                  </a:lnTo>
                  <a:lnTo>
                    <a:pt x="4931" y="1316"/>
                  </a:lnTo>
                  <a:lnTo>
                    <a:pt x="5060" y="1520"/>
                  </a:lnTo>
                  <a:lnTo>
                    <a:pt x="5171" y="1761"/>
                  </a:lnTo>
                  <a:lnTo>
                    <a:pt x="5246" y="2002"/>
                  </a:lnTo>
                  <a:lnTo>
                    <a:pt x="5320" y="2243"/>
                  </a:lnTo>
                  <a:lnTo>
                    <a:pt x="5357" y="2503"/>
                  </a:lnTo>
                  <a:lnTo>
                    <a:pt x="5375" y="2762"/>
                  </a:lnTo>
                  <a:lnTo>
                    <a:pt x="5357" y="3040"/>
                  </a:lnTo>
                  <a:lnTo>
                    <a:pt x="5320" y="3300"/>
                  </a:lnTo>
                  <a:lnTo>
                    <a:pt x="5246" y="3540"/>
                  </a:lnTo>
                  <a:lnTo>
                    <a:pt x="5171" y="3781"/>
                  </a:lnTo>
                  <a:lnTo>
                    <a:pt x="5060" y="4022"/>
                  </a:lnTo>
                  <a:lnTo>
                    <a:pt x="4931" y="4226"/>
                  </a:lnTo>
                  <a:lnTo>
                    <a:pt x="4764" y="4430"/>
                  </a:lnTo>
                  <a:lnTo>
                    <a:pt x="4597" y="4615"/>
                  </a:lnTo>
                  <a:lnTo>
                    <a:pt x="4412" y="4782"/>
                  </a:lnTo>
                  <a:lnTo>
                    <a:pt x="4208" y="4931"/>
                  </a:lnTo>
                  <a:lnTo>
                    <a:pt x="4004" y="5060"/>
                  </a:lnTo>
                  <a:lnTo>
                    <a:pt x="3763" y="5171"/>
                  </a:lnTo>
                  <a:lnTo>
                    <a:pt x="3540" y="5264"/>
                  </a:lnTo>
                  <a:lnTo>
                    <a:pt x="3281" y="5338"/>
                  </a:lnTo>
                  <a:lnTo>
                    <a:pt x="3021" y="5375"/>
                  </a:lnTo>
                  <a:lnTo>
                    <a:pt x="2484" y="5375"/>
                  </a:lnTo>
                  <a:lnTo>
                    <a:pt x="2225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02" y="5060"/>
                  </a:lnTo>
                  <a:lnTo>
                    <a:pt x="1298" y="4931"/>
                  </a:lnTo>
                  <a:lnTo>
                    <a:pt x="1094" y="4782"/>
                  </a:lnTo>
                  <a:lnTo>
                    <a:pt x="909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60" y="3540"/>
                  </a:lnTo>
                  <a:lnTo>
                    <a:pt x="204" y="3300"/>
                  </a:lnTo>
                  <a:lnTo>
                    <a:pt x="149" y="3040"/>
                  </a:lnTo>
                  <a:lnTo>
                    <a:pt x="149" y="2762"/>
                  </a:lnTo>
                  <a:lnTo>
                    <a:pt x="149" y="2503"/>
                  </a:lnTo>
                  <a:lnTo>
                    <a:pt x="204" y="2243"/>
                  </a:lnTo>
                  <a:lnTo>
                    <a:pt x="260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09" y="927"/>
                  </a:lnTo>
                  <a:lnTo>
                    <a:pt x="1094" y="760"/>
                  </a:lnTo>
                  <a:lnTo>
                    <a:pt x="1298" y="612"/>
                  </a:lnTo>
                  <a:lnTo>
                    <a:pt x="1502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25" y="204"/>
                  </a:lnTo>
                  <a:lnTo>
                    <a:pt x="2484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65" y="19"/>
                  </a:lnTo>
                  <a:lnTo>
                    <a:pt x="2206" y="56"/>
                  </a:lnTo>
                  <a:lnTo>
                    <a:pt x="1928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05" y="482"/>
                  </a:lnTo>
                  <a:lnTo>
                    <a:pt x="1001" y="631"/>
                  </a:lnTo>
                  <a:lnTo>
                    <a:pt x="797" y="816"/>
                  </a:lnTo>
                  <a:lnTo>
                    <a:pt x="631" y="1020"/>
                  </a:lnTo>
                  <a:lnTo>
                    <a:pt x="464" y="1224"/>
                  </a:lnTo>
                  <a:lnTo>
                    <a:pt x="334" y="1446"/>
                  </a:lnTo>
                  <a:lnTo>
                    <a:pt x="204" y="1687"/>
                  </a:lnTo>
                  <a:lnTo>
                    <a:pt x="112" y="1947"/>
                  </a:lnTo>
                  <a:lnTo>
                    <a:pt x="56" y="2206"/>
                  </a:lnTo>
                  <a:lnTo>
                    <a:pt x="0" y="2484"/>
                  </a:lnTo>
                  <a:lnTo>
                    <a:pt x="0" y="2762"/>
                  </a:lnTo>
                  <a:lnTo>
                    <a:pt x="0" y="3059"/>
                  </a:lnTo>
                  <a:lnTo>
                    <a:pt x="56" y="3318"/>
                  </a:lnTo>
                  <a:lnTo>
                    <a:pt x="112" y="3596"/>
                  </a:lnTo>
                  <a:lnTo>
                    <a:pt x="204" y="3837"/>
                  </a:lnTo>
                  <a:lnTo>
                    <a:pt x="334" y="4078"/>
                  </a:lnTo>
                  <a:lnTo>
                    <a:pt x="464" y="4319"/>
                  </a:lnTo>
                  <a:lnTo>
                    <a:pt x="631" y="4523"/>
                  </a:lnTo>
                  <a:lnTo>
                    <a:pt x="797" y="4727"/>
                  </a:lnTo>
                  <a:lnTo>
                    <a:pt x="1001" y="4893"/>
                  </a:lnTo>
                  <a:lnTo>
                    <a:pt x="1205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28" y="5412"/>
                  </a:lnTo>
                  <a:lnTo>
                    <a:pt x="2206" y="5468"/>
                  </a:lnTo>
                  <a:lnTo>
                    <a:pt x="2465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78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00" y="5060"/>
                  </a:lnTo>
                  <a:lnTo>
                    <a:pt x="4504" y="4893"/>
                  </a:lnTo>
                  <a:lnTo>
                    <a:pt x="4708" y="4727"/>
                  </a:lnTo>
                  <a:lnTo>
                    <a:pt x="4893" y="4523"/>
                  </a:lnTo>
                  <a:lnTo>
                    <a:pt x="5042" y="4319"/>
                  </a:lnTo>
                  <a:lnTo>
                    <a:pt x="5190" y="4078"/>
                  </a:lnTo>
                  <a:lnTo>
                    <a:pt x="5301" y="3837"/>
                  </a:lnTo>
                  <a:lnTo>
                    <a:pt x="5394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394" y="1947"/>
                  </a:lnTo>
                  <a:lnTo>
                    <a:pt x="5301" y="1687"/>
                  </a:lnTo>
                  <a:lnTo>
                    <a:pt x="5190" y="1446"/>
                  </a:lnTo>
                  <a:lnTo>
                    <a:pt x="5042" y="1224"/>
                  </a:lnTo>
                  <a:lnTo>
                    <a:pt x="4893" y="1020"/>
                  </a:lnTo>
                  <a:lnTo>
                    <a:pt x="4708" y="816"/>
                  </a:lnTo>
                  <a:lnTo>
                    <a:pt x="4504" y="631"/>
                  </a:lnTo>
                  <a:lnTo>
                    <a:pt x="4300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78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3"/>
            <p:cNvSpPr/>
            <p:nvPr/>
          </p:nvSpPr>
          <p:spPr>
            <a:xfrm>
              <a:off x="7563693" y="953662"/>
              <a:ext cx="216608" cy="216568"/>
            </a:xfrm>
            <a:custGeom>
              <a:avLst/>
              <a:gdLst/>
              <a:ahLst/>
              <a:cxnLst/>
              <a:rect l="l" t="t" r="r" b="b"/>
              <a:pathLst>
                <a:path w="5525" h="5524" extrusionOk="0">
                  <a:moveTo>
                    <a:pt x="2762" y="149"/>
                  </a:moveTo>
                  <a:lnTo>
                    <a:pt x="3040" y="167"/>
                  </a:lnTo>
                  <a:lnTo>
                    <a:pt x="3300" y="204"/>
                  </a:lnTo>
                  <a:lnTo>
                    <a:pt x="3541" y="278"/>
                  </a:lnTo>
                  <a:lnTo>
                    <a:pt x="3782" y="371"/>
                  </a:lnTo>
                  <a:lnTo>
                    <a:pt x="4004" y="464"/>
                  </a:lnTo>
                  <a:lnTo>
                    <a:pt x="4227" y="612"/>
                  </a:lnTo>
                  <a:lnTo>
                    <a:pt x="4431" y="760"/>
                  </a:lnTo>
                  <a:lnTo>
                    <a:pt x="4616" y="927"/>
                  </a:lnTo>
                  <a:lnTo>
                    <a:pt x="4783" y="1112"/>
                  </a:lnTo>
                  <a:lnTo>
                    <a:pt x="4931" y="1316"/>
                  </a:lnTo>
                  <a:lnTo>
                    <a:pt x="5061" y="1520"/>
                  </a:lnTo>
                  <a:lnTo>
                    <a:pt x="5172" y="1761"/>
                  </a:lnTo>
                  <a:lnTo>
                    <a:pt x="5265" y="2002"/>
                  </a:lnTo>
                  <a:lnTo>
                    <a:pt x="5320" y="2243"/>
                  </a:lnTo>
                  <a:lnTo>
                    <a:pt x="5376" y="2503"/>
                  </a:lnTo>
                  <a:lnTo>
                    <a:pt x="5376" y="2762"/>
                  </a:lnTo>
                  <a:lnTo>
                    <a:pt x="5376" y="3040"/>
                  </a:lnTo>
                  <a:lnTo>
                    <a:pt x="5320" y="3300"/>
                  </a:lnTo>
                  <a:lnTo>
                    <a:pt x="5265" y="3540"/>
                  </a:lnTo>
                  <a:lnTo>
                    <a:pt x="5172" y="3781"/>
                  </a:lnTo>
                  <a:lnTo>
                    <a:pt x="5061" y="4022"/>
                  </a:lnTo>
                  <a:lnTo>
                    <a:pt x="4931" y="4226"/>
                  </a:lnTo>
                  <a:lnTo>
                    <a:pt x="4783" y="4430"/>
                  </a:lnTo>
                  <a:lnTo>
                    <a:pt x="4616" y="4615"/>
                  </a:lnTo>
                  <a:lnTo>
                    <a:pt x="4431" y="4782"/>
                  </a:lnTo>
                  <a:lnTo>
                    <a:pt x="4227" y="4931"/>
                  </a:lnTo>
                  <a:lnTo>
                    <a:pt x="4004" y="5060"/>
                  </a:lnTo>
                  <a:lnTo>
                    <a:pt x="3782" y="5171"/>
                  </a:lnTo>
                  <a:lnTo>
                    <a:pt x="3541" y="5264"/>
                  </a:lnTo>
                  <a:lnTo>
                    <a:pt x="3300" y="5338"/>
                  </a:lnTo>
                  <a:lnTo>
                    <a:pt x="3040" y="5375"/>
                  </a:lnTo>
                  <a:lnTo>
                    <a:pt x="2503" y="5375"/>
                  </a:lnTo>
                  <a:lnTo>
                    <a:pt x="2243" y="5338"/>
                  </a:lnTo>
                  <a:lnTo>
                    <a:pt x="1984" y="5264"/>
                  </a:lnTo>
                  <a:lnTo>
                    <a:pt x="1743" y="5171"/>
                  </a:lnTo>
                  <a:lnTo>
                    <a:pt x="1521" y="5060"/>
                  </a:lnTo>
                  <a:lnTo>
                    <a:pt x="1298" y="4931"/>
                  </a:lnTo>
                  <a:lnTo>
                    <a:pt x="1113" y="4782"/>
                  </a:lnTo>
                  <a:lnTo>
                    <a:pt x="928" y="4615"/>
                  </a:lnTo>
                  <a:lnTo>
                    <a:pt x="742" y="4430"/>
                  </a:lnTo>
                  <a:lnTo>
                    <a:pt x="594" y="4226"/>
                  </a:lnTo>
                  <a:lnTo>
                    <a:pt x="464" y="4022"/>
                  </a:lnTo>
                  <a:lnTo>
                    <a:pt x="353" y="3781"/>
                  </a:lnTo>
                  <a:lnTo>
                    <a:pt x="279" y="3540"/>
                  </a:lnTo>
                  <a:lnTo>
                    <a:pt x="205" y="3300"/>
                  </a:lnTo>
                  <a:lnTo>
                    <a:pt x="168" y="3040"/>
                  </a:lnTo>
                  <a:lnTo>
                    <a:pt x="149" y="2762"/>
                  </a:lnTo>
                  <a:lnTo>
                    <a:pt x="168" y="2503"/>
                  </a:lnTo>
                  <a:lnTo>
                    <a:pt x="205" y="2243"/>
                  </a:lnTo>
                  <a:lnTo>
                    <a:pt x="279" y="2002"/>
                  </a:lnTo>
                  <a:lnTo>
                    <a:pt x="353" y="1761"/>
                  </a:lnTo>
                  <a:lnTo>
                    <a:pt x="464" y="1520"/>
                  </a:lnTo>
                  <a:lnTo>
                    <a:pt x="594" y="1316"/>
                  </a:lnTo>
                  <a:lnTo>
                    <a:pt x="742" y="1112"/>
                  </a:lnTo>
                  <a:lnTo>
                    <a:pt x="928" y="927"/>
                  </a:lnTo>
                  <a:lnTo>
                    <a:pt x="1113" y="760"/>
                  </a:lnTo>
                  <a:lnTo>
                    <a:pt x="1298" y="612"/>
                  </a:lnTo>
                  <a:lnTo>
                    <a:pt x="1521" y="464"/>
                  </a:lnTo>
                  <a:lnTo>
                    <a:pt x="1743" y="371"/>
                  </a:lnTo>
                  <a:lnTo>
                    <a:pt x="1984" y="278"/>
                  </a:lnTo>
                  <a:lnTo>
                    <a:pt x="2243" y="204"/>
                  </a:lnTo>
                  <a:lnTo>
                    <a:pt x="2503" y="167"/>
                  </a:lnTo>
                  <a:lnTo>
                    <a:pt x="2762" y="149"/>
                  </a:lnTo>
                  <a:close/>
                  <a:moveTo>
                    <a:pt x="2762" y="0"/>
                  </a:moveTo>
                  <a:lnTo>
                    <a:pt x="2484" y="19"/>
                  </a:lnTo>
                  <a:lnTo>
                    <a:pt x="2206" y="56"/>
                  </a:lnTo>
                  <a:lnTo>
                    <a:pt x="1947" y="130"/>
                  </a:lnTo>
                  <a:lnTo>
                    <a:pt x="1687" y="223"/>
                  </a:lnTo>
                  <a:lnTo>
                    <a:pt x="1446" y="334"/>
                  </a:lnTo>
                  <a:lnTo>
                    <a:pt x="1224" y="482"/>
                  </a:lnTo>
                  <a:lnTo>
                    <a:pt x="1020" y="631"/>
                  </a:lnTo>
                  <a:lnTo>
                    <a:pt x="816" y="816"/>
                  </a:lnTo>
                  <a:lnTo>
                    <a:pt x="631" y="1020"/>
                  </a:lnTo>
                  <a:lnTo>
                    <a:pt x="483" y="1224"/>
                  </a:lnTo>
                  <a:lnTo>
                    <a:pt x="334" y="1446"/>
                  </a:lnTo>
                  <a:lnTo>
                    <a:pt x="223" y="1687"/>
                  </a:lnTo>
                  <a:lnTo>
                    <a:pt x="131" y="1947"/>
                  </a:lnTo>
                  <a:lnTo>
                    <a:pt x="56" y="2206"/>
                  </a:lnTo>
                  <a:lnTo>
                    <a:pt x="19" y="2484"/>
                  </a:lnTo>
                  <a:lnTo>
                    <a:pt x="1" y="2762"/>
                  </a:lnTo>
                  <a:lnTo>
                    <a:pt x="19" y="3059"/>
                  </a:lnTo>
                  <a:lnTo>
                    <a:pt x="56" y="3318"/>
                  </a:lnTo>
                  <a:lnTo>
                    <a:pt x="131" y="3596"/>
                  </a:lnTo>
                  <a:lnTo>
                    <a:pt x="223" y="3837"/>
                  </a:lnTo>
                  <a:lnTo>
                    <a:pt x="334" y="4078"/>
                  </a:lnTo>
                  <a:lnTo>
                    <a:pt x="483" y="4319"/>
                  </a:lnTo>
                  <a:lnTo>
                    <a:pt x="631" y="4523"/>
                  </a:lnTo>
                  <a:lnTo>
                    <a:pt x="816" y="4727"/>
                  </a:lnTo>
                  <a:lnTo>
                    <a:pt x="1020" y="4893"/>
                  </a:lnTo>
                  <a:lnTo>
                    <a:pt x="1224" y="5060"/>
                  </a:lnTo>
                  <a:lnTo>
                    <a:pt x="1446" y="5190"/>
                  </a:lnTo>
                  <a:lnTo>
                    <a:pt x="1687" y="5320"/>
                  </a:lnTo>
                  <a:lnTo>
                    <a:pt x="1947" y="5412"/>
                  </a:lnTo>
                  <a:lnTo>
                    <a:pt x="2206" y="5468"/>
                  </a:lnTo>
                  <a:lnTo>
                    <a:pt x="2484" y="5524"/>
                  </a:lnTo>
                  <a:lnTo>
                    <a:pt x="3040" y="5524"/>
                  </a:lnTo>
                  <a:lnTo>
                    <a:pt x="3318" y="5468"/>
                  </a:lnTo>
                  <a:lnTo>
                    <a:pt x="3596" y="5412"/>
                  </a:lnTo>
                  <a:lnTo>
                    <a:pt x="3837" y="5320"/>
                  </a:lnTo>
                  <a:lnTo>
                    <a:pt x="4078" y="5190"/>
                  </a:lnTo>
                  <a:lnTo>
                    <a:pt x="4319" y="5060"/>
                  </a:lnTo>
                  <a:lnTo>
                    <a:pt x="4523" y="4893"/>
                  </a:lnTo>
                  <a:lnTo>
                    <a:pt x="4727" y="4727"/>
                  </a:lnTo>
                  <a:lnTo>
                    <a:pt x="4894" y="4523"/>
                  </a:lnTo>
                  <a:lnTo>
                    <a:pt x="5061" y="4319"/>
                  </a:lnTo>
                  <a:lnTo>
                    <a:pt x="5190" y="4078"/>
                  </a:lnTo>
                  <a:lnTo>
                    <a:pt x="5320" y="3837"/>
                  </a:lnTo>
                  <a:lnTo>
                    <a:pt x="5413" y="3596"/>
                  </a:lnTo>
                  <a:lnTo>
                    <a:pt x="5468" y="3318"/>
                  </a:lnTo>
                  <a:lnTo>
                    <a:pt x="5505" y="3059"/>
                  </a:lnTo>
                  <a:lnTo>
                    <a:pt x="5524" y="2762"/>
                  </a:lnTo>
                  <a:lnTo>
                    <a:pt x="5505" y="2484"/>
                  </a:lnTo>
                  <a:lnTo>
                    <a:pt x="5468" y="2206"/>
                  </a:lnTo>
                  <a:lnTo>
                    <a:pt x="5413" y="1947"/>
                  </a:lnTo>
                  <a:lnTo>
                    <a:pt x="5320" y="1687"/>
                  </a:lnTo>
                  <a:lnTo>
                    <a:pt x="5190" y="1446"/>
                  </a:lnTo>
                  <a:lnTo>
                    <a:pt x="5061" y="1224"/>
                  </a:lnTo>
                  <a:lnTo>
                    <a:pt x="4894" y="1020"/>
                  </a:lnTo>
                  <a:lnTo>
                    <a:pt x="4727" y="816"/>
                  </a:lnTo>
                  <a:lnTo>
                    <a:pt x="4523" y="631"/>
                  </a:lnTo>
                  <a:lnTo>
                    <a:pt x="4319" y="482"/>
                  </a:lnTo>
                  <a:lnTo>
                    <a:pt x="4078" y="334"/>
                  </a:lnTo>
                  <a:lnTo>
                    <a:pt x="3837" y="223"/>
                  </a:lnTo>
                  <a:lnTo>
                    <a:pt x="3596" y="130"/>
                  </a:lnTo>
                  <a:lnTo>
                    <a:pt x="3318" y="56"/>
                  </a:lnTo>
                  <a:lnTo>
                    <a:pt x="3040" y="19"/>
                  </a:lnTo>
                  <a:lnTo>
                    <a:pt x="2762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3"/>
            <p:cNvSpPr/>
            <p:nvPr/>
          </p:nvSpPr>
          <p:spPr>
            <a:xfrm>
              <a:off x="7776615" y="1053948"/>
              <a:ext cx="89427" cy="10938"/>
            </a:xfrm>
            <a:custGeom>
              <a:avLst/>
              <a:gdLst/>
              <a:ahLst/>
              <a:cxnLst/>
              <a:rect l="l" t="t" r="r" b="b"/>
              <a:pathLst>
                <a:path w="2281" h="279" extrusionOk="0">
                  <a:moveTo>
                    <a:pt x="964" y="0"/>
                  </a:moveTo>
                  <a:lnTo>
                    <a:pt x="649" y="19"/>
                  </a:lnTo>
                  <a:lnTo>
                    <a:pt x="371" y="56"/>
                  </a:lnTo>
                  <a:lnTo>
                    <a:pt x="186" y="93"/>
                  </a:lnTo>
                  <a:lnTo>
                    <a:pt x="0" y="148"/>
                  </a:lnTo>
                  <a:lnTo>
                    <a:pt x="56" y="278"/>
                  </a:lnTo>
                  <a:lnTo>
                    <a:pt x="204" y="241"/>
                  </a:lnTo>
                  <a:lnTo>
                    <a:pt x="408" y="204"/>
                  </a:lnTo>
                  <a:lnTo>
                    <a:pt x="649" y="167"/>
                  </a:lnTo>
                  <a:lnTo>
                    <a:pt x="983" y="148"/>
                  </a:lnTo>
                  <a:lnTo>
                    <a:pt x="1353" y="148"/>
                  </a:lnTo>
                  <a:lnTo>
                    <a:pt x="1761" y="185"/>
                  </a:lnTo>
                  <a:lnTo>
                    <a:pt x="2002" y="241"/>
                  </a:lnTo>
                  <a:lnTo>
                    <a:pt x="2243" y="278"/>
                  </a:lnTo>
                  <a:lnTo>
                    <a:pt x="2280" y="148"/>
                  </a:lnTo>
                  <a:lnTo>
                    <a:pt x="2021" y="93"/>
                  </a:lnTo>
                  <a:lnTo>
                    <a:pt x="1780" y="37"/>
                  </a:lnTo>
                  <a:lnTo>
                    <a:pt x="1353" y="0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3"/>
            <p:cNvSpPr/>
            <p:nvPr/>
          </p:nvSpPr>
          <p:spPr>
            <a:xfrm>
              <a:off x="8075239" y="1059006"/>
              <a:ext cx="183166" cy="29129"/>
            </a:xfrm>
            <a:custGeom>
              <a:avLst/>
              <a:gdLst/>
              <a:ahLst/>
              <a:cxnLst/>
              <a:rect l="l" t="t" r="r" b="b"/>
              <a:pathLst>
                <a:path w="4672" h="743" extrusionOk="0">
                  <a:moveTo>
                    <a:pt x="19" y="1"/>
                  </a:moveTo>
                  <a:lnTo>
                    <a:pt x="1" y="149"/>
                  </a:lnTo>
                  <a:lnTo>
                    <a:pt x="4653" y="742"/>
                  </a:lnTo>
                  <a:lnTo>
                    <a:pt x="4672" y="594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568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3"/>
            <p:cNvSpPr/>
            <p:nvPr/>
          </p:nvSpPr>
          <p:spPr>
            <a:xfrm>
              <a:off x="8164627" y="1068454"/>
              <a:ext cx="198417" cy="230408"/>
            </a:xfrm>
            <a:custGeom>
              <a:avLst/>
              <a:gdLst/>
              <a:ahLst/>
              <a:cxnLst/>
              <a:rect l="l" t="t" r="r" b="b"/>
              <a:pathLst>
                <a:path w="5061" h="5877" extrusionOk="0">
                  <a:moveTo>
                    <a:pt x="2966" y="1"/>
                  </a:moveTo>
                  <a:lnTo>
                    <a:pt x="2836" y="19"/>
                  </a:lnTo>
                  <a:lnTo>
                    <a:pt x="2577" y="75"/>
                  </a:lnTo>
                  <a:lnTo>
                    <a:pt x="2355" y="131"/>
                  </a:lnTo>
                  <a:lnTo>
                    <a:pt x="2169" y="186"/>
                  </a:lnTo>
                  <a:lnTo>
                    <a:pt x="1817" y="334"/>
                  </a:lnTo>
                  <a:lnTo>
                    <a:pt x="1613" y="427"/>
                  </a:lnTo>
                  <a:lnTo>
                    <a:pt x="1428" y="538"/>
                  </a:lnTo>
                  <a:lnTo>
                    <a:pt x="1242" y="668"/>
                  </a:lnTo>
                  <a:lnTo>
                    <a:pt x="1057" y="798"/>
                  </a:lnTo>
                  <a:lnTo>
                    <a:pt x="890" y="946"/>
                  </a:lnTo>
                  <a:lnTo>
                    <a:pt x="761" y="1113"/>
                  </a:lnTo>
                  <a:lnTo>
                    <a:pt x="705" y="1298"/>
                  </a:lnTo>
                  <a:lnTo>
                    <a:pt x="557" y="1780"/>
                  </a:lnTo>
                  <a:lnTo>
                    <a:pt x="353" y="2466"/>
                  </a:lnTo>
                  <a:lnTo>
                    <a:pt x="260" y="2855"/>
                  </a:lnTo>
                  <a:lnTo>
                    <a:pt x="167" y="3281"/>
                  </a:lnTo>
                  <a:lnTo>
                    <a:pt x="93" y="3689"/>
                  </a:lnTo>
                  <a:lnTo>
                    <a:pt x="38" y="4097"/>
                  </a:lnTo>
                  <a:lnTo>
                    <a:pt x="1" y="4486"/>
                  </a:lnTo>
                  <a:lnTo>
                    <a:pt x="1" y="4838"/>
                  </a:lnTo>
                  <a:lnTo>
                    <a:pt x="1" y="5005"/>
                  </a:lnTo>
                  <a:lnTo>
                    <a:pt x="38" y="5172"/>
                  </a:lnTo>
                  <a:lnTo>
                    <a:pt x="56" y="5302"/>
                  </a:lnTo>
                  <a:lnTo>
                    <a:pt x="112" y="5431"/>
                  </a:lnTo>
                  <a:lnTo>
                    <a:pt x="167" y="5543"/>
                  </a:lnTo>
                  <a:lnTo>
                    <a:pt x="242" y="5635"/>
                  </a:lnTo>
                  <a:lnTo>
                    <a:pt x="316" y="5709"/>
                  </a:lnTo>
                  <a:lnTo>
                    <a:pt x="408" y="5746"/>
                  </a:lnTo>
                  <a:lnTo>
                    <a:pt x="631" y="5821"/>
                  </a:lnTo>
                  <a:lnTo>
                    <a:pt x="872" y="5858"/>
                  </a:lnTo>
                  <a:lnTo>
                    <a:pt x="1131" y="5876"/>
                  </a:lnTo>
                  <a:lnTo>
                    <a:pt x="1391" y="5876"/>
                  </a:lnTo>
                  <a:lnTo>
                    <a:pt x="1669" y="5839"/>
                  </a:lnTo>
                  <a:lnTo>
                    <a:pt x="1928" y="5802"/>
                  </a:lnTo>
                  <a:lnTo>
                    <a:pt x="2206" y="5728"/>
                  </a:lnTo>
                  <a:lnTo>
                    <a:pt x="2484" y="5635"/>
                  </a:lnTo>
                  <a:lnTo>
                    <a:pt x="2762" y="5524"/>
                  </a:lnTo>
                  <a:lnTo>
                    <a:pt x="3022" y="5413"/>
                  </a:lnTo>
                  <a:lnTo>
                    <a:pt x="3281" y="5265"/>
                  </a:lnTo>
                  <a:lnTo>
                    <a:pt x="3522" y="5116"/>
                  </a:lnTo>
                  <a:lnTo>
                    <a:pt x="3745" y="4950"/>
                  </a:lnTo>
                  <a:lnTo>
                    <a:pt x="3948" y="4764"/>
                  </a:lnTo>
                  <a:lnTo>
                    <a:pt x="4134" y="4579"/>
                  </a:lnTo>
                  <a:lnTo>
                    <a:pt x="4282" y="4393"/>
                  </a:lnTo>
                  <a:lnTo>
                    <a:pt x="4412" y="4171"/>
                  </a:lnTo>
                  <a:lnTo>
                    <a:pt x="4542" y="3967"/>
                  </a:lnTo>
                  <a:lnTo>
                    <a:pt x="4653" y="3726"/>
                  </a:lnTo>
                  <a:lnTo>
                    <a:pt x="4764" y="3485"/>
                  </a:lnTo>
                  <a:lnTo>
                    <a:pt x="4857" y="3244"/>
                  </a:lnTo>
                  <a:lnTo>
                    <a:pt x="4931" y="2985"/>
                  </a:lnTo>
                  <a:lnTo>
                    <a:pt x="4986" y="2744"/>
                  </a:lnTo>
                  <a:lnTo>
                    <a:pt x="5023" y="2484"/>
                  </a:lnTo>
                  <a:lnTo>
                    <a:pt x="5061" y="2225"/>
                  </a:lnTo>
                  <a:lnTo>
                    <a:pt x="5042" y="1984"/>
                  </a:lnTo>
                  <a:lnTo>
                    <a:pt x="5023" y="1743"/>
                  </a:lnTo>
                  <a:lnTo>
                    <a:pt x="4968" y="1502"/>
                  </a:lnTo>
                  <a:lnTo>
                    <a:pt x="4894" y="1280"/>
                  </a:lnTo>
                  <a:lnTo>
                    <a:pt x="4783" y="1057"/>
                  </a:lnTo>
                  <a:lnTo>
                    <a:pt x="4634" y="853"/>
                  </a:lnTo>
                  <a:lnTo>
                    <a:pt x="4467" y="668"/>
                  </a:lnTo>
                  <a:lnTo>
                    <a:pt x="4282" y="501"/>
                  </a:lnTo>
                  <a:lnTo>
                    <a:pt x="4097" y="353"/>
                  </a:lnTo>
                  <a:lnTo>
                    <a:pt x="3930" y="242"/>
                  </a:lnTo>
                  <a:lnTo>
                    <a:pt x="3745" y="168"/>
                  </a:lnTo>
                  <a:lnTo>
                    <a:pt x="3578" y="94"/>
                  </a:lnTo>
                  <a:lnTo>
                    <a:pt x="3411" y="56"/>
                  </a:lnTo>
                  <a:lnTo>
                    <a:pt x="3263" y="19"/>
                  </a:lnTo>
                  <a:lnTo>
                    <a:pt x="31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33"/>
            <p:cNvSpPr/>
            <p:nvPr/>
          </p:nvSpPr>
          <p:spPr>
            <a:xfrm>
              <a:off x="8184974" y="1136044"/>
              <a:ext cx="153370" cy="76332"/>
            </a:xfrm>
            <a:custGeom>
              <a:avLst/>
              <a:gdLst/>
              <a:ahLst/>
              <a:cxnLst/>
              <a:rect l="l" t="t" r="r" b="b"/>
              <a:pathLst>
                <a:path w="3912" h="1947" extrusionOk="0">
                  <a:moveTo>
                    <a:pt x="3800" y="1"/>
                  </a:moveTo>
                  <a:lnTo>
                    <a:pt x="3763" y="19"/>
                  </a:lnTo>
                  <a:lnTo>
                    <a:pt x="75" y="1743"/>
                  </a:lnTo>
                  <a:lnTo>
                    <a:pt x="38" y="1761"/>
                  </a:lnTo>
                  <a:lnTo>
                    <a:pt x="19" y="1798"/>
                  </a:lnTo>
                  <a:lnTo>
                    <a:pt x="1" y="1854"/>
                  </a:lnTo>
                  <a:lnTo>
                    <a:pt x="19" y="1891"/>
                  </a:lnTo>
                  <a:lnTo>
                    <a:pt x="56" y="1947"/>
                  </a:lnTo>
                  <a:lnTo>
                    <a:pt x="167" y="1947"/>
                  </a:lnTo>
                  <a:lnTo>
                    <a:pt x="3856" y="204"/>
                  </a:lnTo>
                  <a:lnTo>
                    <a:pt x="3893" y="186"/>
                  </a:lnTo>
                  <a:lnTo>
                    <a:pt x="3911" y="149"/>
                  </a:lnTo>
                  <a:lnTo>
                    <a:pt x="3911" y="112"/>
                  </a:lnTo>
                  <a:lnTo>
                    <a:pt x="3911" y="56"/>
                  </a:lnTo>
                  <a:lnTo>
                    <a:pt x="3874" y="19"/>
                  </a:lnTo>
                  <a:lnTo>
                    <a:pt x="383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33"/>
            <p:cNvSpPr/>
            <p:nvPr/>
          </p:nvSpPr>
          <p:spPr>
            <a:xfrm>
              <a:off x="8210418" y="1114991"/>
              <a:ext cx="82134" cy="125730"/>
            </a:xfrm>
            <a:custGeom>
              <a:avLst/>
              <a:gdLst/>
              <a:ahLst/>
              <a:cxnLst/>
              <a:rect l="l" t="t" r="r" b="b"/>
              <a:pathLst>
                <a:path w="2095" h="3207" extrusionOk="0">
                  <a:moveTo>
                    <a:pt x="93" y="0"/>
                  </a:moveTo>
                  <a:lnTo>
                    <a:pt x="56" y="19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67"/>
                  </a:lnTo>
                  <a:lnTo>
                    <a:pt x="1891" y="3151"/>
                  </a:lnTo>
                  <a:lnTo>
                    <a:pt x="1928" y="3206"/>
                  </a:lnTo>
                  <a:lnTo>
                    <a:pt x="1984" y="3206"/>
                  </a:lnTo>
                  <a:lnTo>
                    <a:pt x="2039" y="3188"/>
                  </a:lnTo>
                  <a:lnTo>
                    <a:pt x="2076" y="3169"/>
                  </a:lnTo>
                  <a:lnTo>
                    <a:pt x="2095" y="3132"/>
                  </a:lnTo>
                  <a:lnTo>
                    <a:pt x="2095" y="3077"/>
                  </a:lnTo>
                  <a:lnTo>
                    <a:pt x="2076" y="3040"/>
                  </a:lnTo>
                  <a:lnTo>
                    <a:pt x="204" y="56"/>
                  </a:lnTo>
                  <a:lnTo>
                    <a:pt x="186" y="19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3"/>
            <p:cNvSpPr/>
            <p:nvPr/>
          </p:nvSpPr>
          <p:spPr>
            <a:xfrm>
              <a:off x="8177721" y="1065553"/>
              <a:ext cx="187518" cy="236210"/>
            </a:xfrm>
            <a:custGeom>
              <a:avLst/>
              <a:gdLst/>
              <a:ahLst/>
              <a:cxnLst/>
              <a:rect l="l" t="t" r="r" b="b"/>
              <a:pathLst>
                <a:path w="4783" h="6025" extrusionOk="0">
                  <a:moveTo>
                    <a:pt x="2688" y="1"/>
                  </a:moveTo>
                  <a:lnTo>
                    <a:pt x="2540" y="19"/>
                  </a:lnTo>
                  <a:lnTo>
                    <a:pt x="2280" y="56"/>
                  </a:lnTo>
                  <a:lnTo>
                    <a:pt x="2058" y="112"/>
                  </a:lnTo>
                  <a:lnTo>
                    <a:pt x="1872" y="168"/>
                  </a:lnTo>
                  <a:lnTo>
                    <a:pt x="1817" y="186"/>
                  </a:lnTo>
                  <a:lnTo>
                    <a:pt x="1539" y="297"/>
                  </a:lnTo>
                  <a:lnTo>
                    <a:pt x="1353" y="390"/>
                  </a:lnTo>
                  <a:lnTo>
                    <a:pt x="1149" y="483"/>
                  </a:lnTo>
                  <a:lnTo>
                    <a:pt x="927" y="612"/>
                  </a:lnTo>
                  <a:lnTo>
                    <a:pt x="723" y="779"/>
                  </a:lnTo>
                  <a:lnTo>
                    <a:pt x="538" y="946"/>
                  </a:lnTo>
                  <a:lnTo>
                    <a:pt x="371" y="1150"/>
                  </a:lnTo>
                  <a:lnTo>
                    <a:pt x="352" y="1168"/>
                  </a:lnTo>
                  <a:lnTo>
                    <a:pt x="352" y="1205"/>
                  </a:lnTo>
                  <a:lnTo>
                    <a:pt x="371" y="1224"/>
                  </a:lnTo>
                  <a:lnTo>
                    <a:pt x="390" y="1261"/>
                  </a:lnTo>
                  <a:lnTo>
                    <a:pt x="464" y="1261"/>
                  </a:lnTo>
                  <a:lnTo>
                    <a:pt x="482" y="1242"/>
                  </a:lnTo>
                  <a:lnTo>
                    <a:pt x="649" y="1057"/>
                  </a:lnTo>
                  <a:lnTo>
                    <a:pt x="834" y="890"/>
                  </a:lnTo>
                  <a:lnTo>
                    <a:pt x="1020" y="742"/>
                  </a:lnTo>
                  <a:lnTo>
                    <a:pt x="1224" y="612"/>
                  </a:lnTo>
                  <a:lnTo>
                    <a:pt x="1427" y="520"/>
                  </a:lnTo>
                  <a:lnTo>
                    <a:pt x="1613" y="427"/>
                  </a:lnTo>
                  <a:lnTo>
                    <a:pt x="1872" y="334"/>
                  </a:lnTo>
                  <a:lnTo>
                    <a:pt x="1909" y="316"/>
                  </a:lnTo>
                  <a:lnTo>
                    <a:pt x="2113" y="260"/>
                  </a:lnTo>
                  <a:lnTo>
                    <a:pt x="2317" y="205"/>
                  </a:lnTo>
                  <a:lnTo>
                    <a:pt x="2558" y="168"/>
                  </a:lnTo>
                  <a:lnTo>
                    <a:pt x="2688" y="149"/>
                  </a:lnTo>
                  <a:lnTo>
                    <a:pt x="2818" y="168"/>
                  </a:lnTo>
                  <a:lnTo>
                    <a:pt x="2966" y="168"/>
                  </a:lnTo>
                  <a:lnTo>
                    <a:pt x="3114" y="205"/>
                  </a:lnTo>
                  <a:lnTo>
                    <a:pt x="3262" y="260"/>
                  </a:lnTo>
                  <a:lnTo>
                    <a:pt x="3411" y="316"/>
                  </a:lnTo>
                  <a:lnTo>
                    <a:pt x="3577" y="408"/>
                  </a:lnTo>
                  <a:lnTo>
                    <a:pt x="3744" y="501"/>
                  </a:lnTo>
                  <a:lnTo>
                    <a:pt x="3911" y="631"/>
                  </a:lnTo>
                  <a:lnTo>
                    <a:pt x="4078" y="798"/>
                  </a:lnTo>
                  <a:lnTo>
                    <a:pt x="4245" y="964"/>
                  </a:lnTo>
                  <a:lnTo>
                    <a:pt x="4374" y="1150"/>
                  </a:lnTo>
                  <a:lnTo>
                    <a:pt x="4467" y="1354"/>
                  </a:lnTo>
                  <a:lnTo>
                    <a:pt x="4560" y="1558"/>
                  </a:lnTo>
                  <a:lnTo>
                    <a:pt x="4597" y="1799"/>
                  </a:lnTo>
                  <a:lnTo>
                    <a:pt x="4634" y="2021"/>
                  </a:lnTo>
                  <a:lnTo>
                    <a:pt x="4634" y="2262"/>
                  </a:lnTo>
                  <a:lnTo>
                    <a:pt x="4634" y="2503"/>
                  </a:lnTo>
                  <a:lnTo>
                    <a:pt x="4597" y="2744"/>
                  </a:lnTo>
                  <a:lnTo>
                    <a:pt x="4541" y="3003"/>
                  </a:lnTo>
                  <a:lnTo>
                    <a:pt x="4467" y="3244"/>
                  </a:lnTo>
                  <a:lnTo>
                    <a:pt x="4374" y="3485"/>
                  </a:lnTo>
                  <a:lnTo>
                    <a:pt x="4282" y="3726"/>
                  </a:lnTo>
                  <a:lnTo>
                    <a:pt x="4152" y="3967"/>
                  </a:lnTo>
                  <a:lnTo>
                    <a:pt x="4022" y="4208"/>
                  </a:lnTo>
                  <a:lnTo>
                    <a:pt x="3893" y="4412"/>
                  </a:lnTo>
                  <a:lnTo>
                    <a:pt x="3726" y="4616"/>
                  </a:lnTo>
                  <a:lnTo>
                    <a:pt x="3559" y="4801"/>
                  </a:lnTo>
                  <a:lnTo>
                    <a:pt x="3355" y="4968"/>
                  </a:lnTo>
                  <a:lnTo>
                    <a:pt x="3133" y="5135"/>
                  </a:lnTo>
                  <a:lnTo>
                    <a:pt x="2892" y="5283"/>
                  </a:lnTo>
                  <a:lnTo>
                    <a:pt x="2651" y="5413"/>
                  </a:lnTo>
                  <a:lnTo>
                    <a:pt x="2391" y="5542"/>
                  </a:lnTo>
                  <a:lnTo>
                    <a:pt x="2113" y="5635"/>
                  </a:lnTo>
                  <a:lnTo>
                    <a:pt x="1854" y="5728"/>
                  </a:lnTo>
                  <a:lnTo>
                    <a:pt x="1576" y="5802"/>
                  </a:lnTo>
                  <a:lnTo>
                    <a:pt x="1316" y="5839"/>
                  </a:lnTo>
                  <a:lnTo>
                    <a:pt x="1038" y="5876"/>
                  </a:lnTo>
                  <a:lnTo>
                    <a:pt x="797" y="5876"/>
                  </a:lnTo>
                  <a:lnTo>
                    <a:pt x="556" y="5858"/>
                  </a:lnTo>
                  <a:lnTo>
                    <a:pt x="315" y="5820"/>
                  </a:lnTo>
                  <a:lnTo>
                    <a:pt x="112" y="5765"/>
                  </a:lnTo>
                  <a:lnTo>
                    <a:pt x="74" y="5746"/>
                  </a:lnTo>
                  <a:lnTo>
                    <a:pt x="56" y="5765"/>
                  </a:lnTo>
                  <a:lnTo>
                    <a:pt x="37" y="5783"/>
                  </a:lnTo>
                  <a:lnTo>
                    <a:pt x="19" y="5802"/>
                  </a:lnTo>
                  <a:lnTo>
                    <a:pt x="0" y="5839"/>
                  </a:lnTo>
                  <a:lnTo>
                    <a:pt x="19" y="5858"/>
                  </a:lnTo>
                  <a:lnTo>
                    <a:pt x="37" y="5876"/>
                  </a:lnTo>
                  <a:lnTo>
                    <a:pt x="56" y="5895"/>
                  </a:lnTo>
                  <a:lnTo>
                    <a:pt x="241" y="5950"/>
                  </a:lnTo>
                  <a:lnTo>
                    <a:pt x="427" y="6006"/>
                  </a:lnTo>
                  <a:lnTo>
                    <a:pt x="630" y="6024"/>
                  </a:lnTo>
                  <a:lnTo>
                    <a:pt x="1057" y="6024"/>
                  </a:lnTo>
                  <a:lnTo>
                    <a:pt x="1279" y="6006"/>
                  </a:lnTo>
                  <a:lnTo>
                    <a:pt x="1502" y="5969"/>
                  </a:lnTo>
                  <a:lnTo>
                    <a:pt x="1724" y="5913"/>
                  </a:lnTo>
                  <a:lnTo>
                    <a:pt x="1946" y="5858"/>
                  </a:lnTo>
                  <a:lnTo>
                    <a:pt x="2187" y="5783"/>
                  </a:lnTo>
                  <a:lnTo>
                    <a:pt x="2391" y="5691"/>
                  </a:lnTo>
                  <a:lnTo>
                    <a:pt x="2614" y="5598"/>
                  </a:lnTo>
                  <a:lnTo>
                    <a:pt x="2836" y="5487"/>
                  </a:lnTo>
                  <a:lnTo>
                    <a:pt x="3040" y="5376"/>
                  </a:lnTo>
                  <a:lnTo>
                    <a:pt x="3225" y="5246"/>
                  </a:lnTo>
                  <a:lnTo>
                    <a:pt x="3411" y="5116"/>
                  </a:lnTo>
                  <a:lnTo>
                    <a:pt x="3577" y="4968"/>
                  </a:lnTo>
                  <a:lnTo>
                    <a:pt x="3744" y="4820"/>
                  </a:lnTo>
                  <a:lnTo>
                    <a:pt x="3874" y="4671"/>
                  </a:lnTo>
                  <a:lnTo>
                    <a:pt x="4004" y="4505"/>
                  </a:lnTo>
                  <a:lnTo>
                    <a:pt x="4152" y="4282"/>
                  </a:lnTo>
                  <a:lnTo>
                    <a:pt x="4300" y="4041"/>
                  </a:lnTo>
                  <a:lnTo>
                    <a:pt x="4411" y="3782"/>
                  </a:lnTo>
                  <a:lnTo>
                    <a:pt x="4523" y="3541"/>
                  </a:lnTo>
                  <a:lnTo>
                    <a:pt x="4615" y="3281"/>
                  </a:lnTo>
                  <a:lnTo>
                    <a:pt x="4689" y="3022"/>
                  </a:lnTo>
                  <a:lnTo>
                    <a:pt x="4745" y="2762"/>
                  </a:lnTo>
                  <a:lnTo>
                    <a:pt x="4782" y="2503"/>
                  </a:lnTo>
                  <a:lnTo>
                    <a:pt x="4782" y="2243"/>
                  </a:lnTo>
                  <a:lnTo>
                    <a:pt x="4782" y="1984"/>
                  </a:lnTo>
                  <a:lnTo>
                    <a:pt x="4745" y="1743"/>
                  </a:lnTo>
                  <a:lnTo>
                    <a:pt x="4689" y="1502"/>
                  </a:lnTo>
                  <a:lnTo>
                    <a:pt x="4597" y="1280"/>
                  </a:lnTo>
                  <a:lnTo>
                    <a:pt x="4504" y="1057"/>
                  </a:lnTo>
                  <a:lnTo>
                    <a:pt x="4356" y="872"/>
                  </a:lnTo>
                  <a:lnTo>
                    <a:pt x="4189" y="686"/>
                  </a:lnTo>
                  <a:lnTo>
                    <a:pt x="4004" y="520"/>
                  </a:lnTo>
                  <a:lnTo>
                    <a:pt x="3818" y="371"/>
                  </a:lnTo>
                  <a:lnTo>
                    <a:pt x="3633" y="260"/>
                  </a:lnTo>
                  <a:lnTo>
                    <a:pt x="3466" y="186"/>
                  </a:lnTo>
                  <a:lnTo>
                    <a:pt x="3299" y="112"/>
                  </a:lnTo>
                  <a:lnTo>
                    <a:pt x="3133" y="56"/>
                  </a:lnTo>
                  <a:lnTo>
                    <a:pt x="2984" y="19"/>
                  </a:lnTo>
                  <a:lnTo>
                    <a:pt x="2818" y="19"/>
                  </a:lnTo>
                  <a:lnTo>
                    <a:pt x="26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96624" y="1135328"/>
            <a:ext cx="163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</a:rPr>
              <a:t>Nhiệm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</a:rPr>
              <a:t>vụ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53885" y="2428649"/>
            <a:ext cx="49786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b="1" dirty="0"/>
              <a:t>Nhận biết biểu tượng của phần mềm trình chiếu, khởi động phần mềm trình chiếu và quan sát các thành phần của màn hình làm việc.</a:t>
            </a:r>
            <a:endParaRPr lang="en-US" sz="2000" b="1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7" grpId="0" animBg="1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1" name="Google Shape;2541;p40"/>
          <p:cNvSpPr/>
          <p:nvPr/>
        </p:nvSpPr>
        <p:spPr>
          <a:xfrm>
            <a:off x="5023640" y="1402592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1</a:t>
            </a:r>
            <a:endParaRPr>
              <a:latin typeface="+mn-lt"/>
            </a:endParaRPr>
          </a:p>
        </p:txBody>
      </p:sp>
      <p:sp>
        <p:nvSpPr>
          <p:cNvPr id="2542" name="Google Shape;2542;p40"/>
          <p:cNvSpPr/>
          <p:nvPr/>
        </p:nvSpPr>
        <p:spPr>
          <a:xfrm>
            <a:off x="5023640" y="2432967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2</a:t>
            </a:r>
            <a:endParaRPr>
              <a:latin typeface="+mn-lt"/>
            </a:endParaRPr>
          </a:p>
        </p:txBody>
      </p:sp>
      <p:sp>
        <p:nvSpPr>
          <p:cNvPr id="2543" name="Google Shape;2543;p40"/>
          <p:cNvSpPr/>
          <p:nvPr/>
        </p:nvSpPr>
        <p:spPr>
          <a:xfrm>
            <a:off x="5023640" y="3467133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3</a:t>
            </a:r>
            <a:endParaRPr>
              <a:latin typeface="+mn-lt"/>
            </a:endParaRPr>
          </a:p>
        </p:txBody>
      </p:sp>
      <p:cxnSp>
        <p:nvCxnSpPr>
          <p:cNvPr id="2544" name="Google Shape;2544;p40"/>
          <p:cNvCxnSpPr>
            <a:stCxn id="2541" idx="3"/>
          </p:cNvCxnSpPr>
          <p:nvPr/>
        </p:nvCxnSpPr>
        <p:spPr>
          <a:xfrm>
            <a:off x="5864840" y="1823192"/>
            <a:ext cx="1172700" cy="10305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5" name="Google Shape;2545;p40"/>
          <p:cNvCxnSpPr>
            <a:stCxn id="2542" idx="3"/>
          </p:cNvCxnSpPr>
          <p:nvPr/>
        </p:nvCxnSpPr>
        <p:spPr>
          <a:xfrm>
            <a:off x="5864840" y="2853567"/>
            <a:ext cx="1172700" cy="6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6" name="Google Shape;2546;p40"/>
          <p:cNvCxnSpPr>
            <a:stCxn id="2543" idx="3"/>
          </p:cNvCxnSpPr>
          <p:nvPr/>
        </p:nvCxnSpPr>
        <p:spPr>
          <a:xfrm rot="10800000" flipH="1">
            <a:off x="5864840" y="2853633"/>
            <a:ext cx="1172700" cy="10341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44" name="Google Shape;2644;p40"/>
          <p:cNvGrpSpPr/>
          <p:nvPr/>
        </p:nvGrpSpPr>
        <p:grpSpPr>
          <a:xfrm flipH="1">
            <a:off x="215738" y="214397"/>
            <a:ext cx="675178" cy="1039134"/>
            <a:chOff x="5120675" y="1937000"/>
            <a:chExt cx="925050" cy="1423700"/>
          </a:xfrm>
        </p:grpSpPr>
        <p:sp>
          <p:nvSpPr>
            <p:cNvPr id="2645" name="Google Shape;2645;p40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40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40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40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40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40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40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1047520" y="712654"/>
            <a:ext cx="6821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Có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thể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vi-VN" sz="2000" b="1" i="1" dirty="0">
                <a:solidFill>
                  <a:schemeClr val="accent4">
                    <a:lumMod val="50000"/>
                  </a:schemeClr>
                </a:solidFill>
              </a:rPr>
              <a:t>mở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phần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mềm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vi-VN" sz="2000" b="1" i="1" dirty="0">
                <a:solidFill>
                  <a:schemeClr val="accent4">
                    <a:lumMod val="50000"/>
                  </a:schemeClr>
                </a:solidFill>
              </a:rPr>
              <a:t>theo nhiều cách khác nhau như:</a:t>
            </a:r>
            <a:endParaRPr lang="en-US" sz="2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7540" y="2300689"/>
            <a:ext cx="1188985" cy="11057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7807" y="1308353"/>
            <a:ext cx="3763366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đúp chuột vào biểu tượng phần mềm.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51640" y="2328927"/>
            <a:ext cx="4572000" cy="958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nút phải chuột vào biểu tượng phần mềm rồi chọn lệnh Open.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167806" y="3378207"/>
            <a:ext cx="38558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chuột vào biểu tượng phần mềm rồi nhấn phím Enter.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67088">
            <a:off x="1321434" y="1816044"/>
            <a:ext cx="378176" cy="58594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1" grpId="0" animBg="1"/>
      <p:bldP spid="2542" grpId="0" animBg="1"/>
      <p:bldP spid="2543" grpId="0" animBg="1"/>
      <p:bldP spid="3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oogle Shape;2055;p35"/>
          <p:cNvGrpSpPr/>
          <p:nvPr/>
        </p:nvGrpSpPr>
        <p:grpSpPr>
          <a:xfrm>
            <a:off x="643800" y="539500"/>
            <a:ext cx="1141975" cy="1020450"/>
            <a:chOff x="2851325" y="4297250"/>
            <a:chExt cx="1141975" cy="1020450"/>
          </a:xfrm>
        </p:grpSpPr>
        <p:sp>
          <p:nvSpPr>
            <p:cNvPr id="2056" name="Google Shape;2056;p35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5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5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5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5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5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35"/>
            <a:ext cx="9144000" cy="487323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1919" y="452063"/>
            <a:ext cx="8507002" cy="6915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335748" y="1134600"/>
            <a:ext cx="452063" cy="31687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87811" y="1375284"/>
            <a:ext cx="1232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Dải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4">
                    <a:lumMod val="75000"/>
                  </a:schemeClr>
                </a:solidFill>
              </a:rPr>
              <a:t>lệnh</a:t>
            </a:r>
            <a:endParaRPr lang="en-US" sz="1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53474" y="1559950"/>
            <a:ext cx="4931596" cy="244697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>
            <a:off x="5219272" y="4006921"/>
            <a:ext cx="0" cy="36987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25739" y="4366517"/>
            <a:ext cx="4387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70C0"/>
                </a:solidFill>
              </a:rPr>
              <a:t>Các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khung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văn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bản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chứa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nội</a:t>
            </a:r>
            <a:r>
              <a:rPr lang="en-US" sz="2000" b="1" dirty="0">
                <a:solidFill>
                  <a:srgbClr val="0070C0"/>
                </a:solidFill>
              </a:rPr>
              <a:t> dung</a:t>
            </a:r>
          </a:p>
        </p:txBody>
      </p:sp>
      <p:sp>
        <p:nvSpPr>
          <p:cNvPr id="19" name="Oval 18"/>
          <p:cNvSpPr/>
          <p:nvPr/>
        </p:nvSpPr>
        <p:spPr>
          <a:xfrm>
            <a:off x="20050" y="1032649"/>
            <a:ext cx="1377235" cy="939989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9" idx="6"/>
          </p:cNvCxnSpPr>
          <p:nvPr/>
        </p:nvCxnSpPr>
        <p:spPr>
          <a:xfrm>
            <a:off x="1397285" y="1502644"/>
            <a:ext cx="388490" cy="35697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66238" y="1859622"/>
            <a:ext cx="1839074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/>
              <a:t>Trang</a:t>
            </a:r>
            <a:r>
              <a:rPr lang="en-US" sz="2000" b="1" dirty="0"/>
              <a:t> </a:t>
            </a:r>
            <a:r>
              <a:rPr lang="en-US" sz="2000" b="1" dirty="0" err="1"/>
              <a:t>chiếu</a:t>
            </a:r>
            <a:r>
              <a:rPr lang="en-US" sz="2000" b="1" dirty="0"/>
              <a:t> </a:t>
            </a:r>
            <a:r>
              <a:rPr lang="en-US" sz="2000" b="1" dirty="0" err="1"/>
              <a:t>thu</a:t>
            </a:r>
            <a:r>
              <a:rPr lang="en-US" sz="2000" b="1" dirty="0"/>
              <a:t> </a:t>
            </a:r>
            <a:r>
              <a:rPr lang="en-US" sz="2000" b="1" dirty="0" err="1"/>
              <a:t>nhỏ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673300" y="3273419"/>
            <a:ext cx="638385" cy="26086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-32210" y="3471731"/>
            <a:ext cx="2131975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accent1">
                    <a:lumMod val="50000"/>
                  </a:schemeClr>
                </a:solidFill>
              </a:rPr>
              <a:t>Vùng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50000"/>
                  </a:schemeClr>
                </a:solidFill>
              </a:rPr>
              <a:t>soạn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50000"/>
                  </a:schemeClr>
                </a:solidFill>
              </a:rPr>
              <a:t>thảo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14" grpId="0" animBg="1"/>
      <p:bldP spid="17" grpId="0"/>
      <p:bldP spid="19" grpId="0" animBg="1"/>
      <p:bldP spid="22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3" name="Google Shape;2323;p37"/>
          <p:cNvGrpSpPr/>
          <p:nvPr/>
        </p:nvGrpSpPr>
        <p:grpSpPr>
          <a:xfrm>
            <a:off x="7839508" y="129324"/>
            <a:ext cx="969437" cy="969860"/>
            <a:chOff x="769800" y="2509975"/>
            <a:chExt cx="1145500" cy="1146000"/>
          </a:xfrm>
        </p:grpSpPr>
        <p:sp>
          <p:nvSpPr>
            <p:cNvPr id="2324" name="Google Shape;2324;p37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37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7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7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7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7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37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37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37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37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37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37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37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37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37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37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37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73" y="706537"/>
            <a:ext cx="332161" cy="501597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519863" y="785101"/>
            <a:ext cx="39324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002060"/>
                </a:solidFill>
              </a:rPr>
              <a:t>Dải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lệnh</a:t>
            </a:r>
            <a:r>
              <a:rPr lang="en-US" sz="2000" dirty="0">
                <a:solidFill>
                  <a:srgbClr val="002060"/>
                </a:solidFill>
              </a:rPr>
              <a:t> Home </a:t>
            </a:r>
            <a:r>
              <a:rPr lang="en-US" sz="2000" dirty="0" err="1">
                <a:solidFill>
                  <a:srgbClr val="002060"/>
                </a:solidFill>
              </a:rPr>
              <a:t>có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chức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năng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gì</a:t>
            </a:r>
            <a:r>
              <a:rPr lang="en-US" sz="2000" dirty="0">
                <a:solidFill>
                  <a:srgbClr val="002060"/>
                </a:solidFill>
              </a:rPr>
              <a:t>?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1036" y="1208134"/>
            <a:ext cx="597460" cy="530398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2173" y="1212555"/>
            <a:ext cx="5595569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>
                <a:solidFill>
                  <a:schemeClr val="accent4">
                    <a:lumMod val="75000"/>
                  </a:schemeClr>
                </a:solidFill>
              </a:rPr>
              <a:t>Dải lệnh Home có các tùy chọn phông chữ và đoạn văn cũng như các ch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</a:rPr>
              <a:t>ức</a:t>
            </a:r>
            <a:r>
              <a:rPr lang="vi-VN" sz="2000" dirty="0">
                <a:solidFill>
                  <a:schemeClr val="accent4">
                    <a:lumMod val="75000"/>
                  </a:schemeClr>
                </a:solidFill>
              </a:rPr>
              <a:t> năng cần để thêm và sắp xếp các trang chiếu.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28" name="Picture 2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72" y="2632880"/>
            <a:ext cx="332161" cy="501597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551314" y="2587834"/>
            <a:ext cx="67726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Dải lệnh Insert có những chức năng gì? Những đối tượng nào có thể thêm ở dải lệnh Insert?</a:t>
            </a:r>
            <a:endParaRPr lang="en-US" sz="2000" dirty="0"/>
          </a:p>
        </p:txBody>
      </p:sp>
      <p:pic>
        <p:nvPicPr>
          <p:cNvPr id="230" name="Picture 2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04127" y="3558450"/>
            <a:ext cx="597460" cy="53039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601587" y="3637486"/>
            <a:ext cx="5617739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</a:rPr>
              <a:t>Chèn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</a:rPr>
              <a:t>đối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</a:rPr>
              <a:t>tượng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</a:rPr>
              <a:t>khác</a:t>
            </a:r>
            <a:r>
              <a:rPr lang="vi-VN" sz="2000" dirty="0">
                <a:solidFill>
                  <a:schemeClr val="accent4">
                    <a:lumMod val="50000"/>
                  </a:schemeClr>
                </a:solidFill>
              </a:rPr>
              <a:t> vào trang chiếu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</a:rPr>
              <a:t>như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vi-VN" sz="2000" dirty="0">
                <a:solidFill>
                  <a:schemeClr val="accent4">
                    <a:lumMod val="50000"/>
                  </a:schemeClr>
                </a:solidFill>
              </a:rPr>
              <a:t>ảnh, hình dạng, biểu đồ, hộp văn bản, video,…</a:t>
            </a:r>
            <a:endParaRPr lang="en-US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1" name="Google Shape;1811;p34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812" name="Google Shape;1812;p34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13" name="Google Shape;1813;p34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814" name="Google Shape;1814;p34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34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816" name="Google Shape;1816;p34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17" name="Google Shape;1817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18" name="Google Shape;1818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19" name="Google Shape;1819;p34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20" name="Google Shape;1820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1" name="Google Shape;1821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22" name="Google Shape;1822;p34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23" name="Google Shape;1823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4" name="Google Shape;1824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25" name="Google Shape;1825;p34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26" name="Google Shape;1826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7" name="Google Shape;1827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28" name="Google Shape;1828;p34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29" name="Google Shape;1829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0" name="Google Shape;1830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31" name="Google Shape;1831;p34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32" name="Google Shape;1832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3" name="Google Shape;1833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34" name="Google Shape;1834;p34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35" name="Google Shape;1835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6" name="Google Shape;1836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37" name="Google Shape;1837;p34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38" name="Google Shape;1838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9" name="Google Shape;1839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40" name="Google Shape;1840;p34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41" name="Google Shape;1841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2" name="Google Shape;1842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43" name="Google Shape;1843;p34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44" name="Google Shape;1844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5" name="Google Shape;1845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46" name="Google Shape;1846;p34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47" name="Google Shape;1847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8" name="Google Shape;1848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49" name="Google Shape;1849;p34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50" name="Google Shape;1850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1" name="Google Shape;1851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52" name="Google Shape;1852;p34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853" name="Google Shape;1853;p3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4" name="Google Shape;1854;p3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857" name="Google Shape;1857;p34"/>
          <p:cNvGrpSpPr/>
          <p:nvPr/>
        </p:nvGrpSpPr>
        <p:grpSpPr>
          <a:xfrm flipH="1">
            <a:off x="61104" y="539512"/>
            <a:ext cx="2000534" cy="4454853"/>
            <a:chOff x="7721925" y="946672"/>
            <a:chExt cx="1845000" cy="4108506"/>
          </a:xfrm>
        </p:grpSpPr>
        <p:sp>
          <p:nvSpPr>
            <p:cNvPr id="1858" name="Google Shape;1858;p34"/>
            <p:cNvSpPr/>
            <p:nvPr/>
          </p:nvSpPr>
          <p:spPr>
            <a:xfrm>
              <a:off x="7721925" y="4927078"/>
              <a:ext cx="1845000" cy="1281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59" name="Google Shape;1859;p34"/>
            <p:cNvGrpSpPr/>
            <p:nvPr/>
          </p:nvGrpSpPr>
          <p:grpSpPr>
            <a:xfrm flipH="1">
              <a:off x="7885124" y="946672"/>
              <a:ext cx="1335307" cy="4064222"/>
              <a:chOff x="2949400" y="238125"/>
              <a:chExt cx="1721200" cy="5238750"/>
            </a:xfrm>
          </p:grpSpPr>
          <p:sp>
            <p:nvSpPr>
              <p:cNvPr id="1860" name="Google Shape;1860;p34"/>
              <p:cNvSpPr/>
              <p:nvPr/>
            </p:nvSpPr>
            <p:spPr>
              <a:xfrm>
                <a:off x="3702875" y="1455825"/>
                <a:ext cx="382075" cy="306975"/>
              </a:xfrm>
              <a:custGeom>
                <a:avLst/>
                <a:gdLst/>
                <a:ahLst/>
                <a:cxnLst/>
                <a:rect l="l" t="t" r="r" b="b"/>
                <a:pathLst>
                  <a:path w="15283" h="12279" extrusionOk="0">
                    <a:moveTo>
                      <a:pt x="1" y="0"/>
                    </a:moveTo>
                    <a:lnTo>
                      <a:pt x="1" y="12177"/>
                    </a:lnTo>
                    <a:lnTo>
                      <a:pt x="15283" y="12278"/>
                    </a:lnTo>
                    <a:lnTo>
                      <a:pt x="1528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34"/>
              <p:cNvSpPr/>
              <p:nvPr/>
            </p:nvSpPr>
            <p:spPr>
              <a:xfrm>
                <a:off x="3697350" y="1450775"/>
                <a:ext cx="392650" cy="317050"/>
              </a:xfrm>
              <a:custGeom>
                <a:avLst/>
                <a:gdLst/>
                <a:ahLst/>
                <a:cxnLst/>
                <a:rect l="l" t="t" r="r" b="b"/>
                <a:pathLst>
                  <a:path w="15706" h="12682" extrusionOk="0">
                    <a:moveTo>
                      <a:pt x="15302" y="404"/>
                    </a:moveTo>
                    <a:lnTo>
                      <a:pt x="15302" y="12278"/>
                    </a:lnTo>
                    <a:lnTo>
                      <a:pt x="424" y="12178"/>
                    </a:lnTo>
                    <a:lnTo>
                      <a:pt x="424" y="404"/>
                    </a:lnTo>
                    <a:close/>
                    <a:moveTo>
                      <a:pt x="222" y="1"/>
                    </a:moveTo>
                    <a:lnTo>
                      <a:pt x="141" y="21"/>
                    </a:lnTo>
                    <a:lnTo>
                      <a:pt x="61" y="61"/>
                    </a:lnTo>
                    <a:lnTo>
                      <a:pt x="20" y="122"/>
                    </a:lnTo>
                    <a:lnTo>
                      <a:pt x="0" y="202"/>
                    </a:lnTo>
                    <a:lnTo>
                      <a:pt x="0" y="12379"/>
                    </a:lnTo>
                    <a:lnTo>
                      <a:pt x="20" y="12460"/>
                    </a:lnTo>
                    <a:lnTo>
                      <a:pt x="61" y="12520"/>
                    </a:lnTo>
                    <a:lnTo>
                      <a:pt x="141" y="12581"/>
                    </a:lnTo>
                    <a:lnTo>
                      <a:pt x="222" y="12581"/>
                    </a:lnTo>
                    <a:lnTo>
                      <a:pt x="15504" y="12682"/>
                    </a:lnTo>
                    <a:lnTo>
                      <a:pt x="15584" y="12661"/>
                    </a:lnTo>
                    <a:lnTo>
                      <a:pt x="15645" y="12621"/>
                    </a:lnTo>
                    <a:lnTo>
                      <a:pt x="15685" y="12561"/>
                    </a:lnTo>
                    <a:lnTo>
                      <a:pt x="15705" y="12480"/>
                    </a:lnTo>
                    <a:lnTo>
                      <a:pt x="15705" y="202"/>
                    </a:lnTo>
                    <a:lnTo>
                      <a:pt x="15685" y="122"/>
                    </a:lnTo>
                    <a:lnTo>
                      <a:pt x="15645" y="61"/>
                    </a:lnTo>
                    <a:lnTo>
                      <a:pt x="15584" y="21"/>
                    </a:lnTo>
                    <a:lnTo>
                      <a:pt x="1550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34"/>
              <p:cNvSpPr/>
              <p:nvPr/>
            </p:nvSpPr>
            <p:spPr>
              <a:xfrm>
                <a:off x="4091975" y="5270725"/>
                <a:ext cx="578625" cy="206150"/>
              </a:xfrm>
              <a:custGeom>
                <a:avLst/>
                <a:gdLst/>
                <a:ahLst/>
                <a:cxnLst/>
                <a:rect l="l" t="t" r="r" b="b"/>
                <a:pathLst>
                  <a:path w="23145" h="8246" extrusionOk="0">
                    <a:moveTo>
                      <a:pt x="9456" y="0"/>
                    </a:moveTo>
                    <a:lnTo>
                      <a:pt x="1" y="1674"/>
                    </a:lnTo>
                    <a:lnTo>
                      <a:pt x="1" y="8246"/>
                    </a:lnTo>
                    <a:lnTo>
                      <a:pt x="4517" y="8246"/>
                    </a:lnTo>
                    <a:lnTo>
                      <a:pt x="4739" y="5988"/>
                    </a:lnTo>
                    <a:lnTo>
                      <a:pt x="8972" y="8246"/>
                    </a:lnTo>
                    <a:lnTo>
                      <a:pt x="23145" y="8246"/>
                    </a:lnTo>
                    <a:lnTo>
                      <a:pt x="945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34"/>
              <p:cNvSpPr/>
              <p:nvPr/>
            </p:nvSpPr>
            <p:spPr>
              <a:xfrm>
                <a:off x="2949400" y="5270725"/>
                <a:ext cx="578125" cy="206150"/>
              </a:xfrm>
              <a:custGeom>
                <a:avLst/>
                <a:gdLst/>
                <a:ahLst/>
                <a:cxnLst/>
                <a:rect l="l" t="t" r="r" b="b"/>
                <a:pathLst>
                  <a:path w="23125" h="8246" extrusionOk="0">
                    <a:moveTo>
                      <a:pt x="13689" y="0"/>
                    </a:moveTo>
                    <a:lnTo>
                      <a:pt x="0" y="8246"/>
                    </a:lnTo>
                    <a:lnTo>
                      <a:pt x="14173" y="8246"/>
                    </a:lnTo>
                    <a:lnTo>
                      <a:pt x="18407" y="5988"/>
                    </a:lnTo>
                    <a:lnTo>
                      <a:pt x="18628" y="8246"/>
                    </a:lnTo>
                    <a:lnTo>
                      <a:pt x="23124" y="8246"/>
                    </a:lnTo>
                    <a:lnTo>
                      <a:pt x="23124" y="1674"/>
                    </a:lnTo>
                    <a:lnTo>
                      <a:pt x="1368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34"/>
              <p:cNvSpPr/>
              <p:nvPr/>
            </p:nvSpPr>
            <p:spPr>
              <a:xfrm>
                <a:off x="3229625" y="1727975"/>
                <a:ext cx="1270625" cy="3604775"/>
              </a:xfrm>
              <a:custGeom>
                <a:avLst/>
                <a:gdLst/>
                <a:ahLst/>
                <a:cxnLst/>
                <a:rect l="l" t="t" r="r" b="b"/>
                <a:pathLst>
                  <a:path w="50825" h="144191" extrusionOk="0">
                    <a:moveTo>
                      <a:pt x="17096" y="1"/>
                    </a:moveTo>
                    <a:lnTo>
                      <a:pt x="16391" y="122"/>
                    </a:lnTo>
                    <a:lnTo>
                      <a:pt x="14516" y="485"/>
                    </a:lnTo>
                    <a:lnTo>
                      <a:pt x="13266" y="727"/>
                    </a:lnTo>
                    <a:lnTo>
                      <a:pt x="11875" y="1029"/>
                    </a:lnTo>
                    <a:lnTo>
                      <a:pt x="10363" y="1372"/>
                    </a:lnTo>
                    <a:lnTo>
                      <a:pt x="8810" y="1775"/>
                    </a:lnTo>
                    <a:lnTo>
                      <a:pt x="7238" y="2198"/>
                    </a:lnTo>
                    <a:lnTo>
                      <a:pt x="6472" y="2420"/>
                    </a:lnTo>
                    <a:lnTo>
                      <a:pt x="5726" y="2662"/>
                    </a:lnTo>
                    <a:lnTo>
                      <a:pt x="4980" y="2904"/>
                    </a:lnTo>
                    <a:lnTo>
                      <a:pt x="4274" y="3146"/>
                    </a:lnTo>
                    <a:lnTo>
                      <a:pt x="3609" y="3408"/>
                    </a:lnTo>
                    <a:lnTo>
                      <a:pt x="2964" y="3670"/>
                    </a:lnTo>
                    <a:lnTo>
                      <a:pt x="2379" y="3952"/>
                    </a:lnTo>
                    <a:lnTo>
                      <a:pt x="1835" y="4235"/>
                    </a:lnTo>
                    <a:lnTo>
                      <a:pt x="1351" y="4517"/>
                    </a:lnTo>
                    <a:lnTo>
                      <a:pt x="948" y="4799"/>
                    </a:lnTo>
                    <a:lnTo>
                      <a:pt x="746" y="4940"/>
                    </a:lnTo>
                    <a:lnTo>
                      <a:pt x="585" y="5102"/>
                    </a:lnTo>
                    <a:lnTo>
                      <a:pt x="444" y="5243"/>
                    </a:lnTo>
                    <a:lnTo>
                      <a:pt x="303" y="5404"/>
                    </a:lnTo>
                    <a:lnTo>
                      <a:pt x="202" y="5545"/>
                    </a:lnTo>
                    <a:lnTo>
                      <a:pt x="121" y="5706"/>
                    </a:lnTo>
                    <a:lnTo>
                      <a:pt x="41" y="5848"/>
                    </a:lnTo>
                    <a:lnTo>
                      <a:pt x="0" y="6009"/>
                    </a:lnTo>
                    <a:lnTo>
                      <a:pt x="7762" y="69213"/>
                    </a:lnTo>
                    <a:lnTo>
                      <a:pt x="0" y="141368"/>
                    </a:lnTo>
                    <a:lnTo>
                      <a:pt x="13649" y="144190"/>
                    </a:lnTo>
                    <a:lnTo>
                      <a:pt x="26108" y="87579"/>
                    </a:lnTo>
                    <a:lnTo>
                      <a:pt x="33547" y="144190"/>
                    </a:lnTo>
                    <a:lnTo>
                      <a:pt x="45442" y="142073"/>
                    </a:lnTo>
                    <a:lnTo>
                      <a:pt x="45543" y="138666"/>
                    </a:lnTo>
                    <a:lnTo>
                      <a:pt x="45644" y="135239"/>
                    </a:lnTo>
                    <a:lnTo>
                      <a:pt x="45744" y="131852"/>
                    </a:lnTo>
                    <a:lnTo>
                      <a:pt x="45805" y="128485"/>
                    </a:lnTo>
                    <a:lnTo>
                      <a:pt x="45926" y="121812"/>
                    </a:lnTo>
                    <a:lnTo>
                      <a:pt x="45986" y="115320"/>
                    </a:lnTo>
                    <a:lnTo>
                      <a:pt x="46006" y="109030"/>
                    </a:lnTo>
                    <a:lnTo>
                      <a:pt x="46006" y="103022"/>
                    </a:lnTo>
                    <a:lnTo>
                      <a:pt x="45966" y="97337"/>
                    </a:lnTo>
                    <a:lnTo>
                      <a:pt x="45926" y="92014"/>
                    </a:lnTo>
                    <a:lnTo>
                      <a:pt x="45865" y="87135"/>
                    </a:lnTo>
                    <a:lnTo>
                      <a:pt x="45785" y="82720"/>
                    </a:lnTo>
                    <a:lnTo>
                      <a:pt x="45704" y="78849"/>
                    </a:lnTo>
                    <a:lnTo>
                      <a:pt x="45623" y="75563"/>
                    </a:lnTo>
                    <a:lnTo>
                      <a:pt x="45482" y="70967"/>
                    </a:lnTo>
                    <a:lnTo>
                      <a:pt x="45442" y="69333"/>
                    </a:lnTo>
                    <a:lnTo>
                      <a:pt x="45200" y="32218"/>
                    </a:lnTo>
                    <a:lnTo>
                      <a:pt x="45482" y="31149"/>
                    </a:lnTo>
                    <a:lnTo>
                      <a:pt x="46208" y="28367"/>
                    </a:lnTo>
                    <a:lnTo>
                      <a:pt x="47196" y="24375"/>
                    </a:lnTo>
                    <a:lnTo>
                      <a:pt x="47760" y="22117"/>
                    </a:lnTo>
                    <a:lnTo>
                      <a:pt x="48325" y="19779"/>
                    </a:lnTo>
                    <a:lnTo>
                      <a:pt x="48869" y="17400"/>
                    </a:lnTo>
                    <a:lnTo>
                      <a:pt x="49393" y="15081"/>
                    </a:lnTo>
                    <a:lnTo>
                      <a:pt x="49877" y="12863"/>
                    </a:lnTo>
                    <a:lnTo>
                      <a:pt x="50260" y="10847"/>
                    </a:lnTo>
                    <a:lnTo>
                      <a:pt x="50442" y="9920"/>
                    </a:lnTo>
                    <a:lnTo>
                      <a:pt x="50583" y="9073"/>
                    </a:lnTo>
                    <a:lnTo>
                      <a:pt x="50684" y="8307"/>
                    </a:lnTo>
                    <a:lnTo>
                      <a:pt x="50764" y="7642"/>
                    </a:lnTo>
                    <a:lnTo>
                      <a:pt x="50825" y="7057"/>
                    </a:lnTo>
                    <a:lnTo>
                      <a:pt x="50825" y="6593"/>
                    </a:lnTo>
                    <a:lnTo>
                      <a:pt x="50825" y="6392"/>
                    </a:lnTo>
                    <a:lnTo>
                      <a:pt x="50805" y="6231"/>
                    </a:lnTo>
                    <a:lnTo>
                      <a:pt x="50764" y="6110"/>
                    </a:lnTo>
                    <a:lnTo>
                      <a:pt x="50744" y="6009"/>
                    </a:lnTo>
                    <a:lnTo>
                      <a:pt x="50684" y="5928"/>
                    </a:lnTo>
                    <a:lnTo>
                      <a:pt x="50603" y="5827"/>
                    </a:lnTo>
                    <a:lnTo>
                      <a:pt x="50381" y="5666"/>
                    </a:lnTo>
                    <a:lnTo>
                      <a:pt x="50099" y="5485"/>
                    </a:lnTo>
                    <a:lnTo>
                      <a:pt x="49736" y="5303"/>
                    </a:lnTo>
                    <a:lnTo>
                      <a:pt x="49293" y="5102"/>
                    </a:lnTo>
                    <a:lnTo>
                      <a:pt x="48809" y="4920"/>
                    </a:lnTo>
                    <a:lnTo>
                      <a:pt x="48264" y="4719"/>
                    </a:lnTo>
                    <a:lnTo>
                      <a:pt x="47680" y="4517"/>
                    </a:lnTo>
                    <a:lnTo>
                      <a:pt x="46349" y="4134"/>
                    </a:lnTo>
                    <a:lnTo>
                      <a:pt x="44918" y="3731"/>
                    </a:lnTo>
                    <a:lnTo>
                      <a:pt x="43406" y="3348"/>
                    </a:lnTo>
                    <a:lnTo>
                      <a:pt x="41853" y="2985"/>
                    </a:lnTo>
                    <a:lnTo>
                      <a:pt x="40301" y="2642"/>
                    </a:lnTo>
                    <a:lnTo>
                      <a:pt x="38809" y="2319"/>
                    </a:lnTo>
                    <a:lnTo>
                      <a:pt x="36208" y="1775"/>
                    </a:lnTo>
                    <a:lnTo>
                      <a:pt x="34354" y="1432"/>
                    </a:lnTo>
                    <a:lnTo>
                      <a:pt x="33668" y="1291"/>
                    </a:lnTo>
                    <a:lnTo>
                      <a:pt x="1709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34"/>
              <p:cNvSpPr/>
              <p:nvPr/>
            </p:nvSpPr>
            <p:spPr>
              <a:xfrm>
                <a:off x="3574350" y="1737050"/>
                <a:ext cx="343275" cy="87147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34859" extrusionOk="0">
                    <a:moveTo>
                      <a:pt x="203" y="1"/>
                    </a:moveTo>
                    <a:lnTo>
                      <a:pt x="142" y="21"/>
                    </a:lnTo>
                    <a:lnTo>
                      <a:pt x="61" y="81"/>
                    </a:lnTo>
                    <a:lnTo>
                      <a:pt x="21" y="142"/>
                    </a:lnTo>
                    <a:lnTo>
                      <a:pt x="1" y="223"/>
                    </a:lnTo>
                    <a:lnTo>
                      <a:pt x="182" y="15968"/>
                    </a:lnTo>
                    <a:lnTo>
                      <a:pt x="203" y="16029"/>
                    </a:lnTo>
                    <a:lnTo>
                      <a:pt x="223" y="16069"/>
                    </a:lnTo>
                    <a:lnTo>
                      <a:pt x="243" y="16109"/>
                    </a:lnTo>
                    <a:lnTo>
                      <a:pt x="303" y="16150"/>
                    </a:lnTo>
                    <a:lnTo>
                      <a:pt x="7581" y="20141"/>
                    </a:lnTo>
                    <a:lnTo>
                      <a:pt x="2259" y="26754"/>
                    </a:lnTo>
                    <a:lnTo>
                      <a:pt x="2219" y="26835"/>
                    </a:lnTo>
                    <a:lnTo>
                      <a:pt x="2219" y="26915"/>
                    </a:lnTo>
                    <a:lnTo>
                      <a:pt x="2239" y="26996"/>
                    </a:lnTo>
                    <a:lnTo>
                      <a:pt x="2299" y="27056"/>
                    </a:lnTo>
                    <a:lnTo>
                      <a:pt x="13408" y="34818"/>
                    </a:lnTo>
                    <a:lnTo>
                      <a:pt x="13468" y="34859"/>
                    </a:lnTo>
                    <a:lnTo>
                      <a:pt x="13529" y="34859"/>
                    </a:lnTo>
                    <a:lnTo>
                      <a:pt x="13609" y="34838"/>
                    </a:lnTo>
                    <a:lnTo>
                      <a:pt x="13650" y="34818"/>
                    </a:lnTo>
                    <a:lnTo>
                      <a:pt x="13690" y="34778"/>
                    </a:lnTo>
                    <a:lnTo>
                      <a:pt x="13730" y="34697"/>
                    </a:lnTo>
                    <a:lnTo>
                      <a:pt x="13730" y="34617"/>
                    </a:lnTo>
                    <a:lnTo>
                      <a:pt x="13690" y="34556"/>
                    </a:lnTo>
                    <a:lnTo>
                      <a:pt x="13629" y="34496"/>
                    </a:lnTo>
                    <a:lnTo>
                      <a:pt x="2702" y="26855"/>
                    </a:lnTo>
                    <a:lnTo>
                      <a:pt x="8045" y="20202"/>
                    </a:lnTo>
                    <a:lnTo>
                      <a:pt x="8085" y="20121"/>
                    </a:lnTo>
                    <a:lnTo>
                      <a:pt x="8085" y="20041"/>
                    </a:lnTo>
                    <a:lnTo>
                      <a:pt x="8045" y="19940"/>
                    </a:lnTo>
                    <a:lnTo>
                      <a:pt x="7985" y="19899"/>
                    </a:lnTo>
                    <a:lnTo>
                      <a:pt x="606" y="15847"/>
                    </a:lnTo>
                    <a:lnTo>
                      <a:pt x="424" y="223"/>
                    </a:lnTo>
                    <a:lnTo>
                      <a:pt x="404" y="142"/>
                    </a:lnTo>
                    <a:lnTo>
                      <a:pt x="364" y="61"/>
                    </a:lnTo>
                    <a:lnTo>
                      <a:pt x="303" y="21"/>
                    </a:lnTo>
                    <a:lnTo>
                      <a:pt x="22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34"/>
              <p:cNvSpPr/>
              <p:nvPr/>
            </p:nvSpPr>
            <p:spPr>
              <a:xfrm>
                <a:off x="3907000" y="1784425"/>
                <a:ext cx="328150" cy="824100"/>
              </a:xfrm>
              <a:custGeom>
                <a:avLst/>
                <a:gdLst/>
                <a:ahLst/>
                <a:cxnLst/>
                <a:rect l="l" t="t" r="r" b="b"/>
                <a:pathLst>
                  <a:path w="13126" h="32964" extrusionOk="0">
                    <a:moveTo>
                      <a:pt x="12944" y="1"/>
                    </a:moveTo>
                    <a:lnTo>
                      <a:pt x="12863" y="21"/>
                    </a:lnTo>
                    <a:lnTo>
                      <a:pt x="12783" y="61"/>
                    </a:lnTo>
                    <a:lnTo>
                      <a:pt x="12742" y="122"/>
                    </a:lnTo>
                    <a:lnTo>
                      <a:pt x="12722" y="203"/>
                    </a:lnTo>
                    <a:lnTo>
                      <a:pt x="12017" y="15404"/>
                    </a:lnTo>
                    <a:lnTo>
                      <a:pt x="5767" y="17984"/>
                    </a:lnTo>
                    <a:lnTo>
                      <a:pt x="5706" y="18025"/>
                    </a:lnTo>
                    <a:lnTo>
                      <a:pt x="5666" y="18085"/>
                    </a:lnTo>
                    <a:lnTo>
                      <a:pt x="5646" y="18146"/>
                    </a:lnTo>
                    <a:lnTo>
                      <a:pt x="5646" y="18226"/>
                    </a:lnTo>
                    <a:lnTo>
                      <a:pt x="7017" y="24698"/>
                    </a:lnTo>
                    <a:lnTo>
                      <a:pt x="61" y="32621"/>
                    </a:lnTo>
                    <a:lnTo>
                      <a:pt x="21" y="32702"/>
                    </a:lnTo>
                    <a:lnTo>
                      <a:pt x="1" y="32782"/>
                    </a:lnTo>
                    <a:lnTo>
                      <a:pt x="21" y="32843"/>
                    </a:lnTo>
                    <a:lnTo>
                      <a:pt x="82" y="32923"/>
                    </a:lnTo>
                    <a:lnTo>
                      <a:pt x="142" y="32964"/>
                    </a:lnTo>
                    <a:lnTo>
                      <a:pt x="223" y="32964"/>
                    </a:lnTo>
                    <a:lnTo>
                      <a:pt x="303" y="32943"/>
                    </a:lnTo>
                    <a:lnTo>
                      <a:pt x="364" y="32903"/>
                    </a:lnTo>
                    <a:lnTo>
                      <a:pt x="7400" y="24899"/>
                    </a:lnTo>
                    <a:lnTo>
                      <a:pt x="7440" y="24819"/>
                    </a:lnTo>
                    <a:lnTo>
                      <a:pt x="7440" y="24718"/>
                    </a:lnTo>
                    <a:lnTo>
                      <a:pt x="6089" y="18307"/>
                    </a:lnTo>
                    <a:lnTo>
                      <a:pt x="12299" y="15726"/>
                    </a:lnTo>
                    <a:lnTo>
                      <a:pt x="12359" y="15706"/>
                    </a:lnTo>
                    <a:lnTo>
                      <a:pt x="12400" y="15666"/>
                    </a:lnTo>
                    <a:lnTo>
                      <a:pt x="12420" y="15605"/>
                    </a:lnTo>
                    <a:lnTo>
                      <a:pt x="12420" y="15545"/>
                    </a:lnTo>
                    <a:lnTo>
                      <a:pt x="13125" y="223"/>
                    </a:lnTo>
                    <a:lnTo>
                      <a:pt x="13125" y="142"/>
                    </a:lnTo>
                    <a:lnTo>
                      <a:pt x="13085" y="82"/>
                    </a:lnTo>
                    <a:lnTo>
                      <a:pt x="13025" y="21"/>
                    </a:lnTo>
                    <a:lnTo>
                      <a:pt x="1294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34"/>
              <p:cNvSpPr/>
              <p:nvPr/>
            </p:nvSpPr>
            <p:spPr>
              <a:xfrm>
                <a:off x="3418625" y="3406350"/>
                <a:ext cx="940500" cy="102850"/>
              </a:xfrm>
              <a:custGeom>
                <a:avLst/>
                <a:gdLst/>
                <a:ahLst/>
                <a:cxnLst/>
                <a:rect l="l" t="t" r="r" b="b"/>
                <a:pathLst>
                  <a:path w="37620" h="4114" extrusionOk="0">
                    <a:moveTo>
                      <a:pt x="20121" y="1"/>
                    </a:moveTo>
                    <a:lnTo>
                      <a:pt x="20060" y="41"/>
                    </a:lnTo>
                    <a:lnTo>
                      <a:pt x="20020" y="102"/>
                    </a:lnTo>
                    <a:lnTo>
                      <a:pt x="19979" y="162"/>
                    </a:lnTo>
                    <a:lnTo>
                      <a:pt x="19354" y="3690"/>
                    </a:lnTo>
                    <a:lnTo>
                      <a:pt x="222" y="1876"/>
                    </a:lnTo>
                    <a:lnTo>
                      <a:pt x="142" y="1876"/>
                    </a:lnTo>
                    <a:lnTo>
                      <a:pt x="81" y="1916"/>
                    </a:lnTo>
                    <a:lnTo>
                      <a:pt x="21" y="1977"/>
                    </a:lnTo>
                    <a:lnTo>
                      <a:pt x="0" y="2057"/>
                    </a:lnTo>
                    <a:lnTo>
                      <a:pt x="21" y="2138"/>
                    </a:lnTo>
                    <a:lnTo>
                      <a:pt x="61" y="2219"/>
                    </a:lnTo>
                    <a:lnTo>
                      <a:pt x="121" y="2259"/>
                    </a:lnTo>
                    <a:lnTo>
                      <a:pt x="182" y="2279"/>
                    </a:lnTo>
                    <a:lnTo>
                      <a:pt x="19496" y="4114"/>
                    </a:lnTo>
                    <a:lnTo>
                      <a:pt x="19576" y="4094"/>
                    </a:lnTo>
                    <a:lnTo>
                      <a:pt x="19637" y="4073"/>
                    </a:lnTo>
                    <a:lnTo>
                      <a:pt x="19697" y="4013"/>
                    </a:lnTo>
                    <a:lnTo>
                      <a:pt x="19717" y="3932"/>
                    </a:lnTo>
                    <a:lnTo>
                      <a:pt x="20201" y="1251"/>
                    </a:lnTo>
                    <a:lnTo>
                      <a:pt x="20786" y="3952"/>
                    </a:lnTo>
                    <a:lnTo>
                      <a:pt x="20806" y="4013"/>
                    </a:lnTo>
                    <a:lnTo>
                      <a:pt x="20866" y="4073"/>
                    </a:lnTo>
                    <a:lnTo>
                      <a:pt x="20927" y="4094"/>
                    </a:lnTo>
                    <a:lnTo>
                      <a:pt x="20987" y="4114"/>
                    </a:lnTo>
                    <a:lnTo>
                      <a:pt x="21028" y="4114"/>
                    </a:lnTo>
                    <a:lnTo>
                      <a:pt x="37459" y="928"/>
                    </a:lnTo>
                    <a:lnTo>
                      <a:pt x="37539" y="888"/>
                    </a:lnTo>
                    <a:lnTo>
                      <a:pt x="37600" y="848"/>
                    </a:lnTo>
                    <a:lnTo>
                      <a:pt x="37620" y="767"/>
                    </a:lnTo>
                    <a:lnTo>
                      <a:pt x="37620" y="686"/>
                    </a:lnTo>
                    <a:lnTo>
                      <a:pt x="37600" y="606"/>
                    </a:lnTo>
                    <a:lnTo>
                      <a:pt x="37539" y="545"/>
                    </a:lnTo>
                    <a:lnTo>
                      <a:pt x="37459" y="525"/>
                    </a:lnTo>
                    <a:lnTo>
                      <a:pt x="37378" y="525"/>
                    </a:lnTo>
                    <a:lnTo>
                      <a:pt x="21149" y="3670"/>
                    </a:lnTo>
                    <a:lnTo>
                      <a:pt x="20403" y="162"/>
                    </a:lnTo>
                    <a:lnTo>
                      <a:pt x="20362" y="82"/>
                    </a:lnTo>
                    <a:lnTo>
                      <a:pt x="20322" y="41"/>
                    </a:lnTo>
                    <a:lnTo>
                      <a:pt x="2026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34"/>
              <p:cNvSpPr/>
              <p:nvPr/>
            </p:nvSpPr>
            <p:spPr>
              <a:xfrm>
                <a:off x="3877275" y="3737000"/>
                <a:ext cx="66550" cy="185500"/>
              </a:xfrm>
              <a:custGeom>
                <a:avLst/>
                <a:gdLst/>
                <a:ahLst/>
                <a:cxnLst/>
                <a:rect l="l" t="t" r="r" b="b"/>
                <a:pathLst>
                  <a:path w="2662" h="7420" extrusionOk="0">
                    <a:moveTo>
                      <a:pt x="2440" y="0"/>
                    </a:moveTo>
                    <a:lnTo>
                      <a:pt x="2379" y="21"/>
                    </a:lnTo>
                    <a:lnTo>
                      <a:pt x="2299" y="81"/>
                    </a:lnTo>
                    <a:lnTo>
                      <a:pt x="2258" y="142"/>
                    </a:lnTo>
                    <a:lnTo>
                      <a:pt x="21" y="7157"/>
                    </a:lnTo>
                    <a:lnTo>
                      <a:pt x="0" y="7238"/>
                    </a:lnTo>
                    <a:lnTo>
                      <a:pt x="21" y="7319"/>
                    </a:lnTo>
                    <a:lnTo>
                      <a:pt x="81" y="7379"/>
                    </a:lnTo>
                    <a:lnTo>
                      <a:pt x="142" y="7420"/>
                    </a:lnTo>
                    <a:lnTo>
                      <a:pt x="263" y="7420"/>
                    </a:lnTo>
                    <a:lnTo>
                      <a:pt x="323" y="7379"/>
                    </a:lnTo>
                    <a:lnTo>
                      <a:pt x="363" y="7339"/>
                    </a:lnTo>
                    <a:lnTo>
                      <a:pt x="404" y="7278"/>
                    </a:lnTo>
                    <a:lnTo>
                      <a:pt x="2662" y="283"/>
                    </a:lnTo>
                    <a:lnTo>
                      <a:pt x="2662" y="202"/>
                    </a:lnTo>
                    <a:lnTo>
                      <a:pt x="2641" y="121"/>
                    </a:lnTo>
                    <a:lnTo>
                      <a:pt x="2601" y="61"/>
                    </a:lnTo>
                    <a:lnTo>
                      <a:pt x="2520" y="21"/>
                    </a:lnTo>
                    <a:lnTo>
                      <a:pt x="244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34"/>
              <p:cNvSpPr/>
              <p:nvPr/>
            </p:nvSpPr>
            <p:spPr>
              <a:xfrm>
                <a:off x="3907000" y="2616075"/>
                <a:ext cx="21700" cy="800400"/>
              </a:xfrm>
              <a:custGeom>
                <a:avLst/>
                <a:gdLst/>
                <a:ahLst/>
                <a:cxnLst/>
                <a:rect l="l" t="t" r="r" b="b"/>
                <a:pathLst>
                  <a:path w="868" h="32016" extrusionOk="0">
                    <a:moveTo>
                      <a:pt x="203" y="0"/>
                    </a:moveTo>
                    <a:lnTo>
                      <a:pt x="142" y="20"/>
                    </a:lnTo>
                    <a:lnTo>
                      <a:pt x="61" y="61"/>
                    </a:lnTo>
                    <a:lnTo>
                      <a:pt x="21" y="121"/>
                    </a:lnTo>
                    <a:lnTo>
                      <a:pt x="1" y="202"/>
                    </a:lnTo>
                    <a:lnTo>
                      <a:pt x="444" y="31814"/>
                    </a:lnTo>
                    <a:lnTo>
                      <a:pt x="465" y="31894"/>
                    </a:lnTo>
                    <a:lnTo>
                      <a:pt x="505" y="31955"/>
                    </a:lnTo>
                    <a:lnTo>
                      <a:pt x="586" y="31995"/>
                    </a:lnTo>
                    <a:lnTo>
                      <a:pt x="666" y="32015"/>
                    </a:lnTo>
                    <a:lnTo>
                      <a:pt x="747" y="31995"/>
                    </a:lnTo>
                    <a:lnTo>
                      <a:pt x="807" y="31955"/>
                    </a:lnTo>
                    <a:lnTo>
                      <a:pt x="848" y="31894"/>
                    </a:lnTo>
                    <a:lnTo>
                      <a:pt x="868" y="31814"/>
                    </a:lnTo>
                    <a:lnTo>
                      <a:pt x="424" y="202"/>
                    </a:lnTo>
                    <a:lnTo>
                      <a:pt x="404" y="121"/>
                    </a:lnTo>
                    <a:lnTo>
                      <a:pt x="364" y="61"/>
                    </a:lnTo>
                    <a:lnTo>
                      <a:pt x="303" y="20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34"/>
              <p:cNvSpPr/>
              <p:nvPr/>
            </p:nvSpPr>
            <p:spPr>
              <a:xfrm>
                <a:off x="3854100" y="3307575"/>
                <a:ext cx="48400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936" extrusionOk="0">
                    <a:moveTo>
                      <a:pt x="968" y="0"/>
                    </a:moveTo>
                    <a:lnTo>
                      <a:pt x="766" y="21"/>
                    </a:lnTo>
                    <a:lnTo>
                      <a:pt x="585" y="81"/>
                    </a:lnTo>
                    <a:lnTo>
                      <a:pt x="423" y="162"/>
                    </a:lnTo>
                    <a:lnTo>
                      <a:pt x="282" y="283"/>
                    </a:lnTo>
                    <a:lnTo>
                      <a:pt x="161" y="424"/>
                    </a:lnTo>
                    <a:lnTo>
                      <a:pt x="61" y="585"/>
                    </a:lnTo>
                    <a:lnTo>
                      <a:pt x="20" y="767"/>
                    </a:lnTo>
                    <a:lnTo>
                      <a:pt x="0" y="968"/>
                    </a:lnTo>
                    <a:lnTo>
                      <a:pt x="20" y="1170"/>
                    </a:lnTo>
                    <a:lnTo>
                      <a:pt x="61" y="1351"/>
                    </a:lnTo>
                    <a:lnTo>
                      <a:pt x="161" y="1513"/>
                    </a:lnTo>
                    <a:lnTo>
                      <a:pt x="282" y="1654"/>
                    </a:lnTo>
                    <a:lnTo>
                      <a:pt x="423" y="1775"/>
                    </a:lnTo>
                    <a:lnTo>
                      <a:pt x="585" y="1855"/>
                    </a:lnTo>
                    <a:lnTo>
                      <a:pt x="766" y="1916"/>
                    </a:lnTo>
                    <a:lnTo>
                      <a:pt x="968" y="1936"/>
                    </a:lnTo>
                    <a:lnTo>
                      <a:pt x="1149" y="1916"/>
                    </a:lnTo>
                    <a:lnTo>
                      <a:pt x="1351" y="1855"/>
                    </a:lnTo>
                    <a:lnTo>
                      <a:pt x="1512" y="1775"/>
                    </a:lnTo>
                    <a:lnTo>
                      <a:pt x="1653" y="1654"/>
                    </a:lnTo>
                    <a:lnTo>
                      <a:pt x="1774" y="1513"/>
                    </a:lnTo>
                    <a:lnTo>
                      <a:pt x="1855" y="1351"/>
                    </a:lnTo>
                    <a:lnTo>
                      <a:pt x="1915" y="1170"/>
                    </a:lnTo>
                    <a:lnTo>
                      <a:pt x="1935" y="968"/>
                    </a:lnTo>
                    <a:lnTo>
                      <a:pt x="1915" y="767"/>
                    </a:lnTo>
                    <a:lnTo>
                      <a:pt x="1855" y="585"/>
                    </a:lnTo>
                    <a:lnTo>
                      <a:pt x="1774" y="424"/>
                    </a:lnTo>
                    <a:lnTo>
                      <a:pt x="1653" y="283"/>
                    </a:lnTo>
                    <a:lnTo>
                      <a:pt x="1512" y="162"/>
                    </a:lnTo>
                    <a:lnTo>
                      <a:pt x="1351" y="81"/>
                    </a:lnTo>
                    <a:lnTo>
                      <a:pt x="1149" y="21"/>
                    </a:lnTo>
                    <a:lnTo>
                      <a:pt x="96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34"/>
              <p:cNvSpPr/>
              <p:nvPr/>
            </p:nvSpPr>
            <p:spPr>
              <a:xfrm>
                <a:off x="3854600" y="3093375"/>
                <a:ext cx="48900" cy="48400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1936" extrusionOk="0">
                    <a:moveTo>
                      <a:pt x="968" y="0"/>
                    </a:moveTo>
                    <a:lnTo>
                      <a:pt x="786" y="20"/>
                    </a:lnTo>
                    <a:lnTo>
                      <a:pt x="605" y="81"/>
                    </a:lnTo>
                    <a:lnTo>
                      <a:pt x="424" y="161"/>
                    </a:lnTo>
                    <a:lnTo>
                      <a:pt x="282" y="282"/>
                    </a:lnTo>
                    <a:lnTo>
                      <a:pt x="161" y="424"/>
                    </a:lnTo>
                    <a:lnTo>
                      <a:pt x="81" y="585"/>
                    </a:lnTo>
                    <a:lnTo>
                      <a:pt x="20" y="766"/>
                    </a:lnTo>
                    <a:lnTo>
                      <a:pt x="0" y="968"/>
                    </a:lnTo>
                    <a:lnTo>
                      <a:pt x="20" y="1170"/>
                    </a:lnTo>
                    <a:lnTo>
                      <a:pt x="81" y="1351"/>
                    </a:lnTo>
                    <a:lnTo>
                      <a:pt x="161" y="1512"/>
                    </a:lnTo>
                    <a:lnTo>
                      <a:pt x="282" y="1653"/>
                    </a:lnTo>
                    <a:lnTo>
                      <a:pt x="424" y="1774"/>
                    </a:lnTo>
                    <a:lnTo>
                      <a:pt x="605" y="1855"/>
                    </a:lnTo>
                    <a:lnTo>
                      <a:pt x="786" y="1915"/>
                    </a:lnTo>
                    <a:lnTo>
                      <a:pt x="968" y="1936"/>
                    </a:lnTo>
                    <a:lnTo>
                      <a:pt x="1170" y="1915"/>
                    </a:lnTo>
                    <a:lnTo>
                      <a:pt x="1351" y="1855"/>
                    </a:lnTo>
                    <a:lnTo>
                      <a:pt x="1512" y="1774"/>
                    </a:lnTo>
                    <a:lnTo>
                      <a:pt x="1653" y="1653"/>
                    </a:lnTo>
                    <a:lnTo>
                      <a:pt x="1774" y="1512"/>
                    </a:lnTo>
                    <a:lnTo>
                      <a:pt x="1875" y="1351"/>
                    </a:lnTo>
                    <a:lnTo>
                      <a:pt x="1936" y="1170"/>
                    </a:lnTo>
                    <a:lnTo>
                      <a:pt x="1956" y="968"/>
                    </a:lnTo>
                    <a:lnTo>
                      <a:pt x="1936" y="766"/>
                    </a:lnTo>
                    <a:lnTo>
                      <a:pt x="1875" y="585"/>
                    </a:lnTo>
                    <a:lnTo>
                      <a:pt x="1774" y="424"/>
                    </a:lnTo>
                    <a:lnTo>
                      <a:pt x="1653" y="282"/>
                    </a:lnTo>
                    <a:lnTo>
                      <a:pt x="1512" y="161"/>
                    </a:lnTo>
                    <a:lnTo>
                      <a:pt x="1351" y="81"/>
                    </a:lnTo>
                    <a:lnTo>
                      <a:pt x="1170" y="20"/>
                    </a:lnTo>
                    <a:lnTo>
                      <a:pt x="96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34"/>
              <p:cNvSpPr/>
              <p:nvPr/>
            </p:nvSpPr>
            <p:spPr>
              <a:xfrm>
                <a:off x="3842500" y="2875625"/>
                <a:ext cx="48400" cy="4842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937" extrusionOk="0">
                    <a:moveTo>
                      <a:pt x="968" y="1"/>
                    </a:moveTo>
                    <a:lnTo>
                      <a:pt x="766" y="21"/>
                    </a:lnTo>
                    <a:lnTo>
                      <a:pt x="585" y="81"/>
                    </a:lnTo>
                    <a:lnTo>
                      <a:pt x="424" y="162"/>
                    </a:lnTo>
                    <a:lnTo>
                      <a:pt x="283" y="283"/>
                    </a:lnTo>
                    <a:lnTo>
                      <a:pt x="162" y="424"/>
                    </a:lnTo>
                    <a:lnTo>
                      <a:pt x="81" y="585"/>
                    </a:lnTo>
                    <a:lnTo>
                      <a:pt x="21" y="767"/>
                    </a:lnTo>
                    <a:lnTo>
                      <a:pt x="0" y="969"/>
                    </a:lnTo>
                    <a:lnTo>
                      <a:pt x="21" y="1170"/>
                    </a:lnTo>
                    <a:lnTo>
                      <a:pt x="81" y="1352"/>
                    </a:lnTo>
                    <a:lnTo>
                      <a:pt x="162" y="1513"/>
                    </a:lnTo>
                    <a:lnTo>
                      <a:pt x="283" y="1654"/>
                    </a:lnTo>
                    <a:lnTo>
                      <a:pt x="424" y="1775"/>
                    </a:lnTo>
                    <a:lnTo>
                      <a:pt x="585" y="1876"/>
                    </a:lnTo>
                    <a:lnTo>
                      <a:pt x="766" y="1916"/>
                    </a:lnTo>
                    <a:lnTo>
                      <a:pt x="968" y="1936"/>
                    </a:lnTo>
                    <a:lnTo>
                      <a:pt x="1170" y="1916"/>
                    </a:lnTo>
                    <a:lnTo>
                      <a:pt x="1351" y="1876"/>
                    </a:lnTo>
                    <a:lnTo>
                      <a:pt x="1512" y="1775"/>
                    </a:lnTo>
                    <a:lnTo>
                      <a:pt x="1654" y="1654"/>
                    </a:lnTo>
                    <a:lnTo>
                      <a:pt x="1774" y="1513"/>
                    </a:lnTo>
                    <a:lnTo>
                      <a:pt x="1875" y="1352"/>
                    </a:lnTo>
                    <a:lnTo>
                      <a:pt x="1916" y="1170"/>
                    </a:lnTo>
                    <a:lnTo>
                      <a:pt x="1936" y="969"/>
                    </a:lnTo>
                    <a:lnTo>
                      <a:pt x="1916" y="767"/>
                    </a:lnTo>
                    <a:lnTo>
                      <a:pt x="1875" y="585"/>
                    </a:lnTo>
                    <a:lnTo>
                      <a:pt x="1774" y="424"/>
                    </a:lnTo>
                    <a:lnTo>
                      <a:pt x="1654" y="283"/>
                    </a:lnTo>
                    <a:lnTo>
                      <a:pt x="1512" y="162"/>
                    </a:lnTo>
                    <a:lnTo>
                      <a:pt x="1351" y="81"/>
                    </a:lnTo>
                    <a:lnTo>
                      <a:pt x="1170" y="21"/>
                    </a:lnTo>
                    <a:lnTo>
                      <a:pt x="96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34"/>
              <p:cNvSpPr/>
              <p:nvPr/>
            </p:nvSpPr>
            <p:spPr>
              <a:xfrm>
                <a:off x="3832925" y="2631175"/>
                <a:ext cx="48400" cy="4892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957" extrusionOk="0">
                    <a:moveTo>
                      <a:pt x="968" y="1"/>
                    </a:moveTo>
                    <a:lnTo>
                      <a:pt x="766" y="21"/>
                    </a:lnTo>
                    <a:lnTo>
                      <a:pt x="585" y="82"/>
                    </a:lnTo>
                    <a:lnTo>
                      <a:pt x="424" y="182"/>
                    </a:lnTo>
                    <a:lnTo>
                      <a:pt x="283" y="303"/>
                    </a:lnTo>
                    <a:lnTo>
                      <a:pt x="162" y="444"/>
                    </a:lnTo>
                    <a:lnTo>
                      <a:pt x="81" y="606"/>
                    </a:lnTo>
                    <a:lnTo>
                      <a:pt x="20" y="787"/>
                    </a:lnTo>
                    <a:lnTo>
                      <a:pt x="0" y="989"/>
                    </a:lnTo>
                    <a:lnTo>
                      <a:pt x="20" y="1170"/>
                    </a:lnTo>
                    <a:lnTo>
                      <a:pt x="81" y="1352"/>
                    </a:lnTo>
                    <a:lnTo>
                      <a:pt x="162" y="1533"/>
                    </a:lnTo>
                    <a:lnTo>
                      <a:pt x="283" y="1674"/>
                    </a:lnTo>
                    <a:lnTo>
                      <a:pt x="424" y="1795"/>
                    </a:lnTo>
                    <a:lnTo>
                      <a:pt x="585" y="1876"/>
                    </a:lnTo>
                    <a:lnTo>
                      <a:pt x="766" y="1936"/>
                    </a:lnTo>
                    <a:lnTo>
                      <a:pt x="968" y="1956"/>
                    </a:lnTo>
                    <a:lnTo>
                      <a:pt x="1170" y="1936"/>
                    </a:lnTo>
                    <a:lnTo>
                      <a:pt x="1351" y="1876"/>
                    </a:lnTo>
                    <a:lnTo>
                      <a:pt x="1512" y="1795"/>
                    </a:lnTo>
                    <a:lnTo>
                      <a:pt x="1653" y="1674"/>
                    </a:lnTo>
                    <a:lnTo>
                      <a:pt x="1774" y="1533"/>
                    </a:lnTo>
                    <a:lnTo>
                      <a:pt x="1875" y="1352"/>
                    </a:lnTo>
                    <a:lnTo>
                      <a:pt x="1916" y="1170"/>
                    </a:lnTo>
                    <a:lnTo>
                      <a:pt x="1936" y="989"/>
                    </a:lnTo>
                    <a:lnTo>
                      <a:pt x="1916" y="787"/>
                    </a:lnTo>
                    <a:lnTo>
                      <a:pt x="1875" y="606"/>
                    </a:lnTo>
                    <a:lnTo>
                      <a:pt x="1774" y="444"/>
                    </a:lnTo>
                    <a:lnTo>
                      <a:pt x="1653" y="303"/>
                    </a:lnTo>
                    <a:lnTo>
                      <a:pt x="1512" y="182"/>
                    </a:lnTo>
                    <a:lnTo>
                      <a:pt x="1351" y="82"/>
                    </a:lnTo>
                    <a:lnTo>
                      <a:pt x="1170" y="21"/>
                    </a:lnTo>
                    <a:lnTo>
                      <a:pt x="96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34"/>
              <p:cNvSpPr/>
              <p:nvPr/>
            </p:nvSpPr>
            <p:spPr>
              <a:xfrm>
                <a:off x="4064775" y="5165875"/>
                <a:ext cx="291325" cy="70600"/>
              </a:xfrm>
              <a:custGeom>
                <a:avLst/>
                <a:gdLst/>
                <a:ahLst/>
                <a:cxnLst/>
                <a:rect l="l" t="t" r="r" b="b"/>
                <a:pathLst>
                  <a:path w="11653" h="2824" extrusionOk="0">
                    <a:moveTo>
                      <a:pt x="11391" y="1"/>
                    </a:moveTo>
                    <a:lnTo>
                      <a:pt x="161" y="2420"/>
                    </a:lnTo>
                    <a:lnTo>
                      <a:pt x="81" y="2460"/>
                    </a:lnTo>
                    <a:lnTo>
                      <a:pt x="20" y="2501"/>
                    </a:lnTo>
                    <a:lnTo>
                      <a:pt x="0" y="2581"/>
                    </a:lnTo>
                    <a:lnTo>
                      <a:pt x="0" y="2662"/>
                    </a:lnTo>
                    <a:lnTo>
                      <a:pt x="20" y="2723"/>
                    </a:lnTo>
                    <a:lnTo>
                      <a:pt x="81" y="2783"/>
                    </a:lnTo>
                    <a:lnTo>
                      <a:pt x="141" y="2823"/>
                    </a:lnTo>
                    <a:lnTo>
                      <a:pt x="242" y="2823"/>
                    </a:lnTo>
                    <a:lnTo>
                      <a:pt x="11492" y="404"/>
                    </a:lnTo>
                    <a:lnTo>
                      <a:pt x="11552" y="384"/>
                    </a:lnTo>
                    <a:lnTo>
                      <a:pt x="11613" y="323"/>
                    </a:lnTo>
                    <a:lnTo>
                      <a:pt x="11653" y="243"/>
                    </a:lnTo>
                    <a:lnTo>
                      <a:pt x="11653" y="162"/>
                    </a:lnTo>
                    <a:lnTo>
                      <a:pt x="11613" y="82"/>
                    </a:lnTo>
                    <a:lnTo>
                      <a:pt x="11552" y="41"/>
                    </a:lnTo>
                    <a:lnTo>
                      <a:pt x="1149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34"/>
              <p:cNvSpPr/>
              <p:nvPr/>
            </p:nvSpPr>
            <p:spPr>
              <a:xfrm>
                <a:off x="3252300" y="5143700"/>
                <a:ext cx="33267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13307" h="3429" extrusionOk="0">
                    <a:moveTo>
                      <a:pt x="182" y="1"/>
                    </a:moveTo>
                    <a:lnTo>
                      <a:pt x="101" y="41"/>
                    </a:lnTo>
                    <a:lnTo>
                      <a:pt x="41" y="81"/>
                    </a:lnTo>
                    <a:lnTo>
                      <a:pt x="21" y="162"/>
                    </a:lnTo>
                    <a:lnTo>
                      <a:pt x="0" y="243"/>
                    </a:lnTo>
                    <a:lnTo>
                      <a:pt x="41" y="323"/>
                    </a:lnTo>
                    <a:lnTo>
                      <a:pt x="101" y="384"/>
                    </a:lnTo>
                    <a:lnTo>
                      <a:pt x="162" y="404"/>
                    </a:lnTo>
                    <a:lnTo>
                      <a:pt x="13064" y="3408"/>
                    </a:lnTo>
                    <a:lnTo>
                      <a:pt x="13105" y="3428"/>
                    </a:lnTo>
                    <a:lnTo>
                      <a:pt x="13165" y="3408"/>
                    </a:lnTo>
                    <a:lnTo>
                      <a:pt x="13226" y="3368"/>
                    </a:lnTo>
                    <a:lnTo>
                      <a:pt x="13266" y="3327"/>
                    </a:lnTo>
                    <a:lnTo>
                      <a:pt x="13306" y="3267"/>
                    </a:lnTo>
                    <a:lnTo>
                      <a:pt x="13306" y="3186"/>
                    </a:lnTo>
                    <a:lnTo>
                      <a:pt x="13286" y="3106"/>
                    </a:lnTo>
                    <a:lnTo>
                      <a:pt x="13226" y="3045"/>
                    </a:lnTo>
                    <a:lnTo>
                      <a:pt x="13145" y="3005"/>
                    </a:lnTo>
                    <a:lnTo>
                      <a:pt x="26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34"/>
              <p:cNvSpPr/>
              <p:nvPr/>
            </p:nvSpPr>
            <p:spPr>
              <a:xfrm>
                <a:off x="4007300" y="4265200"/>
                <a:ext cx="111925" cy="961700"/>
              </a:xfrm>
              <a:custGeom>
                <a:avLst/>
                <a:gdLst/>
                <a:ahLst/>
                <a:cxnLst/>
                <a:rect l="l" t="t" r="r" b="b"/>
                <a:pathLst>
                  <a:path w="4477" h="38468" extrusionOk="0">
                    <a:moveTo>
                      <a:pt x="182" y="1"/>
                    </a:moveTo>
                    <a:lnTo>
                      <a:pt x="102" y="41"/>
                    </a:lnTo>
                    <a:lnTo>
                      <a:pt x="41" y="81"/>
                    </a:lnTo>
                    <a:lnTo>
                      <a:pt x="1" y="162"/>
                    </a:lnTo>
                    <a:lnTo>
                      <a:pt x="1" y="243"/>
                    </a:lnTo>
                    <a:lnTo>
                      <a:pt x="4053" y="38286"/>
                    </a:lnTo>
                    <a:lnTo>
                      <a:pt x="4073" y="38367"/>
                    </a:lnTo>
                    <a:lnTo>
                      <a:pt x="4134" y="38427"/>
                    </a:lnTo>
                    <a:lnTo>
                      <a:pt x="4194" y="38467"/>
                    </a:lnTo>
                    <a:lnTo>
                      <a:pt x="4295" y="38467"/>
                    </a:lnTo>
                    <a:lnTo>
                      <a:pt x="4355" y="38447"/>
                    </a:lnTo>
                    <a:lnTo>
                      <a:pt x="4416" y="38407"/>
                    </a:lnTo>
                    <a:lnTo>
                      <a:pt x="4456" y="38326"/>
                    </a:lnTo>
                    <a:lnTo>
                      <a:pt x="4476" y="38246"/>
                    </a:lnTo>
                    <a:lnTo>
                      <a:pt x="404" y="182"/>
                    </a:lnTo>
                    <a:lnTo>
                      <a:pt x="384" y="122"/>
                    </a:lnTo>
                    <a:lnTo>
                      <a:pt x="344" y="61"/>
                    </a:lnTo>
                    <a:lnTo>
                      <a:pt x="263" y="21"/>
                    </a:lnTo>
                    <a:lnTo>
                      <a:pt x="18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34"/>
              <p:cNvSpPr/>
              <p:nvPr/>
            </p:nvSpPr>
            <p:spPr>
              <a:xfrm>
                <a:off x="3526975" y="4318625"/>
                <a:ext cx="199125" cy="899200"/>
              </a:xfrm>
              <a:custGeom>
                <a:avLst/>
                <a:gdLst/>
                <a:ahLst/>
                <a:cxnLst/>
                <a:rect l="l" t="t" r="r" b="b"/>
                <a:pathLst>
                  <a:path w="7965" h="35968" extrusionOk="0">
                    <a:moveTo>
                      <a:pt x="7722" y="1"/>
                    </a:moveTo>
                    <a:lnTo>
                      <a:pt x="7662" y="21"/>
                    </a:lnTo>
                    <a:lnTo>
                      <a:pt x="7601" y="81"/>
                    </a:lnTo>
                    <a:lnTo>
                      <a:pt x="7561" y="162"/>
                    </a:lnTo>
                    <a:lnTo>
                      <a:pt x="1" y="35725"/>
                    </a:lnTo>
                    <a:lnTo>
                      <a:pt x="1" y="35806"/>
                    </a:lnTo>
                    <a:lnTo>
                      <a:pt x="21" y="35887"/>
                    </a:lnTo>
                    <a:lnTo>
                      <a:pt x="82" y="35947"/>
                    </a:lnTo>
                    <a:lnTo>
                      <a:pt x="162" y="35967"/>
                    </a:lnTo>
                    <a:lnTo>
                      <a:pt x="263" y="35967"/>
                    </a:lnTo>
                    <a:lnTo>
                      <a:pt x="323" y="35927"/>
                    </a:lnTo>
                    <a:lnTo>
                      <a:pt x="364" y="35887"/>
                    </a:lnTo>
                    <a:lnTo>
                      <a:pt x="404" y="35806"/>
                    </a:lnTo>
                    <a:lnTo>
                      <a:pt x="7964" y="243"/>
                    </a:lnTo>
                    <a:lnTo>
                      <a:pt x="7964" y="162"/>
                    </a:lnTo>
                    <a:lnTo>
                      <a:pt x="7944" y="81"/>
                    </a:lnTo>
                    <a:lnTo>
                      <a:pt x="7884" y="21"/>
                    </a:lnTo>
                    <a:lnTo>
                      <a:pt x="780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34"/>
              <p:cNvSpPr/>
              <p:nvPr/>
            </p:nvSpPr>
            <p:spPr>
              <a:xfrm>
                <a:off x="3419625" y="512300"/>
                <a:ext cx="910775" cy="1117425"/>
              </a:xfrm>
              <a:custGeom>
                <a:avLst/>
                <a:gdLst/>
                <a:ahLst/>
                <a:cxnLst/>
                <a:rect l="l" t="t" r="r" b="b"/>
                <a:pathLst>
                  <a:path w="36431" h="44697" extrusionOk="0">
                    <a:moveTo>
                      <a:pt x="18629" y="0"/>
                    </a:moveTo>
                    <a:lnTo>
                      <a:pt x="17823" y="21"/>
                    </a:lnTo>
                    <a:lnTo>
                      <a:pt x="17016" y="61"/>
                    </a:lnTo>
                    <a:lnTo>
                      <a:pt x="16210" y="142"/>
                    </a:lnTo>
                    <a:lnTo>
                      <a:pt x="15423" y="222"/>
                    </a:lnTo>
                    <a:lnTo>
                      <a:pt x="14657" y="343"/>
                    </a:lnTo>
                    <a:lnTo>
                      <a:pt x="13911" y="464"/>
                    </a:lnTo>
                    <a:lnTo>
                      <a:pt x="13206" y="625"/>
                    </a:lnTo>
                    <a:lnTo>
                      <a:pt x="12520" y="787"/>
                    </a:lnTo>
                    <a:lnTo>
                      <a:pt x="11855" y="988"/>
                    </a:lnTo>
                    <a:lnTo>
                      <a:pt x="11210" y="1190"/>
                    </a:lnTo>
                    <a:lnTo>
                      <a:pt x="10585" y="1412"/>
                    </a:lnTo>
                    <a:lnTo>
                      <a:pt x="10000" y="1654"/>
                    </a:lnTo>
                    <a:lnTo>
                      <a:pt x="9436" y="1916"/>
                    </a:lnTo>
                    <a:lnTo>
                      <a:pt x="8871" y="2178"/>
                    </a:lnTo>
                    <a:lnTo>
                      <a:pt x="8347" y="2460"/>
                    </a:lnTo>
                    <a:lnTo>
                      <a:pt x="7843" y="2762"/>
                    </a:lnTo>
                    <a:lnTo>
                      <a:pt x="7359" y="3065"/>
                    </a:lnTo>
                    <a:lnTo>
                      <a:pt x="6875" y="3387"/>
                    </a:lnTo>
                    <a:lnTo>
                      <a:pt x="6432" y="3730"/>
                    </a:lnTo>
                    <a:lnTo>
                      <a:pt x="6009" y="4073"/>
                    </a:lnTo>
                    <a:lnTo>
                      <a:pt x="5605" y="4416"/>
                    </a:lnTo>
                    <a:lnTo>
                      <a:pt x="5202" y="4799"/>
                    </a:lnTo>
                    <a:lnTo>
                      <a:pt x="4839" y="5162"/>
                    </a:lnTo>
                    <a:lnTo>
                      <a:pt x="4476" y="5545"/>
                    </a:lnTo>
                    <a:lnTo>
                      <a:pt x="4154" y="5928"/>
                    </a:lnTo>
                    <a:lnTo>
                      <a:pt x="3831" y="6331"/>
                    </a:lnTo>
                    <a:lnTo>
                      <a:pt x="3529" y="6734"/>
                    </a:lnTo>
                    <a:lnTo>
                      <a:pt x="3226" y="7137"/>
                    </a:lnTo>
                    <a:lnTo>
                      <a:pt x="2964" y="7561"/>
                    </a:lnTo>
                    <a:lnTo>
                      <a:pt x="2702" y="7984"/>
                    </a:lnTo>
                    <a:lnTo>
                      <a:pt x="2460" y="8407"/>
                    </a:lnTo>
                    <a:lnTo>
                      <a:pt x="2239" y="8831"/>
                    </a:lnTo>
                    <a:lnTo>
                      <a:pt x="2017" y="9254"/>
                    </a:lnTo>
                    <a:lnTo>
                      <a:pt x="1815" y="9698"/>
                    </a:lnTo>
                    <a:lnTo>
                      <a:pt x="1634" y="10121"/>
                    </a:lnTo>
                    <a:lnTo>
                      <a:pt x="1452" y="10544"/>
                    </a:lnTo>
                    <a:lnTo>
                      <a:pt x="1150" y="11411"/>
                    </a:lnTo>
                    <a:lnTo>
                      <a:pt x="868" y="12278"/>
                    </a:lnTo>
                    <a:lnTo>
                      <a:pt x="646" y="13125"/>
                    </a:lnTo>
                    <a:lnTo>
                      <a:pt x="464" y="13952"/>
                    </a:lnTo>
                    <a:lnTo>
                      <a:pt x="323" y="14758"/>
                    </a:lnTo>
                    <a:lnTo>
                      <a:pt x="202" y="15544"/>
                    </a:lnTo>
                    <a:lnTo>
                      <a:pt x="122" y="16290"/>
                    </a:lnTo>
                    <a:lnTo>
                      <a:pt x="61" y="16996"/>
                    </a:lnTo>
                    <a:lnTo>
                      <a:pt x="21" y="17681"/>
                    </a:lnTo>
                    <a:lnTo>
                      <a:pt x="1" y="18286"/>
                    </a:lnTo>
                    <a:lnTo>
                      <a:pt x="1" y="18871"/>
                    </a:lnTo>
                    <a:lnTo>
                      <a:pt x="1" y="19375"/>
                    </a:lnTo>
                    <a:lnTo>
                      <a:pt x="21" y="19818"/>
                    </a:lnTo>
                    <a:lnTo>
                      <a:pt x="81" y="20524"/>
                    </a:lnTo>
                    <a:lnTo>
                      <a:pt x="162" y="21149"/>
                    </a:lnTo>
                    <a:lnTo>
                      <a:pt x="323" y="21935"/>
                    </a:lnTo>
                    <a:lnTo>
                      <a:pt x="505" y="22863"/>
                    </a:lnTo>
                    <a:lnTo>
                      <a:pt x="767" y="23911"/>
                    </a:lnTo>
                    <a:lnTo>
                      <a:pt x="1069" y="25040"/>
                    </a:lnTo>
                    <a:lnTo>
                      <a:pt x="1432" y="26270"/>
                    </a:lnTo>
                    <a:lnTo>
                      <a:pt x="1835" y="27540"/>
                    </a:lnTo>
                    <a:lnTo>
                      <a:pt x="2279" y="28870"/>
                    </a:lnTo>
                    <a:lnTo>
                      <a:pt x="2763" y="30181"/>
                    </a:lnTo>
                    <a:lnTo>
                      <a:pt x="3287" y="31512"/>
                    </a:lnTo>
                    <a:lnTo>
                      <a:pt x="3569" y="32157"/>
                    </a:lnTo>
                    <a:lnTo>
                      <a:pt x="3872" y="32802"/>
                    </a:lnTo>
                    <a:lnTo>
                      <a:pt x="4154" y="33427"/>
                    </a:lnTo>
                    <a:lnTo>
                      <a:pt x="4476" y="34032"/>
                    </a:lnTo>
                    <a:lnTo>
                      <a:pt x="4779" y="34616"/>
                    </a:lnTo>
                    <a:lnTo>
                      <a:pt x="5101" y="35201"/>
                    </a:lnTo>
                    <a:lnTo>
                      <a:pt x="5444" y="35745"/>
                    </a:lnTo>
                    <a:lnTo>
                      <a:pt x="5787" y="36269"/>
                    </a:lnTo>
                    <a:lnTo>
                      <a:pt x="6130" y="36753"/>
                    </a:lnTo>
                    <a:lnTo>
                      <a:pt x="6492" y="37217"/>
                    </a:lnTo>
                    <a:lnTo>
                      <a:pt x="6855" y="37661"/>
                    </a:lnTo>
                    <a:lnTo>
                      <a:pt x="7218" y="38044"/>
                    </a:lnTo>
                    <a:lnTo>
                      <a:pt x="7601" y="38406"/>
                    </a:lnTo>
                    <a:lnTo>
                      <a:pt x="8004" y="38769"/>
                    </a:lnTo>
                    <a:lnTo>
                      <a:pt x="8408" y="39132"/>
                    </a:lnTo>
                    <a:lnTo>
                      <a:pt x="8831" y="39475"/>
                    </a:lnTo>
                    <a:lnTo>
                      <a:pt x="9275" y="39798"/>
                    </a:lnTo>
                    <a:lnTo>
                      <a:pt x="9738" y="40120"/>
                    </a:lnTo>
                    <a:lnTo>
                      <a:pt x="10202" y="40443"/>
                    </a:lnTo>
                    <a:lnTo>
                      <a:pt x="10666" y="40745"/>
                    </a:lnTo>
                    <a:lnTo>
                      <a:pt x="11633" y="41310"/>
                    </a:lnTo>
                    <a:lnTo>
                      <a:pt x="12601" y="41854"/>
                    </a:lnTo>
                    <a:lnTo>
                      <a:pt x="13589" y="42358"/>
                    </a:lnTo>
                    <a:lnTo>
                      <a:pt x="14557" y="42802"/>
                    </a:lnTo>
                    <a:lnTo>
                      <a:pt x="15504" y="43205"/>
                    </a:lnTo>
                    <a:lnTo>
                      <a:pt x="16411" y="43568"/>
                    </a:lnTo>
                    <a:lnTo>
                      <a:pt x="17298" y="43890"/>
                    </a:lnTo>
                    <a:lnTo>
                      <a:pt x="18105" y="44152"/>
                    </a:lnTo>
                    <a:lnTo>
                      <a:pt x="18851" y="44354"/>
                    </a:lnTo>
                    <a:lnTo>
                      <a:pt x="19536" y="44515"/>
                    </a:lnTo>
                    <a:lnTo>
                      <a:pt x="20101" y="44636"/>
                    </a:lnTo>
                    <a:lnTo>
                      <a:pt x="20585" y="44676"/>
                    </a:lnTo>
                    <a:lnTo>
                      <a:pt x="20806" y="44697"/>
                    </a:lnTo>
                    <a:lnTo>
                      <a:pt x="21068" y="44676"/>
                    </a:lnTo>
                    <a:lnTo>
                      <a:pt x="21371" y="44656"/>
                    </a:lnTo>
                    <a:lnTo>
                      <a:pt x="21714" y="44596"/>
                    </a:lnTo>
                    <a:lnTo>
                      <a:pt x="22076" y="44535"/>
                    </a:lnTo>
                    <a:lnTo>
                      <a:pt x="22459" y="44455"/>
                    </a:lnTo>
                    <a:lnTo>
                      <a:pt x="22883" y="44354"/>
                    </a:lnTo>
                    <a:lnTo>
                      <a:pt x="23326" y="44233"/>
                    </a:lnTo>
                    <a:lnTo>
                      <a:pt x="23790" y="44092"/>
                    </a:lnTo>
                    <a:lnTo>
                      <a:pt x="24274" y="43931"/>
                    </a:lnTo>
                    <a:lnTo>
                      <a:pt x="24778" y="43749"/>
                    </a:lnTo>
                    <a:lnTo>
                      <a:pt x="25282" y="43527"/>
                    </a:lnTo>
                    <a:lnTo>
                      <a:pt x="25826" y="43306"/>
                    </a:lnTo>
                    <a:lnTo>
                      <a:pt x="26371" y="43043"/>
                    </a:lnTo>
                    <a:lnTo>
                      <a:pt x="26915" y="42761"/>
                    </a:lnTo>
                    <a:lnTo>
                      <a:pt x="27479" y="42459"/>
                    </a:lnTo>
                    <a:lnTo>
                      <a:pt x="28044" y="42116"/>
                    </a:lnTo>
                    <a:lnTo>
                      <a:pt x="28608" y="41753"/>
                    </a:lnTo>
                    <a:lnTo>
                      <a:pt x="29173" y="41370"/>
                    </a:lnTo>
                    <a:lnTo>
                      <a:pt x="29737" y="40947"/>
                    </a:lnTo>
                    <a:lnTo>
                      <a:pt x="30322" y="40503"/>
                    </a:lnTo>
                    <a:lnTo>
                      <a:pt x="30866" y="40039"/>
                    </a:lnTo>
                    <a:lnTo>
                      <a:pt x="31431" y="39535"/>
                    </a:lnTo>
                    <a:lnTo>
                      <a:pt x="31975" y="38991"/>
                    </a:lnTo>
                    <a:lnTo>
                      <a:pt x="32499" y="38427"/>
                    </a:lnTo>
                    <a:lnTo>
                      <a:pt x="33024" y="37822"/>
                    </a:lnTo>
                    <a:lnTo>
                      <a:pt x="33528" y="37197"/>
                    </a:lnTo>
                    <a:lnTo>
                      <a:pt x="34011" y="36532"/>
                    </a:lnTo>
                    <a:lnTo>
                      <a:pt x="34475" y="35846"/>
                    </a:lnTo>
                    <a:lnTo>
                      <a:pt x="34919" y="35100"/>
                    </a:lnTo>
                    <a:lnTo>
                      <a:pt x="35342" y="34334"/>
                    </a:lnTo>
                    <a:lnTo>
                      <a:pt x="35745" y="33528"/>
                    </a:lnTo>
                    <a:lnTo>
                      <a:pt x="35866" y="33185"/>
                    </a:lnTo>
                    <a:lnTo>
                      <a:pt x="35987" y="32862"/>
                    </a:lnTo>
                    <a:lnTo>
                      <a:pt x="36088" y="32520"/>
                    </a:lnTo>
                    <a:lnTo>
                      <a:pt x="36169" y="32177"/>
                    </a:lnTo>
                    <a:lnTo>
                      <a:pt x="36229" y="31834"/>
                    </a:lnTo>
                    <a:lnTo>
                      <a:pt x="36290" y="31471"/>
                    </a:lnTo>
                    <a:lnTo>
                      <a:pt x="36370" y="30786"/>
                    </a:lnTo>
                    <a:lnTo>
                      <a:pt x="36411" y="30100"/>
                    </a:lnTo>
                    <a:lnTo>
                      <a:pt x="36431" y="29415"/>
                    </a:lnTo>
                    <a:lnTo>
                      <a:pt x="36411" y="28750"/>
                    </a:lnTo>
                    <a:lnTo>
                      <a:pt x="36370" y="28104"/>
                    </a:lnTo>
                    <a:lnTo>
                      <a:pt x="36290" y="27479"/>
                    </a:lnTo>
                    <a:lnTo>
                      <a:pt x="36229" y="26895"/>
                    </a:lnTo>
                    <a:lnTo>
                      <a:pt x="36048" y="25806"/>
                    </a:lnTo>
                    <a:lnTo>
                      <a:pt x="35886" y="24919"/>
                    </a:lnTo>
                    <a:lnTo>
                      <a:pt x="35786" y="24234"/>
                    </a:lnTo>
                    <a:lnTo>
                      <a:pt x="35765" y="23931"/>
                    </a:lnTo>
                    <a:lnTo>
                      <a:pt x="35745" y="23588"/>
                    </a:lnTo>
                    <a:lnTo>
                      <a:pt x="35786" y="22822"/>
                    </a:lnTo>
                    <a:lnTo>
                      <a:pt x="35866" y="21935"/>
                    </a:lnTo>
                    <a:lnTo>
                      <a:pt x="35967" y="21008"/>
                    </a:lnTo>
                    <a:lnTo>
                      <a:pt x="36169" y="19072"/>
                    </a:lnTo>
                    <a:lnTo>
                      <a:pt x="36249" y="18165"/>
                    </a:lnTo>
                    <a:lnTo>
                      <a:pt x="36269" y="17762"/>
                    </a:lnTo>
                    <a:lnTo>
                      <a:pt x="36269" y="17359"/>
                    </a:lnTo>
                    <a:lnTo>
                      <a:pt x="36290" y="16996"/>
                    </a:lnTo>
                    <a:lnTo>
                      <a:pt x="36290" y="16572"/>
                    </a:lnTo>
                    <a:lnTo>
                      <a:pt x="36269" y="16089"/>
                    </a:lnTo>
                    <a:lnTo>
                      <a:pt x="36249" y="15564"/>
                    </a:lnTo>
                    <a:lnTo>
                      <a:pt x="36189" y="14980"/>
                    </a:lnTo>
                    <a:lnTo>
                      <a:pt x="36108" y="14355"/>
                    </a:lnTo>
                    <a:lnTo>
                      <a:pt x="35987" y="13710"/>
                    </a:lnTo>
                    <a:lnTo>
                      <a:pt x="35846" y="13004"/>
                    </a:lnTo>
                    <a:lnTo>
                      <a:pt x="35685" y="12298"/>
                    </a:lnTo>
                    <a:lnTo>
                      <a:pt x="35463" y="11552"/>
                    </a:lnTo>
                    <a:lnTo>
                      <a:pt x="35221" y="10786"/>
                    </a:lnTo>
                    <a:lnTo>
                      <a:pt x="34939" y="10020"/>
                    </a:lnTo>
                    <a:lnTo>
                      <a:pt x="34616" y="9254"/>
                    </a:lnTo>
                    <a:lnTo>
                      <a:pt x="34233" y="8468"/>
                    </a:lnTo>
                    <a:lnTo>
                      <a:pt x="33830" y="7702"/>
                    </a:lnTo>
                    <a:lnTo>
                      <a:pt x="33588" y="7319"/>
                    </a:lnTo>
                    <a:lnTo>
                      <a:pt x="33346" y="6936"/>
                    </a:lnTo>
                    <a:lnTo>
                      <a:pt x="33104" y="6553"/>
                    </a:lnTo>
                    <a:lnTo>
                      <a:pt x="32822" y="6190"/>
                    </a:lnTo>
                    <a:lnTo>
                      <a:pt x="32540" y="5827"/>
                    </a:lnTo>
                    <a:lnTo>
                      <a:pt x="32257" y="5464"/>
                    </a:lnTo>
                    <a:lnTo>
                      <a:pt x="31935" y="5101"/>
                    </a:lnTo>
                    <a:lnTo>
                      <a:pt x="31612" y="4738"/>
                    </a:lnTo>
                    <a:lnTo>
                      <a:pt x="31270" y="4395"/>
                    </a:lnTo>
                    <a:lnTo>
                      <a:pt x="30927" y="4073"/>
                    </a:lnTo>
                    <a:lnTo>
                      <a:pt x="30564" y="3750"/>
                    </a:lnTo>
                    <a:lnTo>
                      <a:pt x="30161" y="3428"/>
                    </a:lnTo>
                    <a:lnTo>
                      <a:pt x="29758" y="3125"/>
                    </a:lnTo>
                    <a:lnTo>
                      <a:pt x="29354" y="2823"/>
                    </a:lnTo>
                    <a:lnTo>
                      <a:pt x="28911" y="2541"/>
                    </a:lnTo>
                    <a:lnTo>
                      <a:pt x="28467" y="2258"/>
                    </a:lnTo>
                    <a:lnTo>
                      <a:pt x="27983" y="1996"/>
                    </a:lnTo>
                    <a:lnTo>
                      <a:pt x="27500" y="1754"/>
                    </a:lnTo>
                    <a:lnTo>
                      <a:pt x="26996" y="1512"/>
                    </a:lnTo>
                    <a:lnTo>
                      <a:pt x="26471" y="1291"/>
                    </a:lnTo>
                    <a:lnTo>
                      <a:pt x="25927" y="1089"/>
                    </a:lnTo>
                    <a:lnTo>
                      <a:pt x="25363" y="908"/>
                    </a:lnTo>
                    <a:lnTo>
                      <a:pt x="24778" y="726"/>
                    </a:lnTo>
                    <a:lnTo>
                      <a:pt x="24173" y="565"/>
                    </a:lnTo>
                    <a:lnTo>
                      <a:pt x="23568" y="424"/>
                    </a:lnTo>
                    <a:lnTo>
                      <a:pt x="22923" y="303"/>
                    </a:lnTo>
                    <a:lnTo>
                      <a:pt x="22258" y="202"/>
                    </a:lnTo>
                    <a:lnTo>
                      <a:pt x="21572" y="121"/>
                    </a:lnTo>
                    <a:lnTo>
                      <a:pt x="20867" y="61"/>
                    </a:lnTo>
                    <a:lnTo>
                      <a:pt x="20141" y="21"/>
                    </a:lnTo>
                    <a:lnTo>
                      <a:pt x="1939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34"/>
              <p:cNvSpPr/>
              <p:nvPr/>
            </p:nvSpPr>
            <p:spPr>
              <a:xfrm>
                <a:off x="3419625" y="512300"/>
                <a:ext cx="910775" cy="1117425"/>
              </a:xfrm>
              <a:custGeom>
                <a:avLst/>
                <a:gdLst/>
                <a:ahLst/>
                <a:cxnLst/>
                <a:rect l="l" t="t" r="r" b="b"/>
                <a:pathLst>
                  <a:path w="36431" h="44697" fill="none" extrusionOk="0">
                    <a:moveTo>
                      <a:pt x="20585" y="44676"/>
                    </a:moveTo>
                    <a:lnTo>
                      <a:pt x="20585" y="44676"/>
                    </a:lnTo>
                    <a:lnTo>
                      <a:pt x="20101" y="44636"/>
                    </a:lnTo>
                    <a:lnTo>
                      <a:pt x="19536" y="44515"/>
                    </a:lnTo>
                    <a:lnTo>
                      <a:pt x="18851" y="44354"/>
                    </a:lnTo>
                    <a:lnTo>
                      <a:pt x="18105" y="44152"/>
                    </a:lnTo>
                    <a:lnTo>
                      <a:pt x="17298" y="43890"/>
                    </a:lnTo>
                    <a:lnTo>
                      <a:pt x="16411" y="43568"/>
                    </a:lnTo>
                    <a:lnTo>
                      <a:pt x="15504" y="43205"/>
                    </a:lnTo>
                    <a:lnTo>
                      <a:pt x="14557" y="42802"/>
                    </a:lnTo>
                    <a:lnTo>
                      <a:pt x="13589" y="42358"/>
                    </a:lnTo>
                    <a:lnTo>
                      <a:pt x="12601" y="41854"/>
                    </a:lnTo>
                    <a:lnTo>
                      <a:pt x="11633" y="41310"/>
                    </a:lnTo>
                    <a:lnTo>
                      <a:pt x="10666" y="40745"/>
                    </a:lnTo>
                    <a:lnTo>
                      <a:pt x="10202" y="40443"/>
                    </a:lnTo>
                    <a:lnTo>
                      <a:pt x="9738" y="40120"/>
                    </a:lnTo>
                    <a:lnTo>
                      <a:pt x="9275" y="39798"/>
                    </a:lnTo>
                    <a:lnTo>
                      <a:pt x="8831" y="39475"/>
                    </a:lnTo>
                    <a:lnTo>
                      <a:pt x="8408" y="39132"/>
                    </a:lnTo>
                    <a:lnTo>
                      <a:pt x="8004" y="38769"/>
                    </a:lnTo>
                    <a:lnTo>
                      <a:pt x="7601" y="38406"/>
                    </a:lnTo>
                    <a:lnTo>
                      <a:pt x="7218" y="38044"/>
                    </a:lnTo>
                    <a:lnTo>
                      <a:pt x="7218" y="38044"/>
                    </a:lnTo>
                    <a:lnTo>
                      <a:pt x="6855" y="37661"/>
                    </a:lnTo>
                    <a:lnTo>
                      <a:pt x="6492" y="37217"/>
                    </a:lnTo>
                    <a:lnTo>
                      <a:pt x="6130" y="36753"/>
                    </a:lnTo>
                    <a:lnTo>
                      <a:pt x="5787" y="36269"/>
                    </a:lnTo>
                    <a:lnTo>
                      <a:pt x="5444" y="35745"/>
                    </a:lnTo>
                    <a:lnTo>
                      <a:pt x="5101" y="35201"/>
                    </a:lnTo>
                    <a:lnTo>
                      <a:pt x="4779" y="34616"/>
                    </a:lnTo>
                    <a:lnTo>
                      <a:pt x="4476" y="34032"/>
                    </a:lnTo>
                    <a:lnTo>
                      <a:pt x="4154" y="33427"/>
                    </a:lnTo>
                    <a:lnTo>
                      <a:pt x="3872" y="32802"/>
                    </a:lnTo>
                    <a:lnTo>
                      <a:pt x="3569" y="32157"/>
                    </a:lnTo>
                    <a:lnTo>
                      <a:pt x="3287" y="31512"/>
                    </a:lnTo>
                    <a:lnTo>
                      <a:pt x="2763" y="30181"/>
                    </a:lnTo>
                    <a:lnTo>
                      <a:pt x="2279" y="28870"/>
                    </a:lnTo>
                    <a:lnTo>
                      <a:pt x="1835" y="27540"/>
                    </a:lnTo>
                    <a:lnTo>
                      <a:pt x="1432" y="26270"/>
                    </a:lnTo>
                    <a:lnTo>
                      <a:pt x="1069" y="25040"/>
                    </a:lnTo>
                    <a:lnTo>
                      <a:pt x="767" y="23911"/>
                    </a:lnTo>
                    <a:lnTo>
                      <a:pt x="505" y="22863"/>
                    </a:lnTo>
                    <a:lnTo>
                      <a:pt x="323" y="21935"/>
                    </a:lnTo>
                    <a:lnTo>
                      <a:pt x="162" y="21149"/>
                    </a:lnTo>
                    <a:lnTo>
                      <a:pt x="81" y="20524"/>
                    </a:lnTo>
                    <a:lnTo>
                      <a:pt x="81" y="20524"/>
                    </a:lnTo>
                    <a:lnTo>
                      <a:pt x="21" y="19818"/>
                    </a:lnTo>
                    <a:lnTo>
                      <a:pt x="1" y="19375"/>
                    </a:lnTo>
                    <a:lnTo>
                      <a:pt x="1" y="18871"/>
                    </a:lnTo>
                    <a:lnTo>
                      <a:pt x="1" y="18286"/>
                    </a:lnTo>
                    <a:lnTo>
                      <a:pt x="21" y="17681"/>
                    </a:lnTo>
                    <a:lnTo>
                      <a:pt x="61" y="16996"/>
                    </a:lnTo>
                    <a:lnTo>
                      <a:pt x="122" y="16290"/>
                    </a:lnTo>
                    <a:lnTo>
                      <a:pt x="202" y="15544"/>
                    </a:lnTo>
                    <a:lnTo>
                      <a:pt x="323" y="14758"/>
                    </a:lnTo>
                    <a:lnTo>
                      <a:pt x="464" y="13952"/>
                    </a:lnTo>
                    <a:lnTo>
                      <a:pt x="646" y="13125"/>
                    </a:lnTo>
                    <a:lnTo>
                      <a:pt x="868" y="12278"/>
                    </a:lnTo>
                    <a:lnTo>
                      <a:pt x="1150" y="11411"/>
                    </a:lnTo>
                    <a:lnTo>
                      <a:pt x="1452" y="10544"/>
                    </a:lnTo>
                    <a:lnTo>
                      <a:pt x="1634" y="10121"/>
                    </a:lnTo>
                    <a:lnTo>
                      <a:pt x="1815" y="9698"/>
                    </a:lnTo>
                    <a:lnTo>
                      <a:pt x="2017" y="9254"/>
                    </a:lnTo>
                    <a:lnTo>
                      <a:pt x="2239" y="8831"/>
                    </a:lnTo>
                    <a:lnTo>
                      <a:pt x="2460" y="8407"/>
                    </a:lnTo>
                    <a:lnTo>
                      <a:pt x="2702" y="7984"/>
                    </a:lnTo>
                    <a:lnTo>
                      <a:pt x="2964" y="7561"/>
                    </a:lnTo>
                    <a:lnTo>
                      <a:pt x="3226" y="7137"/>
                    </a:lnTo>
                    <a:lnTo>
                      <a:pt x="3529" y="6734"/>
                    </a:lnTo>
                    <a:lnTo>
                      <a:pt x="3831" y="6331"/>
                    </a:lnTo>
                    <a:lnTo>
                      <a:pt x="4154" y="5928"/>
                    </a:lnTo>
                    <a:lnTo>
                      <a:pt x="4476" y="5545"/>
                    </a:lnTo>
                    <a:lnTo>
                      <a:pt x="4839" y="5162"/>
                    </a:lnTo>
                    <a:lnTo>
                      <a:pt x="5202" y="4799"/>
                    </a:lnTo>
                    <a:lnTo>
                      <a:pt x="5605" y="4416"/>
                    </a:lnTo>
                    <a:lnTo>
                      <a:pt x="6009" y="4073"/>
                    </a:lnTo>
                    <a:lnTo>
                      <a:pt x="6432" y="3730"/>
                    </a:lnTo>
                    <a:lnTo>
                      <a:pt x="6875" y="3387"/>
                    </a:lnTo>
                    <a:lnTo>
                      <a:pt x="7359" y="3065"/>
                    </a:lnTo>
                    <a:lnTo>
                      <a:pt x="7843" y="2762"/>
                    </a:lnTo>
                    <a:lnTo>
                      <a:pt x="8347" y="2460"/>
                    </a:lnTo>
                    <a:lnTo>
                      <a:pt x="8871" y="2178"/>
                    </a:lnTo>
                    <a:lnTo>
                      <a:pt x="9436" y="1916"/>
                    </a:lnTo>
                    <a:lnTo>
                      <a:pt x="10000" y="1654"/>
                    </a:lnTo>
                    <a:lnTo>
                      <a:pt x="10585" y="1412"/>
                    </a:lnTo>
                    <a:lnTo>
                      <a:pt x="11210" y="1190"/>
                    </a:lnTo>
                    <a:lnTo>
                      <a:pt x="11855" y="988"/>
                    </a:lnTo>
                    <a:lnTo>
                      <a:pt x="12520" y="787"/>
                    </a:lnTo>
                    <a:lnTo>
                      <a:pt x="13206" y="625"/>
                    </a:lnTo>
                    <a:lnTo>
                      <a:pt x="13911" y="464"/>
                    </a:lnTo>
                    <a:lnTo>
                      <a:pt x="14657" y="343"/>
                    </a:lnTo>
                    <a:lnTo>
                      <a:pt x="15423" y="222"/>
                    </a:lnTo>
                    <a:lnTo>
                      <a:pt x="16210" y="142"/>
                    </a:lnTo>
                    <a:lnTo>
                      <a:pt x="17016" y="61"/>
                    </a:lnTo>
                    <a:lnTo>
                      <a:pt x="17016" y="61"/>
                    </a:lnTo>
                    <a:lnTo>
                      <a:pt x="17823" y="21"/>
                    </a:lnTo>
                    <a:lnTo>
                      <a:pt x="18629" y="0"/>
                    </a:lnTo>
                    <a:lnTo>
                      <a:pt x="19395" y="0"/>
                    </a:lnTo>
                    <a:lnTo>
                      <a:pt x="20141" y="21"/>
                    </a:lnTo>
                    <a:lnTo>
                      <a:pt x="20867" y="61"/>
                    </a:lnTo>
                    <a:lnTo>
                      <a:pt x="21572" y="121"/>
                    </a:lnTo>
                    <a:lnTo>
                      <a:pt x="22258" y="202"/>
                    </a:lnTo>
                    <a:lnTo>
                      <a:pt x="22923" y="303"/>
                    </a:lnTo>
                    <a:lnTo>
                      <a:pt x="23568" y="424"/>
                    </a:lnTo>
                    <a:lnTo>
                      <a:pt x="24173" y="565"/>
                    </a:lnTo>
                    <a:lnTo>
                      <a:pt x="24778" y="726"/>
                    </a:lnTo>
                    <a:lnTo>
                      <a:pt x="25363" y="908"/>
                    </a:lnTo>
                    <a:lnTo>
                      <a:pt x="25927" y="1089"/>
                    </a:lnTo>
                    <a:lnTo>
                      <a:pt x="26471" y="1291"/>
                    </a:lnTo>
                    <a:lnTo>
                      <a:pt x="26996" y="1512"/>
                    </a:lnTo>
                    <a:lnTo>
                      <a:pt x="27500" y="1754"/>
                    </a:lnTo>
                    <a:lnTo>
                      <a:pt x="27983" y="1996"/>
                    </a:lnTo>
                    <a:lnTo>
                      <a:pt x="28467" y="2258"/>
                    </a:lnTo>
                    <a:lnTo>
                      <a:pt x="28911" y="2541"/>
                    </a:lnTo>
                    <a:lnTo>
                      <a:pt x="29354" y="2823"/>
                    </a:lnTo>
                    <a:lnTo>
                      <a:pt x="29758" y="3125"/>
                    </a:lnTo>
                    <a:lnTo>
                      <a:pt x="30161" y="3428"/>
                    </a:lnTo>
                    <a:lnTo>
                      <a:pt x="30564" y="3750"/>
                    </a:lnTo>
                    <a:lnTo>
                      <a:pt x="30927" y="4073"/>
                    </a:lnTo>
                    <a:lnTo>
                      <a:pt x="31270" y="4395"/>
                    </a:lnTo>
                    <a:lnTo>
                      <a:pt x="31612" y="4738"/>
                    </a:lnTo>
                    <a:lnTo>
                      <a:pt x="31935" y="5101"/>
                    </a:lnTo>
                    <a:lnTo>
                      <a:pt x="32257" y="5464"/>
                    </a:lnTo>
                    <a:lnTo>
                      <a:pt x="32540" y="5827"/>
                    </a:lnTo>
                    <a:lnTo>
                      <a:pt x="32822" y="6190"/>
                    </a:lnTo>
                    <a:lnTo>
                      <a:pt x="33104" y="6553"/>
                    </a:lnTo>
                    <a:lnTo>
                      <a:pt x="33346" y="6936"/>
                    </a:lnTo>
                    <a:lnTo>
                      <a:pt x="33588" y="7319"/>
                    </a:lnTo>
                    <a:lnTo>
                      <a:pt x="33830" y="7702"/>
                    </a:lnTo>
                    <a:lnTo>
                      <a:pt x="34233" y="8468"/>
                    </a:lnTo>
                    <a:lnTo>
                      <a:pt x="34616" y="9254"/>
                    </a:lnTo>
                    <a:lnTo>
                      <a:pt x="34939" y="10020"/>
                    </a:lnTo>
                    <a:lnTo>
                      <a:pt x="35221" y="10786"/>
                    </a:lnTo>
                    <a:lnTo>
                      <a:pt x="35463" y="11552"/>
                    </a:lnTo>
                    <a:lnTo>
                      <a:pt x="35685" y="12298"/>
                    </a:lnTo>
                    <a:lnTo>
                      <a:pt x="35846" y="13004"/>
                    </a:lnTo>
                    <a:lnTo>
                      <a:pt x="35987" y="13710"/>
                    </a:lnTo>
                    <a:lnTo>
                      <a:pt x="36108" y="14355"/>
                    </a:lnTo>
                    <a:lnTo>
                      <a:pt x="36189" y="14980"/>
                    </a:lnTo>
                    <a:lnTo>
                      <a:pt x="36249" y="15564"/>
                    </a:lnTo>
                    <a:lnTo>
                      <a:pt x="36269" y="16089"/>
                    </a:lnTo>
                    <a:lnTo>
                      <a:pt x="36290" y="16572"/>
                    </a:lnTo>
                    <a:lnTo>
                      <a:pt x="36290" y="16996"/>
                    </a:lnTo>
                    <a:lnTo>
                      <a:pt x="36269" y="17359"/>
                    </a:lnTo>
                    <a:lnTo>
                      <a:pt x="36269" y="17359"/>
                    </a:lnTo>
                    <a:lnTo>
                      <a:pt x="36269" y="17762"/>
                    </a:lnTo>
                    <a:lnTo>
                      <a:pt x="36249" y="18165"/>
                    </a:lnTo>
                    <a:lnTo>
                      <a:pt x="36169" y="19072"/>
                    </a:lnTo>
                    <a:lnTo>
                      <a:pt x="35967" y="21008"/>
                    </a:lnTo>
                    <a:lnTo>
                      <a:pt x="35866" y="21935"/>
                    </a:lnTo>
                    <a:lnTo>
                      <a:pt x="35786" y="22822"/>
                    </a:lnTo>
                    <a:lnTo>
                      <a:pt x="35745" y="23588"/>
                    </a:lnTo>
                    <a:lnTo>
                      <a:pt x="35765" y="23931"/>
                    </a:lnTo>
                    <a:lnTo>
                      <a:pt x="35786" y="24234"/>
                    </a:lnTo>
                    <a:lnTo>
                      <a:pt x="35786" y="24234"/>
                    </a:lnTo>
                    <a:lnTo>
                      <a:pt x="35886" y="24919"/>
                    </a:lnTo>
                    <a:lnTo>
                      <a:pt x="36048" y="25806"/>
                    </a:lnTo>
                    <a:lnTo>
                      <a:pt x="36229" y="26895"/>
                    </a:lnTo>
                    <a:lnTo>
                      <a:pt x="36290" y="27479"/>
                    </a:lnTo>
                    <a:lnTo>
                      <a:pt x="36370" y="28104"/>
                    </a:lnTo>
                    <a:lnTo>
                      <a:pt x="36411" y="28750"/>
                    </a:lnTo>
                    <a:lnTo>
                      <a:pt x="36431" y="29415"/>
                    </a:lnTo>
                    <a:lnTo>
                      <a:pt x="36411" y="30100"/>
                    </a:lnTo>
                    <a:lnTo>
                      <a:pt x="36370" y="30786"/>
                    </a:lnTo>
                    <a:lnTo>
                      <a:pt x="36290" y="31471"/>
                    </a:lnTo>
                    <a:lnTo>
                      <a:pt x="36229" y="31834"/>
                    </a:lnTo>
                    <a:lnTo>
                      <a:pt x="36169" y="32177"/>
                    </a:lnTo>
                    <a:lnTo>
                      <a:pt x="36088" y="32520"/>
                    </a:lnTo>
                    <a:lnTo>
                      <a:pt x="35987" y="32862"/>
                    </a:lnTo>
                    <a:lnTo>
                      <a:pt x="35866" y="33185"/>
                    </a:lnTo>
                    <a:lnTo>
                      <a:pt x="35745" y="33528"/>
                    </a:lnTo>
                    <a:lnTo>
                      <a:pt x="35745" y="33528"/>
                    </a:lnTo>
                    <a:lnTo>
                      <a:pt x="35342" y="34334"/>
                    </a:lnTo>
                    <a:lnTo>
                      <a:pt x="34919" y="35100"/>
                    </a:lnTo>
                    <a:lnTo>
                      <a:pt x="34475" y="35846"/>
                    </a:lnTo>
                    <a:lnTo>
                      <a:pt x="34011" y="36532"/>
                    </a:lnTo>
                    <a:lnTo>
                      <a:pt x="33528" y="37197"/>
                    </a:lnTo>
                    <a:lnTo>
                      <a:pt x="33024" y="37822"/>
                    </a:lnTo>
                    <a:lnTo>
                      <a:pt x="32499" y="38427"/>
                    </a:lnTo>
                    <a:lnTo>
                      <a:pt x="31975" y="38991"/>
                    </a:lnTo>
                    <a:lnTo>
                      <a:pt x="31431" y="39535"/>
                    </a:lnTo>
                    <a:lnTo>
                      <a:pt x="30866" y="40039"/>
                    </a:lnTo>
                    <a:lnTo>
                      <a:pt x="30322" y="40503"/>
                    </a:lnTo>
                    <a:lnTo>
                      <a:pt x="29737" y="40947"/>
                    </a:lnTo>
                    <a:lnTo>
                      <a:pt x="29173" y="41370"/>
                    </a:lnTo>
                    <a:lnTo>
                      <a:pt x="28608" y="41753"/>
                    </a:lnTo>
                    <a:lnTo>
                      <a:pt x="28044" y="42116"/>
                    </a:lnTo>
                    <a:lnTo>
                      <a:pt x="27479" y="42459"/>
                    </a:lnTo>
                    <a:lnTo>
                      <a:pt x="26915" y="42761"/>
                    </a:lnTo>
                    <a:lnTo>
                      <a:pt x="26371" y="43043"/>
                    </a:lnTo>
                    <a:lnTo>
                      <a:pt x="25826" y="43306"/>
                    </a:lnTo>
                    <a:lnTo>
                      <a:pt x="25282" y="43527"/>
                    </a:lnTo>
                    <a:lnTo>
                      <a:pt x="24778" y="43749"/>
                    </a:lnTo>
                    <a:lnTo>
                      <a:pt x="24274" y="43931"/>
                    </a:lnTo>
                    <a:lnTo>
                      <a:pt x="23790" y="44092"/>
                    </a:lnTo>
                    <a:lnTo>
                      <a:pt x="23326" y="44233"/>
                    </a:lnTo>
                    <a:lnTo>
                      <a:pt x="22883" y="44354"/>
                    </a:lnTo>
                    <a:lnTo>
                      <a:pt x="22459" y="44455"/>
                    </a:lnTo>
                    <a:lnTo>
                      <a:pt x="22076" y="44535"/>
                    </a:lnTo>
                    <a:lnTo>
                      <a:pt x="21714" y="44596"/>
                    </a:lnTo>
                    <a:lnTo>
                      <a:pt x="21371" y="44656"/>
                    </a:lnTo>
                    <a:lnTo>
                      <a:pt x="21068" y="44676"/>
                    </a:lnTo>
                    <a:lnTo>
                      <a:pt x="20806" y="44697"/>
                    </a:lnTo>
                    <a:lnTo>
                      <a:pt x="20585" y="4467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34"/>
              <p:cNvSpPr/>
              <p:nvPr/>
            </p:nvSpPr>
            <p:spPr>
              <a:xfrm>
                <a:off x="3414075" y="507250"/>
                <a:ext cx="921375" cy="1127525"/>
              </a:xfrm>
              <a:custGeom>
                <a:avLst/>
                <a:gdLst/>
                <a:ahLst/>
                <a:cxnLst/>
                <a:rect l="l" t="t" r="r" b="b"/>
                <a:pathLst>
                  <a:path w="36855" h="45101" extrusionOk="0">
                    <a:moveTo>
                      <a:pt x="19274" y="404"/>
                    </a:moveTo>
                    <a:lnTo>
                      <a:pt x="20222" y="424"/>
                    </a:lnTo>
                    <a:lnTo>
                      <a:pt x="21149" y="464"/>
                    </a:lnTo>
                    <a:lnTo>
                      <a:pt x="22057" y="565"/>
                    </a:lnTo>
                    <a:lnTo>
                      <a:pt x="22923" y="686"/>
                    </a:lnTo>
                    <a:lnTo>
                      <a:pt x="23770" y="848"/>
                    </a:lnTo>
                    <a:lnTo>
                      <a:pt x="24597" y="1029"/>
                    </a:lnTo>
                    <a:lnTo>
                      <a:pt x="25403" y="1251"/>
                    </a:lnTo>
                    <a:lnTo>
                      <a:pt x="26169" y="1513"/>
                    </a:lnTo>
                    <a:lnTo>
                      <a:pt x="26935" y="1815"/>
                    </a:lnTo>
                    <a:lnTo>
                      <a:pt x="27661" y="2138"/>
                    </a:lnTo>
                    <a:lnTo>
                      <a:pt x="28347" y="2521"/>
                    </a:lnTo>
                    <a:lnTo>
                      <a:pt x="29032" y="2904"/>
                    </a:lnTo>
                    <a:lnTo>
                      <a:pt x="29677" y="3347"/>
                    </a:lnTo>
                    <a:lnTo>
                      <a:pt x="30302" y="3811"/>
                    </a:lnTo>
                    <a:lnTo>
                      <a:pt x="30887" y="4315"/>
                    </a:lnTo>
                    <a:lnTo>
                      <a:pt x="31451" y="4860"/>
                    </a:lnTo>
                    <a:lnTo>
                      <a:pt x="31855" y="5263"/>
                    </a:lnTo>
                    <a:lnTo>
                      <a:pt x="32238" y="5686"/>
                    </a:lnTo>
                    <a:lnTo>
                      <a:pt x="32600" y="6130"/>
                    </a:lnTo>
                    <a:lnTo>
                      <a:pt x="32923" y="6573"/>
                    </a:lnTo>
                    <a:lnTo>
                      <a:pt x="33246" y="7017"/>
                    </a:lnTo>
                    <a:lnTo>
                      <a:pt x="33548" y="7480"/>
                    </a:lnTo>
                    <a:lnTo>
                      <a:pt x="33830" y="7924"/>
                    </a:lnTo>
                    <a:lnTo>
                      <a:pt x="34092" y="8388"/>
                    </a:lnTo>
                    <a:lnTo>
                      <a:pt x="34334" y="8851"/>
                    </a:lnTo>
                    <a:lnTo>
                      <a:pt x="34556" y="9315"/>
                    </a:lnTo>
                    <a:lnTo>
                      <a:pt x="34758" y="9779"/>
                    </a:lnTo>
                    <a:lnTo>
                      <a:pt x="34959" y="10242"/>
                    </a:lnTo>
                    <a:lnTo>
                      <a:pt x="35120" y="10706"/>
                    </a:lnTo>
                    <a:lnTo>
                      <a:pt x="35282" y="11170"/>
                    </a:lnTo>
                    <a:lnTo>
                      <a:pt x="35564" y="12077"/>
                    </a:lnTo>
                    <a:lnTo>
                      <a:pt x="35806" y="12944"/>
                    </a:lnTo>
                    <a:lnTo>
                      <a:pt x="35987" y="13791"/>
                    </a:lnTo>
                    <a:lnTo>
                      <a:pt x="36108" y="14577"/>
                    </a:lnTo>
                    <a:lnTo>
                      <a:pt x="36209" y="15323"/>
                    </a:lnTo>
                    <a:lnTo>
                      <a:pt x="36270" y="15988"/>
                    </a:lnTo>
                    <a:lnTo>
                      <a:pt x="36310" y="16613"/>
                    </a:lnTo>
                    <a:lnTo>
                      <a:pt x="36310" y="17137"/>
                    </a:lnTo>
                    <a:lnTo>
                      <a:pt x="36290" y="17561"/>
                    </a:lnTo>
                    <a:lnTo>
                      <a:pt x="36270" y="18266"/>
                    </a:lnTo>
                    <a:lnTo>
                      <a:pt x="36209" y="19053"/>
                    </a:lnTo>
                    <a:lnTo>
                      <a:pt x="36028" y="20726"/>
                    </a:lnTo>
                    <a:lnTo>
                      <a:pt x="35907" y="21815"/>
                    </a:lnTo>
                    <a:lnTo>
                      <a:pt x="35806" y="22843"/>
                    </a:lnTo>
                    <a:lnTo>
                      <a:pt x="35786" y="23307"/>
                    </a:lnTo>
                    <a:lnTo>
                      <a:pt x="35766" y="23730"/>
                    </a:lnTo>
                    <a:lnTo>
                      <a:pt x="35766" y="24113"/>
                    </a:lnTo>
                    <a:lnTo>
                      <a:pt x="35806" y="24456"/>
                    </a:lnTo>
                    <a:lnTo>
                      <a:pt x="35866" y="24919"/>
                    </a:lnTo>
                    <a:lnTo>
                      <a:pt x="35967" y="25504"/>
                    </a:lnTo>
                    <a:lnTo>
                      <a:pt x="36108" y="26310"/>
                    </a:lnTo>
                    <a:lnTo>
                      <a:pt x="36249" y="27218"/>
                    </a:lnTo>
                    <a:lnTo>
                      <a:pt x="36370" y="28206"/>
                    </a:lnTo>
                    <a:lnTo>
                      <a:pt x="36411" y="28730"/>
                    </a:lnTo>
                    <a:lnTo>
                      <a:pt x="36431" y="29254"/>
                    </a:lnTo>
                    <a:lnTo>
                      <a:pt x="36451" y="29798"/>
                    </a:lnTo>
                    <a:lnTo>
                      <a:pt x="36431" y="30343"/>
                    </a:lnTo>
                    <a:lnTo>
                      <a:pt x="36411" y="30887"/>
                    </a:lnTo>
                    <a:lnTo>
                      <a:pt x="36350" y="31451"/>
                    </a:lnTo>
                    <a:lnTo>
                      <a:pt x="36249" y="32016"/>
                    </a:lnTo>
                    <a:lnTo>
                      <a:pt x="36129" y="32560"/>
                    </a:lnTo>
                    <a:lnTo>
                      <a:pt x="35967" y="33105"/>
                    </a:lnTo>
                    <a:lnTo>
                      <a:pt x="35786" y="33649"/>
                    </a:lnTo>
                    <a:lnTo>
                      <a:pt x="35383" y="34435"/>
                    </a:lnTo>
                    <a:lnTo>
                      <a:pt x="34959" y="35201"/>
                    </a:lnTo>
                    <a:lnTo>
                      <a:pt x="34536" y="35927"/>
                    </a:lnTo>
                    <a:lnTo>
                      <a:pt x="34052" y="36633"/>
                    </a:lnTo>
                    <a:lnTo>
                      <a:pt x="33568" y="37278"/>
                    </a:lnTo>
                    <a:lnTo>
                      <a:pt x="33064" y="37903"/>
                    </a:lnTo>
                    <a:lnTo>
                      <a:pt x="32560" y="38508"/>
                    </a:lnTo>
                    <a:lnTo>
                      <a:pt x="32016" y="39072"/>
                    </a:lnTo>
                    <a:lnTo>
                      <a:pt x="31471" y="39596"/>
                    </a:lnTo>
                    <a:lnTo>
                      <a:pt x="30927" y="40100"/>
                    </a:lnTo>
                    <a:lnTo>
                      <a:pt x="30363" y="40564"/>
                    </a:lnTo>
                    <a:lnTo>
                      <a:pt x="29798" y="41008"/>
                    </a:lnTo>
                    <a:lnTo>
                      <a:pt x="29234" y="41411"/>
                    </a:lnTo>
                    <a:lnTo>
                      <a:pt x="28669" y="41794"/>
                    </a:lnTo>
                    <a:lnTo>
                      <a:pt x="28105" y="42157"/>
                    </a:lnTo>
                    <a:lnTo>
                      <a:pt x="27540" y="42479"/>
                    </a:lnTo>
                    <a:lnTo>
                      <a:pt x="26996" y="42782"/>
                    </a:lnTo>
                    <a:lnTo>
                      <a:pt x="26451" y="43064"/>
                    </a:lnTo>
                    <a:lnTo>
                      <a:pt x="25907" y="43306"/>
                    </a:lnTo>
                    <a:lnTo>
                      <a:pt x="25383" y="43548"/>
                    </a:lnTo>
                    <a:lnTo>
                      <a:pt x="24859" y="43749"/>
                    </a:lnTo>
                    <a:lnTo>
                      <a:pt x="24375" y="43931"/>
                    </a:lnTo>
                    <a:lnTo>
                      <a:pt x="23891" y="44092"/>
                    </a:lnTo>
                    <a:lnTo>
                      <a:pt x="23448" y="44233"/>
                    </a:lnTo>
                    <a:lnTo>
                      <a:pt x="23004" y="44354"/>
                    </a:lnTo>
                    <a:lnTo>
                      <a:pt x="22601" y="44455"/>
                    </a:lnTo>
                    <a:lnTo>
                      <a:pt x="22218" y="44536"/>
                    </a:lnTo>
                    <a:lnTo>
                      <a:pt x="21875" y="44596"/>
                    </a:lnTo>
                    <a:lnTo>
                      <a:pt x="21553" y="44657"/>
                    </a:lnTo>
                    <a:lnTo>
                      <a:pt x="21270" y="44677"/>
                    </a:lnTo>
                    <a:lnTo>
                      <a:pt x="20827" y="44677"/>
                    </a:lnTo>
                    <a:lnTo>
                      <a:pt x="20383" y="44637"/>
                    </a:lnTo>
                    <a:lnTo>
                      <a:pt x="19819" y="44536"/>
                    </a:lnTo>
                    <a:lnTo>
                      <a:pt x="19174" y="44374"/>
                    </a:lnTo>
                    <a:lnTo>
                      <a:pt x="18448" y="44173"/>
                    </a:lnTo>
                    <a:lnTo>
                      <a:pt x="17641" y="43911"/>
                    </a:lnTo>
                    <a:lnTo>
                      <a:pt x="16774" y="43608"/>
                    </a:lnTo>
                    <a:lnTo>
                      <a:pt x="15867" y="43245"/>
                    </a:lnTo>
                    <a:lnTo>
                      <a:pt x="14920" y="42842"/>
                    </a:lnTo>
                    <a:lnTo>
                      <a:pt x="13952" y="42399"/>
                    </a:lnTo>
                    <a:lnTo>
                      <a:pt x="12984" y="41915"/>
                    </a:lnTo>
                    <a:lnTo>
                      <a:pt x="12017" y="41370"/>
                    </a:lnTo>
                    <a:lnTo>
                      <a:pt x="11049" y="40806"/>
                    </a:lnTo>
                    <a:lnTo>
                      <a:pt x="10565" y="40504"/>
                    </a:lnTo>
                    <a:lnTo>
                      <a:pt x="10101" y="40181"/>
                    </a:lnTo>
                    <a:lnTo>
                      <a:pt x="9658" y="39858"/>
                    </a:lnTo>
                    <a:lnTo>
                      <a:pt x="9214" y="39536"/>
                    </a:lnTo>
                    <a:lnTo>
                      <a:pt x="8791" y="39193"/>
                    </a:lnTo>
                    <a:lnTo>
                      <a:pt x="8368" y="38830"/>
                    </a:lnTo>
                    <a:lnTo>
                      <a:pt x="7964" y="38467"/>
                    </a:lnTo>
                    <a:lnTo>
                      <a:pt x="7581" y="38104"/>
                    </a:lnTo>
                    <a:lnTo>
                      <a:pt x="7218" y="37701"/>
                    </a:lnTo>
                    <a:lnTo>
                      <a:pt x="6856" y="37278"/>
                    </a:lnTo>
                    <a:lnTo>
                      <a:pt x="6493" y="36814"/>
                    </a:lnTo>
                    <a:lnTo>
                      <a:pt x="6130" y="36310"/>
                    </a:lnTo>
                    <a:lnTo>
                      <a:pt x="5807" y="35786"/>
                    </a:lnTo>
                    <a:lnTo>
                      <a:pt x="5464" y="35242"/>
                    </a:lnTo>
                    <a:lnTo>
                      <a:pt x="5142" y="34657"/>
                    </a:lnTo>
                    <a:lnTo>
                      <a:pt x="4819" y="34072"/>
                    </a:lnTo>
                    <a:lnTo>
                      <a:pt x="4517" y="33447"/>
                    </a:lnTo>
                    <a:lnTo>
                      <a:pt x="4214" y="32822"/>
                    </a:lnTo>
                    <a:lnTo>
                      <a:pt x="3932" y="32197"/>
                    </a:lnTo>
                    <a:lnTo>
                      <a:pt x="3650" y="31532"/>
                    </a:lnTo>
                    <a:lnTo>
                      <a:pt x="3126" y="30222"/>
                    </a:lnTo>
                    <a:lnTo>
                      <a:pt x="2642" y="28911"/>
                    </a:lnTo>
                    <a:lnTo>
                      <a:pt x="2219" y="27601"/>
                    </a:lnTo>
                    <a:lnTo>
                      <a:pt x="1815" y="26331"/>
                    </a:lnTo>
                    <a:lnTo>
                      <a:pt x="1473" y="25121"/>
                    </a:lnTo>
                    <a:lnTo>
                      <a:pt x="1170" y="23992"/>
                    </a:lnTo>
                    <a:lnTo>
                      <a:pt x="928" y="22964"/>
                    </a:lnTo>
                    <a:lnTo>
                      <a:pt x="727" y="22057"/>
                    </a:lnTo>
                    <a:lnTo>
                      <a:pt x="586" y="21290"/>
                    </a:lnTo>
                    <a:lnTo>
                      <a:pt x="505" y="20686"/>
                    </a:lnTo>
                    <a:lnTo>
                      <a:pt x="465" y="20222"/>
                    </a:lnTo>
                    <a:lnTo>
                      <a:pt x="444" y="19738"/>
                    </a:lnTo>
                    <a:lnTo>
                      <a:pt x="424" y="19113"/>
                    </a:lnTo>
                    <a:lnTo>
                      <a:pt x="444" y="18367"/>
                    </a:lnTo>
                    <a:lnTo>
                      <a:pt x="485" y="17520"/>
                    </a:lnTo>
                    <a:lnTo>
                      <a:pt x="545" y="16573"/>
                    </a:lnTo>
                    <a:lnTo>
                      <a:pt x="666" y="15545"/>
                    </a:lnTo>
                    <a:lnTo>
                      <a:pt x="747" y="15000"/>
                    </a:lnTo>
                    <a:lnTo>
                      <a:pt x="848" y="14456"/>
                    </a:lnTo>
                    <a:lnTo>
                      <a:pt x="969" y="13892"/>
                    </a:lnTo>
                    <a:lnTo>
                      <a:pt x="1110" y="13307"/>
                    </a:lnTo>
                    <a:lnTo>
                      <a:pt x="1251" y="12722"/>
                    </a:lnTo>
                    <a:lnTo>
                      <a:pt x="1432" y="12138"/>
                    </a:lnTo>
                    <a:lnTo>
                      <a:pt x="1614" y="11533"/>
                    </a:lnTo>
                    <a:lnTo>
                      <a:pt x="1836" y="10928"/>
                    </a:lnTo>
                    <a:lnTo>
                      <a:pt x="2077" y="10343"/>
                    </a:lnTo>
                    <a:lnTo>
                      <a:pt x="2340" y="9738"/>
                    </a:lnTo>
                    <a:lnTo>
                      <a:pt x="2642" y="9134"/>
                    </a:lnTo>
                    <a:lnTo>
                      <a:pt x="2944" y="8549"/>
                    </a:lnTo>
                    <a:lnTo>
                      <a:pt x="3307" y="7964"/>
                    </a:lnTo>
                    <a:lnTo>
                      <a:pt x="3670" y="7380"/>
                    </a:lnTo>
                    <a:lnTo>
                      <a:pt x="4094" y="6815"/>
                    </a:lnTo>
                    <a:lnTo>
                      <a:pt x="4537" y="6271"/>
                    </a:lnTo>
                    <a:lnTo>
                      <a:pt x="5081" y="5646"/>
                    </a:lnTo>
                    <a:lnTo>
                      <a:pt x="5666" y="5041"/>
                    </a:lnTo>
                    <a:lnTo>
                      <a:pt x="6291" y="4476"/>
                    </a:lnTo>
                    <a:lnTo>
                      <a:pt x="6956" y="3972"/>
                    </a:lnTo>
                    <a:lnTo>
                      <a:pt x="7642" y="3468"/>
                    </a:lnTo>
                    <a:lnTo>
                      <a:pt x="8347" y="3025"/>
                    </a:lnTo>
                    <a:lnTo>
                      <a:pt x="9113" y="2602"/>
                    </a:lnTo>
                    <a:lnTo>
                      <a:pt x="9880" y="2218"/>
                    </a:lnTo>
                    <a:lnTo>
                      <a:pt x="10706" y="1876"/>
                    </a:lnTo>
                    <a:lnTo>
                      <a:pt x="11533" y="1573"/>
                    </a:lnTo>
                    <a:lnTo>
                      <a:pt x="12420" y="1291"/>
                    </a:lnTo>
                    <a:lnTo>
                      <a:pt x="13327" y="1069"/>
                    </a:lnTo>
                    <a:lnTo>
                      <a:pt x="14254" y="868"/>
                    </a:lnTo>
                    <a:lnTo>
                      <a:pt x="15222" y="706"/>
                    </a:lnTo>
                    <a:lnTo>
                      <a:pt x="16230" y="565"/>
                    </a:lnTo>
                    <a:lnTo>
                      <a:pt x="17258" y="485"/>
                    </a:lnTo>
                    <a:lnTo>
                      <a:pt x="18287" y="424"/>
                    </a:lnTo>
                    <a:lnTo>
                      <a:pt x="19274" y="404"/>
                    </a:lnTo>
                    <a:close/>
                    <a:moveTo>
                      <a:pt x="18367" y="1"/>
                    </a:moveTo>
                    <a:lnTo>
                      <a:pt x="17218" y="61"/>
                    </a:lnTo>
                    <a:lnTo>
                      <a:pt x="16170" y="162"/>
                    </a:lnTo>
                    <a:lnTo>
                      <a:pt x="15162" y="283"/>
                    </a:lnTo>
                    <a:lnTo>
                      <a:pt x="14174" y="464"/>
                    </a:lnTo>
                    <a:lnTo>
                      <a:pt x="13206" y="666"/>
                    </a:lnTo>
                    <a:lnTo>
                      <a:pt x="12279" y="908"/>
                    </a:lnTo>
                    <a:lnTo>
                      <a:pt x="11392" y="1190"/>
                    </a:lnTo>
                    <a:lnTo>
                      <a:pt x="10525" y="1513"/>
                    </a:lnTo>
                    <a:lnTo>
                      <a:pt x="9698" y="1856"/>
                    </a:lnTo>
                    <a:lnTo>
                      <a:pt x="8892" y="2259"/>
                    </a:lnTo>
                    <a:lnTo>
                      <a:pt x="8126" y="2682"/>
                    </a:lnTo>
                    <a:lnTo>
                      <a:pt x="7400" y="3146"/>
                    </a:lnTo>
                    <a:lnTo>
                      <a:pt x="7037" y="3388"/>
                    </a:lnTo>
                    <a:lnTo>
                      <a:pt x="6694" y="3650"/>
                    </a:lnTo>
                    <a:lnTo>
                      <a:pt x="6352" y="3912"/>
                    </a:lnTo>
                    <a:lnTo>
                      <a:pt x="6029" y="4174"/>
                    </a:lnTo>
                    <a:lnTo>
                      <a:pt x="5706" y="4456"/>
                    </a:lnTo>
                    <a:lnTo>
                      <a:pt x="5384" y="4739"/>
                    </a:lnTo>
                    <a:lnTo>
                      <a:pt x="5081" y="5041"/>
                    </a:lnTo>
                    <a:lnTo>
                      <a:pt x="4779" y="5364"/>
                    </a:lnTo>
                    <a:lnTo>
                      <a:pt x="4497" y="5666"/>
                    </a:lnTo>
                    <a:lnTo>
                      <a:pt x="4214" y="6009"/>
                    </a:lnTo>
                    <a:lnTo>
                      <a:pt x="3771" y="6553"/>
                    </a:lnTo>
                    <a:lnTo>
                      <a:pt x="3348" y="7118"/>
                    </a:lnTo>
                    <a:lnTo>
                      <a:pt x="2965" y="7702"/>
                    </a:lnTo>
                    <a:lnTo>
                      <a:pt x="2622" y="8287"/>
                    </a:lnTo>
                    <a:lnTo>
                      <a:pt x="2299" y="8871"/>
                    </a:lnTo>
                    <a:lnTo>
                      <a:pt x="1997" y="9476"/>
                    </a:lnTo>
                    <a:lnTo>
                      <a:pt x="1735" y="10061"/>
                    </a:lnTo>
                    <a:lnTo>
                      <a:pt x="1493" y="10666"/>
                    </a:lnTo>
                    <a:lnTo>
                      <a:pt x="1271" y="11250"/>
                    </a:lnTo>
                    <a:lnTo>
                      <a:pt x="1069" y="11835"/>
                    </a:lnTo>
                    <a:lnTo>
                      <a:pt x="888" y="12440"/>
                    </a:lnTo>
                    <a:lnTo>
                      <a:pt x="727" y="13004"/>
                    </a:lnTo>
                    <a:lnTo>
                      <a:pt x="586" y="13589"/>
                    </a:lnTo>
                    <a:lnTo>
                      <a:pt x="465" y="14154"/>
                    </a:lnTo>
                    <a:lnTo>
                      <a:pt x="364" y="14698"/>
                    </a:lnTo>
                    <a:lnTo>
                      <a:pt x="283" y="15242"/>
                    </a:lnTo>
                    <a:lnTo>
                      <a:pt x="142" y="16270"/>
                    </a:lnTo>
                    <a:lnTo>
                      <a:pt x="61" y="17238"/>
                    </a:lnTo>
                    <a:lnTo>
                      <a:pt x="21" y="18105"/>
                    </a:lnTo>
                    <a:lnTo>
                      <a:pt x="1" y="18891"/>
                    </a:lnTo>
                    <a:lnTo>
                      <a:pt x="21" y="19557"/>
                    </a:lnTo>
                    <a:lnTo>
                      <a:pt x="41" y="20081"/>
                    </a:lnTo>
                    <a:lnTo>
                      <a:pt x="102" y="20746"/>
                    </a:lnTo>
                    <a:lnTo>
                      <a:pt x="182" y="21351"/>
                    </a:lnTo>
                    <a:lnTo>
                      <a:pt x="324" y="22117"/>
                    </a:lnTo>
                    <a:lnTo>
                      <a:pt x="525" y="23024"/>
                    </a:lnTo>
                    <a:lnTo>
                      <a:pt x="767" y="24073"/>
                    </a:lnTo>
                    <a:lnTo>
                      <a:pt x="1069" y="25222"/>
                    </a:lnTo>
                    <a:lnTo>
                      <a:pt x="1432" y="26452"/>
                    </a:lnTo>
                    <a:lnTo>
                      <a:pt x="1836" y="27742"/>
                    </a:lnTo>
                    <a:lnTo>
                      <a:pt x="2279" y="29052"/>
                    </a:lnTo>
                    <a:lnTo>
                      <a:pt x="2763" y="30403"/>
                    </a:lnTo>
                    <a:lnTo>
                      <a:pt x="3307" y="31734"/>
                    </a:lnTo>
                    <a:lnTo>
                      <a:pt x="3590" y="32379"/>
                    </a:lnTo>
                    <a:lnTo>
                      <a:pt x="3872" y="33044"/>
                    </a:lnTo>
                    <a:lnTo>
                      <a:pt x="4174" y="33669"/>
                    </a:lnTo>
                    <a:lnTo>
                      <a:pt x="4497" y="34294"/>
                    </a:lnTo>
                    <a:lnTo>
                      <a:pt x="4799" y="34899"/>
                    </a:lnTo>
                    <a:lnTo>
                      <a:pt x="5142" y="35484"/>
                    </a:lnTo>
                    <a:lnTo>
                      <a:pt x="5485" y="36048"/>
                    </a:lnTo>
                    <a:lnTo>
                      <a:pt x="5827" y="36572"/>
                    </a:lnTo>
                    <a:lnTo>
                      <a:pt x="6170" y="37076"/>
                    </a:lnTo>
                    <a:lnTo>
                      <a:pt x="6533" y="37540"/>
                    </a:lnTo>
                    <a:lnTo>
                      <a:pt x="6916" y="37984"/>
                    </a:lnTo>
                    <a:lnTo>
                      <a:pt x="7299" y="38387"/>
                    </a:lnTo>
                    <a:lnTo>
                      <a:pt x="7682" y="38770"/>
                    </a:lnTo>
                    <a:lnTo>
                      <a:pt x="8105" y="39153"/>
                    </a:lnTo>
                    <a:lnTo>
                      <a:pt x="8529" y="39516"/>
                    </a:lnTo>
                    <a:lnTo>
                      <a:pt x="8972" y="39858"/>
                    </a:lnTo>
                    <a:lnTo>
                      <a:pt x="9416" y="40201"/>
                    </a:lnTo>
                    <a:lnTo>
                      <a:pt x="9880" y="40524"/>
                    </a:lnTo>
                    <a:lnTo>
                      <a:pt x="10363" y="40846"/>
                    </a:lnTo>
                    <a:lnTo>
                      <a:pt x="10847" y="41169"/>
                    </a:lnTo>
                    <a:lnTo>
                      <a:pt x="11815" y="41754"/>
                    </a:lnTo>
                    <a:lnTo>
                      <a:pt x="12803" y="42298"/>
                    </a:lnTo>
                    <a:lnTo>
                      <a:pt x="13791" y="42782"/>
                    </a:lnTo>
                    <a:lnTo>
                      <a:pt x="14779" y="43245"/>
                    </a:lnTo>
                    <a:lnTo>
                      <a:pt x="15726" y="43649"/>
                    </a:lnTo>
                    <a:lnTo>
                      <a:pt x="16654" y="44012"/>
                    </a:lnTo>
                    <a:lnTo>
                      <a:pt x="17541" y="44314"/>
                    </a:lnTo>
                    <a:lnTo>
                      <a:pt x="18347" y="44576"/>
                    </a:lnTo>
                    <a:lnTo>
                      <a:pt x="19093" y="44778"/>
                    </a:lnTo>
                    <a:lnTo>
                      <a:pt x="19758" y="44939"/>
                    </a:lnTo>
                    <a:lnTo>
                      <a:pt x="20323" y="45040"/>
                    </a:lnTo>
                    <a:lnTo>
                      <a:pt x="20786" y="45100"/>
                    </a:lnTo>
                    <a:lnTo>
                      <a:pt x="21230" y="45100"/>
                    </a:lnTo>
                    <a:lnTo>
                      <a:pt x="21492" y="45060"/>
                    </a:lnTo>
                    <a:lnTo>
                      <a:pt x="21815" y="45020"/>
                    </a:lnTo>
                    <a:lnTo>
                      <a:pt x="22157" y="44979"/>
                    </a:lnTo>
                    <a:lnTo>
                      <a:pt x="22540" y="44899"/>
                    </a:lnTo>
                    <a:lnTo>
                      <a:pt x="22944" y="44818"/>
                    </a:lnTo>
                    <a:lnTo>
                      <a:pt x="23367" y="44697"/>
                    </a:lnTo>
                    <a:lnTo>
                      <a:pt x="23810" y="44576"/>
                    </a:lnTo>
                    <a:lnTo>
                      <a:pt x="24274" y="44415"/>
                    </a:lnTo>
                    <a:lnTo>
                      <a:pt x="24758" y="44253"/>
                    </a:lnTo>
                    <a:lnTo>
                      <a:pt x="25262" y="44052"/>
                    </a:lnTo>
                    <a:lnTo>
                      <a:pt x="25786" y="43850"/>
                    </a:lnTo>
                    <a:lnTo>
                      <a:pt x="26310" y="43608"/>
                    </a:lnTo>
                    <a:lnTo>
                      <a:pt x="26855" y="43346"/>
                    </a:lnTo>
                    <a:lnTo>
                      <a:pt x="27399" y="43064"/>
                    </a:lnTo>
                    <a:lnTo>
                      <a:pt x="27943" y="42762"/>
                    </a:lnTo>
                    <a:lnTo>
                      <a:pt x="28508" y="42419"/>
                    </a:lnTo>
                    <a:lnTo>
                      <a:pt x="29072" y="42056"/>
                    </a:lnTo>
                    <a:lnTo>
                      <a:pt x="29637" y="41673"/>
                    </a:lnTo>
                    <a:lnTo>
                      <a:pt x="30201" y="41250"/>
                    </a:lnTo>
                    <a:lnTo>
                      <a:pt x="30766" y="40806"/>
                    </a:lnTo>
                    <a:lnTo>
                      <a:pt x="31310" y="40322"/>
                    </a:lnTo>
                    <a:lnTo>
                      <a:pt x="31875" y="39818"/>
                    </a:lnTo>
                    <a:lnTo>
                      <a:pt x="32399" y="39294"/>
                    </a:lnTo>
                    <a:lnTo>
                      <a:pt x="32943" y="38709"/>
                    </a:lnTo>
                    <a:lnTo>
                      <a:pt x="33447" y="38125"/>
                    </a:lnTo>
                    <a:lnTo>
                      <a:pt x="33951" y="37479"/>
                    </a:lnTo>
                    <a:lnTo>
                      <a:pt x="34435" y="36814"/>
                    </a:lnTo>
                    <a:lnTo>
                      <a:pt x="34899" y="36129"/>
                    </a:lnTo>
                    <a:lnTo>
                      <a:pt x="35342" y="35383"/>
                    </a:lnTo>
                    <a:lnTo>
                      <a:pt x="35766" y="34617"/>
                    </a:lnTo>
                    <a:lnTo>
                      <a:pt x="36149" y="33810"/>
                    </a:lnTo>
                    <a:lnTo>
                      <a:pt x="36370" y="33246"/>
                    </a:lnTo>
                    <a:lnTo>
                      <a:pt x="36532" y="32681"/>
                    </a:lnTo>
                    <a:lnTo>
                      <a:pt x="36653" y="32117"/>
                    </a:lnTo>
                    <a:lnTo>
                      <a:pt x="36753" y="31532"/>
                    </a:lnTo>
                    <a:lnTo>
                      <a:pt x="36814" y="30968"/>
                    </a:lnTo>
                    <a:lnTo>
                      <a:pt x="36854" y="30383"/>
                    </a:lnTo>
                    <a:lnTo>
                      <a:pt x="36854" y="29818"/>
                    </a:lnTo>
                    <a:lnTo>
                      <a:pt x="36854" y="29274"/>
                    </a:lnTo>
                    <a:lnTo>
                      <a:pt x="36834" y="28730"/>
                    </a:lnTo>
                    <a:lnTo>
                      <a:pt x="36774" y="28185"/>
                    </a:lnTo>
                    <a:lnTo>
                      <a:pt x="36733" y="27681"/>
                    </a:lnTo>
                    <a:lnTo>
                      <a:pt x="36673" y="27177"/>
                    </a:lnTo>
                    <a:lnTo>
                      <a:pt x="36512" y="26250"/>
                    </a:lnTo>
                    <a:lnTo>
                      <a:pt x="36370" y="25444"/>
                    </a:lnTo>
                    <a:lnTo>
                      <a:pt x="36270" y="24859"/>
                    </a:lnTo>
                    <a:lnTo>
                      <a:pt x="36209" y="24415"/>
                    </a:lnTo>
                    <a:lnTo>
                      <a:pt x="36189" y="24073"/>
                    </a:lnTo>
                    <a:lnTo>
                      <a:pt x="36189" y="23710"/>
                    </a:lnTo>
                    <a:lnTo>
                      <a:pt x="36209" y="23286"/>
                    </a:lnTo>
                    <a:lnTo>
                      <a:pt x="36229" y="22823"/>
                    </a:lnTo>
                    <a:lnTo>
                      <a:pt x="36330" y="21815"/>
                    </a:lnTo>
                    <a:lnTo>
                      <a:pt x="36431" y="20786"/>
                    </a:lnTo>
                    <a:lnTo>
                      <a:pt x="36612" y="19093"/>
                    </a:lnTo>
                    <a:lnTo>
                      <a:pt x="36673" y="18287"/>
                    </a:lnTo>
                    <a:lnTo>
                      <a:pt x="36693" y="17581"/>
                    </a:lnTo>
                    <a:lnTo>
                      <a:pt x="36713" y="17137"/>
                    </a:lnTo>
                    <a:lnTo>
                      <a:pt x="36713" y="16593"/>
                    </a:lnTo>
                    <a:lnTo>
                      <a:pt x="36693" y="15988"/>
                    </a:lnTo>
                    <a:lnTo>
                      <a:pt x="36612" y="15283"/>
                    </a:lnTo>
                    <a:lnTo>
                      <a:pt x="36532" y="14537"/>
                    </a:lnTo>
                    <a:lnTo>
                      <a:pt x="36391" y="13710"/>
                    </a:lnTo>
                    <a:lnTo>
                      <a:pt x="36189" y="12863"/>
                    </a:lnTo>
                    <a:lnTo>
                      <a:pt x="35967" y="11956"/>
                    </a:lnTo>
                    <a:lnTo>
                      <a:pt x="35685" y="11029"/>
                    </a:lnTo>
                    <a:lnTo>
                      <a:pt x="35504" y="10565"/>
                    </a:lnTo>
                    <a:lnTo>
                      <a:pt x="35322" y="10101"/>
                    </a:lnTo>
                    <a:lnTo>
                      <a:pt x="35141" y="9617"/>
                    </a:lnTo>
                    <a:lnTo>
                      <a:pt x="34919" y="9134"/>
                    </a:lnTo>
                    <a:lnTo>
                      <a:pt x="34697" y="8670"/>
                    </a:lnTo>
                    <a:lnTo>
                      <a:pt x="34435" y="8186"/>
                    </a:lnTo>
                    <a:lnTo>
                      <a:pt x="34173" y="7722"/>
                    </a:lnTo>
                    <a:lnTo>
                      <a:pt x="33891" y="7238"/>
                    </a:lnTo>
                    <a:lnTo>
                      <a:pt x="33588" y="6775"/>
                    </a:lnTo>
                    <a:lnTo>
                      <a:pt x="33266" y="6331"/>
                    </a:lnTo>
                    <a:lnTo>
                      <a:pt x="32923" y="5868"/>
                    </a:lnTo>
                    <a:lnTo>
                      <a:pt x="32540" y="5424"/>
                    </a:lnTo>
                    <a:lnTo>
                      <a:pt x="32157" y="4980"/>
                    </a:lnTo>
                    <a:lnTo>
                      <a:pt x="31754" y="4557"/>
                    </a:lnTo>
                    <a:lnTo>
                      <a:pt x="31431" y="4255"/>
                    </a:lnTo>
                    <a:lnTo>
                      <a:pt x="31088" y="3952"/>
                    </a:lnTo>
                    <a:lnTo>
                      <a:pt x="30746" y="3650"/>
                    </a:lnTo>
                    <a:lnTo>
                      <a:pt x="30403" y="3368"/>
                    </a:lnTo>
                    <a:lnTo>
                      <a:pt x="30040" y="3106"/>
                    </a:lnTo>
                    <a:lnTo>
                      <a:pt x="29677" y="2843"/>
                    </a:lnTo>
                    <a:lnTo>
                      <a:pt x="29294" y="2581"/>
                    </a:lnTo>
                    <a:lnTo>
                      <a:pt x="28911" y="2360"/>
                    </a:lnTo>
                    <a:lnTo>
                      <a:pt x="28508" y="2138"/>
                    </a:lnTo>
                    <a:lnTo>
                      <a:pt x="28105" y="1916"/>
                    </a:lnTo>
                    <a:lnTo>
                      <a:pt x="27701" y="1714"/>
                    </a:lnTo>
                    <a:lnTo>
                      <a:pt x="27278" y="1513"/>
                    </a:lnTo>
                    <a:lnTo>
                      <a:pt x="26855" y="1331"/>
                    </a:lnTo>
                    <a:lnTo>
                      <a:pt x="26431" y="1170"/>
                    </a:lnTo>
                    <a:lnTo>
                      <a:pt x="25988" y="1009"/>
                    </a:lnTo>
                    <a:lnTo>
                      <a:pt x="25524" y="868"/>
                    </a:lnTo>
                    <a:lnTo>
                      <a:pt x="25060" y="727"/>
                    </a:lnTo>
                    <a:lnTo>
                      <a:pt x="24597" y="606"/>
                    </a:lnTo>
                    <a:lnTo>
                      <a:pt x="24133" y="485"/>
                    </a:lnTo>
                    <a:lnTo>
                      <a:pt x="23649" y="384"/>
                    </a:lnTo>
                    <a:lnTo>
                      <a:pt x="23145" y="303"/>
                    </a:lnTo>
                    <a:lnTo>
                      <a:pt x="22661" y="223"/>
                    </a:lnTo>
                    <a:lnTo>
                      <a:pt x="22137" y="162"/>
                    </a:lnTo>
                    <a:lnTo>
                      <a:pt x="21633" y="102"/>
                    </a:lnTo>
                    <a:lnTo>
                      <a:pt x="20585" y="21"/>
                    </a:lnTo>
                    <a:lnTo>
                      <a:pt x="1949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34"/>
              <p:cNvSpPr/>
              <p:nvPr/>
            </p:nvSpPr>
            <p:spPr>
              <a:xfrm>
                <a:off x="3801175" y="971950"/>
                <a:ext cx="102325" cy="102350"/>
              </a:xfrm>
              <a:custGeom>
                <a:avLst/>
                <a:gdLst/>
                <a:ahLst/>
                <a:cxnLst/>
                <a:rect l="l" t="t" r="r" b="b"/>
                <a:pathLst>
                  <a:path w="4093" h="4094" extrusionOk="0">
                    <a:moveTo>
                      <a:pt x="1996" y="1"/>
                    </a:moveTo>
                    <a:lnTo>
                      <a:pt x="1774" y="21"/>
                    </a:lnTo>
                    <a:lnTo>
                      <a:pt x="1573" y="61"/>
                    </a:lnTo>
                    <a:lnTo>
                      <a:pt x="1391" y="122"/>
                    </a:lnTo>
                    <a:lnTo>
                      <a:pt x="1190" y="182"/>
                    </a:lnTo>
                    <a:lnTo>
                      <a:pt x="1028" y="283"/>
                    </a:lnTo>
                    <a:lnTo>
                      <a:pt x="847" y="384"/>
                    </a:lnTo>
                    <a:lnTo>
                      <a:pt x="706" y="505"/>
                    </a:lnTo>
                    <a:lnTo>
                      <a:pt x="565" y="646"/>
                    </a:lnTo>
                    <a:lnTo>
                      <a:pt x="424" y="787"/>
                    </a:lnTo>
                    <a:lnTo>
                      <a:pt x="323" y="948"/>
                    </a:lnTo>
                    <a:lnTo>
                      <a:pt x="222" y="1130"/>
                    </a:lnTo>
                    <a:lnTo>
                      <a:pt x="141" y="1311"/>
                    </a:lnTo>
                    <a:lnTo>
                      <a:pt x="81" y="1493"/>
                    </a:lnTo>
                    <a:lnTo>
                      <a:pt x="20" y="1694"/>
                    </a:lnTo>
                    <a:lnTo>
                      <a:pt x="0" y="1896"/>
                    </a:lnTo>
                    <a:lnTo>
                      <a:pt x="0" y="2118"/>
                    </a:lnTo>
                    <a:lnTo>
                      <a:pt x="20" y="2319"/>
                    </a:lnTo>
                    <a:lnTo>
                      <a:pt x="61" y="2521"/>
                    </a:lnTo>
                    <a:lnTo>
                      <a:pt x="101" y="2723"/>
                    </a:lnTo>
                    <a:lnTo>
                      <a:pt x="182" y="2904"/>
                    </a:lnTo>
                    <a:lnTo>
                      <a:pt x="282" y="3086"/>
                    </a:lnTo>
                    <a:lnTo>
                      <a:pt x="383" y="3247"/>
                    </a:lnTo>
                    <a:lnTo>
                      <a:pt x="504" y="3408"/>
                    </a:lnTo>
                    <a:lnTo>
                      <a:pt x="645" y="3549"/>
                    </a:lnTo>
                    <a:lnTo>
                      <a:pt x="786" y="3670"/>
                    </a:lnTo>
                    <a:lnTo>
                      <a:pt x="948" y="3791"/>
                    </a:lnTo>
                    <a:lnTo>
                      <a:pt x="1129" y="3892"/>
                    </a:lnTo>
                    <a:lnTo>
                      <a:pt x="1311" y="3973"/>
                    </a:lnTo>
                    <a:lnTo>
                      <a:pt x="1492" y="4033"/>
                    </a:lnTo>
                    <a:lnTo>
                      <a:pt x="1694" y="4073"/>
                    </a:lnTo>
                    <a:lnTo>
                      <a:pt x="1895" y="4094"/>
                    </a:lnTo>
                    <a:lnTo>
                      <a:pt x="2319" y="4094"/>
                    </a:lnTo>
                    <a:lnTo>
                      <a:pt x="2520" y="4053"/>
                    </a:lnTo>
                    <a:lnTo>
                      <a:pt x="2722" y="3993"/>
                    </a:lnTo>
                    <a:lnTo>
                      <a:pt x="2903" y="3912"/>
                    </a:lnTo>
                    <a:lnTo>
                      <a:pt x="3085" y="3831"/>
                    </a:lnTo>
                    <a:lnTo>
                      <a:pt x="3246" y="3711"/>
                    </a:lnTo>
                    <a:lnTo>
                      <a:pt x="3407" y="3590"/>
                    </a:lnTo>
                    <a:lnTo>
                      <a:pt x="3548" y="3448"/>
                    </a:lnTo>
                    <a:lnTo>
                      <a:pt x="3669" y="3307"/>
                    </a:lnTo>
                    <a:lnTo>
                      <a:pt x="3790" y="3146"/>
                    </a:lnTo>
                    <a:lnTo>
                      <a:pt x="3891" y="2965"/>
                    </a:lnTo>
                    <a:lnTo>
                      <a:pt x="3972" y="2783"/>
                    </a:lnTo>
                    <a:lnTo>
                      <a:pt x="4032" y="2602"/>
                    </a:lnTo>
                    <a:lnTo>
                      <a:pt x="4073" y="2400"/>
                    </a:lnTo>
                    <a:lnTo>
                      <a:pt x="4093" y="2198"/>
                    </a:lnTo>
                    <a:lnTo>
                      <a:pt x="4093" y="1997"/>
                    </a:lnTo>
                    <a:lnTo>
                      <a:pt x="4073" y="1775"/>
                    </a:lnTo>
                    <a:lnTo>
                      <a:pt x="4052" y="1573"/>
                    </a:lnTo>
                    <a:lnTo>
                      <a:pt x="3992" y="1392"/>
                    </a:lnTo>
                    <a:lnTo>
                      <a:pt x="3911" y="1190"/>
                    </a:lnTo>
                    <a:lnTo>
                      <a:pt x="3831" y="1029"/>
                    </a:lnTo>
                    <a:lnTo>
                      <a:pt x="3710" y="848"/>
                    </a:lnTo>
                    <a:lnTo>
                      <a:pt x="3589" y="707"/>
                    </a:lnTo>
                    <a:lnTo>
                      <a:pt x="3448" y="565"/>
                    </a:lnTo>
                    <a:lnTo>
                      <a:pt x="3307" y="424"/>
                    </a:lnTo>
                    <a:lnTo>
                      <a:pt x="3145" y="324"/>
                    </a:lnTo>
                    <a:lnTo>
                      <a:pt x="2964" y="223"/>
                    </a:lnTo>
                    <a:lnTo>
                      <a:pt x="2782" y="142"/>
                    </a:lnTo>
                    <a:lnTo>
                      <a:pt x="2601" y="82"/>
                    </a:lnTo>
                    <a:lnTo>
                      <a:pt x="2399" y="41"/>
                    </a:lnTo>
                    <a:lnTo>
                      <a:pt x="219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34"/>
              <p:cNvSpPr/>
              <p:nvPr/>
            </p:nvSpPr>
            <p:spPr>
              <a:xfrm>
                <a:off x="4143400" y="973975"/>
                <a:ext cx="102325" cy="102850"/>
              </a:xfrm>
              <a:custGeom>
                <a:avLst/>
                <a:gdLst/>
                <a:ahLst/>
                <a:cxnLst/>
                <a:rect l="l" t="t" r="r" b="b"/>
                <a:pathLst>
                  <a:path w="4093" h="4114" extrusionOk="0">
                    <a:moveTo>
                      <a:pt x="1976" y="1"/>
                    </a:moveTo>
                    <a:lnTo>
                      <a:pt x="1774" y="21"/>
                    </a:lnTo>
                    <a:lnTo>
                      <a:pt x="1573" y="61"/>
                    </a:lnTo>
                    <a:lnTo>
                      <a:pt x="1371" y="122"/>
                    </a:lnTo>
                    <a:lnTo>
                      <a:pt x="1190" y="202"/>
                    </a:lnTo>
                    <a:lnTo>
                      <a:pt x="1008" y="283"/>
                    </a:lnTo>
                    <a:lnTo>
                      <a:pt x="847" y="404"/>
                    </a:lnTo>
                    <a:lnTo>
                      <a:pt x="686" y="525"/>
                    </a:lnTo>
                    <a:lnTo>
                      <a:pt x="544" y="646"/>
                    </a:lnTo>
                    <a:lnTo>
                      <a:pt x="424" y="807"/>
                    </a:lnTo>
                    <a:lnTo>
                      <a:pt x="303" y="968"/>
                    </a:lnTo>
                    <a:lnTo>
                      <a:pt x="222" y="1130"/>
                    </a:lnTo>
                    <a:lnTo>
                      <a:pt x="141" y="1311"/>
                    </a:lnTo>
                    <a:lnTo>
                      <a:pt x="61" y="1513"/>
                    </a:lnTo>
                    <a:lnTo>
                      <a:pt x="20" y="1714"/>
                    </a:lnTo>
                    <a:lnTo>
                      <a:pt x="0" y="1916"/>
                    </a:lnTo>
                    <a:lnTo>
                      <a:pt x="0" y="2117"/>
                    </a:lnTo>
                    <a:lnTo>
                      <a:pt x="20" y="2339"/>
                    </a:lnTo>
                    <a:lnTo>
                      <a:pt x="61" y="2541"/>
                    </a:lnTo>
                    <a:lnTo>
                      <a:pt x="101" y="2722"/>
                    </a:lnTo>
                    <a:lnTo>
                      <a:pt x="182" y="2924"/>
                    </a:lnTo>
                    <a:lnTo>
                      <a:pt x="282" y="3085"/>
                    </a:lnTo>
                    <a:lnTo>
                      <a:pt x="383" y="3267"/>
                    </a:lnTo>
                    <a:lnTo>
                      <a:pt x="504" y="3408"/>
                    </a:lnTo>
                    <a:lnTo>
                      <a:pt x="645" y="3549"/>
                    </a:lnTo>
                    <a:lnTo>
                      <a:pt x="786" y="3690"/>
                    </a:lnTo>
                    <a:lnTo>
                      <a:pt x="948" y="3791"/>
                    </a:lnTo>
                    <a:lnTo>
                      <a:pt x="1129" y="3892"/>
                    </a:lnTo>
                    <a:lnTo>
                      <a:pt x="1311" y="3972"/>
                    </a:lnTo>
                    <a:lnTo>
                      <a:pt x="1492" y="4033"/>
                    </a:lnTo>
                    <a:lnTo>
                      <a:pt x="1694" y="4073"/>
                    </a:lnTo>
                    <a:lnTo>
                      <a:pt x="1895" y="4113"/>
                    </a:lnTo>
                    <a:lnTo>
                      <a:pt x="2117" y="4113"/>
                    </a:lnTo>
                    <a:lnTo>
                      <a:pt x="2319" y="4093"/>
                    </a:lnTo>
                    <a:lnTo>
                      <a:pt x="2520" y="4053"/>
                    </a:lnTo>
                    <a:lnTo>
                      <a:pt x="2722" y="3992"/>
                    </a:lnTo>
                    <a:lnTo>
                      <a:pt x="2903" y="3932"/>
                    </a:lnTo>
                    <a:lnTo>
                      <a:pt x="3085" y="3831"/>
                    </a:lnTo>
                    <a:lnTo>
                      <a:pt x="3246" y="3730"/>
                    </a:lnTo>
                    <a:lnTo>
                      <a:pt x="3407" y="3609"/>
                    </a:lnTo>
                    <a:lnTo>
                      <a:pt x="3548" y="3468"/>
                    </a:lnTo>
                    <a:lnTo>
                      <a:pt x="3669" y="3307"/>
                    </a:lnTo>
                    <a:lnTo>
                      <a:pt x="3770" y="3146"/>
                    </a:lnTo>
                    <a:lnTo>
                      <a:pt x="3871" y="2984"/>
                    </a:lnTo>
                    <a:lnTo>
                      <a:pt x="3952" y="2803"/>
                    </a:lnTo>
                    <a:lnTo>
                      <a:pt x="4012" y="2601"/>
                    </a:lnTo>
                    <a:lnTo>
                      <a:pt x="4073" y="2420"/>
                    </a:lnTo>
                    <a:lnTo>
                      <a:pt x="4093" y="2198"/>
                    </a:lnTo>
                    <a:lnTo>
                      <a:pt x="4093" y="1996"/>
                    </a:lnTo>
                    <a:lnTo>
                      <a:pt x="4073" y="1795"/>
                    </a:lnTo>
                    <a:lnTo>
                      <a:pt x="4032" y="1593"/>
                    </a:lnTo>
                    <a:lnTo>
                      <a:pt x="3992" y="1392"/>
                    </a:lnTo>
                    <a:lnTo>
                      <a:pt x="3911" y="1210"/>
                    </a:lnTo>
                    <a:lnTo>
                      <a:pt x="3810" y="1029"/>
                    </a:lnTo>
                    <a:lnTo>
                      <a:pt x="3710" y="867"/>
                    </a:lnTo>
                    <a:lnTo>
                      <a:pt x="3589" y="706"/>
                    </a:lnTo>
                    <a:lnTo>
                      <a:pt x="3448" y="565"/>
                    </a:lnTo>
                    <a:lnTo>
                      <a:pt x="3306" y="444"/>
                    </a:lnTo>
                    <a:lnTo>
                      <a:pt x="3145" y="323"/>
                    </a:lnTo>
                    <a:lnTo>
                      <a:pt x="2964" y="222"/>
                    </a:lnTo>
                    <a:lnTo>
                      <a:pt x="2782" y="142"/>
                    </a:lnTo>
                    <a:lnTo>
                      <a:pt x="2601" y="81"/>
                    </a:lnTo>
                    <a:lnTo>
                      <a:pt x="2399" y="41"/>
                    </a:lnTo>
                    <a:lnTo>
                      <a:pt x="2198" y="21"/>
                    </a:lnTo>
                    <a:lnTo>
                      <a:pt x="197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34"/>
              <p:cNvSpPr/>
              <p:nvPr/>
            </p:nvSpPr>
            <p:spPr>
              <a:xfrm>
                <a:off x="3733125" y="847975"/>
                <a:ext cx="155775" cy="64025"/>
              </a:xfrm>
              <a:custGeom>
                <a:avLst/>
                <a:gdLst/>
                <a:ahLst/>
                <a:cxnLst/>
                <a:rect l="l" t="t" r="r" b="b"/>
                <a:pathLst>
                  <a:path w="6231" h="2561" extrusionOk="0">
                    <a:moveTo>
                      <a:pt x="4154" y="0"/>
                    </a:moveTo>
                    <a:lnTo>
                      <a:pt x="3871" y="21"/>
                    </a:lnTo>
                    <a:lnTo>
                      <a:pt x="3589" y="61"/>
                    </a:lnTo>
                    <a:lnTo>
                      <a:pt x="3307" y="121"/>
                    </a:lnTo>
                    <a:lnTo>
                      <a:pt x="3045" y="182"/>
                    </a:lnTo>
                    <a:lnTo>
                      <a:pt x="2783" y="263"/>
                    </a:lnTo>
                    <a:lnTo>
                      <a:pt x="2541" y="343"/>
                    </a:lnTo>
                    <a:lnTo>
                      <a:pt x="2097" y="545"/>
                    </a:lnTo>
                    <a:lnTo>
                      <a:pt x="1674" y="787"/>
                    </a:lnTo>
                    <a:lnTo>
                      <a:pt x="1311" y="1029"/>
                    </a:lnTo>
                    <a:lnTo>
                      <a:pt x="988" y="1271"/>
                    </a:lnTo>
                    <a:lnTo>
                      <a:pt x="706" y="1512"/>
                    </a:lnTo>
                    <a:lnTo>
                      <a:pt x="464" y="1734"/>
                    </a:lnTo>
                    <a:lnTo>
                      <a:pt x="142" y="2077"/>
                    </a:lnTo>
                    <a:lnTo>
                      <a:pt x="41" y="2218"/>
                    </a:lnTo>
                    <a:lnTo>
                      <a:pt x="1" y="2299"/>
                    </a:lnTo>
                    <a:lnTo>
                      <a:pt x="1" y="2379"/>
                    </a:lnTo>
                    <a:lnTo>
                      <a:pt x="21" y="2460"/>
                    </a:lnTo>
                    <a:lnTo>
                      <a:pt x="81" y="2520"/>
                    </a:lnTo>
                    <a:lnTo>
                      <a:pt x="142" y="2541"/>
                    </a:lnTo>
                    <a:lnTo>
                      <a:pt x="202" y="2561"/>
                    </a:lnTo>
                    <a:lnTo>
                      <a:pt x="283" y="2520"/>
                    </a:lnTo>
                    <a:lnTo>
                      <a:pt x="323" y="2500"/>
                    </a:lnTo>
                    <a:lnTo>
                      <a:pt x="363" y="2460"/>
                    </a:lnTo>
                    <a:lnTo>
                      <a:pt x="464" y="2339"/>
                    </a:lnTo>
                    <a:lnTo>
                      <a:pt x="767" y="2016"/>
                    </a:lnTo>
                    <a:lnTo>
                      <a:pt x="988" y="1815"/>
                    </a:lnTo>
                    <a:lnTo>
                      <a:pt x="1230" y="1593"/>
                    </a:lnTo>
                    <a:lnTo>
                      <a:pt x="1533" y="1351"/>
                    </a:lnTo>
                    <a:lnTo>
                      <a:pt x="1875" y="1129"/>
                    </a:lnTo>
                    <a:lnTo>
                      <a:pt x="2259" y="908"/>
                    </a:lnTo>
                    <a:lnTo>
                      <a:pt x="2682" y="726"/>
                    </a:lnTo>
                    <a:lnTo>
                      <a:pt x="2904" y="646"/>
                    </a:lnTo>
                    <a:lnTo>
                      <a:pt x="3146" y="585"/>
                    </a:lnTo>
                    <a:lnTo>
                      <a:pt x="3387" y="525"/>
                    </a:lnTo>
                    <a:lnTo>
                      <a:pt x="3650" y="464"/>
                    </a:lnTo>
                    <a:lnTo>
                      <a:pt x="3892" y="424"/>
                    </a:lnTo>
                    <a:lnTo>
                      <a:pt x="4174" y="404"/>
                    </a:lnTo>
                    <a:lnTo>
                      <a:pt x="4456" y="404"/>
                    </a:lnTo>
                    <a:lnTo>
                      <a:pt x="4738" y="424"/>
                    </a:lnTo>
                    <a:lnTo>
                      <a:pt x="5020" y="464"/>
                    </a:lnTo>
                    <a:lnTo>
                      <a:pt x="5323" y="504"/>
                    </a:lnTo>
                    <a:lnTo>
                      <a:pt x="5645" y="585"/>
                    </a:lnTo>
                    <a:lnTo>
                      <a:pt x="5968" y="686"/>
                    </a:lnTo>
                    <a:lnTo>
                      <a:pt x="6049" y="686"/>
                    </a:lnTo>
                    <a:lnTo>
                      <a:pt x="6109" y="666"/>
                    </a:lnTo>
                    <a:lnTo>
                      <a:pt x="6190" y="625"/>
                    </a:lnTo>
                    <a:lnTo>
                      <a:pt x="6230" y="545"/>
                    </a:lnTo>
                    <a:lnTo>
                      <a:pt x="6230" y="464"/>
                    </a:lnTo>
                    <a:lnTo>
                      <a:pt x="6210" y="383"/>
                    </a:lnTo>
                    <a:lnTo>
                      <a:pt x="6170" y="323"/>
                    </a:lnTo>
                    <a:lnTo>
                      <a:pt x="6089" y="283"/>
                    </a:lnTo>
                    <a:lnTo>
                      <a:pt x="5746" y="182"/>
                    </a:lnTo>
                    <a:lnTo>
                      <a:pt x="5404" y="101"/>
                    </a:lnTo>
                    <a:lnTo>
                      <a:pt x="5081" y="41"/>
                    </a:lnTo>
                    <a:lnTo>
                      <a:pt x="4758" y="21"/>
                    </a:lnTo>
                    <a:lnTo>
                      <a:pt x="445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34"/>
              <p:cNvSpPr/>
              <p:nvPr/>
            </p:nvSpPr>
            <p:spPr>
              <a:xfrm>
                <a:off x="4103575" y="853025"/>
                <a:ext cx="155250" cy="64525"/>
              </a:xfrm>
              <a:custGeom>
                <a:avLst/>
                <a:gdLst/>
                <a:ahLst/>
                <a:cxnLst/>
                <a:rect l="l" t="t" r="r" b="b"/>
                <a:pathLst>
                  <a:path w="6210" h="2581" extrusionOk="0">
                    <a:moveTo>
                      <a:pt x="1775" y="0"/>
                    </a:moveTo>
                    <a:lnTo>
                      <a:pt x="1452" y="20"/>
                    </a:lnTo>
                    <a:lnTo>
                      <a:pt x="1150" y="40"/>
                    </a:lnTo>
                    <a:lnTo>
                      <a:pt x="807" y="101"/>
                    </a:lnTo>
                    <a:lnTo>
                      <a:pt x="484" y="181"/>
                    </a:lnTo>
                    <a:lnTo>
                      <a:pt x="142" y="282"/>
                    </a:lnTo>
                    <a:lnTo>
                      <a:pt x="61" y="323"/>
                    </a:lnTo>
                    <a:lnTo>
                      <a:pt x="21" y="383"/>
                    </a:lnTo>
                    <a:lnTo>
                      <a:pt x="0" y="464"/>
                    </a:lnTo>
                    <a:lnTo>
                      <a:pt x="0" y="544"/>
                    </a:lnTo>
                    <a:lnTo>
                      <a:pt x="41" y="605"/>
                    </a:lnTo>
                    <a:lnTo>
                      <a:pt x="101" y="665"/>
                    </a:lnTo>
                    <a:lnTo>
                      <a:pt x="182" y="685"/>
                    </a:lnTo>
                    <a:lnTo>
                      <a:pt x="263" y="665"/>
                    </a:lnTo>
                    <a:lnTo>
                      <a:pt x="585" y="585"/>
                    </a:lnTo>
                    <a:lnTo>
                      <a:pt x="888" y="504"/>
                    </a:lnTo>
                    <a:lnTo>
                      <a:pt x="1190" y="464"/>
                    </a:lnTo>
                    <a:lnTo>
                      <a:pt x="1492" y="423"/>
                    </a:lnTo>
                    <a:lnTo>
                      <a:pt x="1775" y="403"/>
                    </a:lnTo>
                    <a:lnTo>
                      <a:pt x="2037" y="403"/>
                    </a:lnTo>
                    <a:lnTo>
                      <a:pt x="2319" y="423"/>
                    </a:lnTo>
                    <a:lnTo>
                      <a:pt x="2561" y="464"/>
                    </a:lnTo>
                    <a:lnTo>
                      <a:pt x="2823" y="524"/>
                    </a:lnTo>
                    <a:lnTo>
                      <a:pt x="3065" y="565"/>
                    </a:lnTo>
                    <a:lnTo>
                      <a:pt x="3287" y="645"/>
                    </a:lnTo>
                    <a:lnTo>
                      <a:pt x="3508" y="726"/>
                    </a:lnTo>
                    <a:lnTo>
                      <a:pt x="3932" y="907"/>
                    </a:lnTo>
                    <a:lnTo>
                      <a:pt x="4315" y="1129"/>
                    </a:lnTo>
                    <a:lnTo>
                      <a:pt x="4637" y="1351"/>
                    </a:lnTo>
                    <a:lnTo>
                      <a:pt x="4940" y="1573"/>
                    </a:lnTo>
                    <a:lnTo>
                      <a:pt x="5202" y="1794"/>
                    </a:lnTo>
                    <a:lnTo>
                      <a:pt x="5424" y="2016"/>
                    </a:lnTo>
                    <a:lnTo>
                      <a:pt x="5726" y="2339"/>
                    </a:lnTo>
                    <a:lnTo>
                      <a:pt x="5847" y="2500"/>
                    </a:lnTo>
                    <a:lnTo>
                      <a:pt x="5867" y="2540"/>
                    </a:lnTo>
                    <a:lnTo>
                      <a:pt x="5907" y="2560"/>
                    </a:lnTo>
                    <a:lnTo>
                      <a:pt x="6008" y="2581"/>
                    </a:lnTo>
                    <a:lnTo>
                      <a:pt x="6069" y="2581"/>
                    </a:lnTo>
                    <a:lnTo>
                      <a:pt x="6129" y="2540"/>
                    </a:lnTo>
                    <a:lnTo>
                      <a:pt x="6190" y="2500"/>
                    </a:lnTo>
                    <a:lnTo>
                      <a:pt x="6210" y="2419"/>
                    </a:lnTo>
                    <a:lnTo>
                      <a:pt x="6210" y="2339"/>
                    </a:lnTo>
                    <a:lnTo>
                      <a:pt x="6170" y="2258"/>
                    </a:lnTo>
                    <a:lnTo>
                      <a:pt x="6069" y="2117"/>
                    </a:lnTo>
                    <a:lnTo>
                      <a:pt x="5746" y="1774"/>
                    </a:lnTo>
                    <a:lnTo>
                      <a:pt x="5524" y="1552"/>
                    </a:lnTo>
                    <a:lnTo>
                      <a:pt x="5242" y="1310"/>
                    </a:lnTo>
                    <a:lnTo>
                      <a:pt x="4920" y="1048"/>
                    </a:lnTo>
                    <a:lnTo>
                      <a:pt x="4537" y="806"/>
                    </a:lnTo>
                    <a:lnTo>
                      <a:pt x="4133" y="565"/>
                    </a:lnTo>
                    <a:lnTo>
                      <a:pt x="3670" y="363"/>
                    </a:lnTo>
                    <a:lnTo>
                      <a:pt x="3428" y="282"/>
                    </a:lnTo>
                    <a:lnTo>
                      <a:pt x="3186" y="202"/>
                    </a:lnTo>
                    <a:lnTo>
                      <a:pt x="2924" y="121"/>
                    </a:lnTo>
                    <a:lnTo>
                      <a:pt x="2642" y="81"/>
                    </a:lnTo>
                    <a:lnTo>
                      <a:pt x="2359" y="40"/>
                    </a:lnTo>
                    <a:lnTo>
                      <a:pt x="207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34"/>
              <p:cNvSpPr/>
              <p:nvPr/>
            </p:nvSpPr>
            <p:spPr>
              <a:xfrm>
                <a:off x="4024950" y="1047575"/>
                <a:ext cx="122500" cy="144150"/>
              </a:xfrm>
              <a:custGeom>
                <a:avLst/>
                <a:gdLst/>
                <a:ahLst/>
                <a:cxnLst/>
                <a:rect l="l" t="t" r="r" b="b"/>
                <a:pathLst>
                  <a:path w="4900" h="5766" extrusionOk="0">
                    <a:moveTo>
                      <a:pt x="142" y="0"/>
                    </a:moveTo>
                    <a:lnTo>
                      <a:pt x="81" y="40"/>
                    </a:lnTo>
                    <a:lnTo>
                      <a:pt x="21" y="101"/>
                    </a:lnTo>
                    <a:lnTo>
                      <a:pt x="0" y="181"/>
                    </a:lnTo>
                    <a:lnTo>
                      <a:pt x="0" y="262"/>
                    </a:lnTo>
                    <a:lnTo>
                      <a:pt x="41" y="343"/>
                    </a:lnTo>
                    <a:lnTo>
                      <a:pt x="101" y="383"/>
                    </a:lnTo>
                    <a:lnTo>
                      <a:pt x="162" y="403"/>
                    </a:lnTo>
                    <a:lnTo>
                      <a:pt x="545" y="484"/>
                    </a:lnTo>
                    <a:lnTo>
                      <a:pt x="928" y="585"/>
                    </a:lnTo>
                    <a:lnTo>
                      <a:pt x="1291" y="746"/>
                    </a:lnTo>
                    <a:lnTo>
                      <a:pt x="1674" y="927"/>
                    </a:lnTo>
                    <a:lnTo>
                      <a:pt x="2037" y="1149"/>
                    </a:lnTo>
                    <a:lnTo>
                      <a:pt x="2379" y="1391"/>
                    </a:lnTo>
                    <a:lnTo>
                      <a:pt x="2722" y="1673"/>
                    </a:lnTo>
                    <a:lnTo>
                      <a:pt x="3045" y="1976"/>
                    </a:lnTo>
                    <a:lnTo>
                      <a:pt x="3347" y="2298"/>
                    </a:lnTo>
                    <a:lnTo>
                      <a:pt x="3629" y="2641"/>
                    </a:lnTo>
                    <a:lnTo>
                      <a:pt x="3871" y="3024"/>
                    </a:lnTo>
                    <a:lnTo>
                      <a:pt x="4073" y="3407"/>
                    </a:lnTo>
                    <a:lnTo>
                      <a:pt x="4234" y="3790"/>
                    </a:lnTo>
                    <a:lnTo>
                      <a:pt x="4375" y="4214"/>
                    </a:lnTo>
                    <a:lnTo>
                      <a:pt x="4456" y="4617"/>
                    </a:lnTo>
                    <a:lnTo>
                      <a:pt x="4476" y="4839"/>
                    </a:lnTo>
                    <a:lnTo>
                      <a:pt x="4496" y="5060"/>
                    </a:lnTo>
                    <a:lnTo>
                      <a:pt x="625" y="5363"/>
                    </a:lnTo>
                    <a:lnTo>
                      <a:pt x="545" y="5383"/>
                    </a:lnTo>
                    <a:lnTo>
                      <a:pt x="484" y="5423"/>
                    </a:lnTo>
                    <a:lnTo>
                      <a:pt x="444" y="5504"/>
                    </a:lnTo>
                    <a:lnTo>
                      <a:pt x="424" y="5585"/>
                    </a:lnTo>
                    <a:lnTo>
                      <a:pt x="444" y="5665"/>
                    </a:lnTo>
                    <a:lnTo>
                      <a:pt x="484" y="5726"/>
                    </a:lnTo>
                    <a:lnTo>
                      <a:pt x="565" y="5766"/>
                    </a:lnTo>
                    <a:lnTo>
                      <a:pt x="646" y="5766"/>
                    </a:lnTo>
                    <a:lnTo>
                      <a:pt x="4718" y="5443"/>
                    </a:lnTo>
                    <a:lnTo>
                      <a:pt x="4778" y="5423"/>
                    </a:lnTo>
                    <a:lnTo>
                      <a:pt x="4839" y="5383"/>
                    </a:lnTo>
                    <a:lnTo>
                      <a:pt x="4879" y="5322"/>
                    </a:lnTo>
                    <a:lnTo>
                      <a:pt x="4899" y="5242"/>
                    </a:lnTo>
                    <a:lnTo>
                      <a:pt x="4899" y="5000"/>
                    </a:lnTo>
                    <a:lnTo>
                      <a:pt x="4879" y="4778"/>
                    </a:lnTo>
                    <a:lnTo>
                      <a:pt x="4859" y="4536"/>
                    </a:lnTo>
                    <a:lnTo>
                      <a:pt x="4819" y="4294"/>
                    </a:lnTo>
                    <a:lnTo>
                      <a:pt x="4758" y="4072"/>
                    </a:lnTo>
                    <a:lnTo>
                      <a:pt x="4678" y="3831"/>
                    </a:lnTo>
                    <a:lnTo>
                      <a:pt x="4597" y="3609"/>
                    </a:lnTo>
                    <a:lnTo>
                      <a:pt x="4516" y="3387"/>
                    </a:lnTo>
                    <a:lnTo>
                      <a:pt x="4295" y="2964"/>
                    </a:lnTo>
                    <a:lnTo>
                      <a:pt x="4033" y="2540"/>
                    </a:lnTo>
                    <a:lnTo>
                      <a:pt x="3730" y="2137"/>
                    </a:lnTo>
                    <a:lnTo>
                      <a:pt x="3408" y="1774"/>
                    </a:lnTo>
                    <a:lnTo>
                      <a:pt x="3065" y="1431"/>
                    </a:lnTo>
                    <a:lnTo>
                      <a:pt x="2682" y="1109"/>
                    </a:lnTo>
                    <a:lnTo>
                      <a:pt x="2299" y="827"/>
                    </a:lnTo>
                    <a:lnTo>
                      <a:pt x="1896" y="585"/>
                    </a:lnTo>
                    <a:lnTo>
                      <a:pt x="1472" y="383"/>
                    </a:lnTo>
                    <a:lnTo>
                      <a:pt x="1049" y="202"/>
                    </a:lnTo>
                    <a:lnTo>
                      <a:pt x="646" y="81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34"/>
              <p:cNvSpPr/>
              <p:nvPr/>
            </p:nvSpPr>
            <p:spPr>
              <a:xfrm>
                <a:off x="3844500" y="1231025"/>
                <a:ext cx="256575" cy="97800"/>
              </a:xfrm>
              <a:custGeom>
                <a:avLst/>
                <a:gdLst/>
                <a:ahLst/>
                <a:cxnLst/>
                <a:rect l="l" t="t" r="r" b="b"/>
                <a:pathLst>
                  <a:path w="10263" h="3912" extrusionOk="0">
                    <a:moveTo>
                      <a:pt x="162" y="1"/>
                    </a:moveTo>
                    <a:lnTo>
                      <a:pt x="102" y="41"/>
                    </a:lnTo>
                    <a:lnTo>
                      <a:pt x="41" y="101"/>
                    </a:lnTo>
                    <a:lnTo>
                      <a:pt x="1" y="182"/>
                    </a:lnTo>
                    <a:lnTo>
                      <a:pt x="1" y="242"/>
                    </a:lnTo>
                    <a:lnTo>
                      <a:pt x="41" y="323"/>
                    </a:lnTo>
                    <a:lnTo>
                      <a:pt x="404" y="847"/>
                    </a:lnTo>
                    <a:lnTo>
                      <a:pt x="807" y="1311"/>
                    </a:lnTo>
                    <a:lnTo>
                      <a:pt x="1211" y="1734"/>
                    </a:lnTo>
                    <a:lnTo>
                      <a:pt x="1634" y="2117"/>
                    </a:lnTo>
                    <a:lnTo>
                      <a:pt x="2057" y="2440"/>
                    </a:lnTo>
                    <a:lnTo>
                      <a:pt x="2501" y="2742"/>
                    </a:lnTo>
                    <a:lnTo>
                      <a:pt x="2944" y="2984"/>
                    </a:lnTo>
                    <a:lnTo>
                      <a:pt x="3408" y="3206"/>
                    </a:lnTo>
                    <a:lnTo>
                      <a:pt x="3852" y="3388"/>
                    </a:lnTo>
                    <a:lnTo>
                      <a:pt x="4295" y="3549"/>
                    </a:lnTo>
                    <a:lnTo>
                      <a:pt x="4759" y="3670"/>
                    </a:lnTo>
                    <a:lnTo>
                      <a:pt x="5202" y="3750"/>
                    </a:lnTo>
                    <a:lnTo>
                      <a:pt x="5646" y="3831"/>
                    </a:lnTo>
                    <a:lnTo>
                      <a:pt x="6069" y="3871"/>
                    </a:lnTo>
                    <a:lnTo>
                      <a:pt x="6493" y="3892"/>
                    </a:lnTo>
                    <a:lnTo>
                      <a:pt x="6896" y="3912"/>
                    </a:lnTo>
                    <a:lnTo>
                      <a:pt x="7561" y="3892"/>
                    </a:lnTo>
                    <a:lnTo>
                      <a:pt x="8166" y="3831"/>
                    </a:lnTo>
                    <a:lnTo>
                      <a:pt x="8710" y="3750"/>
                    </a:lnTo>
                    <a:lnTo>
                      <a:pt x="9194" y="3670"/>
                    </a:lnTo>
                    <a:lnTo>
                      <a:pt x="9577" y="3569"/>
                    </a:lnTo>
                    <a:lnTo>
                      <a:pt x="9859" y="3488"/>
                    </a:lnTo>
                    <a:lnTo>
                      <a:pt x="10122" y="3408"/>
                    </a:lnTo>
                    <a:lnTo>
                      <a:pt x="10182" y="3367"/>
                    </a:lnTo>
                    <a:lnTo>
                      <a:pt x="10243" y="3307"/>
                    </a:lnTo>
                    <a:lnTo>
                      <a:pt x="10263" y="3226"/>
                    </a:lnTo>
                    <a:lnTo>
                      <a:pt x="10243" y="3146"/>
                    </a:lnTo>
                    <a:lnTo>
                      <a:pt x="10202" y="3085"/>
                    </a:lnTo>
                    <a:lnTo>
                      <a:pt x="10142" y="3025"/>
                    </a:lnTo>
                    <a:lnTo>
                      <a:pt x="9980" y="3025"/>
                    </a:lnTo>
                    <a:lnTo>
                      <a:pt x="9698" y="3125"/>
                    </a:lnTo>
                    <a:lnTo>
                      <a:pt x="9376" y="3206"/>
                    </a:lnTo>
                    <a:lnTo>
                      <a:pt x="8932" y="3307"/>
                    </a:lnTo>
                    <a:lnTo>
                      <a:pt x="8408" y="3388"/>
                    </a:lnTo>
                    <a:lnTo>
                      <a:pt x="7823" y="3448"/>
                    </a:lnTo>
                    <a:lnTo>
                      <a:pt x="7158" y="3488"/>
                    </a:lnTo>
                    <a:lnTo>
                      <a:pt x="6815" y="3508"/>
                    </a:lnTo>
                    <a:lnTo>
                      <a:pt x="6452" y="3488"/>
                    </a:lnTo>
                    <a:lnTo>
                      <a:pt x="6069" y="3468"/>
                    </a:lnTo>
                    <a:lnTo>
                      <a:pt x="5686" y="3428"/>
                    </a:lnTo>
                    <a:lnTo>
                      <a:pt x="5303" y="3367"/>
                    </a:lnTo>
                    <a:lnTo>
                      <a:pt x="4900" y="3287"/>
                    </a:lnTo>
                    <a:lnTo>
                      <a:pt x="4517" y="3166"/>
                    </a:lnTo>
                    <a:lnTo>
                      <a:pt x="4114" y="3045"/>
                    </a:lnTo>
                    <a:lnTo>
                      <a:pt x="3711" y="2904"/>
                    </a:lnTo>
                    <a:lnTo>
                      <a:pt x="3327" y="2722"/>
                    </a:lnTo>
                    <a:lnTo>
                      <a:pt x="2924" y="2500"/>
                    </a:lnTo>
                    <a:lnTo>
                      <a:pt x="2541" y="2259"/>
                    </a:lnTo>
                    <a:lnTo>
                      <a:pt x="2158" y="1996"/>
                    </a:lnTo>
                    <a:lnTo>
                      <a:pt x="1775" y="1694"/>
                    </a:lnTo>
                    <a:lnTo>
                      <a:pt x="1412" y="1351"/>
                    </a:lnTo>
                    <a:lnTo>
                      <a:pt x="1049" y="968"/>
                    </a:lnTo>
                    <a:lnTo>
                      <a:pt x="707" y="565"/>
                    </a:lnTo>
                    <a:lnTo>
                      <a:pt x="384" y="101"/>
                    </a:lnTo>
                    <a:lnTo>
                      <a:pt x="324" y="41"/>
                    </a:lnTo>
                    <a:lnTo>
                      <a:pt x="24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34"/>
              <p:cNvSpPr/>
              <p:nvPr/>
            </p:nvSpPr>
            <p:spPr>
              <a:xfrm>
                <a:off x="3653000" y="1086375"/>
                <a:ext cx="162800" cy="162825"/>
              </a:xfrm>
              <a:custGeom>
                <a:avLst/>
                <a:gdLst/>
                <a:ahLst/>
                <a:cxnLst/>
                <a:rect l="l" t="t" r="r" b="b"/>
                <a:pathLst>
                  <a:path w="6512" h="6513" extrusionOk="0">
                    <a:moveTo>
                      <a:pt x="3266" y="0"/>
                    </a:moveTo>
                    <a:lnTo>
                      <a:pt x="3024" y="21"/>
                    </a:lnTo>
                    <a:lnTo>
                      <a:pt x="2802" y="41"/>
                    </a:lnTo>
                    <a:lnTo>
                      <a:pt x="2560" y="81"/>
                    </a:lnTo>
                    <a:lnTo>
                      <a:pt x="2318" y="142"/>
                    </a:lnTo>
                    <a:lnTo>
                      <a:pt x="2016" y="262"/>
                    </a:lnTo>
                    <a:lnTo>
                      <a:pt x="1714" y="404"/>
                    </a:lnTo>
                    <a:lnTo>
                      <a:pt x="1431" y="565"/>
                    </a:lnTo>
                    <a:lnTo>
                      <a:pt x="1189" y="767"/>
                    </a:lnTo>
                    <a:lnTo>
                      <a:pt x="948" y="968"/>
                    </a:lnTo>
                    <a:lnTo>
                      <a:pt x="746" y="1210"/>
                    </a:lnTo>
                    <a:lnTo>
                      <a:pt x="565" y="1452"/>
                    </a:lnTo>
                    <a:lnTo>
                      <a:pt x="403" y="1714"/>
                    </a:lnTo>
                    <a:lnTo>
                      <a:pt x="262" y="1996"/>
                    </a:lnTo>
                    <a:lnTo>
                      <a:pt x="161" y="2299"/>
                    </a:lnTo>
                    <a:lnTo>
                      <a:pt x="81" y="2601"/>
                    </a:lnTo>
                    <a:lnTo>
                      <a:pt x="20" y="2924"/>
                    </a:lnTo>
                    <a:lnTo>
                      <a:pt x="0" y="3226"/>
                    </a:lnTo>
                    <a:lnTo>
                      <a:pt x="20" y="3549"/>
                    </a:lnTo>
                    <a:lnTo>
                      <a:pt x="61" y="3871"/>
                    </a:lnTo>
                    <a:lnTo>
                      <a:pt x="141" y="4194"/>
                    </a:lnTo>
                    <a:lnTo>
                      <a:pt x="242" y="4456"/>
                    </a:lnTo>
                    <a:lnTo>
                      <a:pt x="343" y="4698"/>
                    </a:lnTo>
                    <a:lnTo>
                      <a:pt x="464" y="4940"/>
                    </a:lnTo>
                    <a:lnTo>
                      <a:pt x="625" y="5162"/>
                    </a:lnTo>
                    <a:lnTo>
                      <a:pt x="766" y="5363"/>
                    </a:lnTo>
                    <a:lnTo>
                      <a:pt x="948" y="5545"/>
                    </a:lnTo>
                    <a:lnTo>
                      <a:pt x="1129" y="5726"/>
                    </a:lnTo>
                    <a:lnTo>
                      <a:pt x="1331" y="5887"/>
                    </a:lnTo>
                    <a:lnTo>
                      <a:pt x="1552" y="6028"/>
                    </a:lnTo>
                    <a:lnTo>
                      <a:pt x="1774" y="6149"/>
                    </a:lnTo>
                    <a:lnTo>
                      <a:pt x="1996" y="6270"/>
                    </a:lnTo>
                    <a:lnTo>
                      <a:pt x="2238" y="6351"/>
                    </a:lnTo>
                    <a:lnTo>
                      <a:pt x="2500" y="6432"/>
                    </a:lnTo>
                    <a:lnTo>
                      <a:pt x="2742" y="6472"/>
                    </a:lnTo>
                    <a:lnTo>
                      <a:pt x="3004" y="6512"/>
                    </a:lnTo>
                    <a:lnTo>
                      <a:pt x="3488" y="6512"/>
                    </a:lnTo>
                    <a:lnTo>
                      <a:pt x="3730" y="6472"/>
                    </a:lnTo>
                    <a:lnTo>
                      <a:pt x="3972" y="6432"/>
                    </a:lnTo>
                    <a:lnTo>
                      <a:pt x="4193" y="6371"/>
                    </a:lnTo>
                    <a:lnTo>
                      <a:pt x="4516" y="6270"/>
                    </a:lnTo>
                    <a:lnTo>
                      <a:pt x="4818" y="6129"/>
                    </a:lnTo>
                    <a:lnTo>
                      <a:pt x="5080" y="5948"/>
                    </a:lnTo>
                    <a:lnTo>
                      <a:pt x="5343" y="5766"/>
                    </a:lnTo>
                    <a:lnTo>
                      <a:pt x="5564" y="5545"/>
                    </a:lnTo>
                    <a:lnTo>
                      <a:pt x="5786" y="5323"/>
                    </a:lnTo>
                    <a:lnTo>
                      <a:pt x="5968" y="5061"/>
                    </a:lnTo>
                    <a:lnTo>
                      <a:pt x="6129" y="4799"/>
                    </a:lnTo>
                    <a:lnTo>
                      <a:pt x="6270" y="4516"/>
                    </a:lnTo>
                    <a:lnTo>
                      <a:pt x="6371" y="4214"/>
                    </a:lnTo>
                    <a:lnTo>
                      <a:pt x="6451" y="3912"/>
                    </a:lnTo>
                    <a:lnTo>
                      <a:pt x="6492" y="3609"/>
                    </a:lnTo>
                    <a:lnTo>
                      <a:pt x="6512" y="3287"/>
                    </a:lnTo>
                    <a:lnTo>
                      <a:pt x="6512" y="2964"/>
                    </a:lnTo>
                    <a:lnTo>
                      <a:pt x="6451" y="2641"/>
                    </a:lnTo>
                    <a:lnTo>
                      <a:pt x="6371" y="2319"/>
                    </a:lnTo>
                    <a:lnTo>
                      <a:pt x="6290" y="2057"/>
                    </a:lnTo>
                    <a:lnTo>
                      <a:pt x="6169" y="1815"/>
                    </a:lnTo>
                    <a:lnTo>
                      <a:pt x="6048" y="1593"/>
                    </a:lnTo>
                    <a:lnTo>
                      <a:pt x="5907" y="1371"/>
                    </a:lnTo>
                    <a:lnTo>
                      <a:pt x="5746" y="1170"/>
                    </a:lnTo>
                    <a:lnTo>
                      <a:pt x="5564" y="968"/>
                    </a:lnTo>
                    <a:lnTo>
                      <a:pt x="5383" y="787"/>
                    </a:lnTo>
                    <a:lnTo>
                      <a:pt x="5181" y="646"/>
                    </a:lnTo>
                    <a:lnTo>
                      <a:pt x="4980" y="484"/>
                    </a:lnTo>
                    <a:lnTo>
                      <a:pt x="4758" y="363"/>
                    </a:lnTo>
                    <a:lnTo>
                      <a:pt x="4516" y="262"/>
                    </a:lnTo>
                    <a:lnTo>
                      <a:pt x="4274" y="162"/>
                    </a:lnTo>
                    <a:lnTo>
                      <a:pt x="4032" y="101"/>
                    </a:lnTo>
                    <a:lnTo>
                      <a:pt x="3790" y="41"/>
                    </a:lnTo>
                    <a:lnTo>
                      <a:pt x="3528" y="21"/>
                    </a:lnTo>
                    <a:lnTo>
                      <a:pt x="3266" y="0"/>
                    </a:lnTo>
                    <a:close/>
                  </a:path>
                </a:pathLst>
              </a:custGeom>
              <a:solidFill>
                <a:srgbClr val="FCF3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34"/>
              <p:cNvSpPr/>
              <p:nvPr/>
            </p:nvSpPr>
            <p:spPr>
              <a:xfrm>
                <a:off x="3653000" y="1086375"/>
                <a:ext cx="162800" cy="162825"/>
              </a:xfrm>
              <a:custGeom>
                <a:avLst/>
                <a:gdLst/>
                <a:ahLst/>
                <a:cxnLst/>
                <a:rect l="l" t="t" r="r" b="b"/>
                <a:pathLst>
                  <a:path w="6512" h="6513" fill="none" extrusionOk="0">
                    <a:moveTo>
                      <a:pt x="3266" y="0"/>
                    </a:moveTo>
                    <a:lnTo>
                      <a:pt x="3266" y="0"/>
                    </a:lnTo>
                    <a:lnTo>
                      <a:pt x="3024" y="21"/>
                    </a:lnTo>
                    <a:lnTo>
                      <a:pt x="2802" y="41"/>
                    </a:lnTo>
                    <a:lnTo>
                      <a:pt x="2560" y="81"/>
                    </a:lnTo>
                    <a:lnTo>
                      <a:pt x="2318" y="142"/>
                    </a:lnTo>
                    <a:lnTo>
                      <a:pt x="2318" y="142"/>
                    </a:lnTo>
                    <a:lnTo>
                      <a:pt x="2016" y="262"/>
                    </a:lnTo>
                    <a:lnTo>
                      <a:pt x="1714" y="404"/>
                    </a:lnTo>
                    <a:lnTo>
                      <a:pt x="1431" y="565"/>
                    </a:lnTo>
                    <a:lnTo>
                      <a:pt x="1189" y="767"/>
                    </a:lnTo>
                    <a:lnTo>
                      <a:pt x="948" y="968"/>
                    </a:lnTo>
                    <a:lnTo>
                      <a:pt x="746" y="1210"/>
                    </a:lnTo>
                    <a:lnTo>
                      <a:pt x="565" y="1452"/>
                    </a:lnTo>
                    <a:lnTo>
                      <a:pt x="403" y="1714"/>
                    </a:lnTo>
                    <a:lnTo>
                      <a:pt x="262" y="1996"/>
                    </a:lnTo>
                    <a:lnTo>
                      <a:pt x="161" y="2299"/>
                    </a:lnTo>
                    <a:lnTo>
                      <a:pt x="81" y="2601"/>
                    </a:lnTo>
                    <a:lnTo>
                      <a:pt x="20" y="2924"/>
                    </a:lnTo>
                    <a:lnTo>
                      <a:pt x="0" y="3226"/>
                    </a:lnTo>
                    <a:lnTo>
                      <a:pt x="20" y="3549"/>
                    </a:lnTo>
                    <a:lnTo>
                      <a:pt x="61" y="3871"/>
                    </a:lnTo>
                    <a:lnTo>
                      <a:pt x="141" y="4194"/>
                    </a:lnTo>
                    <a:lnTo>
                      <a:pt x="141" y="4194"/>
                    </a:lnTo>
                    <a:lnTo>
                      <a:pt x="242" y="4456"/>
                    </a:lnTo>
                    <a:lnTo>
                      <a:pt x="343" y="4698"/>
                    </a:lnTo>
                    <a:lnTo>
                      <a:pt x="464" y="4940"/>
                    </a:lnTo>
                    <a:lnTo>
                      <a:pt x="625" y="5162"/>
                    </a:lnTo>
                    <a:lnTo>
                      <a:pt x="766" y="5363"/>
                    </a:lnTo>
                    <a:lnTo>
                      <a:pt x="948" y="5545"/>
                    </a:lnTo>
                    <a:lnTo>
                      <a:pt x="1129" y="5726"/>
                    </a:lnTo>
                    <a:lnTo>
                      <a:pt x="1331" y="5887"/>
                    </a:lnTo>
                    <a:lnTo>
                      <a:pt x="1552" y="6028"/>
                    </a:lnTo>
                    <a:lnTo>
                      <a:pt x="1774" y="6149"/>
                    </a:lnTo>
                    <a:lnTo>
                      <a:pt x="1996" y="6270"/>
                    </a:lnTo>
                    <a:lnTo>
                      <a:pt x="2238" y="6351"/>
                    </a:lnTo>
                    <a:lnTo>
                      <a:pt x="2500" y="6432"/>
                    </a:lnTo>
                    <a:lnTo>
                      <a:pt x="2742" y="6472"/>
                    </a:lnTo>
                    <a:lnTo>
                      <a:pt x="3004" y="6512"/>
                    </a:lnTo>
                    <a:lnTo>
                      <a:pt x="3266" y="6512"/>
                    </a:lnTo>
                    <a:lnTo>
                      <a:pt x="3266" y="6512"/>
                    </a:lnTo>
                    <a:lnTo>
                      <a:pt x="3488" y="6512"/>
                    </a:lnTo>
                    <a:lnTo>
                      <a:pt x="3730" y="6472"/>
                    </a:lnTo>
                    <a:lnTo>
                      <a:pt x="3972" y="6432"/>
                    </a:lnTo>
                    <a:lnTo>
                      <a:pt x="4193" y="6371"/>
                    </a:lnTo>
                    <a:lnTo>
                      <a:pt x="4193" y="6371"/>
                    </a:lnTo>
                    <a:lnTo>
                      <a:pt x="4516" y="6270"/>
                    </a:lnTo>
                    <a:lnTo>
                      <a:pt x="4818" y="6129"/>
                    </a:lnTo>
                    <a:lnTo>
                      <a:pt x="5080" y="5948"/>
                    </a:lnTo>
                    <a:lnTo>
                      <a:pt x="5343" y="5766"/>
                    </a:lnTo>
                    <a:lnTo>
                      <a:pt x="5564" y="5545"/>
                    </a:lnTo>
                    <a:lnTo>
                      <a:pt x="5786" y="5323"/>
                    </a:lnTo>
                    <a:lnTo>
                      <a:pt x="5968" y="5061"/>
                    </a:lnTo>
                    <a:lnTo>
                      <a:pt x="6129" y="4799"/>
                    </a:lnTo>
                    <a:lnTo>
                      <a:pt x="6270" y="4516"/>
                    </a:lnTo>
                    <a:lnTo>
                      <a:pt x="6371" y="4214"/>
                    </a:lnTo>
                    <a:lnTo>
                      <a:pt x="6451" y="3912"/>
                    </a:lnTo>
                    <a:lnTo>
                      <a:pt x="6492" y="3609"/>
                    </a:lnTo>
                    <a:lnTo>
                      <a:pt x="6512" y="3287"/>
                    </a:lnTo>
                    <a:lnTo>
                      <a:pt x="6512" y="2964"/>
                    </a:lnTo>
                    <a:lnTo>
                      <a:pt x="6451" y="2641"/>
                    </a:lnTo>
                    <a:lnTo>
                      <a:pt x="6371" y="2319"/>
                    </a:lnTo>
                    <a:lnTo>
                      <a:pt x="6371" y="2319"/>
                    </a:lnTo>
                    <a:lnTo>
                      <a:pt x="6290" y="2057"/>
                    </a:lnTo>
                    <a:lnTo>
                      <a:pt x="6169" y="1815"/>
                    </a:lnTo>
                    <a:lnTo>
                      <a:pt x="6048" y="1593"/>
                    </a:lnTo>
                    <a:lnTo>
                      <a:pt x="5907" y="1371"/>
                    </a:lnTo>
                    <a:lnTo>
                      <a:pt x="5746" y="1170"/>
                    </a:lnTo>
                    <a:lnTo>
                      <a:pt x="5564" y="968"/>
                    </a:lnTo>
                    <a:lnTo>
                      <a:pt x="5383" y="787"/>
                    </a:lnTo>
                    <a:lnTo>
                      <a:pt x="5181" y="646"/>
                    </a:lnTo>
                    <a:lnTo>
                      <a:pt x="4980" y="484"/>
                    </a:lnTo>
                    <a:lnTo>
                      <a:pt x="4758" y="363"/>
                    </a:lnTo>
                    <a:lnTo>
                      <a:pt x="4516" y="262"/>
                    </a:lnTo>
                    <a:lnTo>
                      <a:pt x="4274" y="162"/>
                    </a:lnTo>
                    <a:lnTo>
                      <a:pt x="4032" y="101"/>
                    </a:lnTo>
                    <a:lnTo>
                      <a:pt x="3790" y="41"/>
                    </a:lnTo>
                    <a:lnTo>
                      <a:pt x="3528" y="21"/>
                    </a:lnTo>
                    <a:lnTo>
                      <a:pt x="3266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34"/>
              <p:cNvSpPr/>
              <p:nvPr/>
            </p:nvSpPr>
            <p:spPr>
              <a:xfrm>
                <a:off x="4150450" y="1111575"/>
                <a:ext cx="162825" cy="162825"/>
              </a:xfrm>
              <a:custGeom>
                <a:avLst/>
                <a:gdLst/>
                <a:ahLst/>
                <a:cxnLst/>
                <a:rect l="l" t="t" r="r" b="b"/>
                <a:pathLst>
                  <a:path w="6513" h="6513" extrusionOk="0">
                    <a:moveTo>
                      <a:pt x="3246" y="0"/>
                    </a:moveTo>
                    <a:lnTo>
                      <a:pt x="3024" y="21"/>
                    </a:lnTo>
                    <a:lnTo>
                      <a:pt x="2783" y="41"/>
                    </a:lnTo>
                    <a:lnTo>
                      <a:pt x="2541" y="81"/>
                    </a:lnTo>
                    <a:lnTo>
                      <a:pt x="2319" y="142"/>
                    </a:lnTo>
                    <a:lnTo>
                      <a:pt x="1996" y="263"/>
                    </a:lnTo>
                    <a:lnTo>
                      <a:pt x="1694" y="404"/>
                    </a:lnTo>
                    <a:lnTo>
                      <a:pt x="1432" y="565"/>
                    </a:lnTo>
                    <a:lnTo>
                      <a:pt x="1170" y="746"/>
                    </a:lnTo>
                    <a:lnTo>
                      <a:pt x="948" y="968"/>
                    </a:lnTo>
                    <a:lnTo>
                      <a:pt x="726" y="1210"/>
                    </a:lnTo>
                    <a:lnTo>
                      <a:pt x="545" y="1452"/>
                    </a:lnTo>
                    <a:lnTo>
                      <a:pt x="383" y="1714"/>
                    </a:lnTo>
                    <a:lnTo>
                      <a:pt x="242" y="1996"/>
                    </a:lnTo>
                    <a:lnTo>
                      <a:pt x="142" y="2299"/>
                    </a:lnTo>
                    <a:lnTo>
                      <a:pt x="61" y="2601"/>
                    </a:lnTo>
                    <a:lnTo>
                      <a:pt x="21" y="2904"/>
                    </a:lnTo>
                    <a:lnTo>
                      <a:pt x="0" y="3226"/>
                    </a:lnTo>
                    <a:lnTo>
                      <a:pt x="0" y="3549"/>
                    </a:lnTo>
                    <a:lnTo>
                      <a:pt x="61" y="3871"/>
                    </a:lnTo>
                    <a:lnTo>
                      <a:pt x="142" y="4194"/>
                    </a:lnTo>
                    <a:lnTo>
                      <a:pt x="222" y="4456"/>
                    </a:lnTo>
                    <a:lnTo>
                      <a:pt x="343" y="4698"/>
                    </a:lnTo>
                    <a:lnTo>
                      <a:pt x="464" y="4940"/>
                    </a:lnTo>
                    <a:lnTo>
                      <a:pt x="605" y="5162"/>
                    </a:lnTo>
                    <a:lnTo>
                      <a:pt x="767" y="5363"/>
                    </a:lnTo>
                    <a:lnTo>
                      <a:pt x="948" y="5545"/>
                    </a:lnTo>
                    <a:lnTo>
                      <a:pt x="1129" y="5726"/>
                    </a:lnTo>
                    <a:lnTo>
                      <a:pt x="1331" y="5887"/>
                    </a:lnTo>
                    <a:lnTo>
                      <a:pt x="1533" y="6028"/>
                    </a:lnTo>
                    <a:lnTo>
                      <a:pt x="1754" y="6149"/>
                    </a:lnTo>
                    <a:lnTo>
                      <a:pt x="1996" y="6250"/>
                    </a:lnTo>
                    <a:lnTo>
                      <a:pt x="2238" y="6351"/>
                    </a:lnTo>
                    <a:lnTo>
                      <a:pt x="2480" y="6412"/>
                    </a:lnTo>
                    <a:lnTo>
                      <a:pt x="2722" y="6472"/>
                    </a:lnTo>
                    <a:lnTo>
                      <a:pt x="2984" y="6492"/>
                    </a:lnTo>
                    <a:lnTo>
                      <a:pt x="3246" y="6512"/>
                    </a:lnTo>
                    <a:lnTo>
                      <a:pt x="3488" y="6512"/>
                    </a:lnTo>
                    <a:lnTo>
                      <a:pt x="3710" y="6472"/>
                    </a:lnTo>
                    <a:lnTo>
                      <a:pt x="3952" y="6432"/>
                    </a:lnTo>
                    <a:lnTo>
                      <a:pt x="4194" y="6371"/>
                    </a:lnTo>
                    <a:lnTo>
                      <a:pt x="4496" y="6270"/>
                    </a:lnTo>
                    <a:lnTo>
                      <a:pt x="4799" y="6129"/>
                    </a:lnTo>
                    <a:lnTo>
                      <a:pt x="5081" y="5948"/>
                    </a:lnTo>
                    <a:lnTo>
                      <a:pt x="5323" y="5766"/>
                    </a:lnTo>
                    <a:lnTo>
                      <a:pt x="5565" y="5545"/>
                    </a:lnTo>
                    <a:lnTo>
                      <a:pt x="5766" y="5323"/>
                    </a:lnTo>
                    <a:lnTo>
                      <a:pt x="5948" y="5061"/>
                    </a:lnTo>
                    <a:lnTo>
                      <a:pt x="6109" y="4799"/>
                    </a:lnTo>
                    <a:lnTo>
                      <a:pt x="6250" y="4516"/>
                    </a:lnTo>
                    <a:lnTo>
                      <a:pt x="6351" y="4214"/>
                    </a:lnTo>
                    <a:lnTo>
                      <a:pt x="6432" y="3912"/>
                    </a:lnTo>
                    <a:lnTo>
                      <a:pt x="6492" y="3609"/>
                    </a:lnTo>
                    <a:lnTo>
                      <a:pt x="6512" y="3287"/>
                    </a:lnTo>
                    <a:lnTo>
                      <a:pt x="6492" y="2964"/>
                    </a:lnTo>
                    <a:lnTo>
                      <a:pt x="6452" y="2641"/>
                    </a:lnTo>
                    <a:lnTo>
                      <a:pt x="6371" y="2319"/>
                    </a:lnTo>
                    <a:lnTo>
                      <a:pt x="6270" y="2057"/>
                    </a:lnTo>
                    <a:lnTo>
                      <a:pt x="6170" y="1815"/>
                    </a:lnTo>
                    <a:lnTo>
                      <a:pt x="6049" y="1573"/>
                    </a:lnTo>
                    <a:lnTo>
                      <a:pt x="5887" y="1371"/>
                    </a:lnTo>
                    <a:lnTo>
                      <a:pt x="5746" y="1150"/>
                    </a:lnTo>
                    <a:lnTo>
                      <a:pt x="5565" y="968"/>
                    </a:lnTo>
                    <a:lnTo>
                      <a:pt x="5383" y="787"/>
                    </a:lnTo>
                    <a:lnTo>
                      <a:pt x="5182" y="625"/>
                    </a:lnTo>
                    <a:lnTo>
                      <a:pt x="4960" y="484"/>
                    </a:lnTo>
                    <a:lnTo>
                      <a:pt x="4738" y="363"/>
                    </a:lnTo>
                    <a:lnTo>
                      <a:pt x="4516" y="263"/>
                    </a:lnTo>
                    <a:lnTo>
                      <a:pt x="4274" y="162"/>
                    </a:lnTo>
                    <a:lnTo>
                      <a:pt x="4012" y="101"/>
                    </a:lnTo>
                    <a:lnTo>
                      <a:pt x="3770" y="41"/>
                    </a:lnTo>
                    <a:lnTo>
                      <a:pt x="3508" y="21"/>
                    </a:lnTo>
                    <a:lnTo>
                      <a:pt x="3246" y="0"/>
                    </a:lnTo>
                    <a:close/>
                  </a:path>
                </a:pathLst>
              </a:custGeom>
              <a:solidFill>
                <a:srgbClr val="FCF3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34"/>
              <p:cNvSpPr/>
              <p:nvPr/>
            </p:nvSpPr>
            <p:spPr>
              <a:xfrm>
                <a:off x="4150450" y="1111575"/>
                <a:ext cx="162825" cy="162825"/>
              </a:xfrm>
              <a:custGeom>
                <a:avLst/>
                <a:gdLst/>
                <a:ahLst/>
                <a:cxnLst/>
                <a:rect l="l" t="t" r="r" b="b"/>
                <a:pathLst>
                  <a:path w="6513" h="6513" fill="none" extrusionOk="0">
                    <a:moveTo>
                      <a:pt x="3246" y="0"/>
                    </a:moveTo>
                    <a:lnTo>
                      <a:pt x="3246" y="0"/>
                    </a:lnTo>
                    <a:lnTo>
                      <a:pt x="3024" y="21"/>
                    </a:lnTo>
                    <a:lnTo>
                      <a:pt x="2783" y="41"/>
                    </a:lnTo>
                    <a:lnTo>
                      <a:pt x="2541" y="81"/>
                    </a:lnTo>
                    <a:lnTo>
                      <a:pt x="2319" y="142"/>
                    </a:lnTo>
                    <a:lnTo>
                      <a:pt x="2319" y="142"/>
                    </a:lnTo>
                    <a:lnTo>
                      <a:pt x="1996" y="263"/>
                    </a:lnTo>
                    <a:lnTo>
                      <a:pt x="1694" y="404"/>
                    </a:lnTo>
                    <a:lnTo>
                      <a:pt x="1432" y="565"/>
                    </a:lnTo>
                    <a:lnTo>
                      <a:pt x="1170" y="746"/>
                    </a:lnTo>
                    <a:lnTo>
                      <a:pt x="948" y="968"/>
                    </a:lnTo>
                    <a:lnTo>
                      <a:pt x="726" y="1210"/>
                    </a:lnTo>
                    <a:lnTo>
                      <a:pt x="545" y="1452"/>
                    </a:lnTo>
                    <a:lnTo>
                      <a:pt x="383" y="1714"/>
                    </a:lnTo>
                    <a:lnTo>
                      <a:pt x="242" y="1996"/>
                    </a:lnTo>
                    <a:lnTo>
                      <a:pt x="142" y="2299"/>
                    </a:lnTo>
                    <a:lnTo>
                      <a:pt x="61" y="2601"/>
                    </a:lnTo>
                    <a:lnTo>
                      <a:pt x="21" y="2904"/>
                    </a:lnTo>
                    <a:lnTo>
                      <a:pt x="0" y="3226"/>
                    </a:lnTo>
                    <a:lnTo>
                      <a:pt x="0" y="3549"/>
                    </a:lnTo>
                    <a:lnTo>
                      <a:pt x="61" y="3871"/>
                    </a:lnTo>
                    <a:lnTo>
                      <a:pt x="142" y="4194"/>
                    </a:lnTo>
                    <a:lnTo>
                      <a:pt x="142" y="4194"/>
                    </a:lnTo>
                    <a:lnTo>
                      <a:pt x="222" y="4456"/>
                    </a:lnTo>
                    <a:lnTo>
                      <a:pt x="343" y="4698"/>
                    </a:lnTo>
                    <a:lnTo>
                      <a:pt x="464" y="4940"/>
                    </a:lnTo>
                    <a:lnTo>
                      <a:pt x="605" y="5162"/>
                    </a:lnTo>
                    <a:lnTo>
                      <a:pt x="767" y="5363"/>
                    </a:lnTo>
                    <a:lnTo>
                      <a:pt x="948" y="5545"/>
                    </a:lnTo>
                    <a:lnTo>
                      <a:pt x="1129" y="5726"/>
                    </a:lnTo>
                    <a:lnTo>
                      <a:pt x="1331" y="5887"/>
                    </a:lnTo>
                    <a:lnTo>
                      <a:pt x="1533" y="6028"/>
                    </a:lnTo>
                    <a:lnTo>
                      <a:pt x="1754" y="6149"/>
                    </a:lnTo>
                    <a:lnTo>
                      <a:pt x="1996" y="6250"/>
                    </a:lnTo>
                    <a:lnTo>
                      <a:pt x="2238" y="6351"/>
                    </a:lnTo>
                    <a:lnTo>
                      <a:pt x="2480" y="6412"/>
                    </a:lnTo>
                    <a:lnTo>
                      <a:pt x="2722" y="6472"/>
                    </a:lnTo>
                    <a:lnTo>
                      <a:pt x="2984" y="6492"/>
                    </a:lnTo>
                    <a:lnTo>
                      <a:pt x="3246" y="6512"/>
                    </a:lnTo>
                    <a:lnTo>
                      <a:pt x="3246" y="6512"/>
                    </a:lnTo>
                    <a:lnTo>
                      <a:pt x="3488" y="6512"/>
                    </a:lnTo>
                    <a:lnTo>
                      <a:pt x="3710" y="6472"/>
                    </a:lnTo>
                    <a:lnTo>
                      <a:pt x="3952" y="6432"/>
                    </a:lnTo>
                    <a:lnTo>
                      <a:pt x="4194" y="6371"/>
                    </a:lnTo>
                    <a:lnTo>
                      <a:pt x="4194" y="6371"/>
                    </a:lnTo>
                    <a:lnTo>
                      <a:pt x="4496" y="6270"/>
                    </a:lnTo>
                    <a:lnTo>
                      <a:pt x="4799" y="6129"/>
                    </a:lnTo>
                    <a:lnTo>
                      <a:pt x="5081" y="5948"/>
                    </a:lnTo>
                    <a:lnTo>
                      <a:pt x="5323" y="5766"/>
                    </a:lnTo>
                    <a:lnTo>
                      <a:pt x="5565" y="5545"/>
                    </a:lnTo>
                    <a:lnTo>
                      <a:pt x="5766" y="5323"/>
                    </a:lnTo>
                    <a:lnTo>
                      <a:pt x="5948" y="5061"/>
                    </a:lnTo>
                    <a:lnTo>
                      <a:pt x="6109" y="4799"/>
                    </a:lnTo>
                    <a:lnTo>
                      <a:pt x="6250" y="4516"/>
                    </a:lnTo>
                    <a:lnTo>
                      <a:pt x="6351" y="4214"/>
                    </a:lnTo>
                    <a:lnTo>
                      <a:pt x="6432" y="3912"/>
                    </a:lnTo>
                    <a:lnTo>
                      <a:pt x="6492" y="3609"/>
                    </a:lnTo>
                    <a:lnTo>
                      <a:pt x="6512" y="3287"/>
                    </a:lnTo>
                    <a:lnTo>
                      <a:pt x="6492" y="2964"/>
                    </a:lnTo>
                    <a:lnTo>
                      <a:pt x="6452" y="2641"/>
                    </a:lnTo>
                    <a:lnTo>
                      <a:pt x="6371" y="2319"/>
                    </a:lnTo>
                    <a:lnTo>
                      <a:pt x="6371" y="2319"/>
                    </a:lnTo>
                    <a:lnTo>
                      <a:pt x="6270" y="2057"/>
                    </a:lnTo>
                    <a:lnTo>
                      <a:pt x="6170" y="1815"/>
                    </a:lnTo>
                    <a:lnTo>
                      <a:pt x="6049" y="1573"/>
                    </a:lnTo>
                    <a:lnTo>
                      <a:pt x="5887" y="1371"/>
                    </a:lnTo>
                    <a:lnTo>
                      <a:pt x="5746" y="1150"/>
                    </a:lnTo>
                    <a:lnTo>
                      <a:pt x="5565" y="968"/>
                    </a:lnTo>
                    <a:lnTo>
                      <a:pt x="5383" y="787"/>
                    </a:lnTo>
                    <a:lnTo>
                      <a:pt x="5182" y="625"/>
                    </a:lnTo>
                    <a:lnTo>
                      <a:pt x="4960" y="484"/>
                    </a:lnTo>
                    <a:lnTo>
                      <a:pt x="4738" y="363"/>
                    </a:lnTo>
                    <a:lnTo>
                      <a:pt x="4516" y="263"/>
                    </a:lnTo>
                    <a:lnTo>
                      <a:pt x="4274" y="162"/>
                    </a:lnTo>
                    <a:lnTo>
                      <a:pt x="4012" y="101"/>
                    </a:lnTo>
                    <a:lnTo>
                      <a:pt x="3770" y="41"/>
                    </a:lnTo>
                    <a:lnTo>
                      <a:pt x="3508" y="21"/>
                    </a:lnTo>
                    <a:lnTo>
                      <a:pt x="3246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34"/>
              <p:cNvSpPr/>
              <p:nvPr/>
            </p:nvSpPr>
            <p:spPr>
              <a:xfrm>
                <a:off x="3405525" y="480550"/>
                <a:ext cx="903700" cy="651725"/>
              </a:xfrm>
              <a:custGeom>
                <a:avLst/>
                <a:gdLst/>
                <a:ahLst/>
                <a:cxnLst/>
                <a:rect l="l" t="t" r="r" b="b"/>
                <a:pathLst>
                  <a:path w="36148" h="26069" extrusionOk="0">
                    <a:moveTo>
                      <a:pt x="24656" y="0"/>
                    </a:moveTo>
                    <a:lnTo>
                      <a:pt x="23991" y="20"/>
                    </a:lnTo>
                    <a:lnTo>
                      <a:pt x="23346" y="41"/>
                    </a:lnTo>
                    <a:lnTo>
                      <a:pt x="22681" y="101"/>
                    </a:lnTo>
                    <a:lnTo>
                      <a:pt x="22036" y="202"/>
                    </a:lnTo>
                    <a:lnTo>
                      <a:pt x="21390" y="303"/>
                    </a:lnTo>
                    <a:lnTo>
                      <a:pt x="20766" y="444"/>
                    </a:lnTo>
                    <a:lnTo>
                      <a:pt x="20282" y="424"/>
                    </a:lnTo>
                    <a:lnTo>
                      <a:pt x="19697" y="403"/>
                    </a:lnTo>
                    <a:lnTo>
                      <a:pt x="18931" y="424"/>
                    </a:lnTo>
                    <a:lnTo>
                      <a:pt x="17983" y="464"/>
                    </a:lnTo>
                    <a:lnTo>
                      <a:pt x="17459" y="504"/>
                    </a:lnTo>
                    <a:lnTo>
                      <a:pt x="16915" y="565"/>
                    </a:lnTo>
                    <a:lnTo>
                      <a:pt x="16330" y="625"/>
                    </a:lnTo>
                    <a:lnTo>
                      <a:pt x="15705" y="726"/>
                    </a:lnTo>
                    <a:lnTo>
                      <a:pt x="15080" y="827"/>
                    </a:lnTo>
                    <a:lnTo>
                      <a:pt x="14415" y="968"/>
                    </a:lnTo>
                    <a:lnTo>
                      <a:pt x="13750" y="1129"/>
                    </a:lnTo>
                    <a:lnTo>
                      <a:pt x="13064" y="1311"/>
                    </a:lnTo>
                    <a:lnTo>
                      <a:pt x="12359" y="1512"/>
                    </a:lnTo>
                    <a:lnTo>
                      <a:pt x="11653" y="1754"/>
                    </a:lnTo>
                    <a:lnTo>
                      <a:pt x="10947" y="2037"/>
                    </a:lnTo>
                    <a:lnTo>
                      <a:pt x="10222" y="2339"/>
                    </a:lnTo>
                    <a:lnTo>
                      <a:pt x="9516" y="2682"/>
                    </a:lnTo>
                    <a:lnTo>
                      <a:pt x="8810" y="3065"/>
                    </a:lnTo>
                    <a:lnTo>
                      <a:pt x="8105" y="3468"/>
                    </a:lnTo>
                    <a:lnTo>
                      <a:pt x="7399" y="3932"/>
                    </a:lnTo>
                    <a:lnTo>
                      <a:pt x="6714" y="4436"/>
                    </a:lnTo>
                    <a:lnTo>
                      <a:pt x="6048" y="4980"/>
                    </a:lnTo>
                    <a:lnTo>
                      <a:pt x="5726" y="5282"/>
                    </a:lnTo>
                    <a:lnTo>
                      <a:pt x="5403" y="5585"/>
                    </a:lnTo>
                    <a:lnTo>
                      <a:pt x="5081" y="5887"/>
                    </a:lnTo>
                    <a:lnTo>
                      <a:pt x="4778" y="6230"/>
                    </a:lnTo>
                    <a:lnTo>
                      <a:pt x="4476" y="6573"/>
                    </a:lnTo>
                    <a:lnTo>
                      <a:pt x="4173" y="6915"/>
                    </a:lnTo>
                    <a:lnTo>
                      <a:pt x="3891" y="7278"/>
                    </a:lnTo>
                    <a:lnTo>
                      <a:pt x="3609" y="7661"/>
                    </a:lnTo>
                    <a:lnTo>
                      <a:pt x="3065" y="8448"/>
                    </a:lnTo>
                    <a:lnTo>
                      <a:pt x="2581" y="9214"/>
                    </a:lnTo>
                    <a:lnTo>
                      <a:pt x="2157" y="10000"/>
                    </a:lnTo>
                    <a:lnTo>
                      <a:pt x="1774" y="10786"/>
                    </a:lnTo>
                    <a:lnTo>
                      <a:pt x="1432" y="11573"/>
                    </a:lnTo>
                    <a:lnTo>
                      <a:pt x="1129" y="12359"/>
                    </a:lnTo>
                    <a:lnTo>
                      <a:pt x="887" y="13145"/>
                    </a:lnTo>
                    <a:lnTo>
                      <a:pt x="666" y="13911"/>
                    </a:lnTo>
                    <a:lnTo>
                      <a:pt x="484" y="14677"/>
                    </a:lnTo>
                    <a:lnTo>
                      <a:pt x="323" y="15423"/>
                    </a:lnTo>
                    <a:lnTo>
                      <a:pt x="202" y="16169"/>
                    </a:lnTo>
                    <a:lnTo>
                      <a:pt x="121" y="16895"/>
                    </a:lnTo>
                    <a:lnTo>
                      <a:pt x="61" y="17601"/>
                    </a:lnTo>
                    <a:lnTo>
                      <a:pt x="20" y="18286"/>
                    </a:lnTo>
                    <a:lnTo>
                      <a:pt x="0" y="18951"/>
                    </a:lnTo>
                    <a:lnTo>
                      <a:pt x="0" y="19596"/>
                    </a:lnTo>
                    <a:lnTo>
                      <a:pt x="20" y="20221"/>
                    </a:lnTo>
                    <a:lnTo>
                      <a:pt x="61" y="20826"/>
                    </a:lnTo>
                    <a:lnTo>
                      <a:pt x="101" y="21391"/>
                    </a:lnTo>
                    <a:lnTo>
                      <a:pt x="162" y="21935"/>
                    </a:lnTo>
                    <a:lnTo>
                      <a:pt x="303" y="22903"/>
                    </a:lnTo>
                    <a:lnTo>
                      <a:pt x="464" y="23750"/>
                    </a:lnTo>
                    <a:lnTo>
                      <a:pt x="605" y="24435"/>
                    </a:lnTo>
                    <a:lnTo>
                      <a:pt x="746" y="24939"/>
                    </a:lnTo>
                    <a:lnTo>
                      <a:pt x="867" y="25342"/>
                    </a:lnTo>
                    <a:lnTo>
                      <a:pt x="4274" y="26068"/>
                    </a:lnTo>
                    <a:lnTo>
                      <a:pt x="4335" y="25564"/>
                    </a:lnTo>
                    <a:lnTo>
                      <a:pt x="4496" y="24173"/>
                    </a:lnTo>
                    <a:lnTo>
                      <a:pt x="4617" y="23205"/>
                    </a:lnTo>
                    <a:lnTo>
                      <a:pt x="4778" y="22096"/>
                    </a:lnTo>
                    <a:lnTo>
                      <a:pt x="4980" y="20867"/>
                    </a:lnTo>
                    <a:lnTo>
                      <a:pt x="5222" y="19536"/>
                    </a:lnTo>
                    <a:lnTo>
                      <a:pt x="5504" y="18165"/>
                    </a:lnTo>
                    <a:lnTo>
                      <a:pt x="5827" y="16734"/>
                    </a:lnTo>
                    <a:lnTo>
                      <a:pt x="6189" y="15282"/>
                    </a:lnTo>
                    <a:lnTo>
                      <a:pt x="6391" y="14576"/>
                    </a:lnTo>
                    <a:lnTo>
                      <a:pt x="6613" y="13851"/>
                    </a:lnTo>
                    <a:lnTo>
                      <a:pt x="6835" y="13145"/>
                    </a:lnTo>
                    <a:lnTo>
                      <a:pt x="7077" y="12460"/>
                    </a:lnTo>
                    <a:lnTo>
                      <a:pt x="7318" y="11794"/>
                    </a:lnTo>
                    <a:lnTo>
                      <a:pt x="7581" y="11129"/>
                    </a:lnTo>
                    <a:lnTo>
                      <a:pt x="7863" y="10484"/>
                    </a:lnTo>
                    <a:lnTo>
                      <a:pt x="8145" y="9879"/>
                    </a:lnTo>
                    <a:lnTo>
                      <a:pt x="8447" y="9294"/>
                    </a:lnTo>
                    <a:lnTo>
                      <a:pt x="8750" y="8750"/>
                    </a:lnTo>
                    <a:lnTo>
                      <a:pt x="9012" y="8448"/>
                    </a:lnTo>
                    <a:lnTo>
                      <a:pt x="9254" y="8165"/>
                    </a:lnTo>
                    <a:lnTo>
                      <a:pt x="9496" y="7903"/>
                    </a:lnTo>
                    <a:lnTo>
                      <a:pt x="9758" y="7661"/>
                    </a:lnTo>
                    <a:lnTo>
                      <a:pt x="10000" y="7419"/>
                    </a:lnTo>
                    <a:lnTo>
                      <a:pt x="10262" y="7218"/>
                    </a:lnTo>
                    <a:lnTo>
                      <a:pt x="10504" y="7016"/>
                    </a:lnTo>
                    <a:lnTo>
                      <a:pt x="10766" y="6815"/>
                    </a:lnTo>
                    <a:lnTo>
                      <a:pt x="11028" y="6653"/>
                    </a:lnTo>
                    <a:lnTo>
                      <a:pt x="11290" y="6492"/>
                    </a:lnTo>
                    <a:lnTo>
                      <a:pt x="11532" y="6351"/>
                    </a:lnTo>
                    <a:lnTo>
                      <a:pt x="11794" y="6230"/>
                    </a:lnTo>
                    <a:lnTo>
                      <a:pt x="12318" y="6008"/>
                    </a:lnTo>
                    <a:lnTo>
                      <a:pt x="12863" y="5827"/>
                    </a:lnTo>
                    <a:lnTo>
                      <a:pt x="13387" y="5706"/>
                    </a:lnTo>
                    <a:lnTo>
                      <a:pt x="13911" y="5605"/>
                    </a:lnTo>
                    <a:lnTo>
                      <a:pt x="14455" y="5565"/>
                    </a:lnTo>
                    <a:lnTo>
                      <a:pt x="14979" y="5544"/>
                    </a:lnTo>
                    <a:lnTo>
                      <a:pt x="15524" y="5585"/>
                    </a:lnTo>
                    <a:lnTo>
                      <a:pt x="16068" y="5625"/>
                    </a:lnTo>
                    <a:lnTo>
                      <a:pt x="16592" y="5706"/>
                    </a:lnTo>
                    <a:lnTo>
                      <a:pt x="17137" y="5807"/>
                    </a:lnTo>
                    <a:lnTo>
                      <a:pt x="17661" y="5928"/>
                    </a:lnTo>
                    <a:lnTo>
                      <a:pt x="18185" y="6089"/>
                    </a:lnTo>
                    <a:lnTo>
                      <a:pt x="18729" y="6230"/>
                    </a:lnTo>
                    <a:lnTo>
                      <a:pt x="19253" y="6411"/>
                    </a:lnTo>
                    <a:lnTo>
                      <a:pt x="20282" y="6774"/>
                    </a:lnTo>
                    <a:lnTo>
                      <a:pt x="21310" y="7137"/>
                    </a:lnTo>
                    <a:lnTo>
                      <a:pt x="22318" y="7500"/>
                    </a:lnTo>
                    <a:lnTo>
                      <a:pt x="23286" y="7823"/>
                    </a:lnTo>
                    <a:lnTo>
                      <a:pt x="23749" y="7964"/>
                    </a:lnTo>
                    <a:lnTo>
                      <a:pt x="24233" y="8065"/>
                    </a:lnTo>
                    <a:lnTo>
                      <a:pt x="24677" y="8165"/>
                    </a:lnTo>
                    <a:lnTo>
                      <a:pt x="25120" y="8246"/>
                    </a:lnTo>
                    <a:lnTo>
                      <a:pt x="25584" y="8286"/>
                    </a:lnTo>
                    <a:lnTo>
                      <a:pt x="26007" y="8306"/>
                    </a:lnTo>
                    <a:lnTo>
                      <a:pt x="26431" y="8327"/>
                    </a:lnTo>
                    <a:lnTo>
                      <a:pt x="26834" y="8306"/>
                    </a:lnTo>
                    <a:lnTo>
                      <a:pt x="27197" y="8266"/>
                    </a:lnTo>
                    <a:lnTo>
                      <a:pt x="27560" y="8226"/>
                    </a:lnTo>
                    <a:lnTo>
                      <a:pt x="28245" y="8125"/>
                    </a:lnTo>
                    <a:lnTo>
                      <a:pt x="29495" y="7883"/>
                    </a:lnTo>
                    <a:lnTo>
                      <a:pt x="30059" y="7782"/>
                    </a:lnTo>
                    <a:lnTo>
                      <a:pt x="30342" y="7762"/>
                    </a:lnTo>
                    <a:lnTo>
                      <a:pt x="30624" y="7742"/>
                    </a:lnTo>
                    <a:lnTo>
                      <a:pt x="30906" y="7742"/>
                    </a:lnTo>
                    <a:lnTo>
                      <a:pt x="31168" y="7762"/>
                    </a:lnTo>
                    <a:lnTo>
                      <a:pt x="31451" y="7802"/>
                    </a:lnTo>
                    <a:lnTo>
                      <a:pt x="31733" y="7883"/>
                    </a:lnTo>
                    <a:lnTo>
                      <a:pt x="32015" y="7984"/>
                    </a:lnTo>
                    <a:lnTo>
                      <a:pt x="32297" y="8105"/>
                    </a:lnTo>
                    <a:lnTo>
                      <a:pt x="32580" y="8266"/>
                    </a:lnTo>
                    <a:lnTo>
                      <a:pt x="32882" y="8468"/>
                    </a:lnTo>
                    <a:lnTo>
                      <a:pt x="33184" y="8710"/>
                    </a:lnTo>
                    <a:lnTo>
                      <a:pt x="33507" y="8992"/>
                    </a:lnTo>
                    <a:lnTo>
                      <a:pt x="33829" y="9315"/>
                    </a:lnTo>
                    <a:lnTo>
                      <a:pt x="34172" y="9698"/>
                    </a:lnTo>
                    <a:lnTo>
                      <a:pt x="34515" y="10121"/>
                    </a:lnTo>
                    <a:lnTo>
                      <a:pt x="34878" y="10585"/>
                    </a:lnTo>
                    <a:lnTo>
                      <a:pt x="35261" y="11129"/>
                    </a:lnTo>
                    <a:lnTo>
                      <a:pt x="35664" y="11714"/>
                    </a:lnTo>
                    <a:lnTo>
                      <a:pt x="35664" y="11008"/>
                    </a:lnTo>
                    <a:lnTo>
                      <a:pt x="35624" y="10302"/>
                    </a:lnTo>
                    <a:lnTo>
                      <a:pt x="35523" y="9597"/>
                    </a:lnTo>
                    <a:lnTo>
                      <a:pt x="35402" y="8911"/>
                    </a:lnTo>
                    <a:lnTo>
                      <a:pt x="35241" y="8226"/>
                    </a:lnTo>
                    <a:lnTo>
                      <a:pt x="35039" y="7540"/>
                    </a:lnTo>
                    <a:lnTo>
                      <a:pt x="34797" y="6875"/>
                    </a:lnTo>
                    <a:lnTo>
                      <a:pt x="34515" y="6210"/>
                    </a:lnTo>
                    <a:lnTo>
                      <a:pt x="34797" y="5907"/>
                    </a:lnTo>
                    <a:lnTo>
                      <a:pt x="35079" y="5565"/>
                    </a:lnTo>
                    <a:lnTo>
                      <a:pt x="35382" y="5161"/>
                    </a:lnTo>
                    <a:lnTo>
                      <a:pt x="35704" y="4698"/>
                    </a:lnTo>
                    <a:lnTo>
                      <a:pt x="35825" y="4476"/>
                    </a:lnTo>
                    <a:lnTo>
                      <a:pt x="35946" y="4234"/>
                    </a:lnTo>
                    <a:lnTo>
                      <a:pt x="36047" y="3992"/>
                    </a:lnTo>
                    <a:lnTo>
                      <a:pt x="36128" y="3770"/>
                    </a:lnTo>
                    <a:lnTo>
                      <a:pt x="36148" y="3569"/>
                    </a:lnTo>
                    <a:lnTo>
                      <a:pt x="36148" y="3367"/>
                    </a:lnTo>
                    <a:lnTo>
                      <a:pt x="36108" y="3266"/>
                    </a:lnTo>
                    <a:lnTo>
                      <a:pt x="36027" y="3145"/>
                    </a:lnTo>
                    <a:lnTo>
                      <a:pt x="35886" y="3024"/>
                    </a:lnTo>
                    <a:lnTo>
                      <a:pt x="35725" y="2883"/>
                    </a:lnTo>
                    <a:lnTo>
                      <a:pt x="35503" y="2742"/>
                    </a:lnTo>
                    <a:lnTo>
                      <a:pt x="35241" y="2581"/>
                    </a:lnTo>
                    <a:lnTo>
                      <a:pt x="34938" y="2420"/>
                    </a:lnTo>
                    <a:lnTo>
                      <a:pt x="34616" y="2258"/>
                    </a:lnTo>
                    <a:lnTo>
                      <a:pt x="33850" y="1895"/>
                    </a:lnTo>
                    <a:lnTo>
                      <a:pt x="32983" y="1553"/>
                    </a:lnTo>
                    <a:lnTo>
                      <a:pt x="31995" y="1210"/>
                    </a:lnTo>
                    <a:lnTo>
                      <a:pt x="31451" y="1049"/>
                    </a:lnTo>
                    <a:lnTo>
                      <a:pt x="30906" y="908"/>
                    </a:lnTo>
                    <a:lnTo>
                      <a:pt x="30342" y="746"/>
                    </a:lnTo>
                    <a:lnTo>
                      <a:pt x="29757" y="605"/>
                    </a:lnTo>
                    <a:lnTo>
                      <a:pt x="29152" y="484"/>
                    </a:lnTo>
                    <a:lnTo>
                      <a:pt x="28527" y="363"/>
                    </a:lnTo>
                    <a:lnTo>
                      <a:pt x="27902" y="262"/>
                    </a:lnTo>
                    <a:lnTo>
                      <a:pt x="27257" y="182"/>
                    </a:lnTo>
                    <a:lnTo>
                      <a:pt x="26612" y="101"/>
                    </a:lnTo>
                    <a:lnTo>
                      <a:pt x="25967" y="61"/>
                    </a:lnTo>
                    <a:lnTo>
                      <a:pt x="25322" y="20"/>
                    </a:lnTo>
                    <a:lnTo>
                      <a:pt x="2465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34"/>
              <p:cNvSpPr/>
              <p:nvPr/>
            </p:nvSpPr>
            <p:spPr>
              <a:xfrm>
                <a:off x="3297650" y="1081825"/>
                <a:ext cx="260100" cy="298925"/>
              </a:xfrm>
              <a:custGeom>
                <a:avLst/>
                <a:gdLst/>
                <a:ahLst/>
                <a:cxnLst/>
                <a:rect l="l" t="t" r="r" b="b"/>
                <a:pathLst>
                  <a:path w="10404" h="11957" extrusionOk="0">
                    <a:moveTo>
                      <a:pt x="3912" y="1"/>
                    </a:moveTo>
                    <a:lnTo>
                      <a:pt x="3589" y="41"/>
                    </a:lnTo>
                    <a:lnTo>
                      <a:pt x="3267" y="102"/>
                    </a:lnTo>
                    <a:lnTo>
                      <a:pt x="2944" y="203"/>
                    </a:lnTo>
                    <a:lnTo>
                      <a:pt x="2602" y="344"/>
                    </a:lnTo>
                    <a:lnTo>
                      <a:pt x="2259" y="525"/>
                    </a:lnTo>
                    <a:lnTo>
                      <a:pt x="1896" y="747"/>
                    </a:lnTo>
                    <a:lnTo>
                      <a:pt x="1513" y="1029"/>
                    </a:lnTo>
                    <a:lnTo>
                      <a:pt x="1130" y="1372"/>
                    </a:lnTo>
                    <a:lnTo>
                      <a:pt x="948" y="1573"/>
                    </a:lnTo>
                    <a:lnTo>
                      <a:pt x="787" y="1775"/>
                    </a:lnTo>
                    <a:lnTo>
                      <a:pt x="646" y="1977"/>
                    </a:lnTo>
                    <a:lnTo>
                      <a:pt x="505" y="2198"/>
                    </a:lnTo>
                    <a:lnTo>
                      <a:pt x="404" y="2420"/>
                    </a:lnTo>
                    <a:lnTo>
                      <a:pt x="303" y="2642"/>
                    </a:lnTo>
                    <a:lnTo>
                      <a:pt x="223" y="2864"/>
                    </a:lnTo>
                    <a:lnTo>
                      <a:pt x="142" y="3106"/>
                    </a:lnTo>
                    <a:lnTo>
                      <a:pt x="82" y="3348"/>
                    </a:lnTo>
                    <a:lnTo>
                      <a:pt x="41" y="3590"/>
                    </a:lnTo>
                    <a:lnTo>
                      <a:pt x="21" y="3852"/>
                    </a:lnTo>
                    <a:lnTo>
                      <a:pt x="1" y="4094"/>
                    </a:lnTo>
                    <a:lnTo>
                      <a:pt x="1" y="4598"/>
                    </a:lnTo>
                    <a:lnTo>
                      <a:pt x="41" y="5122"/>
                    </a:lnTo>
                    <a:lnTo>
                      <a:pt x="122" y="5646"/>
                    </a:lnTo>
                    <a:lnTo>
                      <a:pt x="263" y="6150"/>
                    </a:lnTo>
                    <a:lnTo>
                      <a:pt x="424" y="6674"/>
                    </a:lnTo>
                    <a:lnTo>
                      <a:pt x="606" y="7178"/>
                    </a:lnTo>
                    <a:lnTo>
                      <a:pt x="827" y="7662"/>
                    </a:lnTo>
                    <a:lnTo>
                      <a:pt x="1090" y="8126"/>
                    </a:lnTo>
                    <a:lnTo>
                      <a:pt x="1352" y="8569"/>
                    </a:lnTo>
                    <a:lnTo>
                      <a:pt x="1634" y="8993"/>
                    </a:lnTo>
                    <a:lnTo>
                      <a:pt x="1795" y="9194"/>
                    </a:lnTo>
                    <a:lnTo>
                      <a:pt x="1956" y="9396"/>
                    </a:lnTo>
                    <a:lnTo>
                      <a:pt x="2138" y="9577"/>
                    </a:lnTo>
                    <a:lnTo>
                      <a:pt x="2319" y="9759"/>
                    </a:lnTo>
                    <a:lnTo>
                      <a:pt x="2743" y="10122"/>
                    </a:lnTo>
                    <a:lnTo>
                      <a:pt x="3206" y="10464"/>
                    </a:lnTo>
                    <a:lnTo>
                      <a:pt x="3710" y="10767"/>
                    </a:lnTo>
                    <a:lnTo>
                      <a:pt x="4235" y="11049"/>
                    </a:lnTo>
                    <a:lnTo>
                      <a:pt x="4779" y="11291"/>
                    </a:lnTo>
                    <a:lnTo>
                      <a:pt x="5323" y="11493"/>
                    </a:lnTo>
                    <a:lnTo>
                      <a:pt x="5908" y="11674"/>
                    </a:lnTo>
                    <a:lnTo>
                      <a:pt x="6472" y="11815"/>
                    </a:lnTo>
                    <a:lnTo>
                      <a:pt x="7037" y="11916"/>
                    </a:lnTo>
                    <a:lnTo>
                      <a:pt x="7581" y="11956"/>
                    </a:lnTo>
                    <a:lnTo>
                      <a:pt x="8388" y="11956"/>
                    </a:lnTo>
                    <a:lnTo>
                      <a:pt x="8650" y="11916"/>
                    </a:lnTo>
                    <a:lnTo>
                      <a:pt x="8892" y="11876"/>
                    </a:lnTo>
                    <a:lnTo>
                      <a:pt x="9134" y="11835"/>
                    </a:lnTo>
                    <a:lnTo>
                      <a:pt x="9355" y="11755"/>
                    </a:lnTo>
                    <a:lnTo>
                      <a:pt x="9577" y="11674"/>
                    </a:lnTo>
                    <a:lnTo>
                      <a:pt x="9678" y="11634"/>
                    </a:lnTo>
                    <a:lnTo>
                      <a:pt x="9779" y="11573"/>
                    </a:lnTo>
                    <a:lnTo>
                      <a:pt x="9859" y="11513"/>
                    </a:lnTo>
                    <a:lnTo>
                      <a:pt x="9940" y="11432"/>
                    </a:lnTo>
                    <a:lnTo>
                      <a:pt x="10081" y="11230"/>
                    </a:lnTo>
                    <a:lnTo>
                      <a:pt x="10202" y="11009"/>
                    </a:lnTo>
                    <a:lnTo>
                      <a:pt x="10283" y="10747"/>
                    </a:lnTo>
                    <a:lnTo>
                      <a:pt x="10343" y="10464"/>
                    </a:lnTo>
                    <a:lnTo>
                      <a:pt x="10384" y="10142"/>
                    </a:lnTo>
                    <a:lnTo>
                      <a:pt x="10404" y="9819"/>
                    </a:lnTo>
                    <a:lnTo>
                      <a:pt x="10404" y="9456"/>
                    </a:lnTo>
                    <a:lnTo>
                      <a:pt x="10404" y="9073"/>
                    </a:lnTo>
                    <a:lnTo>
                      <a:pt x="10363" y="8690"/>
                    </a:lnTo>
                    <a:lnTo>
                      <a:pt x="10323" y="8287"/>
                    </a:lnTo>
                    <a:lnTo>
                      <a:pt x="10182" y="7440"/>
                    </a:lnTo>
                    <a:lnTo>
                      <a:pt x="10021" y="6594"/>
                    </a:lnTo>
                    <a:lnTo>
                      <a:pt x="9819" y="5767"/>
                    </a:lnTo>
                    <a:lnTo>
                      <a:pt x="9597" y="4960"/>
                    </a:lnTo>
                    <a:lnTo>
                      <a:pt x="9396" y="4215"/>
                    </a:lnTo>
                    <a:lnTo>
                      <a:pt x="9194" y="3549"/>
                    </a:lnTo>
                    <a:lnTo>
                      <a:pt x="8871" y="2582"/>
                    </a:lnTo>
                    <a:lnTo>
                      <a:pt x="8730" y="2198"/>
                    </a:lnTo>
                    <a:lnTo>
                      <a:pt x="8609" y="2037"/>
                    </a:lnTo>
                    <a:lnTo>
                      <a:pt x="8448" y="1876"/>
                    </a:lnTo>
                    <a:lnTo>
                      <a:pt x="8287" y="1715"/>
                    </a:lnTo>
                    <a:lnTo>
                      <a:pt x="8126" y="1553"/>
                    </a:lnTo>
                    <a:lnTo>
                      <a:pt x="7763" y="1291"/>
                    </a:lnTo>
                    <a:lnTo>
                      <a:pt x="7359" y="1029"/>
                    </a:lnTo>
                    <a:lnTo>
                      <a:pt x="6956" y="807"/>
                    </a:lnTo>
                    <a:lnTo>
                      <a:pt x="6553" y="626"/>
                    </a:lnTo>
                    <a:lnTo>
                      <a:pt x="6170" y="485"/>
                    </a:lnTo>
                    <a:lnTo>
                      <a:pt x="5827" y="344"/>
                    </a:lnTo>
                    <a:lnTo>
                      <a:pt x="5444" y="223"/>
                    </a:lnTo>
                    <a:lnTo>
                      <a:pt x="5001" y="102"/>
                    </a:lnTo>
                    <a:lnTo>
                      <a:pt x="4739" y="61"/>
                    </a:lnTo>
                    <a:lnTo>
                      <a:pt x="4477" y="21"/>
                    </a:lnTo>
                    <a:lnTo>
                      <a:pt x="419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34"/>
              <p:cNvSpPr/>
              <p:nvPr/>
            </p:nvSpPr>
            <p:spPr>
              <a:xfrm>
                <a:off x="3329425" y="1171050"/>
                <a:ext cx="200100" cy="96300"/>
              </a:xfrm>
              <a:custGeom>
                <a:avLst/>
                <a:gdLst/>
                <a:ahLst/>
                <a:cxnLst/>
                <a:rect l="l" t="t" r="r" b="b"/>
                <a:pathLst>
                  <a:path w="8004" h="3852" extrusionOk="0">
                    <a:moveTo>
                      <a:pt x="202" y="0"/>
                    </a:moveTo>
                    <a:lnTo>
                      <a:pt x="121" y="21"/>
                    </a:lnTo>
                    <a:lnTo>
                      <a:pt x="60" y="61"/>
                    </a:lnTo>
                    <a:lnTo>
                      <a:pt x="20" y="121"/>
                    </a:lnTo>
                    <a:lnTo>
                      <a:pt x="0" y="202"/>
                    </a:lnTo>
                    <a:lnTo>
                      <a:pt x="0" y="283"/>
                    </a:lnTo>
                    <a:lnTo>
                      <a:pt x="40" y="343"/>
                    </a:lnTo>
                    <a:lnTo>
                      <a:pt x="121" y="404"/>
                    </a:lnTo>
                    <a:lnTo>
                      <a:pt x="7701" y="3831"/>
                    </a:lnTo>
                    <a:lnTo>
                      <a:pt x="7802" y="3851"/>
                    </a:lnTo>
                    <a:lnTo>
                      <a:pt x="7863" y="3851"/>
                    </a:lnTo>
                    <a:lnTo>
                      <a:pt x="7903" y="3811"/>
                    </a:lnTo>
                    <a:lnTo>
                      <a:pt x="7943" y="3770"/>
                    </a:lnTo>
                    <a:lnTo>
                      <a:pt x="7984" y="3730"/>
                    </a:lnTo>
                    <a:lnTo>
                      <a:pt x="8004" y="3649"/>
                    </a:lnTo>
                    <a:lnTo>
                      <a:pt x="7984" y="3569"/>
                    </a:lnTo>
                    <a:lnTo>
                      <a:pt x="7943" y="3508"/>
                    </a:lnTo>
                    <a:lnTo>
                      <a:pt x="7883" y="3448"/>
                    </a:lnTo>
                    <a:lnTo>
                      <a:pt x="282" y="21"/>
                    </a:ln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34"/>
              <p:cNvSpPr/>
              <p:nvPr/>
            </p:nvSpPr>
            <p:spPr>
              <a:xfrm>
                <a:off x="3390900" y="1141825"/>
                <a:ext cx="103850" cy="164325"/>
              </a:xfrm>
              <a:custGeom>
                <a:avLst/>
                <a:gdLst/>
                <a:ahLst/>
                <a:cxnLst/>
                <a:rect l="l" t="t" r="r" b="b"/>
                <a:pathLst>
                  <a:path w="4154" h="6573" extrusionOk="0">
                    <a:moveTo>
                      <a:pt x="3892" y="0"/>
                    </a:moveTo>
                    <a:lnTo>
                      <a:pt x="3831" y="40"/>
                    </a:lnTo>
                    <a:lnTo>
                      <a:pt x="3771" y="81"/>
                    </a:lnTo>
                    <a:lnTo>
                      <a:pt x="41" y="6250"/>
                    </a:lnTo>
                    <a:lnTo>
                      <a:pt x="1" y="6331"/>
                    </a:lnTo>
                    <a:lnTo>
                      <a:pt x="21" y="6411"/>
                    </a:lnTo>
                    <a:lnTo>
                      <a:pt x="41" y="6472"/>
                    </a:lnTo>
                    <a:lnTo>
                      <a:pt x="101" y="6532"/>
                    </a:lnTo>
                    <a:lnTo>
                      <a:pt x="162" y="6552"/>
                    </a:lnTo>
                    <a:lnTo>
                      <a:pt x="202" y="6572"/>
                    </a:lnTo>
                    <a:lnTo>
                      <a:pt x="263" y="6552"/>
                    </a:lnTo>
                    <a:lnTo>
                      <a:pt x="303" y="6532"/>
                    </a:lnTo>
                    <a:lnTo>
                      <a:pt x="363" y="6512"/>
                    </a:lnTo>
                    <a:lnTo>
                      <a:pt x="384" y="6472"/>
                    </a:lnTo>
                    <a:lnTo>
                      <a:pt x="4113" y="302"/>
                    </a:lnTo>
                    <a:lnTo>
                      <a:pt x="4154" y="222"/>
                    </a:lnTo>
                    <a:lnTo>
                      <a:pt x="4154" y="141"/>
                    </a:lnTo>
                    <a:lnTo>
                      <a:pt x="4113" y="81"/>
                    </a:lnTo>
                    <a:lnTo>
                      <a:pt x="4053" y="20"/>
                    </a:lnTo>
                    <a:lnTo>
                      <a:pt x="397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34"/>
              <p:cNvSpPr/>
              <p:nvPr/>
            </p:nvSpPr>
            <p:spPr>
              <a:xfrm>
                <a:off x="3292625" y="1076800"/>
                <a:ext cx="249500" cy="309500"/>
              </a:xfrm>
              <a:custGeom>
                <a:avLst/>
                <a:gdLst/>
                <a:ahLst/>
                <a:cxnLst/>
                <a:rect l="l" t="t" r="r" b="b"/>
                <a:pathLst>
                  <a:path w="9980" h="12380" extrusionOk="0">
                    <a:moveTo>
                      <a:pt x="3992" y="0"/>
                    </a:moveTo>
                    <a:lnTo>
                      <a:pt x="3690" y="41"/>
                    </a:lnTo>
                    <a:lnTo>
                      <a:pt x="3347" y="121"/>
                    </a:lnTo>
                    <a:lnTo>
                      <a:pt x="3024" y="222"/>
                    </a:lnTo>
                    <a:lnTo>
                      <a:pt x="2661" y="363"/>
                    </a:lnTo>
                    <a:lnTo>
                      <a:pt x="2319" y="565"/>
                    </a:lnTo>
                    <a:lnTo>
                      <a:pt x="1956" y="807"/>
                    </a:lnTo>
                    <a:lnTo>
                      <a:pt x="1573" y="1089"/>
                    </a:lnTo>
                    <a:lnTo>
                      <a:pt x="1190" y="1432"/>
                    </a:lnTo>
                    <a:lnTo>
                      <a:pt x="1008" y="1613"/>
                    </a:lnTo>
                    <a:lnTo>
                      <a:pt x="847" y="1815"/>
                    </a:lnTo>
                    <a:lnTo>
                      <a:pt x="706" y="2016"/>
                    </a:lnTo>
                    <a:lnTo>
                      <a:pt x="565" y="2238"/>
                    </a:lnTo>
                    <a:lnTo>
                      <a:pt x="464" y="2460"/>
                    </a:lnTo>
                    <a:lnTo>
                      <a:pt x="343" y="2682"/>
                    </a:lnTo>
                    <a:lnTo>
                      <a:pt x="262" y="2924"/>
                    </a:lnTo>
                    <a:lnTo>
                      <a:pt x="182" y="3145"/>
                    </a:lnTo>
                    <a:lnTo>
                      <a:pt x="121" y="3387"/>
                    </a:lnTo>
                    <a:lnTo>
                      <a:pt x="61" y="3649"/>
                    </a:lnTo>
                    <a:lnTo>
                      <a:pt x="41" y="3891"/>
                    </a:lnTo>
                    <a:lnTo>
                      <a:pt x="0" y="4153"/>
                    </a:lnTo>
                    <a:lnTo>
                      <a:pt x="0" y="4678"/>
                    </a:lnTo>
                    <a:lnTo>
                      <a:pt x="20" y="5202"/>
                    </a:lnTo>
                    <a:lnTo>
                      <a:pt x="101" y="5726"/>
                    </a:lnTo>
                    <a:lnTo>
                      <a:pt x="222" y="6270"/>
                    </a:lnTo>
                    <a:lnTo>
                      <a:pt x="383" y="6815"/>
                    </a:lnTo>
                    <a:lnTo>
                      <a:pt x="585" y="7339"/>
                    </a:lnTo>
                    <a:lnTo>
                      <a:pt x="807" y="7843"/>
                    </a:lnTo>
                    <a:lnTo>
                      <a:pt x="1069" y="8367"/>
                    </a:lnTo>
                    <a:lnTo>
                      <a:pt x="1351" y="8851"/>
                    </a:lnTo>
                    <a:lnTo>
                      <a:pt x="1674" y="9315"/>
                    </a:lnTo>
                    <a:lnTo>
                      <a:pt x="1936" y="9637"/>
                    </a:lnTo>
                    <a:lnTo>
                      <a:pt x="2218" y="9960"/>
                    </a:lnTo>
                    <a:lnTo>
                      <a:pt x="2541" y="10262"/>
                    </a:lnTo>
                    <a:lnTo>
                      <a:pt x="2903" y="10544"/>
                    </a:lnTo>
                    <a:lnTo>
                      <a:pt x="3266" y="10827"/>
                    </a:lnTo>
                    <a:lnTo>
                      <a:pt x="3669" y="11069"/>
                    </a:lnTo>
                    <a:lnTo>
                      <a:pt x="4093" y="11310"/>
                    </a:lnTo>
                    <a:lnTo>
                      <a:pt x="4516" y="11512"/>
                    </a:lnTo>
                    <a:lnTo>
                      <a:pt x="4960" y="11714"/>
                    </a:lnTo>
                    <a:lnTo>
                      <a:pt x="5423" y="11875"/>
                    </a:lnTo>
                    <a:lnTo>
                      <a:pt x="5867" y="12016"/>
                    </a:lnTo>
                    <a:lnTo>
                      <a:pt x="6331" y="12157"/>
                    </a:lnTo>
                    <a:lnTo>
                      <a:pt x="6794" y="12238"/>
                    </a:lnTo>
                    <a:lnTo>
                      <a:pt x="7258" y="12319"/>
                    </a:lnTo>
                    <a:lnTo>
                      <a:pt x="7702" y="12359"/>
                    </a:lnTo>
                    <a:lnTo>
                      <a:pt x="8145" y="12379"/>
                    </a:lnTo>
                    <a:lnTo>
                      <a:pt x="8609" y="12359"/>
                    </a:lnTo>
                    <a:lnTo>
                      <a:pt x="9052" y="12298"/>
                    </a:lnTo>
                    <a:lnTo>
                      <a:pt x="9456" y="12198"/>
                    </a:lnTo>
                    <a:lnTo>
                      <a:pt x="9859" y="12077"/>
                    </a:lnTo>
                    <a:lnTo>
                      <a:pt x="9919" y="12036"/>
                    </a:lnTo>
                    <a:lnTo>
                      <a:pt x="9960" y="11956"/>
                    </a:lnTo>
                    <a:lnTo>
                      <a:pt x="9980" y="11895"/>
                    </a:lnTo>
                    <a:lnTo>
                      <a:pt x="9980" y="11815"/>
                    </a:lnTo>
                    <a:lnTo>
                      <a:pt x="9919" y="11734"/>
                    </a:lnTo>
                    <a:lnTo>
                      <a:pt x="9859" y="11694"/>
                    </a:lnTo>
                    <a:lnTo>
                      <a:pt x="9778" y="11673"/>
                    </a:lnTo>
                    <a:lnTo>
                      <a:pt x="9697" y="11694"/>
                    </a:lnTo>
                    <a:lnTo>
                      <a:pt x="9496" y="11774"/>
                    </a:lnTo>
                    <a:lnTo>
                      <a:pt x="9274" y="11835"/>
                    </a:lnTo>
                    <a:lnTo>
                      <a:pt x="9052" y="11875"/>
                    </a:lnTo>
                    <a:lnTo>
                      <a:pt x="8810" y="11915"/>
                    </a:lnTo>
                    <a:lnTo>
                      <a:pt x="8568" y="11935"/>
                    </a:lnTo>
                    <a:lnTo>
                      <a:pt x="8327" y="11956"/>
                    </a:lnTo>
                    <a:lnTo>
                      <a:pt x="7802" y="11956"/>
                    </a:lnTo>
                    <a:lnTo>
                      <a:pt x="7278" y="11895"/>
                    </a:lnTo>
                    <a:lnTo>
                      <a:pt x="6714" y="11815"/>
                    </a:lnTo>
                    <a:lnTo>
                      <a:pt x="6169" y="11673"/>
                    </a:lnTo>
                    <a:lnTo>
                      <a:pt x="5625" y="11512"/>
                    </a:lnTo>
                    <a:lnTo>
                      <a:pt x="5061" y="11290"/>
                    </a:lnTo>
                    <a:lnTo>
                      <a:pt x="4536" y="11069"/>
                    </a:lnTo>
                    <a:lnTo>
                      <a:pt x="4032" y="10786"/>
                    </a:lnTo>
                    <a:lnTo>
                      <a:pt x="3549" y="10504"/>
                    </a:lnTo>
                    <a:lnTo>
                      <a:pt x="3085" y="10181"/>
                    </a:lnTo>
                    <a:lnTo>
                      <a:pt x="2682" y="9839"/>
                    </a:lnTo>
                    <a:lnTo>
                      <a:pt x="2500" y="9657"/>
                    </a:lnTo>
                    <a:lnTo>
                      <a:pt x="2319" y="9456"/>
                    </a:lnTo>
                    <a:lnTo>
                      <a:pt x="2157" y="9274"/>
                    </a:lnTo>
                    <a:lnTo>
                      <a:pt x="1996" y="9073"/>
                    </a:lnTo>
                    <a:lnTo>
                      <a:pt x="1714" y="8629"/>
                    </a:lnTo>
                    <a:lnTo>
                      <a:pt x="1432" y="8165"/>
                    </a:lnTo>
                    <a:lnTo>
                      <a:pt x="1190" y="7702"/>
                    </a:lnTo>
                    <a:lnTo>
                      <a:pt x="968" y="7218"/>
                    </a:lnTo>
                    <a:lnTo>
                      <a:pt x="787" y="6714"/>
                    </a:lnTo>
                    <a:lnTo>
                      <a:pt x="625" y="6210"/>
                    </a:lnTo>
                    <a:lnTo>
                      <a:pt x="524" y="5726"/>
                    </a:lnTo>
                    <a:lnTo>
                      <a:pt x="444" y="5222"/>
                    </a:lnTo>
                    <a:lnTo>
                      <a:pt x="403" y="4718"/>
                    </a:lnTo>
                    <a:lnTo>
                      <a:pt x="403" y="4234"/>
                    </a:lnTo>
                    <a:lnTo>
                      <a:pt x="464" y="3770"/>
                    </a:lnTo>
                    <a:lnTo>
                      <a:pt x="504" y="3549"/>
                    </a:lnTo>
                    <a:lnTo>
                      <a:pt x="565" y="3307"/>
                    </a:lnTo>
                    <a:lnTo>
                      <a:pt x="625" y="3085"/>
                    </a:lnTo>
                    <a:lnTo>
                      <a:pt x="706" y="2883"/>
                    </a:lnTo>
                    <a:lnTo>
                      <a:pt x="807" y="2662"/>
                    </a:lnTo>
                    <a:lnTo>
                      <a:pt x="908" y="2460"/>
                    </a:lnTo>
                    <a:lnTo>
                      <a:pt x="1028" y="2279"/>
                    </a:lnTo>
                    <a:lnTo>
                      <a:pt x="1170" y="2077"/>
                    </a:lnTo>
                    <a:lnTo>
                      <a:pt x="1331" y="1895"/>
                    </a:lnTo>
                    <a:lnTo>
                      <a:pt x="1492" y="1734"/>
                    </a:lnTo>
                    <a:lnTo>
                      <a:pt x="1835" y="1412"/>
                    </a:lnTo>
                    <a:lnTo>
                      <a:pt x="2178" y="1150"/>
                    </a:lnTo>
                    <a:lnTo>
                      <a:pt x="2500" y="928"/>
                    </a:lnTo>
                    <a:lnTo>
                      <a:pt x="2823" y="746"/>
                    </a:lnTo>
                    <a:lnTo>
                      <a:pt x="3125" y="625"/>
                    </a:lnTo>
                    <a:lnTo>
                      <a:pt x="3448" y="525"/>
                    </a:lnTo>
                    <a:lnTo>
                      <a:pt x="3730" y="464"/>
                    </a:lnTo>
                    <a:lnTo>
                      <a:pt x="4012" y="424"/>
                    </a:lnTo>
                    <a:lnTo>
                      <a:pt x="4294" y="404"/>
                    </a:lnTo>
                    <a:lnTo>
                      <a:pt x="4557" y="424"/>
                    </a:lnTo>
                    <a:lnTo>
                      <a:pt x="4798" y="444"/>
                    </a:lnTo>
                    <a:lnTo>
                      <a:pt x="5040" y="484"/>
                    </a:lnTo>
                    <a:lnTo>
                      <a:pt x="5464" y="585"/>
                    </a:lnTo>
                    <a:lnTo>
                      <a:pt x="5847" y="706"/>
                    </a:lnTo>
                    <a:lnTo>
                      <a:pt x="5948" y="746"/>
                    </a:lnTo>
                    <a:lnTo>
                      <a:pt x="6190" y="827"/>
                    </a:lnTo>
                    <a:lnTo>
                      <a:pt x="6492" y="948"/>
                    </a:lnTo>
                    <a:lnTo>
                      <a:pt x="6855" y="1109"/>
                    </a:lnTo>
                    <a:lnTo>
                      <a:pt x="7258" y="1291"/>
                    </a:lnTo>
                    <a:lnTo>
                      <a:pt x="7681" y="1533"/>
                    </a:lnTo>
                    <a:lnTo>
                      <a:pt x="7883" y="1674"/>
                    </a:lnTo>
                    <a:lnTo>
                      <a:pt x="8085" y="1835"/>
                    </a:lnTo>
                    <a:lnTo>
                      <a:pt x="8266" y="1976"/>
                    </a:lnTo>
                    <a:lnTo>
                      <a:pt x="8448" y="2158"/>
                    </a:lnTo>
                    <a:lnTo>
                      <a:pt x="8609" y="2339"/>
                    </a:lnTo>
                    <a:lnTo>
                      <a:pt x="8770" y="2520"/>
                    </a:lnTo>
                    <a:lnTo>
                      <a:pt x="8831" y="2581"/>
                    </a:lnTo>
                    <a:lnTo>
                      <a:pt x="8911" y="2621"/>
                    </a:lnTo>
                    <a:lnTo>
                      <a:pt x="8972" y="2601"/>
                    </a:lnTo>
                    <a:lnTo>
                      <a:pt x="9052" y="2581"/>
                    </a:lnTo>
                    <a:lnTo>
                      <a:pt x="9113" y="2520"/>
                    </a:lnTo>
                    <a:lnTo>
                      <a:pt x="9133" y="2440"/>
                    </a:lnTo>
                    <a:lnTo>
                      <a:pt x="9133" y="2359"/>
                    </a:lnTo>
                    <a:lnTo>
                      <a:pt x="9113" y="2299"/>
                    </a:lnTo>
                    <a:lnTo>
                      <a:pt x="8931" y="2077"/>
                    </a:lnTo>
                    <a:lnTo>
                      <a:pt x="8750" y="1875"/>
                    </a:lnTo>
                    <a:lnTo>
                      <a:pt x="8568" y="1694"/>
                    </a:lnTo>
                    <a:lnTo>
                      <a:pt x="8347" y="1512"/>
                    </a:lnTo>
                    <a:lnTo>
                      <a:pt x="8145" y="1351"/>
                    </a:lnTo>
                    <a:lnTo>
                      <a:pt x="7923" y="1210"/>
                    </a:lnTo>
                    <a:lnTo>
                      <a:pt x="7480" y="948"/>
                    </a:lnTo>
                    <a:lnTo>
                      <a:pt x="7036" y="726"/>
                    </a:lnTo>
                    <a:lnTo>
                      <a:pt x="6653" y="565"/>
                    </a:lnTo>
                    <a:lnTo>
                      <a:pt x="6331" y="444"/>
                    </a:lnTo>
                    <a:lnTo>
                      <a:pt x="6089" y="363"/>
                    </a:lnTo>
                    <a:lnTo>
                      <a:pt x="5968" y="323"/>
                    </a:lnTo>
                    <a:lnTo>
                      <a:pt x="5585" y="202"/>
                    </a:lnTo>
                    <a:lnTo>
                      <a:pt x="5121" y="81"/>
                    </a:lnTo>
                    <a:lnTo>
                      <a:pt x="4859" y="41"/>
                    </a:lnTo>
                    <a:lnTo>
                      <a:pt x="457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34"/>
              <p:cNvSpPr/>
              <p:nvPr/>
            </p:nvSpPr>
            <p:spPr>
              <a:xfrm>
                <a:off x="4199325" y="630750"/>
                <a:ext cx="74125" cy="49400"/>
              </a:xfrm>
              <a:custGeom>
                <a:avLst/>
                <a:gdLst/>
                <a:ahLst/>
                <a:cxnLst/>
                <a:rect l="l" t="t" r="r" b="b"/>
                <a:pathLst>
                  <a:path w="2965" h="1976" extrusionOk="0">
                    <a:moveTo>
                      <a:pt x="2682" y="0"/>
                    </a:moveTo>
                    <a:lnTo>
                      <a:pt x="2622" y="61"/>
                    </a:lnTo>
                    <a:lnTo>
                      <a:pt x="2420" y="222"/>
                    </a:lnTo>
                    <a:lnTo>
                      <a:pt x="2198" y="424"/>
                    </a:lnTo>
                    <a:lnTo>
                      <a:pt x="1896" y="645"/>
                    </a:lnTo>
                    <a:lnTo>
                      <a:pt x="1533" y="907"/>
                    </a:lnTo>
                    <a:lnTo>
                      <a:pt x="1110" y="1149"/>
                    </a:lnTo>
                    <a:lnTo>
                      <a:pt x="646" y="1391"/>
                    </a:lnTo>
                    <a:lnTo>
                      <a:pt x="384" y="1492"/>
                    </a:lnTo>
                    <a:lnTo>
                      <a:pt x="142" y="1593"/>
                    </a:lnTo>
                    <a:lnTo>
                      <a:pt x="61" y="1633"/>
                    </a:lnTo>
                    <a:lnTo>
                      <a:pt x="21" y="1694"/>
                    </a:lnTo>
                    <a:lnTo>
                      <a:pt x="1" y="1754"/>
                    </a:lnTo>
                    <a:lnTo>
                      <a:pt x="1" y="1855"/>
                    </a:lnTo>
                    <a:lnTo>
                      <a:pt x="41" y="1895"/>
                    </a:lnTo>
                    <a:lnTo>
                      <a:pt x="82" y="1956"/>
                    </a:lnTo>
                    <a:lnTo>
                      <a:pt x="142" y="1976"/>
                    </a:lnTo>
                    <a:lnTo>
                      <a:pt x="263" y="1976"/>
                    </a:lnTo>
                    <a:lnTo>
                      <a:pt x="545" y="1875"/>
                    </a:lnTo>
                    <a:lnTo>
                      <a:pt x="807" y="1774"/>
                    </a:lnTo>
                    <a:lnTo>
                      <a:pt x="1291" y="1512"/>
                    </a:lnTo>
                    <a:lnTo>
                      <a:pt x="1735" y="1250"/>
                    </a:lnTo>
                    <a:lnTo>
                      <a:pt x="2118" y="988"/>
                    </a:lnTo>
                    <a:lnTo>
                      <a:pt x="2440" y="746"/>
                    </a:lnTo>
                    <a:lnTo>
                      <a:pt x="2682" y="545"/>
                    </a:lnTo>
                    <a:lnTo>
                      <a:pt x="2904" y="343"/>
                    </a:lnTo>
                    <a:lnTo>
                      <a:pt x="2965" y="282"/>
                    </a:lnTo>
                    <a:lnTo>
                      <a:pt x="2965" y="202"/>
                    </a:lnTo>
                    <a:lnTo>
                      <a:pt x="2965" y="121"/>
                    </a:lnTo>
                    <a:lnTo>
                      <a:pt x="2904" y="61"/>
                    </a:lnTo>
                    <a:lnTo>
                      <a:pt x="284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34"/>
              <p:cNvSpPr/>
              <p:nvPr/>
            </p:nvSpPr>
            <p:spPr>
              <a:xfrm>
                <a:off x="3524975" y="639300"/>
                <a:ext cx="136100" cy="70600"/>
              </a:xfrm>
              <a:custGeom>
                <a:avLst/>
                <a:gdLst/>
                <a:ahLst/>
                <a:cxnLst/>
                <a:rect l="l" t="t" r="r" b="b"/>
                <a:pathLst>
                  <a:path w="5444" h="2824" extrusionOk="0">
                    <a:moveTo>
                      <a:pt x="202" y="1"/>
                    </a:moveTo>
                    <a:lnTo>
                      <a:pt x="121" y="41"/>
                    </a:lnTo>
                    <a:lnTo>
                      <a:pt x="41" y="122"/>
                    </a:lnTo>
                    <a:lnTo>
                      <a:pt x="0" y="223"/>
                    </a:lnTo>
                    <a:lnTo>
                      <a:pt x="0" y="323"/>
                    </a:lnTo>
                    <a:lnTo>
                      <a:pt x="41" y="424"/>
                    </a:lnTo>
                    <a:lnTo>
                      <a:pt x="101" y="505"/>
                    </a:lnTo>
                    <a:lnTo>
                      <a:pt x="202" y="545"/>
                    </a:lnTo>
                    <a:lnTo>
                      <a:pt x="545" y="626"/>
                    </a:lnTo>
                    <a:lnTo>
                      <a:pt x="928" y="727"/>
                    </a:lnTo>
                    <a:lnTo>
                      <a:pt x="1311" y="868"/>
                    </a:lnTo>
                    <a:lnTo>
                      <a:pt x="1694" y="1029"/>
                    </a:lnTo>
                    <a:lnTo>
                      <a:pt x="2500" y="1392"/>
                    </a:lnTo>
                    <a:lnTo>
                      <a:pt x="3266" y="1795"/>
                    </a:lnTo>
                    <a:lnTo>
                      <a:pt x="3952" y="2158"/>
                    </a:lnTo>
                    <a:lnTo>
                      <a:pt x="4516" y="2481"/>
                    </a:lnTo>
                    <a:lnTo>
                      <a:pt x="5040" y="2783"/>
                    </a:lnTo>
                    <a:lnTo>
                      <a:pt x="5101" y="2823"/>
                    </a:lnTo>
                    <a:lnTo>
                      <a:pt x="5242" y="2823"/>
                    </a:lnTo>
                    <a:lnTo>
                      <a:pt x="5302" y="2783"/>
                    </a:lnTo>
                    <a:lnTo>
                      <a:pt x="5363" y="2743"/>
                    </a:lnTo>
                    <a:lnTo>
                      <a:pt x="5403" y="2702"/>
                    </a:lnTo>
                    <a:lnTo>
                      <a:pt x="5444" y="2602"/>
                    </a:lnTo>
                    <a:lnTo>
                      <a:pt x="5444" y="2481"/>
                    </a:lnTo>
                    <a:lnTo>
                      <a:pt x="5403" y="2400"/>
                    </a:lnTo>
                    <a:lnTo>
                      <a:pt x="5323" y="2319"/>
                    </a:lnTo>
                    <a:lnTo>
                      <a:pt x="4738" y="1977"/>
                    </a:lnTo>
                    <a:lnTo>
                      <a:pt x="4173" y="1654"/>
                    </a:lnTo>
                    <a:lnTo>
                      <a:pt x="3468" y="1271"/>
                    </a:lnTo>
                    <a:lnTo>
                      <a:pt x="2682" y="868"/>
                    </a:lnTo>
                    <a:lnTo>
                      <a:pt x="1855" y="505"/>
                    </a:lnTo>
                    <a:lnTo>
                      <a:pt x="1452" y="344"/>
                    </a:lnTo>
                    <a:lnTo>
                      <a:pt x="1069" y="203"/>
                    </a:lnTo>
                    <a:lnTo>
                      <a:pt x="686" y="82"/>
                    </a:lnTo>
                    <a:lnTo>
                      <a:pt x="32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34"/>
              <p:cNvSpPr/>
              <p:nvPr/>
            </p:nvSpPr>
            <p:spPr>
              <a:xfrm>
                <a:off x="3579900" y="1669025"/>
                <a:ext cx="606350" cy="934475"/>
              </a:xfrm>
              <a:custGeom>
                <a:avLst/>
                <a:gdLst/>
                <a:ahLst/>
                <a:cxnLst/>
                <a:rect l="l" t="t" r="r" b="b"/>
                <a:pathLst>
                  <a:path w="24254" h="37379" extrusionOk="0">
                    <a:moveTo>
                      <a:pt x="13246" y="0"/>
                    </a:moveTo>
                    <a:lnTo>
                      <a:pt x="1" y="2944"/>
                    </a:lnTo>
                    <a:lnTo>
                      <a:pt x="13307" y="37378"/>
                    </a:lnTo>
                    <a:lnTo>
                      <a:pt x="24254" y="4496"/>
                    </a:lnTo>
                    <a:lnTo>
                      <a:pt x="1324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34"/>
              <p:cNvSpPr/>
              <p:nvPr/>
            </p:nvSpPr>
            <p:spPr>
              <a:xfrm>
                <a:off x="3782525" y="1679600"/>
                <a:ext cx="248000" cy="923900"/>
              </a:xfrm>
              <a:custGeom>
                <a:avLst/>
                <a:gdLst/>
                <a:ahLst/>
                <a:cxnLst/>
                <a:rect l="l" t="t" r="r" b="b"/>
                <a:pathLst>
                  <a:path w="9920" h="36956" extrusionOk="0">
                    <a:moveTo>
                      <a:pt x="5202" y="1"/>
                    </a:moveTo>
                    <a:lnTo>
                      <a:pt x="807" y="8448"/>
                    </a:lnTo>
                    <a:lnTo>
                      <a:pt x="2924" y="10786"/>
                    </a:lnTo>
                    <a:lnTo>
                      <a:pt x="0" y="23508"/>
                    </a:lnTo>
                    <a:lnTo>
                      <a:pt x="5202" y="36955"/>
                    </a:lnTo>
                    <a:lnTo>
                      <a:pt x="9919" y="22762"/>
                    </a:lnTo>
                    <a:lnTo>
                      <a:pt x="7460" y="10786"/>
                    </a:lnTo>
                    <a:lnTo>
                      <a:pt x="9576" y="8448"/>
                    </a:lnTo>
                    <a:lnTo>
                      <a:pt x="520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34"/>
              <p:cNvSpPr/>
              <p:nvPr/>
            </p:nvSpPr>
            <p:spPr>
              <a:xfrm>
                <a:off x="3604100" y="1609050"/>
                <a:ext cx="552925" cy="320575"/>
              </a:xfrm>
              <a:custGeom>
                <a:avLst/>
                <a:gdLst/>
                <a:ahLst/>
                <a:cxnLst/>
                <a:rect l="l" t="t" r="r" b="b"/>
                <a:pathLst>
                  <a:path w="22117" h="12823" extrusionOk="0">
                    <a:moveTo>
                      <a:pt x="3952" y="0"/>
                    </a:moveTo>
                    <a:lnTo>
                      <a:pt x="0" y="5141"/>
                    </a:lnTo>
                    <a:lnTo>
                      <a:pt x="7157" y="12822"/>
                    </a:lnTo>
                    <a:lnTo>
                      <a:pt x="12339" y="2823"/>
                    </a:lnTo>
                    <a:lnTo>
                      <a:pt x="18750" y="12822"/>
                    </a:lnTo>
                    <a:lnTo>
                      <a:pt x="22116" y="6673"/>
                    </a:lnTo>
                    <a:lnTo>
                      <a:pt x="19234" y="222"/>
                    </a:lnTo>
                    <a:lnTo>
                      <a:pt x="12278" y="2399"/>
                    </a:lnTo>
                    <a:lnTo>
                      <a:pt x="395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34"/>
              <p:cNvSpPr/>
              <p:nvPr/>
            </p:nvSpPr>
            <p:spPr>
              <a:xfrm>
                <a:off x="3599050" y="1674050"/>
                <a:ext cx="563025" cy="260600"/>
              </a:xfrm>
              <a:custGeom>
                <a:avLst/>
                <a:gdLst/>
                <a:ahLst/>
                <a:cxnLst/>
                <a:rect l="l" t="t" r="r" b="b"/>
                <a:pathLst>
                  <a:path w="22521" h="10424" extrusionOk="0">
                    <a:moveTo>
                      <a:pt x="12541" y="1"/>
                    </a:moveTo>
                    <a:lnTo>
                      <a:pt x="12480" y="21"/>
                    </a:lnTo>
                    <a:lnTo>
                      <a:pt x="12420" y="41"/>
                    </a:lnTo>
                    <a:lnTo>
                      <a:pt x="12379" y="81"/>
                    </a:lnTo>
                    <a:lnTo>
                      <a:pt x="12359" y="122"/>
                    </a:lnTo>
                    <a:lnTo>
                      <a:pt x="7299" y="9859"/>
                    </a:lnTo>
                    <a:lnTo>
                      <a:pt x="364" y="2400"/>
                    </a:lnTo>
                    <a:lnTo>
                      <a:pt x="283" y="2360"/>
                    </a:lnTo>
                    <a:lnTo>
                      <a:pt x="202" y="2339"/>
                    </a:lnTo>
                    <a:lnTo>
                      <a:pt x="142" y="2360"/>
                    </a:lnTo>
                    <a:lnTo>
                      <a:pt x="61" y="2400"/>
                    </a:lnTo>
                    <a:lnTo>
                      <a:pt x="21" y="2460"/>
                    </a:lnTo>
                    <a:lnTo>
                      <a:pt x="1" y="2541"/>
                    </a:lnTo>
                    <a:lnTo>
                      <a:pt x="1" y="2622"/>
                    </a:lnTo>
                    <a:lnTo>
                      <a:pt x="61" y="2682"/>
                    </a:lnTo>
                    <a:lnTo>
                      <a:pt x="7198" y="10363"/>
                    </a:lnTo>
                    <a:lnTo>
                      <a:pt x="7279" y="10404"/>
                    </a:lnTo>
                    <a:lnTo>
                      <a:pt x="7359" y="10424"/>
                    </a:lnTo>
                    <a:lnTo>
                      <a:pt x="7380" y="10424"/>
                    </a:lnTo>
                    <a:lnTo>
                      <a:pt x="7480" y="10383"/>
                    </a:lnTo>
                    <a:lnTo>
                      <a:pt x="7541" y="10323"/>
                    </a:lnTo>
                    <a:lnTo>
                      <a:pt x="12541" y="666"/>
                    </a:lnTo>
                    <a:lnTo>
                      <a:pt x="17540" y="10323"/>
                    </a:lnTo>
                    <a:lnTo>
                      <a:pt x="17581" y="10363"/>
                    </a:lnTo>
                    <a:lnTo>
                      <a:pt x="17621" y="10383"/>
                    </a:lnTo>
                    <a:lnTo>
                      <a:pt x="17661" y="10424"/>
                    </a:lnTo>
                    <a:lnTo>
                      <a:pt x="17762" y="10424"/>
                    </a:lnTo>
                    <a:lnTo>
                      <a:pt x="17823" y="10404"/>
                    </a:lnTo>
                    <a:lnTo>
                      <a:pt x="17863" y="10383"/>
                    </a:lnTo>
                    <a:lnTo>
                      <a:pt x="17903" y="10343"/>
                    </a:lnTo>
                    <a:lnTo>
                      <a:pt x="22480" y="4194"/>
                    </a:lnTo>
                    <a:lnTo>
                      <a:pt x="22520" y="4114"/>
                    </a:lnTo>
                    <a:lnTo>
                      <a:pt x="22520" y="4033"/>
                    </a:lnTo>
                    <a:lnTo>
                      <a:pt x="22500" y="3952"/>
                    </a:lnTo>
                    <a:lnTo>
                      <a:pt x="22439" y="3892"/>
                    </a:lnTo>
                    <a:lnTo>
                      <a:pt x="22379" y="3872"/>
                    </a:lnTo>
                    <a:lnTo>
                      <a:pt x="22298" y="3872"/>
                    </a:lnTo>
                    <a:lnTo>
                      <a:pt x="22218" y="3892"/>
                    </a:lnTo>
                    <a:lnTo>
                      <a:pt x="22157" y="3952"/>
                    </a:lnTo>
                    <a:lnTo>
                      <a:pt x="17762" y="9839"/>
                    </a:lnTo>
                    <a:lnTo>
                      <a:pt x="12722" y="122"/>
                    </a:lnTo>
                    <a:lnTo>
                      <a:pt x="12682" y="81"/>
                    </a:lnTo>
                    <a:lnTo>
                      <a:pt x="12641" y="41"/>
                    </a:lnTo>
                    <a:lnTo>
                      <a:pt x="12581" y="21"/>
                    </a:lnTo>
                    <a:lnTo>
                      <a:pt x="1254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34"/>
              <p:cNvSpPr/>
              <p:nvPr/>
            </p:nvSpPr>
            <p:spPr>
              <a:xfrm>
                <a:off x="3855100" y="1944200"/>
                <a:ext cx="11342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344" extrusionOk="0">
                    <a:moveTo>
                      <a:pt x="182" y="1"/>
                    </a:moveTo>
                    <a:lnTo>
                      <a:pt x="101" y="21"/>
                    </a:lnTo>
                    <a:lnTo>
                      <a:pt x="61" y="61"/>
                    </a:lnTo>
                    <a:lnTo>
                      <a:pt x="21" y="102"/>
                    </a:lnTo>
                    <a:lnTo>
                      <a:pt x="0" y="182"/>
                    </a:lnTo>
                    <a:lnTo>
                      <a:pt x="21" y="243"/>
                    </a:lnTo>
                    <a:lnTo>
                      <a:pt x="61" y="283"/>
                    </a:lnTo>
                    <a:lnTo>
                      <a:pt x="101" y="323"/>
                    </a:lnTo>
                    <a:lnTo>
                      <a:pt x="182" y="344"/>
                    </a:lnTo>
                    <a:lnTo>
                      <a:pt x="4375" y="344"/>
                    </a:lnTo>
                    <a:lnTo>
                      <a:pt x="4436" y="323"/>
                    </a:lnTo>
                    <a:lnTo>
                      <a:pt x="4476" y="283"/>
                    </a:lnTo>
                    <a:lnTo>
                      <a:pt x="4516" y="243"/>
                    </a:lnTo>
                    <a:lnTo>
                      <a:pt x="4536" y="182"/>
                    </a:lnTo>
                    <a:lnTo>
                      <a:pt x="4516" y="102"/>
                    </a:lnTo>
                    <a:lnTo>
                      <a:pt x="4476" y="61"/>
                    </a:lnTo>
                    <a:lnTo>
                      <a:pt x="4436" y="21"/>
                    </a:lnTo>
                    <a:lnTo>
                      <a:pt x="4375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34"/>
              <p:cNvSpPr/>
              <p:nvPr/>
            </p:nvSpPr>
            <p:spPr>
              <a:xfrm>
                <a:off x="3238175" y="2580775"/>
                <a:ext cx="425925" cy="292875"/>
              </a:xfrm>
              <a:custGeom>
                <a:avLst/>
                <a:gdLst/>
                <a:ahLst/>
                <a:cxnLst/>
                <a:rect l="l" t="t" r="r" b="b"/>
                <a:pathLst>
                  <a:path w="17037" h="11715" extrusionOk="0">
                    <a:moveTo>
                      <a:pt x="15383" y="1"/>
                    </a:moveTo>
                    <a:lnTo>
                      <a:pt x="13710" y="21"/>
                    </a:lnTo>
                    <a:lnTo>
                      <a:pt x="9960" y="81"/>
                    </a:lnTo>
                    <a:lnTo>
                      <a:pt x="7924" y="142"/>
                    </a:lnTo>
                    <a:lnTo>
                      <a:pt x="6130" y="182"/>
                    </a:lnTo>
                    <a:lnTo>
                      <a:pt x="4799" y="243"/>
                    </a:lnTo>
                    <a:lnTo>
                      <a:pt x="4376" y="283"/>
                    </a:lnTo>
                    <a:lnTo>
                      <a:pt x="4174" y="303"/>
                    </a:lnTo>
                    <a:lnTo>
                      <a:pt x="3590" y="525"/>
                    </a:lnTo>
                    <a:lnTo>
                      <a:pt x="3186" y="706"/>
                    </a:lnTo>
                    <a:lnTo>
                      <a:pt x="2743" y="928"/>
                    </a:lnTo>
                    <a:lnTo>
                      <a:pt x="2279" y="1170"/>
                    </a:lnTo>
                    <a:lnTo>
                      <a:pt x="2057" y="1331"/>
                    </a:lnTo>
                    <a:lnTo>
                      <a:pt x="1856" y="1473"/>
                    </a:lnTo>
                    <a:lnTo>
                      <a:pt x="1674" y="1634"/>
                    </a:lnTo>
                    <a:lnTo>
                      <a:pt x="1493" y="1815"/>
                    </a:lnTo>
                    <a:lnTo>
                      <a:pt x="1352" y="1997"/>
                    </a:lnTo>
                    <a:lnTo>
                      <a:pt x="1211" y="2198"/>
                    </a:lnTo>
                    <a:lnTo>
                      <a:pt x="1090" y="2380"/>
                    </a:lnTo>
                    <a:lnTo>
                      <a:pt x="989" y="2581"/>
                    </a:lnTo>
                    <a:lnTo>
                      <a:pt x="908" y="2763"/>
                    </a:lnTo>
                    <a:lnTo>
                      <a:pt x="848" y="2944"/>
                    </a:lnTo>
                    <a:lnTo>
                      <a:pt x="747" y="3307"/>
                    </a:lnTo>
                    <a:lnTo>
                      <a:pt x="707" y="3630"/>
                    </a:lnTo>
                    <a:lnTo>
                      <a:pt x="686" y="3912"/>
                    </a:lnTo>
                    <a:lnTo>
                      <a:pt x="686" y="4134"/>
                    </a:lnTo>
                    <a:lnTo>
                      <a:pt x="686" y="4356"/>
                    </a:lnTo>
                    <a:lnTo>
                      <a:pt x="606" y="4416"/>
                    </a:lnTo>
                    <a:lnTo>
                      <a:pt x="525" y="4497"/>
                    </a:lnTo>
                    <a:lnTo>
                      <a:pt x="424" y="4618"/>
                    </a:lnTo>
                    <a:lnTo>
                      <a:pt x="344" y="4759"/>
                    </a:lnTo>
                    <a:lnTo>
                      <a:pt x="243" y="4920"/>
                    </a:lnTo>
                    <a:lnTo>
                      <a:pt x="162" y="5101"/>
                    </a:lnTo>
                    <a:lnTo>
                      <a:pt x="102" y="5283"/>
                    </a:lnTo>
                    <a:lnTo>
                      <a:pt x="41" y="5505"/>
                    </a:lnTo>
                    <a:lnTo>
                      <a:pt x="21" y="5706"/>
                    </a:lnTo>
                    <a:lnTo>
                      <a:pt x="1" y="5928"/>
                    </a:lnTo>
                    <a:lnTo>
                      <a:pt x="21" y="6150"/>
                    </a:lnTo>
                    <a:lnTo>
                      <a:pt x="61" y="6372"/>
                    </a:lnTo>
                    <a:lnTo>
                      <a:pt x="142" y="6593"/>
                    </a:lnTo>
                    <a:lnTo>
                      <a:pt x="243" y="6795"/>
                    </a:lnTo>
                    <a:lnTo>
                      <a:pt x="404" y="6997"/>
                    </a:lnTo>
                    <a:lnTo>
                      <a:pt x="586" y="7198"/>
                    </a:lnTo>
                    <a:lnTo>
                      <a:pt x="545" y="7238"/>
                    </a:lnTo>
                    <a:lnTo>
                      <a:pt x="505" y="7299"/>
                    </a:lnTo>
                    <a:lnTo>
                      <a:pt x="465" y="7420"/>
                    </a:lnTo>
                    <a:lnTo>
                      <a:pt x="424" y="7561"/>
                    </a:lnTo>
                    <a:lnTo>
                      <a:pt x="404" y="7702"/>
                    </a:lnTo>
                    <a:lnTo>
                      <a:pt x="384" y="7884"/>
                    </a:lnTo>
                    <a:lnTo>
                      <a:pt x="384" y="8085"/>
                    </a:lnTo>
                    <a:lnTo>
                      <a:pt x="384" y="8287"/>
                    </a:lnTo>
                    <a:lnTo>
                      <a:pt x="424" y="8509"/>
                    </a:lnTo>
                    <a:lnTo>
                      <a:pt x="505" y="8710"/>
                    </a:lnTo>
                    <a:lnTo>
                      <a:pt x="606" y="8932"/>
                    </a:lnTo>
                    <a:lnTo>
                      <a:pt x="727" y="9134"/>
                    </a:lnTo>
                    <a:lnTo>
                      <a:pt x="908" y="9335"/>
                    </a:lnTo>
                    <a:lnTo>
                      <a:pt x="1110" y="9517"/>
                    </a:lnTo>
                    <a:lnTo>
                      <a:pt x="1372" y="9698"/>
                    </a:lnTo>
                    <a:lnTo>
                      <a:pt x="1674" y="9839"/>
                    </a:lnTo>
                    <a:lnTo>
                      <a:pt x="1694" y="9920"/>
                    </a:lnTo>
                    <a:lnTo>
                      <a:pt x="1735" y="10142"/>
                    </a:lnTo>
                    <a:lnTo>
                      <a:pt x="1815" y="10444"/>
                    </a:lnTo>
                    <a:lnTo>
                      <a:pt x="1876" y="10605"/>
                    </a:lnTo>
                    <a:lnTo>
                      <a:pt x="1936" y="10787"/>
                    </a:lnTo>
                    <a:lnTo>
                      <a:pt x="2017" y="10968"/>
                    </a:lnTo>
                    <a:lnTo>
                      <a:pt x="2138" y="11129"/>
                    </a:lnTo>
                    <a:lnTo>
                      <a:pt x="2259" y="11291"/>
                    </a:lnTo>
                    <a:lnTo>
                      <a:pt x="2400" y="11432"/>
                    </a:lnTo>
                    <a:lnTo>
                      <a:pt x="2561" y="11553"/>
                    </a:lnTo>
                    <a:lnTo>
                      <a:pt x="2743" y="11654"/>
                    </a:lnTo>
                    <a:lnTo>
                      <a:pt x="2965" y="11694"/>
                    </a:lnTo>
                    <a:lnTo>
                      <a:pt x="3186" y="11714"/>
                    </a:lnTo>
                    <a:lnTo>
                      <a:pt x="3287" y="11694"/>
                    </a:lnTo>
                    <a:lnTo>
                      <a:pt x="3448" y="11654"/>
                    </a:lnTo>
                    <a:lnTo>
                      <a:pt x="3852" y="11492"/>
                    </a:lnTo>
                    <a:lnTo>
                      <a:pt x="4335" y="11291"/>
                    </a:lnTo>
                    <a:lnTo>
                      <a:pt x="4880" y="11049"/>
                    </a:lnTo>
                    <a:lnTo>
                      <a:pt x="5847" y="10585"/>
                    </a:lnTo>
                    <a:lnTo>
                      <a:pt x="6251" y="10384"/>
                    </a:lnTo>
                    <a:lnTo>
                      <a:pt x="6876" y="10565"/>
                    </a:lnTo>
                    <a:lnTo>
                      <a:pt x="7581" y="10767"/>
                    </a:lnTo>
                    <a:lnTo>
                      <a:pt x="8448" y="10988"/>
                    </a:lnTo>
                    <a:lnTo>
                      <a:pt x="8952" y="11109"/>
                    </a:lnTo>
                    <a:lnTo>
                      <a:pt x="9476" y="11210"/>
                    </a:lnTo>
                    <a:lnTo>
                      <a:pt x="10021" y="11291"/>
                    </a:lnTo>
                    <a:lnTo>
                      <a:pt x="10585" y="11371"/>
                    </a:lnTo>
                    <a:lnTo>
                      <a:pt x="11150" y="11412"/>
                    </a:lnTo>
                    <a:lnTo>
                      <a:pt x="11734" y="11452"/>
                    </a:lnTo>
                    <a:lnTo>
                      <a:pt x="12299" y="11452"/>
                    </a:lnTo>
                    <a:lnTo>
                      <a:pt x="12843" y="11412"/>
                    </a:lnTo>
                    <a:lnTo>
                      <a:pt x="13388" y="11351"/>
                    </a:lnTo>
                    <a:lnTo>
                      <a:pt x="13871" y="11250"/>
                    </a:lnTo>
                    <a:lnTo>
                      <a:pt x="14315" y="11109"/>
                    </a:lnTo>
                    <a:lnTo>
                      <a:pt x="14738" y="10968"/>
                    </a:lnTo>
                    <a:lnTo>
                      <a:pt x="15121" y="10787"/>
                    </a:lnTo>
                    <a:lnTo>
                      <a:pt x="15464" y="10605"/>
                    </a:lnTo>
                    <a:lnTo>
                      <a:pt x="15766" y="10424"/>
                    </a:lnTo>
                    <a:lnTo>
                      <a:pt x="16049" y="10222"/>
                    </a:lnTo>
                    <a:lnTo>
                      <a:pt x="16291" y="10041"/>
                    </a:lnTo>
                    <a:lnTo>
                      <a:pt x="16492" y="9859"/>
                    </a:lnTo>
                    <a:lnTo>
                      <a:pt x="16795" y="9537"/>
                    </a:lnTo>
                    <a:lnTo>
                      <a:pt x="16976" y="9315"/>
                    </a:lnTo>
                    <a:lnTo>
                      <a:pt x="17037" y="9234"/>
                    </a:lnTo>
                    <a:lnTo>
                      <a:pt x="1538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34"/>
              <p:cNvSpPr/>
              <p:nvPr/>
            </p:nvSpPr>
            <p:spPr>
              <a:xfrm>
                <a:off x="3233150" y="2575750"/>
                <a:ext cx="436000" cy="302925"/>
              </a:xfrm>
              <a:custGeom>
                <a:avLst/>
                <a:gdLst/>
                <a:ahLst/>
                <a:cxnLst/>
                <a:rect l="l" t="t" r="r" b="b"/>
                <a:pathLst>
                  <a:path w="17440" h="12117" extrusionOk="0">
                    <a:moveTo>
                      <a:pt x="15423" y="403"/>
                    </a:moveTo>
                    <a:lnTo>
                      <a:pt x="17036" y="9375"/>
                    </a:lnTo>
                    <a:lnTo>
                      <a:pt x="16895" y="9556"/>
                    </a:lnTo>
                    <a:lnTo>
                      <a:pt x="16653" y="9798"/>
                    </a:lnTo>
                    <a:lnTo>
                      <a:pt x="16310" y="10101"/>
                    </a:lnTo>
                    <a:lnTo>
                      <a:pt x="16109" y="10262"/>
                    </a:lnTo>
                    <a:lnTo>
                      <a:pt x="15867" y="10443"/>
                    </a:lnTo>
                    <a:lnTo>
                      <a:pt x="15605" y="10605"/>
                    </a:lnTo>
                    <a:lnTo>
                      <a:pt x="15322" y="10766"/>
                    </a:lnTo>
                    <a:lnTo>
                      <a:pt x="15020" y="10907"/>
                    </a:lnTo>
                    <a:lnTo>
                      <a:pt x="14677" y="11048"/>
                    </a:lnTo>
                    <a:lnTo>
                      <a:pt x="14294" y="11169"/>
                    </a:lnTo>
                    <a:lnTo>
                      <a:pt x="13911" y="11270"/>
                    </a:lnTo>
                    <a:lnTo>
                      <a:pt x="13488" y="11351"/>
                    </a:lnTo>
                    <a:lnTo>
                      <a:pt x="13024" y="11411"/>
                    </a:lnTo>
                    <a:lnTo>
                      <a:pt x="12480" y="11451"/>
                    </a:lnTo>
                    <a:lnTo>
                      <a:pt x="11935" y="11451"/>
                    </a:lnTo>
                    <a:lnTo>
                      <a:pt x="11371" y="11411"/>
                    </a:lnTo>
                    <a:lnTo>
                      <a:pt x="10827" y="11351"/>
                    </a:lnTo>
                    <a:lnTo>
                      <a:pt x="10262" y="11290"/>
                    </a:lnTo>
                    <a:lnTo>
                      <a:pt x="9738" y="11210"/>
                    </a:lnTo>
                    <a:lnTo>
                      <a:pt x="9214" y="11109"/>
                    </a:lnTo>
                    <a:lnTo>
                      <a:pt x="8730" y="10988"/>
                    </a:lnTo>
                    <a:lnTo>
                      <a:pt x="7843" y="10786"/>
                    </a:lnTo>
                    <a:lnTo>
                      <a:pt x="7157" y="10585"/>
                    </a:lnTo>
                    <a:lnTo>
                      <a:pt x="6532" y="10383"/>
                    </a:lnTo>
                    <a:lnTo>
                      <a:pt x="6452" y="10363"/>
                    </a:lnTo>
                    <a:lnTo>
                      <a:pt x="6371" y="10383"/>
                    </a:lnTo>
                    <a:lnTo>
                      <a:pt x="5403" y="10867"/>
                    </a:lnTo>
                    <a:lnTo>
                      <a:pt x="4476" y="11290"/>
                    </a:lnTo>
                    <a:lnTo>
                      <a:pt x="3770" y="11593"/>
                    </a:lnTo>
                    <a:lnTo>
                      <a:pt x="3528" y="11673"/>
                    </a:lnTo>
                    <a:lnTo>
                      <a:pt x="3387" y="11714"/>
                    </a:lnTo>
                    <a:lnTo>
                      <a:pt x="3347" y="11714"/>
                    </a:lnTo>
                    <a:lnTo>
                      <a:pt x="3166" y="11693"/>
                    </a:lnTo>
                    <a:lnTo>
                      <a:pt x="2984" y="11633"/>
                    </a:lnTo>
                    <a:lnTo>
                      <a:pt x="2843" y="11552"/>
                    </a:lnTo>
                    <a:lnTo>
                      <a:pt x="2702" y="11451"/>
                    </a:lnTo>
                    <a:lnTo>
                      <a:pt x="2581" y="11310"/>
                    </a:lnTo>
                    <a:lnTo>
                      <a:pt x="2480" y="11169"/>
                    </a:lnTo>
                    <a:lnTo>
                      <a:pt x="2379" y="11028"/>
                    </a:lnTo>
                    <a:lnTo>
                      <a:pt x="2319" y="10867"/>
                    </a:lnTo>
                    <a:lnTo>
                      <a:pt x="2198" y="10564"/>
                    </a:lnTo>
                    <a:lnTo>
                      <a:pt x="2137" y="10282"/>
                    </a:lnTo>
                    <a:lnTo>
                      <a:pt x="2077" y="10020"/>
                    </a:lnTo>
                    <a:lnTo>
                      <a:pt x="2077" y="9960"/>
                    </a:lnTo>
                    <a:lnTo>
                      <a:pt x="2037" y="9899"/>
                    </a:lnTo>
                    <a:lnTo>
                      <a:pt x="1996" y="9859"/>
                    </a:lnTo>
                    <a:lnTo>
                      <a:pt x="1956" y="9839"/>
                    </a:lnTo>
                    <a:lnTo>
                      <a:pt x="1734" y="9738"/>
                    </a:lnTo>
                    <a:lnTo>
                      <a:pt x="1553" y="9637"/>
                    </a:lnTo>
                    <a:lnTo>
                      <a:pt x="1371" y="9516"/>
                    </a:lnTo>
                    <a:lnTo>
                      <a:pt x="1230" y="9375"/>
                    </a:lnTo>
                    <a:lnTo>
                      <a:pt x="1089" y="9214"/>
                    </a:lnTo>
                    <a:lnTo>
                      <a:pt x="988" y="9052"/>
                    </a:lnTo>
                    <a:lnTo>
                      <a:pt x="908" y="8871"/>
                    </a:lnTo>
                    <a:lnTo>
                      <a:pt x="847" y="8689"/>
                    </a:lnTo>
                    <a:lnTo>
                      <a:pt x="807" y="8488"/>
                    </a:lnTo>
                    <a:lnTo>
                      <a:pt x="787" y="8286"/>
                    </a:lnTo>
                    <a:lnTo>
                      <a:pt x="787" y="8105"/>
                    </a:lnTo>
                    <a:lnTo>
                      <a:pt x="807" y="7943"/>
                    </a:lnTo>
                    <a:lnTo>
                      <a:pt x="847" y="7702"/>
                    </a:lnTo>
                    <a:lnTo>
                      <a:pt x="887" y="7581"/>
                    </a:lnTo>
                    <a:lnTo>
                      <a:pt x="928" y="7540"/>
                    </a:lnTo>
                    <a:lnTo>
                      <a:pt x="968" y="7500"/>
                    </a:lnTo>
                    <a:lnTo>
                      <a:pt x="988" y="7460"/>
                    </a:lnTo>
                    <a:lnTo>
                      <a:pt x="1008" y="7419"/>
                    </a:lnTo>
                    <a:lnTo>
                      <a:pt x="1008" y="7359"/>
                    </a:lnTo>
                    <a:lnTo>
                      <a:pt x="988" y="7319"/>
                    </a:lnTo>
                    <a:lnTo>
                      <a:pt x="968" y="7278"/>
                    </a:lnTo>
                    <a:lnTo>
                      <a:pt x="928" y="7238"/>
                    </a:lnTo>
                    <a:lnTo>
                      <a:pt x="787" y="7117"/>
                    </a:lnTo>
                    <a:lnTo>
                      <a:pt x="686" y="6976"/>
                    </a:lnTo>
                    <a:lnTo>
                      <a:pt x="585" y="6835"/>
                    </a:lnTo>
                    <a:lnTo>
                      <a:pt x="504" y="6673"/>
                    </a:lnTo>
                    <a:lnTo>
                      <a:pt x="464" y="6512"/>
                    </a:lnTo>
                    <a:lnTo>
                      <a:pt x="424" y="6331"/>
                    </a:lnTo>
                    <a:lnTo>
                      <a:pt x="404" y="6149"/>
                    </a:lnTo>
                    <a:lnTo>
                      <a:pt x="424" y="5968"/>
                    </a:lnTo>
                    <a:lnTo>
                      <a:pt x="444" y="5726"/>
                    </a:lnTo>
                    <a:lnTo>
                      <a:pt x="504" y="5524"/>
                    </a:lnTo>
                    <a:lnTo>
                      <a:pt x="585" y="5323"/>
                    </a:lnTo>
                    <a:lnTo>
                      <a:pt x="666" y="5141"/>
                    </a:lnTo>
                    <a:lnTo>
                      <a:pt x="746" y="5000"/>
                    </a:lnTo>
                    <a:lnTo>
                      <a:pt x="847" y="4879"/>
                    </a:lnTo>
                    <a:lnTo>
                      <a:pt x="928" y="4778"/>
                    </a:lnTo>
                    <a:lnTo>
                      <a:pt x="988" y="4738"/>
                    </a:lnTo>
                    <a:lnTo>
                      <a:pt x="1049" y="4677"/>
                    </a:lnTo>
                    <a:lnTo>
                      <a:pt x="1089" y="4617"/>
                    </a:lnTo>
                    <a:lnTo>
                      <a:pt x="1109" y="4536"/>
                    </a:lnTo>
                    <a:lnTo>
                      <a:pt x="1089" y="4436"/>
                    </a:lnTo>
                    <a:lnTo>
                      <a:pt x="1089" y="4133"/>
                    </a:lnTo>
                    <a:lnTo>
                      <a:pt x="1109" y="3911"/>
                    </a:lnTo>
                    <a:lnTo>
                      <a:pt x="1129" y="3669"/>
                    </a:lnTo>
                    <a:lnTo>
                      <a:pt x="1190" y="3387"/>
                    </a:lnTo>
                    <a:lnTo>
                      <a:pt x="1291" y="3105"/>
                    </a:lnTo>
                    <a:lnTo>
                      <a:pt x="1412" y="2803"/>
                    </a:lnTo>
                    <a:lnTo>
                      <a:pt x="1593" y="2500"/>
                    </a:lnTo>
                    <a:lnTo>
                      <a:pt x="1714" y="2319"/>
                    </a:lnTo>
                    <a:lnTo>
                      <a:pt x="1875" y="2117"/>
                    </a:lnTo>
                    <a:lnTo>
                      <a:pt x="2117" y="1915"/>
                    </a:lnTo>
                    <a:lnTo>
                      <a:pt x="2399" y="1674"/>
                    </a:lnTo>
                    <a:lnTo>
                      <a:pt x="2782" y="1452"/>
                    </a:lnTo>
                    <a:lnTo>
                      <a:pt x="3226" y="1210"/>
                    </a:lnTo>
                    <a:lnTo>
                      <a:pt x="3791" y="948"/>
                    </a:lnTo>
                    <a:lnTo>
                      <a:pt x="4436" y="706"/>
                    </a:lnTo>
                    <a:lnTo>
                      <a:pt x="4577" y="686"/>
                    </a:lnTo>
                    <a:lnTo>
                      <a:pt x="4859" y="665"/>
                    </a:lnTo>
                    <a:lnTo>
                      <a:pt x="5726" y="625"/>
                    </a:lnTo>
                    <a:lnTo>
                      <a:pt x="8488" y="545"/>
                    </a:lnTo>
                    <a:lnTo>
                      <a:pt x="11976" y="464"/>
                    </a:lnTo>
                    <a:lnTo>
                      <a:pt x="15423" y="403"/>
                    </a:lnTo>
                    <a:close/>
                    <a:moveTo>
                      <a:pt x="15584" y="0"/>
                    </a:moveTo>
                    <a:lnTo>
                      <a:pt x="13145" y="20"/>
                    </a:lnTo>
                    <a:lnTo>
                      <a:pt x="9456" y="101"/>
                    </a:lnTo>
                    <a:lnTo>
                      <a:pt x="7621" y="141"/>
                    </a:lnTo>
                    <a:lnTo>
                      <a:pt x="6028" y="202"/>
                    </a:lnTo>
                    <a:lnTo>
                      <a:pt x="4859" y="262"/>
                    </a:lnTo>
                    <a:lnTo>
                      <a:pt x="4496" y="282"/>
                    </a:lnTo>
                    <a:lnTo>
                      <a:pt x="4295" y="323"/>
                    </a:lnTo>
                    <a:lnTo>
                      <a:pt x="3730" y="545"/>
                    </a:lnTo>
                    <a:lnTo>
                      <a:pt x="3206" y="766"/>
                    </a:lnTo>
                    <a:lnTo>
                      <a:pt x="2722" y="988"/>
                    </a:lnTo>
                    <a:lnTo>
                      <a:pt x="2319" y="1230"/>
                    </a:lnTo>
                    <a:lnTo>
                      <a:pt x="1956" y="1492"/>
                    </a:lnTo>
                    <a:lnTo>
                      <a:pt x="1674" y="1754"/>
                    </a:lnTo>
                    <a:lnTo>
                      <a:pt x="1432" y="2016"/>
                    </a:lnTo>
                    <a:lnTo>
                      <a:pt x="1331" y="2137"/>
                    </a:lnTo>
                    <a:lnTo>
                      <a:pt x="1250" y="2278"/>
                    </a:lnTo>
                    <a:lnTo>
                      <a:pt x="1149" y="2440"/>
                    </a:lnTo>
                    <a:lnTo>
                      <a:pt x="1049" y="2621"/>
                    </a:lnTo>
                    <a:lnTo>
                      <a:pt x="908" y="2944"/>
                    </a:lnTo>
                    <a:lnTo>
                      <a:pt x="787" y="3266"/>
                    </a:lnTo>
                    <a:lnTo>
                      <a:pt x="726" y="3569"/>
                    </a:lnTo>
                    <a:lnTo>
                      <a:pt x="686" y="3851"/>
                    </a:lnTo>
                    <a:lnTo>
                      <a:pt x="686" y="4093"/>
                    </a:lnTo>
                    <a:lnTo>
                      <a:pt x="686" y="4456"/>
                    </a:lnTo>
                    <a:lnTo>
                      <a:pt x="565" y="4557"/>
                    </a:lnTo>
                    <a:lnTo>
                      <a:pt x="464" y="4698"/>
                    </a:lnTo>
                    <a:lnTo>
                      <a:pt x="363" y="4859"/>
                    </a:lnTo>
                    <a:lnTo>
                      <a:pt x="262" y="5040"/>
                    </a:lnTo>
                    <a:lnTo>
                      <a:pt x="162" y="5242"/>
                    </a:lnTo>
                    <a:lnTo>
                      <a:pt x="101" y="5464"/>
                    </a:lnTo>
                    <a:lnTo>
                      <a:pt x="41" y="5685"/>
                    </a:lnTo>
                    <a:lnTo>
                      <a:pt x="0" y="5927"/>
                    </a:lnTo>
                    <a:lnTo>
                      <a:pt x="0" y="6089"/>
                    </a:lnTo>
                    <a:lnTo>
                      <a:pt x="0" y="6270"/>
                    </a:lnTo>
                    <a:lnTo>
                      <a:pt x="21" y="6452"/>
                    </a:lnTo>
                    <a:lnTo>
                      <a:pt x="61" y="6653"/>
                    </a:lnTo>
                    <a:lnTo>
                      <a:pt x="141" y="6835"/>
                    </a:lnTo>
                    <a:lnTo>
                      <a:pt x="222" y="7036"/>
                    </a:lnTo>
                    <a:lnTo>
                      <a:pt x="363" y="7238"/>
                    </a:lnTo>
                    <a:lnTo>
                      <a:pt x="525" y="7419"/>
                    </a:lnTo>
                    <a:lnTo>
                      <a:pt x="444" y="7621"/>
                    </a:lnTo>
                    <a:lnTo>
                      <a:pt x="404" y="7863"/>
                    </a:lnTo>
                    <a:lnTo>
                      <a:pt x="383" y="8105"/>
                    </a:lnTo>
                    <a:lnTo>
                      <a:pt x="383" y="8347"/>
                    </a:lnTo>
                    <a:lnTo>
                      <a:pt x="404" y="8548"/>
                    </a:lnTo>
                    <a:lnTo>
                      <a:pt x="444" y="8770"/>
                    </a:lnTo>
                    <a:lnTo>
                      <a:pt x="525" y="9012"/>
                    </a:lnTo>
                    <a:lnTo>
                      <a:pt x="645" y="9274"/>
                    </a:lnTo>
                    <a:lnTo>
                      <a:pt x="726" y="9395"/>
                    </a:lnTo>
                    <a:lnTo>
                      <a:pt x="807" y="9516"/>
                    </a:lnTo>
                    <a:lnTo>
                      <a:pt x="908" y="9637"/>
                    </a:lnTo>
                    <a:lnTo>
                      <a:pt x="1029" y="9758"/>
                    </a:lnTo>
                    <a:lnTo>
                      <a:pt x="1170" y="9879"/>
                    </a:lnTo>
                    <a:lnTo>
                      <a:pt x="1331" y="9980"/>
                    </a:lnTo>
                    <a:lnTo>
                      <a:pt x="1492" y="10081"/>
                    </a:lnTo>
                    <a:lnTo>
                      <a:pt x="1694" y="10181"/>
                    </a:lnTo>
                    <a:lnTo>
                      <a:pt x="1754" y="10464"/>
                    </a:lnTo>
                    <a:lnTo>
                      <a:pt x="1835" y="10786"/>
                    </a:lnTo>
                    <a:lnTo>
                      <a:pt x="1976" y="11109"/>
                    </a:lnTo>
                    <a:lnTo>
                      <a:pt x="2057" y="11270"/>
                    </a:lnTo>
                    <a:lnTo>
                      <a:pt x="2158" y="11431"/>
                    </a:lnTo>
                    <a:lnTo>
                      <a:pt x="2258" y="11572"/>
                    </a:lnTo>
                    <a:lnTo>
                      <a:pt x="2379" y="11693"/>
                    </a:lnTo>
                    <a:lnTo>
                      <a:pt x="2500" y="11814"/>
                    </a:lnTo>
                    <a:lnTo>
                      <a:pt x="2641" y="11915"/>
                    </a:lnTo>
                    <a:lnTo>
                      <a:pt x="2803" y="11996"/>
                    </a:lnTo>
                    <a:lnTo>
                      <a:pt x="2964" y="12076"/>
                    </a:lnTo>
                    <a:lnTo>
                      <a:pt x="3166" y="12117"/>
                    </a:lnTo>
                    <a:lnTo>
                      <a:pt x="3488" y="12117"/>
                    </a:lnTo>
                    <a:lnTo>
                      <a:pt x="3629" y="12076"/>
                    </a:lnTo>
                    <a:lnTo>
                      <a:pt x="3952" y="11955"/>
                    </a:lnTo>
                    <a:lnTo>
                      <a:pt x="4355" y="11794"/>
                    </a:lnTo>
                    <a:lnTo>
                      <a:pt x="4819" y="11593"/>
                    </a:lnTo>
                    <a:lnTo>
                      <a:pt x="5746" y="11149"/>
                    </a:lnTo>
                    <a:lnTo>
                      <a:pt x="6472" y="10806"/>
                    </a:lnTo>
                    <a:lnTo>
                      <a:pt x="6815" y="10907"/>
                    </a:lnTo>
                    <a:lnTo>
                      <a:pt x="7359" y="11068"/>
                    </a:lnTo>
                    <a:lnTo>
                      <a:pt x="8105" y="11270"/>
                    </a:lnTo>
                    <a:lnTo>
                      <a:pt x="8972" y="11472"/>
                    </a:lnTo>
                    <a:lnTo>
                      <a:pt x="9435" y="11572"/>
                    </a:lnTo>
                    <a:lnTo>
                      <a:pt x="9939" y="11653"/>
                    </a:lnTo>
                    <a:lnTo>
                      <a:pt x="10443" y="11734"/>
                    </a:lnTo>
                    <a:lnTo>
                      <a:pt x="10968" y="11794"/>
                    </a:lnTo>
                    <a:lnTo>
                      <a:pt x="11492" y="11835"/>
                    </a:lnTo>
                    <a:lnTo>
                      <a:pt x="12016" y="11855"/>
                    </a:lnTo>
                    <a:lnTo>
                      <a:pt x="12560" y="11855"/>
                    </a:lnTo>
                    <a:lnTo>
                      <a:pt x="13064" y="11814"/>
                    </a:lnTo>
                    <a:lnTo>
                      <a:pt x="13609" y="11754"/>
                    </a:lnTo>
                    <a:lnTo>
                      <a:pt x="14113" y="11653"/>
                    </a:lnTo>
                    <a:lnTo>
                      <a:pt x="14576" y="11512"/>
                    </a:lnTo>
                    <a:lnTo>
                      <a:pt x="15000" y="11371"/>
                    </a:lnTo>
                    <a:lnTo>
                      <a:pt x="15383" y="11189"/>
                    </a:lnTo>
                    <a:lnTo>
                      <a:pt x="15746" y="11008"/>
                    </a:lnTo>
                    <a:lnTo>
                      <a:pt x="16068" y="10806"/>
                    </a:lnTo>
                    <a:lnTo>
                      <a:pt x="16350" y="10605"/>
                    </a:lnTo>
                    <a:lnTo>
                      <a:pt x="16592" y="10423"/>
                    </a:lnTo>
                    <a:lnTo>
                      <a:pt x="16814" y="10242"/>
                    </a:lnTo>
                    <a:lnTo>
                      <a:pt x="17137" y="9899"/>
                    </a:lnTo>
                    <a:lnTo>
                      <a:pt x="17338" y="9657"/>
                    </a:lnTo>
                    <a:lnTo>
                      <a:pt x="17419" y="9556"/>
                    </a:lnTo>
                    <a:lnTo>
                      <a:pt x="17439" y="9476"/>
                    </a:lnTo>
                    <a:lnTo>
                      <a:pt x="17439" y="9395"/>
                    </a:lnTo>
                    <a:lnTo>
                      <a:pt x="15786" y="161"/>
                    </a:lnTo>
                    <a:lnTo>
                      <a:pt x="15766" y="101"/>
                    </a:lnTo>
                    <a:lnTo>
                      <a:pt x="15726" y="41"/>
                    </a:lnTo>
                    <a:lnTo>
                      <a:pt x="15665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34"/>
              <p:cNvSpPr/>
              <p:nvPr/>
            </p:nvSpPr>
            <p:spPr>
              <a:xfrm>
                <a:off x="3250275" y="2653875"/>
                <a:ext cx="63025" cy="40850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1634" extrusionOk="0">
                    <a:moveTo>
                      <a:pt x="2299" y="0"/>
                    </a:moveTo>
                    <a:lnTo>
                      <a:pt x="2218" y="20"/>
                    </a:lnTo>
                    <a:lnTo>
                      <a:pt x="102" y="1250"/>
                    </a:lnTo>
                    <a:lnTo>
                      <a:pt x="41" y="1311"/>
                    </a:lnTo>
                    <a:lnTo>
                      <a:pt x="1" y="1371"/>
                    </a:lnTo>
                    <a:lnTo>
                      <a:pt x="1" y="1452"/>
                    </a:lnTo>
                    <a:lnTo>
                      <a:pt x="21" y="1532"/>
                    </a:lnTo>
                    <a:lnTo>
                      <a:pt x="61" y="1573"/>
                    </a:lnTo>
                    <a:lnTo>
                      <a:pt x="102" y="1613"/>
                    </a:lnTo>
                    <a:lnTo>
                      <a:pt x="162" y="1633"/>
                    </a:lnTo>
                    <a:lnTo>
                      <a:pt x="263" y="1633"/>
                    </a:lnTo>
                    <a:lnTo>
                      <a:pt x="303" y="1613"/>
                    </a:lnTo>
                    <a:lnTo>
                      <a:pt x="2420" y="383"/>
                    </a:lnTo>
                    <a:lnTo>
                      <a:pt x="2481" y="323"/>
                    </a:lnTo>
                    <a:lnTo>
                      <a:pt x="2521" y="262"/>
                    </a:lnTo>
                    <a:lnTo>
                      <a:pt x="2521" y="182"/>
                    </a:lnTo>
                    <a:lnTo>
                      <a:pt x="2501" y="101"/>
                    </a:lnTo>
                    <a:lnTo>
                      <a:pt x="2440" y="40"/>
                    </a:lnTo>
                    <a:lnTo>
                      <a:pt x="238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34"/>
              <p:cNvSpPr/>
              <p:nvPr/>
            </p:nvSpPr>
            <p:spPr>
              <a:xfrm>
                <a:off x="3274975" y="2796500"/>
                <a:ext cx="5747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1412" extrusionOk="0">
                    <a:moveTo>
                      <a:pt x="2077" y="1"/>
                    </a:moveTo>
                    <a:lnTo>
                      <a:pt x="1997" y="21"/>
                    </a:lnTo>
                    <a:lnTo>
                      <a:pt x="101" y="1029"/>
                    </a:lnTo>
                    <a:lnTo>
                      <a:pt x="41" y="1069"/>
                    </a:lnTo>
                    <a:lnTo>
                      <a:pt x="21" y="1150"/>
                    </a:lnTo>
                    <a:lnTo>
                      <a:pt x="1" y="1230"/>
                    </a:lnTo>
                    <a:lnTo>
                      <a:pt x="21" y="1291"/>
                    </a:lnTo>
                    <a:lnTo>
                      <a:pt x="61" y="1351"/>
                    </a:lnTo>
                    <a:lnTo>
                      <a:pt x="101" y="1371"/>
                    </a:lnTo>
                    <a:lnTo>
                      <a:pt x="162" y="1392"/>
                    </a:lnTo>
                    <a:lnTo>
                      <a:pt x="202" y="1412"/>
                    </a:lnTo>
                    <a:lnTo>
                      <a:pt x="263" y="1412"/>
                    </a:lnTo>
                    <a:lnTo>
                      <a:pt x="303" y="1392"/>
                    </a:lnTo>
                    <a:lnTo>
                      <a:pt x="2178" y="384"/>
                    </a:lnTo>
                    <a:lnTo>
                      <a:pt x="2259" y="343"/>
                    </a:lnTo>
                    <a:lnTo>
                      <a:pt x="2279" y="263"/>
                    </a:lnTo>
                    <a:lnTo>
                      <a:pt x="2299" y="182"/>
                    </a:lnTo>
                    <a:lnTo>
                      <a:pt x="2279" y="122"/>
                    </a:lnTo>
                    <a:lnTo>
                      <a:pt x="2218" y="41"/>
                    </a:lnTo>
                    <a:lnTo>
                      <a:pt x="2158" y="21"/>
                    </a:lnTo>
                    <a:lnTo>
                      <a:pt x="2077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34"/>
              <p:cNvSpPr/>
              <p:nvPr/>
            </p:nvSpPr>
            <p:spPr>
              <a:xfrm>
                <a:off x="3247775" y="2725950"/>
                <a:ext cx="70575" cy="39825"/>
              </a:xfrm>
              <a:custGeom>
                <a:avLst/>
                <a:gdLst/>
                <a:ahLst/>
                <a:cxnLst/>
                <a:rect l="l" t="t" r="r" b="b"/>
                <a:pathLst>
                  <a:path w="2823" h="1593" extrusionOk="0">
                    <a:moveTo>
                      <a:pt x="2601" y="0"/>
                    </a:moveTo>
                    <a:lnTo>
                      <a:pt x="2520" y="20"/>
                    </a:lnTo>
                    <a:lnTo>
                      <a:pt x="121" y="1210"/>
                    </a:lnTo>
                    <a:lnTo>
                      <a:pt x="60" y="1250"/>
                    </a:lnTo>
                    <a:lnTo>
                      <a:pt x="20" y="1311"/>
                    </a:lnTo>
                    <a:lnTo>
                      <a:pt x="0" y="1391"/>
                    </a:lnTo>
                    <a:lnTo>
                      <a:pt x="20" y="1472"/>
                    </a:lnTo>
                    <a:lnTo>
                      <a:pt x="60" y="1532"/>
                    </a:lnTo>
                    <a:lnTo>
                      <a:pt x="101" y="1552"/>
                    </a:lnTo>
                    <a:lnTo>
                      <a:pt x="161" y="1593"/>
                    </a:lnTo>
                    <a:lnTo>
                      <a:pt x="202" y="1593"/>
                    </a:lnTo>
                    <a:lnTo>
                      <a:pt x="302" y="1573"/>
                    </a:lnTo>
                    <a:lnTo>
                      <a:pt x="2702" y="403"/>
                    </a:lnTo>
                    <a:lnTo>
                      <a:pt x="2762" y="343"/>
                    </a:lnTo>
                    <a:lnTo>
                      <a:pt x="2802" y="282"/>
                    </a:lnTo>
                    <a:lnTo>
                      <a:pt x="2822" y="202"/>
                    </a:lnTo>
                    <a:lnTo>
                      <a:pt x="2802" y="121"/>
                    </a:lnTo>
                    <a:lnTo>
                      <a:pt x="2742" y="61"/>
                    </a:lnTo>
                    <a:lnTo>
                      <a:pt x="2681" y="20"/>
                    </a:lnTo>
                    <a:lnTo>
                      <a:pt x="2601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34"/>
              <p:cNvSpPr/>
              <p:nvPr/>
            </p:nvSpPr>
            <p:spPr>
              <a:xfrm>
                <a:off x="3547650" y="2576750"/>
                <a:ext cx="133575" cy="287325"/>
              </a:xfrm>
              <a:custGeom>
                <a:avLst/>
                <a:gdLst/>
                <a:ahLst/>
                <a:cxnLst/>
                <a:rect l="l" t="t" r="r" b="b"/>
                <a:pathLst>
                  <a:path w="5343" h="11493" extrusionOk="0">
                    <a:moveTo>
                      <a:pt x="3347" y="1"/>
                    </a:moveTo>
                    <a:lnTo>
                      <a:pt x="0" y="41"/>
                    </a:lnTo>
                    <a:lnTo>
                      <a:pt x="2662" y="11492"/>
                    </a:lnTo>
                    <a:lnTo>
                      <a:pt x="5343" y="10887"/>
                    </a:lnTo>
                    <a:lnTo>
                      <a:pt x="33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34"/>
              <p:cNvSpPr/>
              <p:nvPr/>
            </p:nvSpPr>
            <p:spPr>
              <a:xfrm>
                <a:off x="3542600" y="2571700"/>
                <a:ext cx="143675" cy="29740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11896" extrusionOk="0">
                    <a:moveTo>
                      <a:pt x="3388" y="404"/>
                    </a:moveTo>
                    <a:lnTo>
                      <a:pt x="5303" y="10928"/>
                    </a:lnTo>
                    <a:lnTo>
                      <a:pt x="3025" y="11452"/>
                    </a:lnTo>
                    <a:lnTo>
                      <a:pt x="444" y="444"/>
                    </a:lnTo>
                    <a:lnTo>
                      <a:pt x="3388" y="404"/>
                    </a:lnTo>
                    <a:close/>
                    <a:moveTo>
                      <a:pt x="3549" y="1"/>
                    </a:moveTo>
                    <a:lnTo>
                      <a:pt x="202" y="41"/>
                    </a:lnTo>
                    <a:lnTo>
                      <a:pt x="102" y="61"/>
                    </a:lnTo>
                    <a:lnTo>
                      <a:pt x="41" y="122"/>
                    </a:lnTo>
                    <a:lnTo>
                      <a:pt x="1" y="203"/>
                    </a:lnTo>
                    <a:lnTo>
                      <a:pt x="1" y="283"/>
                    </a:lnTo>
                    <a:lnTo>
                      <a:pt x="2682" y="11734"/>
                    </a:lnTo>
                    <a:lnTo>
                      <a:pt x="2702" y="11795"/>
                    </a:lnTo>
                    <a:lnTo>
                      <a:pt x="2743" y="11855"/>
                    </a:lnTo>
                    <a:lnTo>
                      <a:pt x="2803" y="11876"/>
                    </a:lnTo>
                    <a:lnTo>
                      <a:pt x="2864" y="11896"/>
                    </a:lnTo>
                    <a:lnTo>
                      <a:pt x="2924" y="11896"/>
                    </a:lnTo>
                    <a:lnTo>
                      <a:pt x="5605" y="11291"/>
                    </a:lnTo>
                    <a:lnTo>
                      <a:pt x="5666" y="11251"/>
                    </a:lnTo>
                    <a:lnTo>
                      <a:pt x="5726" y="11210"/>
                    </a:lnTo>
                    <a:lnTo>
                      <a:pt x="5747" y="11130"/>
                    </a:lnTo>
                    <a:lnTo>
                      <a:pt x="5747" y="11049"/>
                    </a:lnTo>
                    <a:lnTo>
                      <a:pt x="3751" y="162"/>
                    </a:lnTo>
                    <a:lnTo>
                      <a:pt x="3731" y="102"/>
                    </a:lnTo>
                    <a:lnTo>
                      <a:pt x="3690" y="41"/>
                    </a:lnTo>
                    <a:lnTo>
                      <a:pt x="3630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34"/>
              <p:cNvSpPr/>
              <p:nvPr/>
            </p:nvSpPr>
            <p:spPr>
              <a:xfrm>
                <a:off x="3604100" y="1878175"/>
                <a:ext cx="1019125" cy="996475"/>
              </a:xfrm>
              <a:custGeom>
                <a:avLst/>
                <a:gdLst/>
                <a:ahLst/>
                <a:cxnLst/>
                <a:rect l="l" t="t" r="r" b="b"/>
                <a:pathLst>
                  <a:path w="40765" h="39859" extrusionOk="0">
                    <a:moveTo>
                      <a:pt x="35765" y="1"/>
                    </a:moveTo>
                    <a:lnTo>
                      <a:pt x="28568" y="9597"/>
                    </a:lnTo>
                    <a:lnTo>
                      <a:pt x="29999" y="24859"/>
                    </a:lnTo>
                    <a:lnTo>
                      <a:pt x="0" y="27661"/>
                    </a:lnTo>
                    <a:lnTo>
                      <a:pt x="2117" y="39858"/>
                    </a:lnTo>
                    <a:lnTo>
                      <a:pt x="3690" y="39818"/>
                    </a:lnTo>
                    <a:lnTo>
                      <a:pt x="7863" y="39677"/>
                    </a:lnTo>
                    <a:lnTo>
                      <a:pt x="13790" y="39475"/>
                    </a:lnTo>
                    <a:lnTo>
                      <a:pt x="17157" y="39334"/>
                    </a:lnTo>
                    <a:lnTo>
                      <a:pt x="20645" y="39173"/>
                    </a:lnTo>
                    <a:lnTo>
                      <a:pt x="24153" y="39012"/>
                    </a:lnTo>
                    <a:lnTo>
                      <a:pt x="27560" y="38810"/>
                    </a:lnTo>
                    <a:lnTo>
                      <a:pt x="30806" y="38609"/>
                    </a:lnTo>
                    <a:lnTo>
                      <a:pt x="33729" y="38387"/>
                    </a:lnTo>
                    <a:lnTo>
                      <a:pt x="35060" y="38266"/>
                    </a:lnTo>
                    <a:lnTo>
                      <a:pt x="36289" y="38145"/>
                    </a:lnTo>
                    <a:lnTo>
                      <a:pt x="37358" y="38004"/>
                    </a:lnTo>
                    <a:lnTo>
                      <a:pt x="38326" y="37883"/>
                    </a:lnTo>
                    <a:lnTo>
                      <a:pt x="39112" y="37742"/>
                    </a:lnTo>
                    <a:lnTo>
                      <a:pt x="39737" y="37600"/>
                    </a:lnTo>
                    <a:lnTo>
                      <a:pt x="39999" y="37540"/>
                    </a:lnTo>
                    <a:lnTo>
                      <a:pt x="40200" y="37459"/>
                    </a:lnTo>
                    <a:lnTo>
                      <a:pt x="40362" y="37379"/>
                    </a:lnTo>
                    <a:lnTo>
                      <a:pt x="40463" y="37318"/>
                    </a:lnTo>
                    <a:lnTo>
                      <a:pt x="40543" y="37217"/>
                    </a:lnTo>
                    <a:lnTo>
                      <a:pt x="40604" y="37076"/>
                    </a:lnTo>
                    <a:lnTo>
                      <a:pt x="40664" y="36875"/>
                    </a:lnTo>
                    <a:lnTo>
                      <a:pt x="40704" y="36633"/>
                    </a:lnTo>
                    <a:lnTo>
                      <a:pt x="40725" y="36351"/>
                    </a:lnTo>
                    <a:lnTo>
                      <a:pt x="40745" y="36028"/>
                    </a:lnTo>
                    <a:lnTo>
                      <a:pt x="40765" y="35262"/>
                    </a:lnTo>
                    <a:lnTo>
                      <a:pt x="40725" y="34334"/>
                    </a:lnTo>
                    <a:lnTo>
                      <a:pt x="40664" y="33286"/>
                    </a:lnTo>
                    <a:lnTo>
                      <a:pt x="40583" y="32097"/>
                    </a:lnTo>
                    <a:lnTo>
                      <a:pt x="40463" y="30806"/>
                    </a:lnTo>
                    <a:lnTo>
                      <a:pt x="40321" y="29435"/>
                    </a:lnTo>
                    <a:lnTo>
                      <a:pt x="40140" y="27964"/>
                    </a:lnTo>
                    <a:lnTo>
                      <a:pt x="39737" y="24819"/>
                    </a:lnTo>
                    <a:lnTo>
                      <a:pt x="39273" y="21472"/>
                    </a:lnTo>
                    <a:lnTo>
                      <a:pt x="38769" y="18065"/>
                    </a:lnTo>
                    <a:lnTo>
                      <a:pt x="38225" y="14658"/>
                    </a:lnTo>
                    <a:lnTo>
                      <a:pt x="37701" y="11392"/>
                    </a:lnTo>
                    <a:lnTo>
                      <a:pt x="36733" y="5605"/>
                    </a:lnTo>
                    <a:lnTo>
                      <a:pt x="36027" y="1533"/>
                    </a:lnTo>
                    <a:lnTo>
                      <a:pt x="3576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34"/>
              <p:cNvSpPr/>
              <p:nvPr/>
            </p:nvSpPr>
            <p:spPr>
              <a:xfrm>
                <a:off x="4349025" y="2108525"/>
                <a:ext cx="16650" cy="396175"/>
              </a:xfrm>
              <a:custGeom>
                <a:avLst/>
                <a:gdLst/>
                <a:ahLst/>
                <a:cxnLst/>
                <a:rect l="l" t="t" r="r" b="b"/>
                <a:pathLst>
                  <a:path w="666" h="15847" extrusionOk="0">
                    <a:moveTo>
                      <a:pt x="464" y="0"/>
                    </a:moveTo>
                    <a:lnTo>
                      <a:pt x="384" y="20"/>
                    </a:lnTo>
                    <a:lnTo>
                      <a:pt x="323" y="61"/>
                    </a:lnTo>
                    <a:lnTo>
                      <a:pt x="283" y="121"/>
                    </a:lnTo>
                    <a:lnTo>
                      <a:pt x="263" y="202"/>
                    </a:lnTo>
                    <a:lnTo>
                      <a:pt x="1" y="15645"/>
                    </a:lnTo>
                    <a:lnTo>
                      <a:pt x="21" y="15726"/>
                    </a:lnTo>
                    <a:lnTo>
                      <a:pt x="61" y="15786"/>
                    </a:lnTo>
                    <a:lnTo>
                      <a:pt x="122" y="15826"/>
                    </a:lnTo>
                    <a:lnTo>
                      <a:pt x="202" y="15847"/>
                    </a:lnTo>
                    <a:lnTo>
                      <a:pt x="283" y="15826"/>
                    </a:lnTo>
                    <a:lnTo>
                      <a:pt x="343" y="15786"/>
                    </a:lnTo>
                    <a:lnTo>
                      <a:pt x="384" y="15726"/>
                    </a:lnTo>
                    <a:lnTo>
                      <a:pt x="404" y="15645"/>
                    </a:lnTo>
                    <a:lnTo>
                      <a:pt x="666" y="202"/>
                    </a:lnTo>
                    <a:lnTo>
                      <a:pt x="646" y="121"/>
                    </a:lnTo>
                    <a:lnTo>
                      <a:pt x="605" y="61"/>
                    </a:lnTo>
                    <a:lnTo>
                      <a:pt x="545" y="20"/>
                    </a:lnTo>
                    <a:lnTo>
                      <a:pt x="46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34"/>
              <p:cNvSpPr/>
              <p:nvPr/>
            </p:nvSpPr>
            <p:spPr>
              <a:xfrm>
                <a:off x="3647950" y="2840850"/>
                <a:ext cx="710175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28407" h="1513" extrusionOk="0">
                    <a:moveTo>
                      <a:pt x="28225" y="1"/>
                    </a:moveTo>
                    <a:lnTo>
                      <a:pt x="26169" y="122"/>
                    </a:lnTo>
                    <a:lnTo>
                      <a:pt x="24032" y="243"/>
                    </a:lnTo>
                    <a:lnTo>
                      <a:pt x="19617" y="464"/>
                    </a:lnTo>
                    <a:lnTo>
                      <a:pt x="15181" y="666"/>
                    </a:lnTo>
                    <a:lnTo>
                      <a:pt x="10968" y="847"/>
                    </a:lnTo>
                    <a:lnTo>
                      <a:pt x="7178" y="968"/>
                    </a:lnTo>
                    <a:lnTo>
                      <a:pt x="4012" y="1069"/>
                    </a:lnTo>
                    <a:lnTo>
                      <a:pt x="504" y="1190"/>
                    </a:lnTo>
                    <a:lnTo>
                      <a:pt x="323" y="182"/>
                    </a:lnTo>
                    <a:lnTo>
                      <a:pt x="303" y="122"/>
                    </a:lnTo>
                    <a:lnTo>
                      <a:pt x="263" y="81"/>
                    </a:lnTo>
                    <a:lnTo>
                      <a:pt x="202" y="61"/>
                    </a:lnTo>
                    <a:lnTo>
                      <a:pt x="142" y="61"/>
                    </a:lnTo>
                    <a:lnTo>
                      <a:pt x="81" y="81"/>
                    </a:lnTo>
                    <a:lnTo>
                      <a:pt x="21" y="122"/>
                    </a:lnTo>
                    <a:lnTo>
                      <a:pt x="0" y="182"/>
                    </a:lnTo>
                    <a:lnTo>
                      <a:pt x="0" y="243"/>
                    </a:lnTo>
                    <a:lnTo>
                      <a:pt x="202" y="1372"/>
                    </a:lnTo>
                    <a:lnTo>
                      <a:pt x="222" y="1432"/>
                    </a:lnTo>
                    <a:lnTo>
                      <a:pt x="242" y="1472"/>
                    </a:lnTo>
                    <a:lnTo>
                      <a:pt x="303" y="1513"/>
                    </a:lnTo>
                    <a:lnTo>
                      <a:pt x="363" y="1513"/>
                    </a:lnTo>
                    <a:lnTo>
                      <a:pt x="3206" y="1432"/>
                    </a:lnTo>
                    <a:lnTo>
                      <a:pt x="6290" y="1331"/>
                    </a:lnTo>
                    <a:lnTo>
                      <a:pt x="10141" y="1190"/>
                    </a:lnTo>
                    <a:lnTo>
                      <a:pt x="14516" y="1029"/>
                    </a:lnTo>
                    <a:lnTo>
                      <a:pt x="19173" y="827"/>
                    </a:lnTo>
                    <a:lnTo>
                      <a:pt x="23830" y="585"/>
                    </a:lnTo>
                    <a:lnTo>
                      <a:pt x="26088" y="464"/>
                    </a:lnTo>
                    <a:lnTo>
                      <a:pt x="28245" y="323"/>
                    </a:lnTo>
                    <a:lnTo>
                      <a:pt x="28306" y="303"/>
                    </a:lnTo>
                    <a:lnTo>
                      <a:pt x="28366" y="263"/>
                    </a:lnTo>
                    <a:lnTo>
                      <a:pt x="28386" y="202"/>
                    </a:lnTo>
                    <a:lnTo>
                      <a:pt x="28407" y="142"/>
                    </a:lnTo>
                    <a:lnTo>
                      <a:pt x="28386" y="81"/>
                    </a:lnTo>
                    <a:lnTo>
                      <a:pt x="28346" y="41"/>
                    </a:lnTo>
                    <a:lnTo>
                      <a:pt x="2828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34"/>
              <p:cNvSpPr/>
              <p:nvPr/>
            </p:nvSpPr>
            <p:spPr>
              <a:xfrm>
                <a:off x="3928675" y="2490050"/>
                <a:ext cx="475325" cy="53975"/>
              </a:xfrm>
              <a:custGeom>
                <a:avLst/>
                <a:gdLst/>
                <a:ahLst/>
                <a:cxnLst/>
                <a:rect l="l" t="t" r="r" b="b"/>
                <a:pathLst>
                  <a:path w="19013" h="2159" extrusionOk="0">
                    <a:moveTo>
                      <a:pt x="18790" y="1"/>
                    </a:moveTo>
                    <a:lnTo>
                      <a:pt x="182" y="1755"/>
                    </a:lnTo>
                    <a:lnTo>
                      <a:pt x="122" y="1775"/>
                    </a:lnTo>
                    <a:lnTo>
                      <a:pt x="61" y="1815"/>
                    </a:lnTo>
                    <a:lnTo>
                      <a:pt x="21" y="1896"/>
                    </a:lnTo>
                    <a:lnTo>
                      <a:pt x="1" y="1977"/>
                    </a:lnTo>
                    <a:lnTo>
                      <a:pt x="21" y="2037"/>
                    </a:lnTo>
                    <a:lnTo>
                      <a:pt x="81" y="2098"/>
                    </a:lnTo>
                    <a:lnTo>
                      <a:pt x="142" y="2138"/>
                    </a:lnTo>
                    <a:lnTo>
                      <a:pt x="202" y="2158"/>
                    </a:lnTo>
                    <a:lnTo>
                      <a:pt x="223" y="2158"/>
                    </a:lnTo>
                    <a:lnTo>
                      <a:pt x="18831" y="424"/>
                    </a:lnTo>
                    <a:lnTo>
                      <a:pt x="18911" y="384"/>
                    </a:lnTo>
                    <a:lnTo>
                      <a:pt x="18972" y="344"/>
                    </a:lnTo>
                    <a:lnTo>
                      <a:pt x="19012" y="283"/>
                    </a:lnTo>
                    <a:lnTo>
                      <a:pt x="19012" y="182"/>
                    </a:lnTo>
                    <a:lnTo>
                      <a:pt x="18992" y="122"/>
                    </a:lnTo>
                    <a:lnTo>
                      <a:pt x="18931" y="61"/>
                    </a:lnTo>
                    <a:lnTo>
                      <a:pt x="18871" y="21"/>
                    </a:lnTo>
                    <a:lnTo>
                      <a:pt x="18790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34"/>
              <p:cNvSpPr/>
              <p:nvPr/>
            </p:nvSpPr>
            <p:spPr>
              <a:xfrm>
                <a:off x="4372225" y="2038975"/>
                <a:ext cx="30250" cy="50425"/>
              </a:xfrm>
              <a:custGeom>
                <a:avLst/>
                <a:gdLst/>
                <a:ahLst/>
                <a:cxnLst/>
                <a:rect l="l" t="t" r="r" b="b"/>
                <a:pathLst>
                  <a:path w="1210" h="2017" extrusionOk="0">
                    <a:moveTo>
                      <a:pt x="948" y="0"/>
                    </a:moveTo>
                    <a:lnTo>
                      <a:pt x="867" y="40"/>
                    </a:lnTo>
                    <a:lnTo>
                      <a:pt x="827" y="101"/>
                    </a:lnTo>
                    <a:lnTo>
                      <a:pt x="20" y="1714"/>
                    </a:lnTo>
                    <a:lnTo>
                      <a:pt x="0" y="1794"/>
                    </a:lnTo>
                    <a:lnTo>
                      <a:pt x="0" y="1875"/>
                    </a:lnTo>
                    <a:lnTo>
                      <a:pt x="40" y="1936"/>
                    </a:lnTo>
                    <a:lnTo>
                      <a:pt x="121" y="1996"/>
                    </a:lnTo>
                    <a:lnTo>
                      <a:pt x="202" y="2016"/>
                    </a:lnTo>
                    <a:lnTo>
                      <a:pt x="262" y="1996"/>
                    </a:lnTo>
                    <a:lnTo>
                      <a:pt x="302" y="1976"/>
                    </a:lnTo>
                    <a:lnTo>
                      <a:pt x="363" y="1936"/>
                    </a:lnTo>
                    <a:lnTo>
                      <a:pt x="383" y="1895"/>
                    </a:lnTo>
                    <a:lnTo>
                      <a:pt x="1189" y="302"/>
                    </a:lnTo>
                    <a:lnTo>
                      <a:pt x="1210" y="222"/>
                    </a:lnTo>
                    <a:lnTo>
                      <a:pt x="1210" y="141"/>
                    </a:lnTo>
                    <a:lnTo>
                      <a:pt x="1169" y="61"/>
                    </a:lnTo>
                    <a:lnTo>
                      <a:pt x="1109" y="2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5" name="Google Shape;1915;p34"/>
              <p:cNvSpPr/>
              <p:nvPr/>
            </p:nvSpPr>
            <p:spPr>
              <a:xfrm>
                <a:off x="4410525" y="1862550"/>
                <a:ext cx="81175" cy="150725"/>
              </a:xfrm>
              <a:custGeom>
                <a:avLst/>
                <a:gdLst/>
                <a:ahLst/>
                <a:cxnLst/>
                <a:rect l="l" t="t" r="r" b="b"/>
                <a:pathLst>
                  <a:path w="3247" h="6029" extrusionOk="0">
                    <a:moveTo>
                      <a:pt x="2964" y="1"/>
                    </a:moveTo>
                    <a:lnTo>
                      <a:pt x="2903" y="41"/>
                    </a:lnTo>
                    <a:lnTo>
                      <a:pt x="2843" y="102"/>
                    </a:lnTo>
                    <a:lnTo>
                      <a:pt x="20" y="5747"/>
                    </a:lnTo>
                    <a:lnTo>
                      <a:pt x="0" y="5827"/>
                    </a:lnTo>
                    <a:lnTo>
                      <a:pt x="0" y="5888"/>
                    </a:lnTo>
                    <a:lnTo>
                      <a:pt x="41" y="5968"/>
                    </a:lnTo>
                    <a:lnTo>
                      <a:pt x="101" y="6009"/>
                    </a:lnTo>
                    <a:lnTo>
                      <a:pt x="202" y="6029"/>
                    </a:lnTo>
                    <a:lnTo>
                      <a:pt x="262" y="6029"/>
                    </a:lnTo>
                    <a:lnTo>
                      <a:pt x="303" y="6009"/>
                    </a:lnTo>
                    <a:lnTo>
                      <a:pt x="343" y="5968"/>
                    </a:lnTo>
                    <a:lnTo>
                      <a:pt x="383" y="5928"/>
                    </a:lnTo>
                    <a:lnTo>
                      <a:pt x="3206" y="283"/>
                    </a:lnTo>
                    <a:lnTo>
                      <a:pt x="3246" y="223"/>
                    </a:lnTo>
                    <a:lnTo>
                      <a:pt x="3226" y="142"/>
                    </a:lnTo>
                    <a:lnTo>
                      <a:pt x="3186" y="61"/>
                    </a:lnTo>
                    <a:lnTo>
                      <a:pt x="3125" y="21"/>
                    </a:lnTo>
                    <a:lnTo>
                      <a:pt x="304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6" name="Google Shape;1916;p34"/>
              <p:cNvSpPr/>
              <p:nvPr/>
            </p:nvSpPr>
            <p:spPr>
              <a:xfrm>
                <a:off x="3886350" y="1456325"/>
                <a:ext cx="434475" cy="517650"/>
              </a:xfrm>
              <a:custGeom>
                <a:avLst/>
                <a:gdLst/>
                <a:ahLst/>
                <a:cxnLst/>
                <a:rect l="l" t="t" r="r" b="b"/>
                <a:pathLst>
                  <a:path w="17379" h="20706" extrusionOk="0">
                    <a:moveTo>
                      <a:pt x="9879" y="0"/>
                    </a:moveTo>
                    <a:lnTo>
                      <a:pt x="9738" y="41"/>
                    </a:lnTo>
                    <a:lnTo>
                      <a:pt x="9516" y="121"/>
                    </a:lnTo>
                    <a:lnTo>
                      <a:pt x="8871" y="404"/>
                    </a:lnTo>
                    <a:lnTo>
                      <a:pt x="8024" y="827"/>
                    </a:lnTo>
                    <a:lnTo>
                      <a:pt x="7097" y="1311"/>
                    </a:lnTo>
                    <a:lnTo>
                      <a:pt x="6169" y="1815"/>
                    </a:lnTo>
                    <a:lnTo>
                      <a:pt x="5363" y="2278"/>
                    </a:lnTo>
                    <a:lnTo>
                      <a:pt x="4738" y="2662"/>
                    </a:lnTo>
                    <a:lnTo>
                      <a:pt x="4536" y="2803"/>
                    </a:lnTo>
                    <a:lnTo>
                      <a:pt x="4415" y="2883"/>
                    </a:lnTo>
                    <a:lnTo>
                      <a:pt x="4355" y="2964"/>
                    </a:lnTo>
                    <a:lnTo>
                      <a:pt x="4294" y="3085"/>
                    </a:lnTo>
                    <a:lnTo>
                      <a:pt x="4113" y="3488"/>
                    </a:lnTo>
                    <a:lnTo>
                      <a:pt x="3569" y="4839"/>
                    </a:lnTo>
                    <a:lnTo>
                      <a:pt x="2843" y="6653"/>
                    </a:lnTo>
                    <a:lnTo>
                      <a:pt x="2057" y="8730"/>
                    </a:lnTo>
                    <a:lnTo>
                      <a:pt x="625" y="12560"/>
                    </a:lnTo>
                    <a:lnTo>
                      <a:pt x="0" y="14274"/>
                    </a:lnTo>
                    <a:lnTo>
                      <a:pt x="7500" y="20705"/>
                    </a:lnTo>
                    <a:lnTo>
                      <a:pt x="14153" y="13931"/>
                    </a:lnTo>
                    <a:lnTo>
                      <a:pt x="14234" y="13952"/>
                    </a:lnTo>
                    <a:lnTo>
                      <a:pt x="14334" y="13931"/>
                    </a:lnTo>
                    <a:lnTo>
                      <a:pt x="14455" y="13891"/>
                    </a:lnTo>
                    <a:lnTo>
                      <a:pt x="14556" y="13851"/>
                    </a:lnTo>
                    <a:lnTo>
                      <a:pt x="14677" y="13770"/>
                    </a:lnTo>
                    <a:lnTo>
                      <a:pt x="14798" y="13669"/>
                    </a:lnTo>
                    <a:lnTo>
                      <a:pt x="15060" y="13427"/>
                    </a:lnTo>
                    <a:lnTo>
                      <a:pt x="15322" y="13105"/>
                    </a:lnTo>
                    <a:lnTo>
                      <a:pt x="15605" y="12742"/>
                    </a:lnTo>
                    <a:lnTo>
                      <a:pt x="15887" y="12339"/>
                    </a:lnTo>
                    <a:lnTo>
                      <a:pt x="16149" y="11915"/>
                    </a:lnTo>
                    <a:lnTo>
                      <a:pt x="16391" y="11452"/>
                    </a:lnTo>
                    <a:lnTo>
                      <a:pt x="16633" y="11008"/>
                    </a:lnTo>
                    <a:lnTo>
                      <a:pt x="16854" y="10544"/>
                    </a:lnTo>
                    <a:lnTo>
                      <a:pt x="17036" y="10101"/>
                    </a:lnTo>
                    <a:lnTo>
                      <a:pt x="17197" y="9677"/>
                    </a:lnTo>
                    <a:lnTo>
                      <a:pt x="17298" y="9294"/>
                    </a:lnTo>
                    <a:lnTo>
                      <a:pt x="17379" y="8952"/>
                    </a:lnTo>
                    <a:lnTo>
                      <a:pt x="17379" y="8790"/>
                    </a:lnTo>
                    <a:lnTo>
                      <a:pt x="17379" y="8669"/>
                    </a:lnTo>
                    <a:lnTo>
                      <a:pt x="17358" y="8407"/>
                    </a:lnTo>
                    <a:lnTo>
                      <a:pt x="17318" y="8186"/>
                    </a:lnTo>
                    <a:lnTo>
                      <a:pt x="17258" y="7964"/>
                    </a:lnTo>
                    <a:lnTo>
                      <a:pt x="17197" y="7742"/>
                    </a:lnTo>
                    <a:lnTo>
                      <a:pt x="17117" y="7561"/>
                    </a:lnTo>
                    <a:lnTo>
                      <a:pt x="17016" y="7379"/>
                    </a:lnTo>
                    <a:lnTo>
                      <a:pt x="16834" y="7057"/>
                    </a:lnTo>
                    <a:lnTo>
                      <a:pt x="16633" y="6815"/>
                    </a:lnTo>
                    <a:lnTo>
                      <a:pt x="16471" y="6613"/>
                    </a:lnTo>
                    <a:lnTo>
                      <a:pt x="16310" y="6472"/>
                    </a:lnTo>
                    <a:lnTo>
                      <a:pt x="16250" y="6170"/>
                    </a:lnTo>
                    <a:lnTo>
                      <a:pt x="16149" y="5887"/>
                    </a:lnTo>
                    <a:lnTo>
                      <a:pt x="16008" y="5645"/>
                    </a:lnTo>
                    <a:lnTo>
                      <a:pt x="15867" y="5444"/>
                    </a:lnTo>
                    <a:lnTo>
                      <a:pt x="15705" y="5242"/>
                    </a:lnTo>
                    <a:lnTo>
                      <a:pt x="15504" y="5081"/>
                    </a:lnTo>
                    <a:lnTo>
                      <a:pt x="15322" y="4960"/>
                    </a:lnTo>
                    <a:lnTo>
                      <a:pt x="15141" y="4839"/>
                    </a:lnTo>
                    <a:lnTo>
                      <a:pt x="14939" y="4738"/>
                    </a:lnTo>
                    <a:lnTo>
                      <a:pt x="14758" y="4657"/>
                    </a:lnTo>
                    <a:lnTo>
                      <a:pt x="14435" y="4557"/>
                    </a:lnTo>
                    <a:lnTo>
                      <a:pt x="14213" y="4516"/>
                    </a:lnTo>
                    <a:lnTo>
                      <a:pt x="14133" y="4496"/>
                    </a:lnTo>
                    <a:lnTo>
                      <a:pt x="14052" y="4254"/>
                    </a:lnTo>
                    <a:lnTo>
                      <a:pt x="13951" y="4053"/>
                    </a:lnTo>
                    <a:lnTo>
                      <a:pt x="13830" y="3851"/>
                    </a:lnTo>
                    <a:lnTo>
                      <a:pt x="13689" y="3690"/>
                    </a:lnTo>
                    <a:lnTo>
                      <a:pt x="13528" y="3549"/>
                    </a:lnTo>
                    <a:lnTo>
                      <a:pt x="13367" y="3428"/>
                    </a:lnTo>
                    <a:lnTo>
                      <a:pt x="13205" y="3307"/>
                    </a:lnTo>
                    <a:lnTo>
                      <a:pt x="13044" y="3226"/>
                    </a:lnTo>
                    <a:lnTo>
                      <a:pt x="12742" y="3085"/>
                    </a:lnTo>
                    <a:lnTo>
                      <a:pt x="12480" y="3004"/>
                    </a:lnTo>
                    <a:lnTo>
                      <a:pt x="12238" y="2944"/>
                    </a:lnTo>
                    <a:lnTo>
                      <a:pt x="11935" y="2500"/>
                    </a:lnTo>
                    <a:lnTo>
                      <a:pt x="11633" y="2016"/>
                    </a:lnTo>
                    <a:lnTo>
                      <a:pt x="11250" y="1472"/>
                    </a:lnTo>
                    <a:lnTo>
                      <a:pt x="10847" y="948"/>
                    </a:lnTo>
                    <a:lnTo>
                      <a:pt x="10464" y="464"/>
                    </a:lnTo>
                    <a:lnTo>
                      <a:pt x="10282" y="283"/>
                    </a:lnTo>
                    <a:lnTo>
                      <a:pt x="10121" y="141"/>
                    </a:lnTo>
                    <a:lnTo>
                      <a:pt x="10000" y="41"/>
                    </a:lnTo>
                    <a:lnTo>
                      <a:pt x="9939" y="21"/>
                    </a:lnTo>
                    <a:lnTo>
                      <a:pt x="98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7" name="Google Shape;1917;p34"/>
              <p:cNvSpPr/>
              <p:nvPr/>
            </p:nvSpPr>
            <p:spPr>
              <a:xfrm>
                <a:off x="3881300" y="1451275"/>
                <a:ext cx="445075" cy="527725"/>
              </a:xfrm>
              <a:custGeom>
                <a:avLst/>
                <a:gdLst/>
                <a:ahLst/>
                <a:cxnLst/>
                <a:rect l="l" t="t" r="r" b="b"/>
                <a:pathLst>
                  <a:path w="17803" h="21109" extrusionOk="0">
                    <a:moveTo>
                      <a:pt x="10081" y="424"/>
                    </a:moveTo>
                    <a:lnTo>
                      <a:pt x="10141" y="444"/>
                    </a:lnTo>
                    <a:lnTo>
                      <a:pt x="10222" y="505"/>
                    </a:lnTo>
                    <a:lnTo>
                      <a:pt x="10424" y="706"/>
                    </a:lnTo>
                    <a:lnTo>
                      <a:pt x="10666" y="1009"/>
                    </a:lnTo>
                    <a:lnTo>
                      <a:pt x="10968" y="1372"/>
                    </a:lnTo>
                    <a:lnTo>
                      <a:pt x="11291" y="1795"/>
                    </a:lnTo>
                    <a:lnTo>
                      <a:pt x="11613" y="2279"/>
                    </a:lnTo>
                    <a:lnTo>
                      <a:pt x="12258" y="3267"/>
                    </a:lnTo>
                    <a:lnTo>
                      <a:pt x="12319" y="3327"/>
                    </a:lnTo>
                    <a:lnTo>
                      <a:pt x="12420" y="3347"/>
                    </a:lnTo>
                    <a:lnTo>
                      <a:pt x="12661" y="3408"/>
                    </a:lnTo>
                    <a:lnTo>
                      <a:pt x="12903" y="3489"/>
                    </a:lnTo>
                    <a:lnTo>
                      <a:pt x="13166" y="3609"/>
                    </a:lnTo>
                    <a:lnTo>
                      <a:pt x="13327" y="3690"/>
                    </a:lnTo>
                    <a:lnTo>
                      <a:pt x="13468" y="3791"/>
                    </a:lnTo>
                    <a:lnTo>
                      <a:pt x="13609" y="3912"/>
                    </a:lnTo>
                    <a:lnTo>
                      <a:pt x="13750" y="4033"/>
                    </a:lnTo>
                    <a:lnTo>
                      <a:pt x="13871" y="4174"/>
                    </a:lnTo>
                    <a:lnTo>
                      <a:pt x="13972" y="4355"/>
                    </a:lnTo>
                    <a:lnTo>
                      <a:pt x="14073" y="4537"/>
                    </a:lnTo>
                    <a:lnTo>
                      <a:pt x="14133" y="4759"/>
                    </a:lnTo>
                    <a:lnTo>
                      <a:pt x="14174" y="4799"/>
                    </a:lnTo>
                    <a:lnTo>
                      <a:pt x="14214" y="4859"/>
                    </a:lnTo>
                    <a:lnTo>
                      <a:pt x="14254" y="4880"/>
                    </a:lnTo>
                    <a:lnTo>
                      <a:pt x="14315" y="4900"/>
                    </a:lnTo>
                    <a:lnTo>
                      <a:pt x="14415" y="4920"/>
                    </a:lnTo>
                    <a:lnTo>
                      <a:pt x="14617" y="4960"/>
                    </a:lnTo>
                    <a:lnTo>
                      <a:pt x="14919" y="5061"/>
                    </a:lnTo>
                    <a:lnTo>
                      <a:pt x="15081" y="5142"/>
                    </a:lnTo>
                    <a:lnTo>
                      <a:pt x="15262" y="5222"/>
                    </a:lnTo>
                    <a:lnTo>
                      <a:pt x="15423" y="5323"/>
                    </a:lnTo>
                    <a:lnTo>
                      <a:pt x="15605" y="5464"/>
                    </a:lnTo>
                    <a:lnTo>
                      <a:pt x="15766" y="5605"/>
                    </a:lnTo>
                    <a:lnTo>
                      <a:pt x="15907" y="5767"/>
                    </a:lnTo>
                    <a:lnTo>
                      <a:pt x="16048" y="5968"/>
                    </a:lnTo>
                    <a:lnTo>
                      <a:pt x="16149" y="6190"/>
                    </a:lnTo>
                    <a:lnTo>
                      <a:pt x="16250" y="6432"/>
                    </a:lnTo>
                    <a:lnTo>
                      <a:pt x="16311" y="6694"/>
                    </a:lnTo>
                    <a:lnTo>
                      <a:pt x="16331" y="6775"/>
                    </a:lnTo>
                    <a:lnTo>
                      <a:pt x="16371" y="6835"/>
                    </a:lnTo>
                    <a:lnTo>
                      <a:pt x="16532" y="6976"/>
                    </a:lnTo>
                    <a:lnTo>
                      <a:pt x="16694" y="7158"/>
                    </a:lnTo>
                    <a:lnTo>
                      <a:pt x="16855" y="7380"/>
                    </a:lnTo>
                    <a:lnTo>
                      <a:pt x="17036" y="7682"/>
                    </a:lnTo>
                    <a:lnTo>
                      <a:pt x="17137" y="7843"/>
                    </a:lnTo>
                    <a:lnTo>
                      <a:pt x="17198" y="8025"/>
                    </a:lnTo>
                    <a:lnTo>
                      <a:pt x="17278" y="8226"/>
                    </a:lnTo>
                    <a:lnTo>
                      <a:pt x="17319" y="8428"/>
                    </a:lnTo>
                    <a:lnTo>
                      <a:pt x="17359" y="8650"/>
                    </a:lnTo>
                    <a:lnTo>
                      <a:pt x="17379" y="8871"/>
                    </a:lnTo>
                    <a:lnTo>
                      <a:pt x="17379" y="9093"/>
                    </a:lnTo>
                    <a:lnTo>
                      <a:pt x="17319" y="9355"/>
                    </a:lnTo>
                    <a:lnTo>
                      <a:pt x="17258" y="9658"/>
                    </a:lnTo>
                    <a:lnTo>
                      <a:pt x="17137" y="9980"/>
                    </a:lnTo>
                    <a:lnTo>
                      <a:pt x="17016" y="10323"/>
                    </a:lnTo>
                    <a:lnTo>
                      <a:pt x="16855" y="10686"/>
                    </a:lnTo>
                    <a:lnTo>
                      <a:pt x="16694" y="11049"/>
                    </a:lnTo>
                    <a:lnTo>
                      <a:pt x="16492" y="11432"/>
                    </a:lnTo>
                    <a:lnTo>
                      <a:pt x="16290" y="11795"/>
                    </a:lnTo>
                    <a:lnTo>
                      <a:pt x="16089" y="12158"/>
                    </a:lnTo>
                    <a:lnTo>
                      <a:pt x="15867" y="12500"/>
                    </a:lnTo>
                    <a:lnTo>
                      <a:pt x="15645" y="12823"/>
                    </a:lnTo>
                    <a:lnTo>
                      <a:pt x="15423" y="13105"/>
                    </a:lnTo>
                    <a:lnTo>
                      <a:pt x="15202" y="13367"/>
                    </a:lnTo>
                    <a:lnTo>
                      <a:pt x="15000" y="13589"/>
                    </a:lnTo>
                    <a:lnTo>
                      <a:pt x="14798" y="13770"/>
                    </a:lnTo>
                    <a:lnTo>
                      <a:pt x="14678" y="13851"/>
                    </a:lnTo>
                    <a:lnTo>
                      <a:pt x="14577" y="13912"/>
                    </a:lnTo>
                    <a:lnTo>
                      <a:pt x="14476" y="13932"/>
                    </a:lnTo>
                    <a:lnTo>
                      <a:pt x="14294" y="13932"/>
                    </a:lnTo>
                    <a:lnTo>
                      <a:pt x="14254" y="13952"/>
                    </a:lnTo>
                    <a:lnTo>
                      <a:pt x="14214" y="13992"/>
                    </a:lnTo>
                    <a:lnTo>
                      <a:pt x="7682" y="20625"/>
                    </a:lnTo>
                    <a:lnTo>
                      <a:pt x="444" y="14416"/>
                    </a:lnTo>
                    <a:lnTo>
                      <a:pt x="1735" y="10887"/>
                    </a:lnTo>
                    <a:lnTo>
                      <a:pt x="3085" y="7339"/>
                    </a:lnTo>
                    <a:lnTo>
                      <a:pt x="3670" y="5807"/>
                    </a:lnTo>
                    <a:lnTo>
                      <a:pt x="4174" y="4537"/>
                    </a:lnTo>
                    <a:lnTo>
                      <a:pt x="4557" y="3650"/>
                    </a:lnTo>
                    <a:lnTo>
                      <a:pt x="4678" y="3388"/>
                    </a:lnTo>
                    <a:lnTo>
                      <a:pt x="4759" y="3247"/>
                    </a:lnTo>
                    <a:lnTo>
                      <a:pt x="4880" y="3146"/>
                    </a:lnTo>
                    <a:lnTo>
                      <a:pt x="5061" y="3025"/>
                    </a:lnTo>
                    <a:lnTo>
                      <a:pt x="5666" y="2662"/>
                    </a:lnTo>
                    <a:lnTo>
                      <a:pt x="6472" y="2198"/>
                    </a:lnTo>
                    <a:lnTo>
                      <a:pt x="7379" y="1714"/>
                    </a:lnTo>
                    <a:lnTo>
                      <a:pt x="8287" y="1231"/>
                    </a:lnTo>
                    <a:lnTo>
                      <a:pt x="9093" y="827"/>
                    </a:lnTo>
                    <a:lnTo>
                      <a:pt x="9718" y="525"/>
                    </a:lnTo>
                    <a:lnTo>
                      <a:pt x="9940" y="444"/>
                    </a:lnTo>
                    <a:lnTo>
                      <a:pt x="10081" y="424"/>
                    </a:lnTo>
                    <a:close/>
                    <a:moveTo>
                      <a:pt x="10081" y="1"/>
                    </a:moveTo>
                    <a:lnTo>
                      <a:pt x="9920" y="41"/>
                    </a:lnTo>
                    <a:lnTo>
                      <a:pt x="9678" y="122"/>
                    </a:lnTo>
                    <a:lnTo>
                      <a:pt x="9375" y="243"/>
                    </a:lnTo>
                    <a:lnTo>
                      <a:pt x="8992" y="424"/>
                    </a:lnTo>
                    <a:lnTo>
                      <a:pt x="8125" y="847"/>
                    </a:lnTo>
                    <a:lnTo>
                      <a:pt x="7178" y="1351"/>
                    </a:lnTo>
                    <a:lnTo>
                      <a:pt x="6230" y="1876"/>
                    </a:lnTo>
                    <a:lnTo>
                      <a:pt x="5404" y="2339"/>
                    </a:lnTo>
                    <a:lnTo>
                      <a:pt x="4779" y="2722"/>
                    </a:lnTo>
                    <a:lnTo>
                      <a:pt x="4577" y="2864"/>
                    </a:lnTo>
                    <a:lnTo>
                      <a:pt x="4476" y="2944"/>
                    </a:lnTo>
                    <a:lnTo>
                      <a:pt x="4355" y="3105"/>
                    </a:lnTo>
                    <a:lnTo>
                      <a:pt x="4194" y="3448"/>
                    </a:lnTo>
                    <a:lnTo>
                      <a:pt x="3751" y="4537"/>
                    </a:lnTo>
                    <a:lnTo>
                      <a:pt x="3146" y="6049"/>
                    </a:lnTo>
                    <a:lnTo>
                      <a:pt x="2440" y="7843"/>
                    </a:lnTo>
                    <a:lnTo>
                      <a:pt x="1049" y="11573"/>
                    </a:lnTo>
                    <a:lnTo>
                      <a:pt x="1" y="14416"/>
                    </a:lnTo>
                    <a:lnTo>
                      <a:pt x="1" y="14476"/>
                    </a:lnTo>
                    <a:lnTo>
                      <a:pt x="1" y="14537"/>
                    </a:lnTo>
                    <a:lnTo>
                      <a:pt x="21" y="14597"/>
                    </a:lnTo>
                    <a:lnTo>
                      <a:pt x="61" y="14637"/>
                    </a:lnTo>
                    <a:lnTo>
                      <a:pt x="7561" y="21048"/>
                    </a:lnTo>
                    <a:lnTo>
                      <a:pt x="7621" y="21089"/>
                    </a:lnTo>
                    <a:lnTo>
                      <a:pt x="7702" y="21109"/>
                    </a:lnTo>
                    <a:lnTo>
                      <a:pt x="7783" y="21089"/>
                    </a:lnTo>
                    <a:lnTo>
                      <a:pt x="7843" y="21048"/>
                    </a:lnTo>
                    <a:lnTo>
                      <a:pt x="14415" y="14355"/>
                    </a:lnTo>
                    <a:lnTo>
                      <a:pt x="14577" y="14335"/>
                    </a:lnTo>
                    <a:lnTo>
                      <a:pt x="14718" y="14295"/>
                    </a:lnTo>
                    <a:lnTo>
                      <a:pt x="14879" y="14214"/>
                    </a:lnTo>
                    <a:lnTo>
                      <a:pt x="15061" y="14093"/>
                    </a:lnTo>
                    <a:lnTo>
                      <a:pt x="15262" y="13912"/>
                    </a:lnTo>
                    <a:lnTo>
                      <a:pt x="15504" y="13670"/>
                    </a:lnTo>
                    <a:lnTo>
                      <a:pt x="15726" y="13387"/>
                    </a:lnTo>
                    <a:lnTo>
                      <a:pt x="15968" y="13085"/>
                    </a:lnTo>
                    <a:lnTo>
                      <a:pt x="16190" y="12742"/>
                    </a:lnTo>
                    <a:lnTo>
                      <a:pt x="16431" y="12379"/>
                    </a:lnTo>
                    <a:lnTo>
                      <a:pt x="16653" y="11996"/>
                    </a:lnTo>
                    <a:lnTo>
                      <a:pt x="16875" y="11593"/>
                    </a:lnTo>
                    <a:lnTo>
                      <a:pt x="17056" y="11190"/>
                    </a:lnTo>
                    <a:lnTo>
                      <a:pt x="17238" y="10807"/>
                    </a:lnTo>
                    <a:lnTo>
                      <a:pt x="17399" y="10424"/>
                    </a:lnTo>
                    <a:lnTo>
                      <a:pt x="17540" y="10061"/>
                    </a:lnTo>
                    <a:lnTo>
                      <a:pt x="17661" y="9698"/>
                    </a:lnTo>
                    <a:lnTo>
                      <a:pt x="17742" y="9375"/>
                    </a:lnTo>
                    <a:lnTo>
                      <a:pt x="17782" y="9093"/>
                    </a:lnTo>
                    <a:lnTo>
                      <a:pt x="17802" y="8851"/>
                    </a:lnTo>
                    <a:lnTo>
                      <a:pt x="17782" y="8630"/>
                    </a:lnTo>
                    <a:lnTo>
                      <a:pt x="17742" y="8408"/>
                    </a:lnTo>
                    <a:lnTo>
                      <a:pt x="17702" y="8206"/>
                    </a:lnTo>
                    <a:lnTo>
                      <a:pt x="17641" y="8005"/>
                    </a:lnTo>
                    <a:lnTo>
                      <a:pt x="17560" y="7803"/>
                    </a:lnTo>
                    <a:lnTo>
                      <a:pt x="17480" y="7642"/>
                    </a:lnTo>
                    <a:lnTo>
                      <a:pt x="17319" y="7319"/>
                    </a:lnTo>
                    <a:lnTo>
                      <a:pt x="17137" y="7057"/>
                    </a:lnTo>
                    <a:lnTo>
                      <a:pt x="16956" y="6835"/>
                    </a:lnTo>
                    <a:lnTo>
                      <a:pt x="16815" y="6674"/>
                    </a:lnTo>
                    <a:lnTo>
                      <a:pt x="16694" y="6573"/>
                    </a:lnTo>
                    <a:lnTo>
                      <a:pt x="16633" y="6291"/>
                    </a:lnTo>
                    <a:lnTo>
                      <a:pt x="16552" y="6049"/>
                    </a:lnTo>
                    <a:lnTo>
                      <a:pt x="16431" y="5827"/>
                    </a:lnTo>
                    <a:lnTo>
                      <a:pt x="16311" y="5626"/>
                    </a:lnTo>
                    <a:lnTo>
                      <a:pt x="16169" y="5444"/>
                    </a:lnTo>
                    <a:lnTo>
                      <a:pt x="16008" y="5283"/>
                    </a:lnTo>
                    <a:lnTo>
                      <a:pt x="15847" y="5142"/>
                    </a:lnTo>
                    <a:lnTo>
                      <a:pt x="15665" y="5001"/>
                    </a:lnTo>
                    <a:lnTo>
                      <a:pt x="15504" y="4900"/>
                    </a:lnTo>
                    <a:lnTo>
                      <a:pt x="15323" y="4799"/>
                    </a:lnTo>
                    <a:lnTo>
                      <a:pt x="15000" y="4658"/>
                    </a:lnTo>
                    <a:lnTo>
                      <a:pt x="14718" y="4577"/>
                    </a:lnTo>
                    <a:lnTo>
                      <a:pt x="14496" y="4517"/>
                    </a:lnTo>
                    <a:lnTo>
                      <a:pt x="14415" y="4315"/>
                    </a:lnTo>
                    <a:lnTo>
                      <a:pt x="14315" y="4114"/>
                    </a:lnTo>
                    <a:lnTo>
                      <a:pt x="14214" y="3952"/>
                    </a:lnTo>
                    <a:lnTo>
                      <a:pt x="14073" y="3791"/>
                    </a:lnTo>
                    <a:lnTo>
                      <a:pt x="13952" y="3650"/>
                    </a:lnTo>
                    <a:lnTo>
                      <a:pt x="13811" y="3529"/>
                    </a:lnTo>
                    <a:lnTo>
                      <a:pt x="13670" y="3428"/>
                    </a:lnTo>
                    <a:lnTo>
                      <a:pt x="13508" y="3327"/>
                    </a:lnTo>
                    <a:lnTo>
                      <a:pt x="13226" y="3186"/>
                    </a:lnTo>
                    <a:lnTo>
                      <a:pt x="12964" y="3065"/>
                    </a:lnTo>
                    <a:lnTo>
                      <a:pt x="12742" y="3005"/>
                    </a:lnTo>
                    <a:lnTo>
                      <a:pt x="12561" y="2964"/>
                    </a:lnTo>
                    <a:lnTo>
                      <a:pt x="11936" y="2017"/>
                    </a:lnTo>
                    <a:lnTo>
                      <a:pt x="11593" y="1533"/>
                    </a:lnTo>
                    <a:lnTo>
                      <a:pt x="11250" y="1049"/>
                    </a:lnTo>
                    <a:lnTo>
                      <a:pt x="10908" y="646"/>
                    </a:lnTo>
                    <a:lnTo>
                      <a:pt x="10585" y="303"/>
                    </a:lnTo>
                    <a:lnTo>
                      <a:pt x="10444" y="182"/>
                    </a:lnTo>
                    <a:lnTo>
                      <a:pt x="10303" y="81"/>
                    </a:lnTo>
                    <a:lnTo>
                      <a:pt x="10182" y="21"/>
                    </a:lnTo>
                    <a:lnTo>
                      <a:pt x="1008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8" name="Google Shape;1918;p34"/>
              <p:cNvSpPr/>
              <p:nvPr/>
            </p:nvSpPr>
            <p:spPr>
              <a:xfrm>
                <a:off x="4086450" y="1524875"/>
                <a:ext cx="110900" cy="33275"/>
              </a:xfrm>
              <a:custGeom>
                <a:avLst/>
                <a:gdLst/>
                <a:ahLst/>
                <a:cxnLst/>
                <a:rect l="l" t="t" r="r" b="b"/>
                <a:pathLst>
                  <a:path w="4436" h="1331" extrusionOk="0">
                    <a:moveTo>
                      <a:pt x="4193" y="0"/>
                    </a:moveTo>
                    <a:lnTo>
                      <a:pt x="161" y="928"/>
                    </a:lnTo>
                    <a:lnTo>
                      <a:pt x="81" y="948"/>
                    </a:lnTo>
                    <a:lnTo>
                      <a:pt x="20" y="1008"/>
                    </a:lnTo>
                    <a:lnTo>
                      <a:pt x="0" y="1089"/>
                    </a:lnTo>
                    <a:lnTo>
                      <a:pt x="0" y="1170"/>
                    </a:lnTo>
                    <a:lnTo>
                      <a:pt x="20" y="1230"/>
                    </a:lnTo>
                    <a:lnTo>
                      <a:pt x="81" y="1290"/>
                    </a:lnTo>
                    <a:lnTo>
                      <a:pt x="121" y="1311"/>
                    </a:lnTo>
                    <a:lnTo>
                      <a:pt x="202" y="1331"/>
                    </a:lnTo>
                    <a:lnTo>
                      <a:pt x="242" y="1331"/>
                    </a:lnTo>
                    <a:lnTo>
                      <a:pt x="4274" y="403"/>
                    </a:lnTo>
                    <a:lnTo>
                      <a:pt x="4355" y="383"/>
                    </a:lnTo>
                    <a:lnTo>
                      <a:pt x="4415" y="323"/>
                    </a:lnTo>
                    <a:lnTo>
                      <a:pt x="4435" y="242"/>
                    </a:lnTo>
                    <a:lnTo>
                      <a:pt x="4435" y="161"/>
                    </a:lnTo>
                    <a:lnTo>
                      <a:pt x="4395" y="81"/>
                    </a:lnTo>
                    <a:lnTo>
                      <a:pt x="4335" y="41"/>
                    </a:lnTo>
                    <a:lnTo>
                      <a:pt x="427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9" name="Google Shape;1919;p34"/>
              <p:cNvSpPr/>
              <p:nvPr/>
            </p:nvSpPr>
            <p:spPr>
              <a:xfrm>
                <a:off x="4117675" y="1514275"/>
                <a:ext cx="15150" cy="32800"/>
              </a:xfrm>
              <a:custGeom>
                <a:avLst/>
                <a:gdLst/>
                <a:ahLst/>
                <a:cxnLst/>
                <a:rect l="l" t="t" r="r" b="b"/>
                <a:pathLst>
                  <a:path w="606" h="1312" extrusionOk="0">
                    <a:moveTo>
                      <a:pt x="324" y="1"/>
                    </a:moveTo>
                    <a:lnTo>
                      <a:pt x="263" y="41"/>
                    </a:lnTo>
                    <a:lnTo>
                      <a:pt x="203" y="102"/>
                    </a:lnTo>
                    <a:lnTo>
                      <a:pt x="203" y="182"/>
                    </a:lnTo>
                    <a:lnTo>
                      <a:pt x="182" y="384"/>
                    </a:lnTo>
                    <a:lnTo>
                      <a:pt x="142" y="626"/>
                    </a:lnTo>
                    <a:lnTo>
                      <a:pt x="82" y="848"/>
                    </a:lnTo>
                    <a:lnTo>
                      <a:pt x="21" y="1009"/>
                    </a:lnTo>
                    <a:lnTo>
                      <a:pt x="1" y="1089"/>
                    </a:lnTo>
                    <a:lnTo>
                      <a:pt x="21" y="1170"/>
                    </a:lnTo>
                    <a:lnTo>
                      <a:pt x="61" y="1231"/>
                    </a:lnTo>
                    <a:lnTo>
                      <a:pt x="122" y="1291"/>
                    </a:lnTo>
                    <a:lnTo>
                      <a:pt x="162" y="1311"/>
                    </a:lnTo>
                    <a:lnTo>
                      <a:pt x="263" y="1311"/>
                    </a:lnTo>
                    <a:lnTo>
                      <a:pt x="324" y="1271"/>
                    </a:lnTo>
                    <a:lnTo>
                      <a:pt x="364" y="1251"/>
                    </a:lnTo>
                    <a:lnTo>
                      <a:pt x="404" y="1190"/>
                    </a:lnTo>
                    <a:lnTo>
                      <a:pt x="445" y="1069"/>
                    </a:lnTo>
                    <a:lnTo>
                      <a:pt x="485" y="928"/>
                    </a:lnTo>
                    <a:lnTo>
                      <a:pt x="565" y="626"/>
                    </a:lnTo>
                    <a:lnTo>
                      <a:pt x="586" y="344"/>
                    </a:lnTo>
                    <a:lnTo>
                      <a:pt x="606" y="223"/>
                    </a:lnTo>
                    <a:lnTo>
                      <a:pt x="586" y="122"/>
                    </a:lnTo>
                    <a:lnTo>
                      <a:pt x="545" y="61"/>
                    </a:lnTo>
                    <a:lnTo>
                      <a:pt x="485" y="21"/>
                    </a:lnTo>
                    <a:lnTo>
                      <a:pt x="40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34"/>
              <p:cNvSpPr/>
              <p:nvPr/>
            </p:nvSpPr>
            <p:spPr>
              <a:xfrm>
                <a:off x="4214950" y="1613075"/>
                <a:ext cx="84200" cy="30250"/>
              </a:xfrm>
              <a:custGeom>
                <a:avLst/>
                <a:gdLst/>
                <a:ahLst/>
                <a:cxnLst/>
                <a:rect l="l" t="t" r="r" b="b"/>
                <a:pathLst>
                  <a:path w="3368" h="1210" extrusionOk="0">
                    <a:moveTo>
                      <a:pt x="3106" y="0"/>
                    </a:moveTo>
                    <a:lnTo>
                      <a:pt x="162" y="807"/>
                    </a:lnTo>
                    <a:lnTo>
                      <a:pt x="82" y="847"/>
                    </a:lnTo>
                    <a:lnTo>
                      <a:pt x="41" y="908"/>
                    </a:lnTo>
                    <a:lnTo>
                      <a:pt x="1" y="988"/>
                    </a:lnTo>
                    <a:lnTo>
                      <a:pt x="21" y="1069"/>
                    </a:lnTo>
                    <a:lnTo>
                      <a:pt x="41" y="1129"/>
                    </a:lnTo>
                    <a:lnTo>
                      <a:pt x="82" y="1170"/>
                    </a:lnTo>
                    <a:lnTo>
                      <a:pt x="142" y="1210"/>
                    </a:lnTo>
                    <a:lnTo>
                      <a:pt x="263" y="1210"/>
                    </a:lnTo>
                    <a:lnTo>
                      <a:pt x="3206" y="404"/>
                    </a:lnTo>
                    <a:lnTo>
                      <a:pt x="3287" y="363"/>
                    </a:lnTo>
                    <a:lnTo>
                      <a:pt x="3348" y="303"/>
                    </a:lnTo>
                    <a:lnTo>
                      <a:pt x="3368" y="222"/>
                    </a:lnTo>
                    <a:lnTo>
                      <a:pt x="3368" y="141"/>
                    </a:lnTo>
                    <a:lnTo>
                      <a:pt x="3327" y="81"/>
                    </a:lnTo>
                    <a:lnTo>
                      <a:pt x="3267" y="20"/>
                    </a:lnTo>
                    <a:lnTo>
                      <a:pt x="318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34"/>
              <p:cNvSpPr/>
              <p:nvPr/>
            </p:nvSpPr>
            <p:spPr>
              <a:xfrm>
                <a:off x="4153475" y="1563675"/>
                <a:ext cx="91750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3670" h="1513" extrusionOk="0">
                    <a:moveTo>
                      <a:pt x="3387" y="1"/>
                    </a:moveTo>
                    <a:lnTo>
                      <a:pt x="141" y="1109"/>
                    </a:lnTo>
                    <a:lnTo>
                      <a:pt x="61" y="1150"/>
                    </a:lnTo>
                    <a:lnTo>
                      <a:pt x="21" y="1210"/>
                    </a:lnTo>
                    <a:lnTo>
                      <a:pt x="0" y="1291"/>
                    </a:lnTo>
                    <a:lnTo>
                      <a:pt x="0" y="1371"/>
                    </a:lnTo>
                    <a:lnTo>
                      <a:pt x="41" y="1432"/>
                    </a:lnTo>
                    <a:lnTo>
                      <a:pt x="81" y="1472"/>
                    </a:lnTo>
                    <a:lnTo>
                      <a:pt x="141" y="1492"/>
                    </a:lnTo>
                    <a:lnTo>
                      <a:pt x="202" y="1513"/>
                    </a:lnTo>
                    <a:lnTo>
                      <a:pt x="262" y="1492"/>
                    </a:lnTo>
                    <a:lnTo>
                      <a:pt x="3528" y="384"/>
                    </a:lnTo>
                    <a:lnTo>
                      <a:pt x="3589" y="343"/>
                    </a:lnTo>
                    <a:lnTo>
                      <a:pt x="3649" y="283"/>
                    </a:lnTo>
                    <a:lnTo>
                      <a:pt x="3670" y="202"/>
                    </a:lnTo>
                    <a:lnTo>
                      <a:pt x="3649" y="122"/>
                    </a:lnTo>
                    <a:lnTo>
                      <a:pt x="3609" y="61"/>
                    </a:lnTo>
                    <a:lnTo>
                      <a:pt x="3549" y="21"/>
                    </a:lnTo>
                    <a:lnTo>
                      <a:pt x="346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34"/>
              <p:cNvSpPr/>
              <p:nvPr/>
            </p:nvSpPr>
            <p:spPr>
              <a:xfrm>
                <a:off x="4235125" y="1702275"/>
                <a:ext cx="45875" cy="107375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4295" extrusionOk="0">
                    <a:moveTo>
                      <a:pt x="1613" y="1"/>
                    </a:moveTo>
                    <a:lnTo>
                      <a:pt x="1533" y="21"/>
                    </a:lnTo>
                    <a:lnTo>
                      <a:pt x="1472" y="81"/>
                    </a:lnTo>
                    <a:lnTo>
                      <a:pt x="1432" y="162"/>
                    </a:lnTo>
                    <a:lnTo>
                      <a:pt x="1371" y="424"/>
                    </a:lnTo>
                    <a:lnTo>
                      <a:pt x="1129" y="1170"/>
                    </a:lnTo>
                    <a:lnTo>
                      <a:pt x="928" y="1735"/>
                    </a:lnTo>
                    <a:lnTo>
                      <a:pt x="686" y="2380"/>
                    </a:lnTo>
                    <a:lnTo>
                      <a:pt x="383" y="3146"/>
                    </a:lnTo>
                    <a:lnTo>
                      <a:pt x="21" y="4013"/>
                    </a:lnTo>
                    <a:lnTo>
                      <a:pt x="0" y="4093"/>
                    </a:lnTo>
                    <a:lnTo>
                      <a:pt x="0" y="4154"/>
                    </a:lnTo>
                    <a:lnTo>
                      <a:pt x="41" y="4234"/>
                    </a:lnTo>
                    <a:lnTo>
                      <a:pt x="121" y="4275"/>
                    </a:lnTo>
                    <a:lnTo>
                      <a:pt x="202" y="4295"/>
                    </a:lnTo>
                    <a:lnTo>
                      <a:pt x="262" y="4295"/>
                    </a:lnTo>
                    <a:lnTo>
                      <a:pt x="303" y="4255"/>
                    </a:lnTo>
                    <a:lnTo>
                      <a:pt x="363" y="4214"/>
                    </a:lnTo>
                    <a:lnTo>
                      <a:pt x="383" y="4174"/>
                    </a:lnTo>
                    <a:lnTo>
                      <a:pt x="766" y="3307"/>
                    </a:lnTo>
                    <a:lnTo>
                      <a:pt x="1069" y="2521"/>
                    </a:lnTo>
                    <a:lnTo>
                      <a:pt x="1311" y="1876"/>
                    </a:lnTo>
                    <a:lnTo>
                      <a:pt x="1512" y="1311"/>
                    </a:lnTo>
                    <a:lnTo>
                      <a:pt x="1754" y="545"/>
                    </a:lnTo>
                    <a:lnTo>
                      <a:pt x="1835" y="263"/>
                    </a:lnTo>
                    <a:lnTo>
                      <a:pt x="1835" y="182"/>
                    </a:lnTo>
                    <a:lnTo>
                      <a:pt x="1815" y="102"/>
                    </a:lnTo>
                    <a:lnTo>
                      <a:pt x="1774" y="41"/>
                    </a:lnTo>
                    <a:lnTo>
                      <a:pt x="169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34"/>
              <p:cNvSpPr/>
              <p:nvPr/>
            </p:nvSpPr>
            <p:spPr>
              <a:xfrm>
                <a:off x="3851575" y="1790475"/>
                <a:ext cx="252525" cy="274725"/>
              </a:xfrm>
              <a:custGeom>
                <a:avLst/>
                <a:gdLst/>
                <a:ahLst/>
                <a:cxnLst/>
                <a:rect l="l" t="t" r="r" b="b"/>
                <a:pathLst>
                  <a:path w="10101" h="10989" extrusionOk="0">
                    <a:moveTo>
                      <a:pt x="1129" y="1"/>
                    </a:moveTo>
                    <a:lnTo>
                      <a:pt x="0" y="4396"/>
                    </a:lnTo>
                    <a:lnTo>
                      <a:pt x="8306" y="10988"/>
                    </a:lnTo>
                    <a:lnTo>
                      <a:pt x="10101" y="6997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34"/>
              <p:cNvSpPr/>
              <p:nvPr/>
            </p:nvSpPr>
            <p:spPr>
              <a:xfrm>
                <a:off x="3846525" y="1785450"/>
                <a:ext cx="262625" cy="284800"/>
              </a:xfrm>
              <a:custGeom>
                <a:avLst/>
                <a:gdLst/>
                <a:ahLst/>
                <a:cxnLst/>
                <a:rect l="l" t="t" r="r" b="b"/>
                <a:pathLst>
                  <a:path w="10505" h="11392" extrusionOk="0">
                    <a:moveTo>
                      <a:pt x="1452" y="565"/>
                    </a:moveTo>
                    <a:lnTo>
                      <a:pt x="10061" y="7278"/>
                    </a:lnTo>
                    <a:lnTo>
                      <a:pt x="8428" y="10847"/>
                    </a:lnTo>
                    <a:lnTo>
                      <a:pt x="444" y="4516"/>
                    </a:lnTo>
                    <a:lnTo>
                      <a:pt x="1452" y="565"/>
                    </a:lnTo>
                    <a:close/>
                    <a:moveTo>
                      <a:pt x="1311" y="0"/>
                    </a:moveTo>
                    <a:lnTo>
                      <a:pt x="1251" y="20"/>
                    </a:lnTo>
                    <a:lnTo>
                      <a:pt x="1210" y="41"/>
                    </a:lnTo>
                    <a:lnTo>
                      <a:pt x="1170" y="81"/>
                    </a:lnTo>
                    <a:lnTo>
                      <a:pt x="1150" y="121"/>
                    </a:lnTo>
                    <a:lnTo>
                      <a:pt x="1130" y="162"/>
                    </a:lnTo>
                    <a:lnTo>
                      <a:pt x="1" y="4536"/>
                    </a:lnTo>
                    <a:lnTo>
                      <a:pt x="1" y="4597"/>
                    </a:lnTo>
                    <a:lnTo>
                      <a:pt x="1" y="4657"/>
                    </a:lnTo>
                    <a:lnTo>
                      <a:pt x="41" y="4698"/>
                    </a:lnTo>
                    <a:lnTo>
                      <a:pt x="81" y="4758"/>
                    </a:lnTo>
                    <a:lnTo>
                      <a:pt x="8367" y="11331"/>
                    </a:lnTo>
                    <a:lnTo>
                      <a:pt x="8428" y="11371"/>
                    </a:lnTo>
                    <a:lnTo>
                      <a:pt x="8508" y="11391"/>
                    </a:lnTo>
                    <a:lnTo>
                      <a:pt x="8549" y="11371"/>
                    </a:lnTo>
                    <a:lnTo>
                      <a:pt x="8629" y="11331"/>
                    </a:lnTo>
                    <a:lnTo>
                      <a:pt x="8690" y="11270"/>
                    </a:lnTo>
                    <a:lnTo>
                      <a:pt x="10504" y="7298"/>
                    </a:lnTo>
                    <a:lnTo>
                      <a:pt x="10504" y="7218"/>
                    </a:lnTo>
                    <a:lnTo>
                      <a:pt x="10504" y="7157"/>
                    </a:lnTo>
                    <a:lnTo>
                      <a:pt x="10484" y="7097"/>
                    </a:lnTo>
                    <a:lnTo>
                      <a:pt x="10444" y="7036"/>
                    </a:lnTo>
                    <a:lnTo>
                      <a:pt x="1452" y="41"/>
                    </a:lnTo>
                    <a:lnTo>
                      <a:pt x="1412" y="20"/>
                    </a:lnTo>
                    <a:lnTo>
                      <a:pt x="1351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34"/>
              <p:cNvSpPr/>
              <p:nvPr/>
            </p:nvSpPr>
            <p:spPr>
              <a:xfrm>
                <a:off x="3228600" y="1815175"/>
                <a:ext cx="859375" cy="996475"/>
              </a:xfrm>
              <a:custGeom>
                <a:avLst/>
                <a:gdLst/>
                <a:ahLst/>
                <a:cxnLst/>
                <a:rect l="l" t="t" r="r" b="b"/>
                <a:pathLst>
                  <a:path w="34375" h="39859" extrusionOk="0">
                    <a:moveTo>
                      <a:pt x="25262" y="1"/>
                    </a:moveTo>
                    <a:lnTo>
                      <a:pt x="15887" y="21593"/>
                    </a:lnTo>
                    <a:lnTo>
                      <a:pt x="13166" y="12218"/>
                    </a:lnTo>
                    <a:lnTo>
                      <a:pt x="10202" y="11674"/>
                    </a:lnTo>
                    <a:lnTo>
                      <a:pt x="122" y="2521"/>
                    </a:lnTo>
                    <a:lnTo>
                      <a:pt x="82" y="2763"/>
                    </a:lnTo>
                    <a:lnTo>
                      <a:pt x="41" y="3065"/>
                    </a:lnTo>
                    <a:lnTo>
                      <a:pt x="21" y="3388"/>
                    </a:lnTo>
                    <a:lnTo>
                      <a:pt x="1" y="3751"/>
                    </a:lnTo>
                    <a:lnTo>
                      <a:pt x="21" y="4557"/>
                    </a:lnTo>
                    <a:lnTo>
                      <a:pt x="61" y="5505"/>
                    </a:lnTo>
                    <a:lnTo>
                      <a:pt x="162" y="6553"/>
                    </a:lnTo>
                    <a:lnTo>
                      <a:pt x="283" y="7722"/>
                    </a:lnTo>
                    <a:lnTo>
                      <a:pt x="465" y="8972"/>
                    </a:lnTo>
                    <a:lnTo>
                      <a:pt x="666" y="10303"/>
                    </a:lnTo>
                    <a:lnTo>
                      <a:pt x="928" y="11714"/>
                    </a:lnTo>
                    <a:lnTo>
                      <a:pt x="1231" y="13186"/>
                    </a:lnTo>
                    <a:lnTo>
                      <a:pt x="1553" y="14698"/>
                    </a:lnTo>
                    <a:lnTo>
                      <a:pt x="1936" y="16270"/>
                    </a:lnTo>
                    <a:lnTo>
                      <a:pt x="2340" y="17843"/>
                    </a:lnTo>
                    <a:lnTo>
                      <a:pt x="2783" y="19456"/>
                    </a:lnTo>
                    <a:lnTo>
                      <a:pt x="3267" y="21089"/>
                    </a:lnTo>
                    <a:lnTo>
                      <a:pt x="3791" y="22702"/>
                    </a:lnTo>
                    <a:lnTo>
                      <a:pt x="4356" y="24294"/>
                    </a:lnTo>
                    <a:lnTo>
                      <a:pt x="4940" y="25887"/>
                    </a:lnTo>
                    <a:lnTo>
                      <a:pt x="5565" y="27439"/>
                    </a:lnTo>
                    <a:lnTo>
                      <a:pt x="5908" y="28185"/>
                    </a:lnTo>
                    <a:lnTo>
                      <a:pt x="6230" y="28931"/>
                    </a:lnTo>
                    <a:lnTo>
                      <a:pt x="6593" y="29677"/>
                    </a:lnTo>
                    <a:lnTo>
                      <a:pt x="6936" y="30383"/>
                    </a:lnTo>
                    <a:lnTo>
                      <a:pt x="7299" y="31088"/>
                    </a:lnTo>
                    <a:lnTo>
                      <a:pt x="7682" y="31774"/>
                    </a:lnTo>
                    <a:lnTo>
                      <a:pt x="8065" y="32439"/>
                    </a:lnTo>
                    <a:lnTo>
                      <a:pt x="8448" y="33105"/>
                    </a:lnTo>
                    <a:lnTo>
                      <a:pt x="8851" y="33730"/>
                    </a:lnTo>
                    <a:lnTo>
                      <a:pt x="9255" y="34314"/>
                    </a:lnTo>
                    <a:lnTo>
                      <a:pt x="9658" y="34899"/>
                    </a:lnTo>
                    <a:lnTo>
                      <a:pt x="10081" y="35463"/>
                    </a:lnTo>
                    <a:lnTo>
                      <a:pt x="10525" y="35988"/>
                    </a:lnTo>
                    <a:lnTo>
                      <a:pt x="10948" y="36492"/>
                    </a:lnTo>
                    <a:lnTo>
                      <a:pt x="11392" y="36955"/>
                    </a:lnTo>
                    <a:lnTo>
                      <a:pt x="11855" y="37399"/>
                    </a:lnTo>
                    <a:lnTo>
                      <a:pt x="12319" y="37802"/>
                    </a:lnTo>
                    <a:lnTo>
                      <a:pt x="12783" y="38185"/>
                    </a:lnTo>
                    <a:lnTo>
                      <a:pt x="13266" y="38528"/>
                    </a:lnTo>
                    <a:lnTo>
                      <a:pt x="13750" y="38830"/>
                    </a:lnTo>
                    <a:lnTo>
                      <a:pt x="14254" y="39092"/>
                    </a:lnTo>
                    <a:lnTo>
                      <a:pt x="14758" y="39314"/>
                    </a:lnTo>
                    <a:lnTo>
                      <a:pt x="15262" y="39516"/>
                    </a:lnTo>
                    <a:lnTo>
                      <a:pt x="15766" y="39657"/>
                    </a:lnTo>
                    <a:lnTo>
                      <a:pt x="16291" y="39758"/>
                    </a:lnTo>
                    <a:lnTo>
                      <a:pt x="16835" y="39838"/>
                    </a:lnTo>
                    <a:lnTo>
                      <a:pt x="17198" y="39858"/>
                    </a:lnTo>
                    <a:lnTo>
                      <a:pt x="17561" y="39838"/>
                    </a:lnTo>
                    <a:lnTo>
                      <a:pt x="17924" y="39778"/>
                    </a:lnTo>
                    <a:lnTo>
                      <a:pt x="18286" y="39657"/>
                    </a:lnTo>
                    <a:lnTo>
                      <a:pt x="18670" y="39516"/>
                    </a:lnTo>
                    <a:lnTo>
                      <a:pt x="19032" y="39314"/>
                    </a:lnTo>
                    <a:lnTo>
                      <a:pt x="19415" y="39072"/>
                    </a:lnTo>
                    <a:lnTo>
                      <a:pt x="19778" y="38810"/>
                    </a:lnTo>
                    <a:lnTo>
                      <a:pt x="20161" y="38508"/>
                    </a:lnTo>
                    <a:lnTo>
                      <a:pt x="20544" y="38165"/>
                    </a:lnTo>
                    <a:lnTo>
                      <a:pt x="20907" y="37782"/>
                    </a:lnTo>
                    <a:lnTo>
                      <a:pt x="21290" y="37379"/>
                    </a:lnTo>
                    <a:lnTo>
                      <a:pt x="21673" y="36935"/>
                    </a:lnTo>
                    <a:lnTo>
                      <a:pt x="22056" y="36471"/>
                    </a:lnTo>
                    <a:lnTo>
                      <a:pt x="22419" y="35967"/>
                    </a:lnTo>
                    <a:lnTo>
                      <a:pt x="22802" y="35443"/>
                    </a:lnTo>
                    <a:lnTo>
                      <a:pt x="23185" y="34899"/>
                    </a:lnTo>
                    <a:lnTo>
                      <a:pt x="23548" y="34334"/>
                    </a:lnTo>
                    <a:lnTo>
                      <a:pt x="23911" y="33750"/>
                    </a:lnTo>
                    <a:lnTo>
                      <a:pt x="24294" y="33145"/>
                    </a:lnTo>
                    <a:lnTo>
                      <a:pt x="25020" y="31855"/>
                    </a:lnTo>
                    <a:lnTo>
                      <a:pt x="25746" y="30524"/>
                    </a:lnTo>
                    <a:lnTo>
                      <a:pt x="26451" y="29133"/>
                    </a:lnTo>
                    <a:lnTo>
                      <a:pt x="27137" y="27701"/>
                    </a:lnTo>
                    <a:lnTo>
                      <a:pt x="27822" y="26250"/>
                    </a:lnTo>
                    <a:lnTo>
                      <a:pt x="28467" y="24798"/>
                    </a:lnTo>
                    <a:lnTo>
                      <a:pt x="29092" y="23306"/>
                    </a:lnTo>
                    <a:lnTo>
                      <a:pt x="29717" y="21855"/>
                    </a:lnTo>
                    <a:lnTo>
                      <a:pt x="30282" y="20403"/>
                    </a:lnTo>
                    <a:lnTo>
                      <a:pt x="30846" y="18992"/>
                    </a:lnTo>
                    <a:lnTo>
                      <a:pt x="31350" y="17641"/>
                    </a:lnTo>
                    <a:lnTo>
                      <a:pt x="31854" y="16331"/>
                    </a:lnTo>
                    <a:lnTo>
                      <a:pt x="32701" y="13932"/>
                    </a:lnTo>
                    <a:lnTo>
                      <a:pt x="33407" y="11896"/>
                    </a:lnTo>
                    <a:lnTo>
                      <a:pt x="33931" y="10323"/>
                    </a:lnTo>
                    <a:lnTo>
                      <a:pt x="34375" y="8952"/>
                    </a:lnTo>
                    <a:lnTo>
                      <a:pt x="2526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34"/>
              <p:cNvSpPr/>
              <p:nvPr/>
            </p:nvSpPr>
            <p:spPr>
              <a:xfrm>
                <a:off x="3228600" y="1815175"/>
                <a:ext cx="859375" cy="996475"/>
              </a:xfrm>
              <a:custGeom>
                <a:avLst/>
                <a:gdLst/>
                <a:ahLst/>
                <a:cxnLst/>
                <a:rect l="l" t="t" r="r" b="b"/>
                <a:pathLst>
                  <a:path w="34375" h="39859" fill="none" extrusionOk="0">
                    <a:moveTo>
                      <a:pt x="122" y="2521"/>
                    </a:moveTo>
                    <a:lnTo>
                      <a:pt x="122" y="2521"/>
                    </a:lnTo>
                    <a:lnTo>
                      <a:pt x="82" y="2763"/>
                    </a:lnTo>
                    <a:lnTo>
                      <a:pt x="41" y="3065"/>
                    </a:lnTo>
                    <a:lnTo>
                      <a:pt x="21" y="3388"/>
                    </a:lnTo>
                    <a:lnTo>
                      <a:pt x="1" y="3751"/>
                    </a:lnTo>
                    <a:lnTo>
                      <a:pt x="21" y="4557"/>
                    </a:lnTo>
                    <a:lnTo>
                      <a:pt x="61" y="5505"/>
                    </a:lnTo>
                    <a:lnTo>
                      <a:pt x="162" y="6553"/>
                    </a:lnTo>
                    <a:lnTo>
                      <a:pt x="283" y="7722"/>
                    </a:lnTo>
                    <a:lnTo>
                      <a:pt x="465" y="8972"/>
                    </a:lnTo>
                    <a:lnTo>
                      <a:pt x="666" y="10303"/>
                    </a:lnTo>
                    <a:lnTo>
                      <a:pt x="928" y="11714"/>
                    </a:lnTo>
                    <a:lnTo>
                      <a:pt x="1231" y="13186"/>
                    </a:lnTo>
                    <a:lnTo>
                      <a:pt x="1553" y="14698"/>
                    </a:lnTo>
                    <a:lnTo>
                      <a:pt x="1936" y="16270"/>
                    </a:lnTo>
                    <a:lnTo>
                      <a:pt x="2340" y="17843"/>
                    </a:lnTo>
                    <a:lnTo>
                      <a:pt x="2783" y="19456"/>
                    </a:lnTo>
                    <a:lnTo>
                      <a:pt x="3267" y="21089"/>
                    </a:lnTo>
                    <a:lnTo>
                      <a:pt x="3791" y="22702"/>
                    </a:lnTo>
                    <a:lnTo>
                      <a:pt x="4356" y="24294"/>
                    </a:lnTo>
                    <a:lnTo>
                      <a:pt x="4940" y="25887"/>
                    </a:lnTo>
                    <a:lnTo>
                      <a:pt x="5565" y="27439"/>
                    </a:lnTo>
                    <a:lnTo>
                      <a:pt x="5908" y="28185"/>
                    </a:lnTo>
                    <a:lnTo>
                      <a:pt x="6230" y="28931"/>
                    </a:lnTo>
                    <a:lnTo>
                      <a:pt x="6593" y="29677"/>
                    </a:lnTo>
                    <a:lnTo>
                      <a:pt x="6936" y="30383"/>
                    </a:lnTo>
                    <a:lnTo>
                      <a:pt x="7299" y="31088"/>
                    </a:lnTo>
                    <a:lnTo>
                      <a:pt x="7682" y="31774"/>
                    </a:lnTo>
                    <a:lnTo>
                      <a:pt x="8065" y="32439"/>
                    </a:lnTo>
                    <a:lnTo>
                      <a:pt x="8448" y="33105"/>
                    </a:lnTo>
                    <a:lnTo>
                      <a:pt x="8851" y="33730"/>
                    </a:lnTo>
                    <a:lnTo>
                      <a:pt x="9255" y="34314"/>
                    </a:lnTo>
                    <a:lnTo>
                      <a:pt x="9658" y="34899"/>
                    </a:lnTo>
                    <a:lnTo>
                      <a:pt x="10081" y="35463"/>
                    </a:lnTo>
                    <a:lnTo>
                      <a:pt x="10525" y="35988"/>
                    </a:lnTo>
                    <a:lnTo>
                      <a:pt x="10948" y="36492"/>
                    </a:lnTo>
                    <a:lnTo>
                      <a:pt x="11392" y="36955"/>
                    </a:lnTo>
                    <a:lnTo>
                      <a:pt x="11855" y="37399"/>
                    </a:lnTo>
                    <a:lnTo>
                      <a:pt x="12319" y="37802"/>
                    </a:lnTo>
                    <a:lnTo>
                      <a:pt x="12783" y="38185"/>
                    </a:lnTo>
                    <a:lnTo>
                      <a:pt x="13266" y="38528"/>
                    </a:lnTo>
                    <a:lnTo>
                      <a:pt x="13750" y="38830"/>
                    </a:lnTo>
                    <a:lnTo>
                      <a:pt x="14254" y="39092"/>
                    </a:lnTo>
                    <a:lnTo>
                      <a:pt x="14758" y="39314"/>
                    </a:lnTo>
                    <a:lnTo>
                      <a:pt x="15262" y="39516"/>
                    </a:lnTo>
                    <a:lnTo>
                      <a:pt x="15766" y="39657"/>
                    </a:lnTo>
                    <a:lnTo>
                      <a:pt x="16291" y="39758"/>
                    </a:lnTo>
                    <a:lnTo>
                      <a:pt x="16835" y="39838"/>
                    </a:lnTo>
                    <a:lnTo>
                      <a:pt x="16835" y="39838"/>
                    </a:lnTo>
                    <a:lnTo>
                      <a:pt x="17198" y="39858"/>
                    </a:lnTo>
                    <a:lnTo>
                      <a:pt x="17561" y="39838"/>
                    </a:lnTo>
                    <a:lnTo>
                      <a:pt x="17924" y="39778"/>
                    </a:lnTo>
                    <a:lnTo>
                      <a:pt x="18286" y="39657"/>
                    </a:lnTo>
                    <a:lnTo>
                      <a:pt x="18670" y="39516"/>
                    </a:lnTo>
                    <a:lnTo>
                      <a:pt x="19032" y="39314"/>
                    </a:lnTo>
                    <a:lnTo>
                      <a:pt x="19415" y="39072"/>
                    </a:lnTo>
                    <a:lnTo>
                      <a:pt x="19778" y="38810"/>
                    </a:lnTo>
                    <a:lnTo>
                      <a:pt x="20161" y="38508"/>
                    </a:lnTo>
                    <a:lnTo>
                      <a:pt x="20544" y="38165"/>
                    </a:lnTo>
                    <a:lnTo>
                      <a:pt x="20907" y="37782"/>
                    </a:lnTo>
                    <a:lnTo>
                      <a:pt x="21290" y="37379"/>
                    </a:lnTo>
                    <a:lnTo>
                      <a:pt x="21673" y="36935"/>
                    </a:lnTo>
                    <a:lnTo>
                      <a:pt x="22056" y="36471"/>
                    </a:lnTo>
                    <a:lnTo>
                      <a:pt x="22419" y="35967"/>
                    </a:lnTo>
                    <a:lnTo>
                      <a:pt x="22802" y="35443"/>
                    </a:lnTo>
                    <a:lnTo>
                      <a:pt x="23185" y="34899"/>
                    </a:lnTo>
                    <a:lnTo>
                      <a:pt x="23548" y="34334"/>
                    </a:lnTo>
                    <a:lnTo>
                      <a:pt x="23911" y="33750"/>
                    </a:lnTo>
                    <a:lnTo>
                      <a:pt x="24294" y="33145"/>
                    </a:lnTo>
                    <a:lnTo>
                      <a:pt x="25020" y="31855"/>
                    </a:lnTo>
                    <a:lnTo>
                      <a:pt x="25746" y="30524"/>
                    </a:lnTo>
                    <a:lnTo>
                      <a:pt x="26451" y="29133"/>
                    </a:lnTo>
                    <a:lnTo>
                      <a:pt x="27137" y="27701"/>
                    </a:lnTo>
                    <a:lnTo>
                      <a:pt x="27822" y="26250"/>
                    </a:lnTo>
                    <a:lnTo>
                      <a:pt x="28467" y="24798"/>
                    </a:lnTo>
                    <a:lnTo>
                      <a:pt x="29092" y="23306"/>
                    </a:lnTo>
                    <a:lnTo>
                      <a:pt x="29717" y="21855"/>
                    </a:lnTo>
                    <a:lnTo>
                      <a:pt x="30282" y="20403"/>
                    </a:lnTo>
                    <a:lnTo>
                      <a:pt x="30846" y="18992"/>
                    </a:lnTo>
                    <a:lnTo>
                      <a:pt x="31350" y="17641"/>
                    </a:lnTo>
                    <a:lnTo>
                      <a:pt x="31854" y="16331"/>
                    </a:lnTo>
                    <a:lnTo>
                      <a:pt x="32701" y="13932"/>
                    </a:lnTo>
                    <a:lnTo>
                      <a:pt x="33407" y="11896"/>
                    </a:lnTo>
                    <a:lnTo>
                      <a:pt x="33931" y="10323"/>
                    </a:lnTo>
                    <a:lnTo>
                      <a:pt x="34375" y="8952"/>
                    </a:lnTo>
                    <a:lnTo>
                      <a:pt x="25262" y="1"/>
                    </a:lnTo>
                    <a:lnTo>
                      <a:pt x="15887" y="21593"/>
                    </a:lnTo>
                    <a:lnTo>
                      <a:pt x="13166" y="12218"/>
                    </a:lnTo>
                    <a:lnTo>
                      <a:pt x="10202" y="11674"/>
                    </a:lnTo>
                    <a:lnTo>
                      <a:pt x="122" y="252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34"/>
              <p:cNvSpPr/>
              <p:nvPr/>
            </p:nvSpPr>
            <p:spPr>
              <a:xfrm>
                <a:off x="3526475" y="1989075"/>
                <a:ext cx="113425" cy="488400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19536" extrusionOk="0">
                    <a:moveTo>
                      <a:pt x="223" y="0"/>
                    </a:moveTo>
                    <a:lnTo>
                      <a:pt x="142" y="20"/>
                    </a:lnTo>
                    <a:lnTo>
                      <a:pt x="81" y="61"/>
                    </a:lnTo>
                    <a:lnTo>
                      <a:pt x="21" y="121"/>
                    </a:lnTo>
                    <a:lnTo>
                      <a:pt x="1" y="182"/>
                    </a:lnTo>
                    <a:lnTo>
                      <a:pt x="1" y="262"/>
                    </a:lnTo>
                    <a:lnTo>
                      <a:pt x="4113" y="13830"/>
                    </a:lnTo>
                    <a:lnTo>
                      <a:pt x="1694" y="19233"/>
                    </a:lnTo>
                    <a:lnTo>
                      <a:pt x="1674" y="19314"/>
                    </a:lnTo>
                    <a:lnTo>
                      <a:pt x="1674" y="19395"/>
                    </a:lnTo>
                    <a:lnTo>
                      <a:pt x="1714" y="19455"/>
                    </a:lnTo>
                    <a:lnTo>
                      <a:pt x="1795" y="19516"/>
                    </a:lnTo>
                    <a:lnTo>
                      <a:pt x="1876" y="19536"/>
                    </a:lnTo>
                    <a:lnTo>
                      <a:pt x="1936" y="19516"/>
                    </a:lnTo>
                    <a:lnTo>
                      <a:pt x="1976" y="19496"/>
                    </a:lnTo>
                    <a:lnTo>
                      <a:pt x="2037" y="19455"/>
                    </a:lnTo>
                    <a:lnTo>
                      <a:pt x="2057" y="19415"/>
                    </a:lnTo>
                    <a:lnTo>
                      <a:pt x="4517" y="13931"/>
                    </a:lnTo>
                    <a:lnTo>
                      <a:pt x="4537" y="13871"/>
                    </a:lnTo>
                    <a:lnTo>
                      <a:pt x="4517" y="13790"/>
                    </a:lnTo>
                    <a:lnTo>
                      <a:pt x="404" y="141"/>
                    </a:lnTo>
                    <a:lnTo>
                      <a:pt x="364" y="81"/>
                    </a:lnTo>
                    <a:lnTo>
                      <a:pt x="303" y="20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34"/>
              <p:cNvSpPr/>
              <p:nvPr/>
            </p:nvSpPr>
            <p:spPr>
              <a:xfrm>
                <a:off x="3620725" y="2131200"/>
                <a:ext cx="105375" cy="228850"/>
              </a:xfrm>
              <a:custGeom>
                <a:avLst/>
                <a:gdLst/>
                <a:ahLst/>
                <a:cxnLst/>
                <a:rect l="l" t="t" r="r" b="b"/>
                <a:pathLst>
                  <a:path w="4215" h="9154" extrusionOk="0">
                    <a:moveTo>
                      <a:pt x="4013" y="0"/>
                    </a:moveTo>
                    <a:lnTo>
                      <a:pt x="3932" y="21"/>
                    </a:lnTo>
                    <a:lnTo>
                      <a:pt x="3851" y="61"/>
                    </a:lnTo>
                    <a:lnTo>
                      <a:pt x="3811" y="121"/>
                    </a:lnTo>
                    <a:lnTo>
                      <a:pt x="21" y="8871"/>
                    </a:lnTo>
                    <a:lnTo>
                      <a:pt x="1" y="8952"/>
                    </a:lnTo>
                    <a:lnTo>
                      <a:pt x="21" y="9012"/>
                    </a:lnTo>
                    <a:lnTo>
                      <a:pt x="61" y="9093"/>
                    </a:lnTo>
                    <a:lnTo>
                      <a:pt x="122" y="9133"/>
                    </a:lnTo>
                    <a:lnTo>
                      <a:pt x="202" y="9153"/>
                    </a:lnTo>
                    <a:lnTo>
                      <a:pt x="263" y="9133"/>
                    </a:lnTo>
                    <a:lnTo>
                      <a:pt x="323" y="9113"/>
                    </a:lnTo>
                    <a:lnTo>
                      <a:pt x="364" y="9073"/>
                    </a:lnTo>
                    <a:lnTo>
                      <a:pt x="404" y="9032"/>
                    </a:lnTo>
                    <a:lnTo>
                      <a:pt x="4194" y="283"/>
                    </a:lnTo>
                    <a:lnTo>
                      <a:pt x="4214" y="202"/>
                    </a:lnTo>
                    <a:lnTo>
                      <a:pt x="4194" y="121"/>
                    </a:lnTo>
                    <a:lnTo>
                      <a:pt x="4154" y="61"/>
                    </a:lnTo>
                    <a:lnTo>
                      <a:pt x="4073" y="21"/>
                    </a:lnTo>
                    <a:lnTo>
                      <a:pt x="4013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34"/>
              <p:cNvSpPr/>
              <p:nvPr/>
            </p:nvSpPr>
            <p:spPr>
              <a:xfrm>
                <a:off x="3282550" y="2259225"/>
                <a:ext cx="603325" cy="557450"/>
              </a:xfrm>
              <a:custGeom>
                <a:avLst/>
                <a:gdLst/>
                <a:ahLst/>
                <a:cxnLst/>
                <a:rect l="l" t="t" r="r" b="b"/>
                <a:pathLst>
                  <a:path w="24133" h="22298" extrusionOk="0">
                    <a:moveTo>
                      <a:pt x="242" y="0"/>
                    </a:moveTo>
                    <a:lnTo>
                      <a:pt x="161" y="20"/>
                    </a:lnTo>
                    <a:lnTo>
                      <a:pt x="81" y="41"/>
                    </a:lnTo>
                    <a:lnTo>
                      <a:pt x="40" y="101"/>
                    </a:lnTo>
                    <a:lnTo>
                      <a:pt x="0" y="182"/>
                    </a:lnTo>
                    <a:lnTo>
                      <a:pt x="20" y="262"/>
                    </a:lnTo>
                    <a:lnTo>
                      <a:pt x="363" y="1553"/>
                    </a:lnTo>
                    <a:lnTo>
                      <a:pt x="806" y="3024"/>
                    </a:lnTo>
                    <a:lnTo>
                      <a:pt x="1311" y="4617"/>
                    </a:lnTo>
                    <a:lnTo>
                      <a:pt x="1895" y="6331"/>
                    </a:lnTo>
                    <a:lnTo>
                      <a:pt x="2218" y="7198"/>
                    </a:lnTo>
                    <a:lnTo>
                      <a:pt x="2560" y="8085"/>
                    </a:lnTo>
                    <a:lnTo>
                      <a:pt x="2903" y="8992"/>
                    </a:lnTo>
                    <a:lnTo>
                      <a:pt x="3286" y="9879"/>
                    </a:lnTo>
                    <a:lnTo>
                      <a:pt x="3669" y="10786"/>
                    </a:lnTo>
                    <a:lnTo>
                      <a:pt x="4093" y="11673"/>
                    </a:lnTo>
                    <a:lnTo>
                      <a:pt x="4516" y="12560"/>
                    </a:lnTo>
                    <a:lnTo>
                      <a:pt x="4960" y="13447"/>
                    </a:lnTo>
                    <a:lnTo>
                      <a:pt x="5423" y="14294"/>
                    </a:lnTo>
                    <a:lnTo>
                      <a:pt x="5927" y="15141"/>
                    </a:lnTo>
                    <a:lnTo>
                      <a:pt x="6431" y="15947"/>
                    </a:lnTo>
                    <a:lnTo>
                      <a:pt x="6935" y="16734"/>
                    </a:lnTo>
                    <a:lnTo>
                      <a:pt x="7480" y="17480"/>
                    </a:lnTo>
                    <a:lnTo>
                      <a:pt x="8044" y="18185"/>
                    </a:lnTo>
                    <a:lnTo>
                      <a:pt x="8629" y="18851"/>
                    </a:lnTo>
                    <a:lnTo>
                      <a:pt x="9213" y="19475"/>
                    </a:lnTo>
                    <a:lnTo>
                      <a:pt x="9516" y="19758"/>
                    </a:lnTo>
                    <a:lnTo>
                      <a:pt x="9838" y="20040"/>
                    </a:lnTo>
                    <a:lnTo>
                      <a:pt x="10141" y="20302"/>
                    </a:lnTo>
                    <a:lnTo>
                      <a:pt x="10463" y="20564"/>
                    </a:lnTo>
                    <a:lnTo>
                      <a:pt x="10786" y="20806"/>
                    </a:lnTo>
                    <a:lnTo>
                      <a:pt x="11108" y="21028"/>
                    </a:lnTo>
                    <a:lnTo>
                      <a:pt x="11451" y="21229"/>
                    </a:lnTo>
                    <a:lnTo>
                      <a:pt x="11794" y="21411"/>
                    </a:lnTo>
                    <a:lnTo>
                      <a:pt x="12117" y="21592"/>
                    </a:lnTo>
                    <a:lnTo>
                      <a:pt x="12479" y="21733"/>
                    </a:lnTo>
                    <a:lnTo>
                      <a:pt x="12822" y="21875"/>
                    </a:lnTo>
                    <a:lnTo>
                      <a:pt x="13185" y="21996"/>
                    </a:lnTo>
                    <a:lnTo>
                      <a:pt x="13548" y="22096"/>
                    </a:lnTo>
                    <a:lnTo>
                      <a:pt x="13911" y="22177"/>
                    </a:lnTo>
                    <a:lnTo>
                      <a:pt x="14274" y="22238"/>
                    </a:lnTo>
                    <a:lnTo>
                      <a:pt x="14637" y="22278"/>
                    </a:lnTo>
                    <a:lnTo>
                      <a:pt x="14838" y="22298"/>
                    </a:lnTo>
                    <a:lnTo>
                      <a:pt x="15282" y="22298"/>
                    </a:lnTo>
                    <a:lnTo>
                      <a:pt x="15524" y="22258"/>
                    </a:lnTo>
                    <a:lnTo>
                      <a:pt x="15786" y="22197"/>
                    </a:lnTo>
                    <a:lnTo>
                      <a:pt x="16028" y="22137"/>
                    </a:lnTo>
                    <a:lnTo>
                      <a:pt x="16290" y="22036"/>
                    </a:lnTo>
                    <a:lnTo>
                      <a:pt x="16532" y="21935"/>
                    </a:lnTo>
                    <a:lnTo>
                      <a:pt x="16794" y="21794"/>
                    </a:lnTo>
                    <a:lnTo>
                      <a:pt x="17056" y="21633"/>
                    </a:lnTo>
                    <a:lnTo>
                      <a:pt x="17338" y="21471"/>
                    </a:lnTo>
                    <a:lnTo>
                      <a:pt x="17600" y="21270"/>
                    </a:lnTo>
                    <a:lnTo>
                      <a:pt x="17862" y="21048"/>
                    </a:lnTo>
                    <a:lnTo>
                      <a:pt x="18144" y="20806"/>
                    </a:lnTo>
                    <a:lnTo>
                      <a:pt x="18427" y="20564"/>
                    </a:lnTo>
                    <a:lnTo>
                      <a:pt x="18689" y="20282"/>
                    </a:lnTo>
                    <a:lnTo>
                      <a:pt x="19253" y="19657"/>
                    </a:lnTo>
                    <a:lnTo>
                      <a:pt x="19838" y="18971"/>
                    </a:lnTo>
                    <a:lnTo>
                      <a:pt x="20423" y="18185"/>
                    </a:lnTo>
                    <a:lnTo>
                      <a:pt x="21007" y="17318"/>
                    </a:lnTo>
                    <a:lnTo>
                      <a:pt x="21612" y="16391"/>
                    </a:lnTo>
                    <a:lnTo>
                      <a:pt x="22217" y="15363"/>
                    </a:lnTo>
                    <a:lnTo>
                      <a:pt x="22842" y="14254"/>
                    </a:lnTo>
                    <a:lnTo>
                      <a:pt x="23467" y="13064"/>
                    </a:lnTo>
                    <a:lnTo>
                      <a:pt x="24112" y="11794"/>
                    </a:lnTo>
                    <a:lnTo>
                      <a:pt x="24132" y="11714"/>
                    </a:lnTo>
                    <a:lnTo>
                      <a:pt x="24112" y="11653"/>
                    </a:lnTo>
                    <a:lnTo>
                      <a:pt x="24072" y="11573"/>
                    </a:lnTo>
                    <a:lnTo>
                      <a:pt x="24011" y="11532"/>
                    </a:lnTo>
                    <a:lnTo>
                      <a:pt x="23931" y="11512"/>
                    </a:lnTo>
                    <a:lnTo>
                      <a:pt x="23850" y="11512"/>
                    </a:lnTo>
                    <a:lnTo>
                      <a:pt x="23789" y="11552"/>
                    </a:lnTo>
                    <a:lnTo>
                      <a:pt x="23729" y="11613"/>
                    </a:lnTo>
                    <a:lnTo>
                      <a:pt x="23084" y="12903"/>
                    </a:lnTo>
                    <a:lnTo>
                      <a:pt x="22459" y="14093"/>
                    </a:lnTo>
                    <a:lnTo>
                      <a:pt x="21834" y="15201"/>
                    </a:lnTo>
                    <a:lnTo>
                      <a:pt x="21209" y="16250"/>
                    </a:lnTo>
                    <a:lnTo>
                      <a:pt x="20604" y="17177"/>
                    </a:lnTo>
                    <a:lnTo>
                      <a:pt x="19999" y="18044"/>
                    </a:lnTo>
                    <a:lnTo>
                      <a:pt x="19415" y="18830"/>
                    </a:lnTo>
                    <a:lnTo>
                      <a:pt x="18830" y="19516"/>
                    </a:lnTo>
                    <a:lnTo>
                      <a:pt x="18548" y="19818"/>
                    </a:lnTo>
                    <a:lnTo>
                      <a:pt x="18265" y="20121"/>
                    </a:lnTo>
                    <a:lnTo>
                      <a:pt x="18003" y="20383"/>
                    </a:lnTo>
                    <a:lnTo>
                      <a:pt x="17721" y="20625"/>
                    </a:lnTo>
                    <a:lnTo>
                      <a:pt x="17459" y="20846"/>
                    </a:lnTo>
                    <a:lnTo>
                      <a:pt x="17177" y="21068"/>
                    </a:lnTo>
                    <a:lnTo>
                      <a:pt x="16915" y="21250"/>
                    </a:lnTo>
                    <a:lnTo>
                      <a:pt x="16653" y="21391"/>
                    </a:lnTo>
                    <a:lnTo>
                      <a:pt x="16391" y="21532"/>
                    </a:lnTo>
                    <a:lnTo>
                      <a:pt x="16149" y="21653"/>
                    </a:lnTo>
                    <a:lnTo>
                      <a:pt x="15887" y="21733"/>
                    </a:lnTo>
                    <a:lnTo>
                      <a:pt x="15645" y="21814"/>
                    </a:lnTo>
                    <a:lnTo>
                      <a:pt x="15403" y="21854"/>
                    </a:lnTo>
                    <a:lnTo>
                      <a:pt x="15161" y="21875"/>
                    </a:lnTo>
                    <a:lnTo>
                      <a:pt x="14919" y="21895"/>
                    </a:lnTo>
                    <a:lnTo>
                      <a:pt x="14697" y="21854"/>
                    </a:lnTo>
                    <a:lnTo>
                      <a:pt x="14435" y="21834"/>
                    </a:lnTo>
                    <a:lnTo>
                      <a:pt x="14153" y="21794"/>
                    </a:lnTo>
                    <a:lnTo>
                      <a:pt x="13870" y="21733"/>
                    </a:lnTo>
                    <a:lnTo>
                      <a:pt x="13548" y="21653"/>
                    </a:lnTo>
                    <a:lnTo>
                      <a:pt x="13205" y="21552"/>
                    </a:lnTo>
                    <a:lnTo>
                      <a:pt x="12842" y="21411"/>
                    </a:lnTo>
                    <a:lnTo>
                      <a:pt x="12479" y="21250"/>
                    </a:lnTo>
                    <a:lnTo>
                      <a:pt x="12076" y="21068"/>
                    </a:lnTo>
                    <a:lnTo>
                      <a:pt x="11673" y="20826"/>
                    </a:lnTo>
                    <a:lnTo>
                      <a:pt x="11270" y="20564"/>
                    </a:lnTo>
                    <a:lnTo>
                      <a:pt x="10826" y="20262"/>
                    </a:lnTo>
                    <a:lnTo>
                      <a:pt x="10383" y="19919"/>
                    </a:lnTo>
                    <a:lnTo>
                      <a:pt x="9919" y="19516"/>
                    </a:lnTo>
                    <a:lnTo>
                      <a:pt x="9455" y="19092"/>
                    </a:lnTo>
                    <a:lnTo>
                      <a:pt x="8971" y="18588"/>
                    </a:lnTo>
                    <a:lnTo>
                      <a:pt x="8488" y="18064"/>
                    </a:lnTo>
                    <a:lnTo>
                      <a:pt x="8004" y="17459"/>
                    </a:lnTo>
                    <a:lnTo>
                      <a:pt x="7500" y="16814"/>
                    </a:lnTo>
                    <a:lnTo>
                      <a:pt x="6996" y="16089"/>
                    </a:lnTo>
                    <a:lnTo>
                      <a:pt x="6492" y="15322"/>
                    </a:lnTo>
                    <a:lnTo>
                      <a:pt x="5988" y="14476"/>
                    </a:lnTo>
                    <a:lnTo>
                      <a:pt x="5464" y="13568"/>
                    </a:lnTo>
                    <a:lnTo>
                      <a:pt x="4960" y="12581"/>
                    </a:lnTo>
                    <a:lnTo>
                      <a:pt x="4435" y="11532"/>
                    </a:lnTo>
                    <a:lnTo>
                      <a:pt x="3911" y="10403"/>
                    </a:lnTo>
                    <a:lnTo>
                      <a:pt x="3407" y="9194"/>
                    </a:lnTo>
                    <a:lnTo>
                      <a:pt x="2883" y="7903"/>
                    </a:lnTo>
                    <a:lnTo>
                      <a:pt x="2379" y="6532"/>
                    </a:lnTo>
                    <a:lnTo>
                      <a:pt x="1875" y="5081"/>
                    </a:lnTo>
                    <a:lnTo>
                      <a:pt x="1391" y="3528"/>
                    </a:lnTo>
                    <a:lnTo>
                      <a:pt x="887" y="1895"/>
                    </a:lnTo>
                    <a:lnTo>
                      <a:pt x="403" y="162"/>
                    </a:lnTo>
                    <a:lnTo>
                      <a:pt x="363" y="81"/>
                    </a:lnTo>
                    <a:lnTo>
                      <a:pt x="323" y="41"/>
                    </a:lnTo>
                    <a:lnTo>
                      <a:pt x="24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34"/>
              <p:cNvSpPr/>
              <p:nvPr/>
            </p:nvSpPr>
            <p:spPr>
              <a:xfrm>
                <a:off x="3272450" y="1827275"/>
                <a:ext cx="213225" cy="103850"/>
              </a:xfrm>
              <a:custGeom>
                <a:avLst/>
                <a:gdLst/>
                <a:ahLst/>
                <a:cxnLst/>
                <a:rect l="l" t="t" r="r" b="b"/>
                <a:pathLst>
                  <a:path w="8529" h="4154" extrusionOk="0">
                    <a:moveTo>
                      <a:pt x="202" y="1"/>
                    </a:moveTo>
                    <a:lnTo>
                      <a:pt x="122" y="21"/>
                    </a:lnTo>
                    <a:lnTo>
                      <a:pt x="61" y="61"/>
                    </a:lnTo>
                    <a:lnTo>
                      <a:pt x="21" y="142"/>
                    </a:lnTo>
                    <a:lnTo>
                      <a:pt x="1" y="222"/>
                    </a:lnTo>
                    <a:lnTo>
                      <a:pt x="21" y="303"/>
                    </a:lnTo>
                    <a:lnTo>
                      <a:pt x="61" y="363"/>
                    </a:lnTo>
                    <a:lnTo>
                      <a:pt x="122" y="404"/>
                    </a:lnTo>
                    <a:lnTo>
                      <a:pt x="223" y="424"/>
                    </a:lnTo>
                    <a:lnTo>
                      <a:pt x="868" y="424"/>
                    </a:lnTo>
                    <a:lnTo>
                      <a:pt x="1493" y="484"/>
                    </a:lnTo>
                    <a:lnTo>
                      <a:pt x="2118" y="585"/>
                    </a:lnTo>
                    <a:lnTo>
                      <a:pt x="2702" y="726"/>
                    </a:lnTo>
                    <a:lnTo>
                      <a:pt x="3267" y="888"/>
                    </a:lnTo>
                    <a:lnTo>
                      <a:pt x="3831" y="1089"/>
                    </a:lnTo>
                    <a:lnTo>
                      <a:pt x="4356" y="1331"/>
                    </a:lnTo>
                    <a:lnTo>
                      <a:pt x="4880" y="1573"/>
                    </a:lnTo>
                    <a:lnTo>
                      <a:pt x="5364" y="1855"/>
                    </a:lnTo>
                    <a:lnTo>
                      <a:pt x="5827" y="2158"/>
                    </a:lnTo>
                    <a:lnTo>
                      <a:pt x="6291" y="2460"/>
                    </a:lnTo>
                    <a:lnTo>
                      <a:pt x="6714" y="2783"/>
                    </a:lnTo>
                    <a:lnTo>
                      <a:pt x="7118" y="3105"/>
                    </a:lnTo>
                    <a:lnTo>
                      <a:pt x="7480" y="3428"/>
                    </a:lnTo>
                    <a:lnTo>
                      <a:pt x="7843" y="3750"/>
                    </a:lnTo>
                    <a:lnTo>
                      <a:pt x="8166" y="4093"/>
                    </a:lnTo>
                    <a:lnTo>
                      <a:pt x="8246" y="4134"/>
                    </a:lnTo>
                    <a:lnTo>
                      <a:pt x="8307" y="4154"/>
                    </a:lnTo>
                    <a:lnTo>
                      <a:pt x="8388" y="4134"/>
                    </a:lnTo>
                    <a:lnTo>
                      <a:pt x="8468" y="4093"/>
                    </a:lnTo>
                    <a:lnTo>
                      <a:pt x="8509" y="4013"/>
                    </a:lnTo>
                    <a:lnTo>
                      <a:pt x="8529" y="3932"/>
                    </a:lnTo>
                    <a:lnTo>
                      <a:pt x="8509" y="3871"/>
                    </a:lnTo>
                    <a:lnTo>
                      <a:pt x="8468" y="3791"/>
                    </a:lnTo>
                    <a:lnTo>
                      <a:pt x="8126" y="3468"/>
                    </a:lnTo>
                    <a:lnTo>
                      <a:pt x="7763" y="3125"/>
                    </a:lnTo>
                    <a:lnTo>
                      <a:pt x="7359" y="2783"/>
                    </a:lnTo>
                    <a:lnTo>
                      <a:pt x="6956" y="2440"/>
                    </a:lnTo>
                    <a:lnTo>
                      <a:pt x="6513" y="2117"/>
                    </a:lnTo>
                    <a:lnTo>
                      <a:pt x="6049" y="1795"/>
                    </a:lnTo>
                    <a:lnTo>
                      <a:pt x="5565" y="1492"/>
                    </a:lnTo>
                    <a:lnTo>
                      <a:pt x="5041" y="1210"/>
                    </a:lnTo>
                    <a:lnTo>
                      <a:pt x="4517" y="948"/>
                    </a:lnTo>
                    <a:lnTo>
                      <a:pt x="3972" y="706"/>
                    </a:lnTo>
                    <a:lnTo>
                      <a:pt x="3388" y="505"/>
                    </a:lnTo>
                    <a:lnTo>
                      <a:pt x="2783" y="323"/>
                    </a:lnTo>
                    <a:lnTo>
                      <a:pt x="2178" y="182"/>
                    </a:lnTo>
                    <a:lnTo>
                      <a:pt x="1533" y="81"/>
                    </a:lnTo>
                    <a:lnTo>
                      <a:pt x="888" y="21"/>
                    </a:lnTo>
                    <a:lnTo>
                      <a:pt x="545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34"/>
              <p:cNvSpPr/>
              <p:nvPr/>
            </p:nvSpPr>
            <p:spPr>
              <a:xfrm>
                <a:off x="3491200" y="1937650"/>
                <a:ext cx="28750" cy="33800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1352" extrusionOk="0">
                    <a:moveTo>
                      <a:pt x="222" y="1"/>
                    </a:moveTo>
                    <a:lnTo>
                      <a:pt x="142" y="21"/>
                    </a:lnTo>
                    <a:lnTo>
                      <a:pt x="61" y="61"/>
                    </a:lnTo>
                    <a:lnTo>
                      <a:pt x="21" y="122"/>
                    </a:lnTo>
                    <a:lnTo>
                      <a:pt x="1" y="202"/>
                    </a:lnTo>
                    <a:lnTo>
                      <a:pt x="1" y="283"/>
                    </a:lnTo>
                    <a:lnTo>
                      <a:pt x="41" y="344"/>
                    </a:lnTo>
                    <a:lnTo>
                      <a:pt x="363" y="727"/>
                    </a:lnTo>
                    <a:lnTo>
                      <a:pt x="605" y="1009"/>
                    </a:lnTo>
                    <a:lnTo>
                      <a:pt x="787" y="1271"/>
                    </a:lnTo>
                    <a:lnTo>
                      <a:pt x="827" y="1311"/>
                    </a:lnTo>
                    <a:lnTo>
                      <a:pt x="867" y="1331"/>
                    </a:lnTo>
                    <a:lnTo>
                      <a:pt x="948" y="1352"/>
                    </a:lnTo>
                    <a:lnTo>
                      <a:pt x="1009" y="1352"/>
                    </a:lnTo>
                    <a:lnTo>
                      <a:pt x="1069" y="1311"/>
                    </a:lnTo>
                    <a:lnTo>
                      <a:pt x="1129" y="1251"/>
                    </a:lnTo>
                    <a:lnTo>
                      <a:pt x="1150" y="1190"/>
                    </a:lnTo>
                    <a:lnTo>
                      <a:pt x="1150" y="1110"/>
                    </a:lnTo>
                    <a:lnTo>
                      <a:pt x="1129" y="1029"/>
                    </a:lnTo>
                    <a:lnTo>
                      <a:pt x="928" y="767"/>
                    </a:lnTo>
                    <a:lnTo>
                      <a:pt x="686" y="464"/>
                    </a:lnTo>
                    <a:lnTo>
                      <a:pt x="363" y="81"/>
                    </a:lnTo>
                    <a:lnTo>
                      <a:pt x="303" y="21"/>
                    </a:lnTo>
                    <a:lnTo>
                      <a:pt x="22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34"/>
              <p:cNvSpPr/>
              <p:nvPr/>
            </p:nvSpPr>
            <p:spPr>
              <a:xfrm>
                <a:off x="3523450" y="238125"/>
                <a:ext cx="94275" cy="192050"/>
              </a:xfrm>
              <a:custGeom>
                <a:avLst/>
                <a:gdLst/>
                <a:ahLst/>
                <a:cxnLst/>
                <a:rect l="l" t="t" r="r" b="b"/>
                <a:pathLst>
                  <a:path w="3771" h="7682" extrusionOk="0">
                    <a:moveTo>
                      <a:pt x="444" y="0"/>
                    </a:moveTo>
                    <a:lnTo>
                      <a:pt x="344" y="40"/>
                    </a:lnTo>
                    <a:lnTo>
                      <a:pt x="243" y="101"/>
                    </a:lnTo>
                    <a:lnTo>
                      <a:pt x="162" y="161"/>
                    </a:lnTo>
                    <a:lnTo>
                      <a:pt x="81" y="242"/>
                    </a:lnTo>
                    <a:lnTo>
                      <a:pt x="41" y="343"/>
                    </a:lnTo>
                    <a:lnTo>
                      <a:pt x="1" y="444"/>
                    </a:lnTo>
                    <a:lnTo>
                      <a:pt x="1" y="544"/>
                    </a:lnTo>
                    <a:lnTo>
                      <a:pt x="1" y="645"/>
                    </a:lnTo>
                    <a:lnTo>
                      <a:pt x="41" y="766"/>
                    </a:lnTo>
                    <a:lnTo>
                      <a:pt x="2722" y="7338"/>
                    </a:lnTo>
                    <a:lnTo>
                      <a:pt x="2763" y="7419"/>
                    </a:lnTo>
                    <a:lnTo>
                      <a:pt x="2803" y="7480"/>
                    </a:lnTo>
                    <a:lnTo>
                      <a:pt x="2924" y="7601"/>
                    </a:lnTo>
                    <a:lnTo>
                      <a:pt x="3065" y="7661"/>
                    </a:lnTo>
                    <a:lnTo>
                      <a:pt x="3226" y="7681"/>
                    </a:lnTo>
                    <a:lnTo>
                      <a:pt x="3327" y="7681"/>
                    </a:lnTo>
                    <a:lnTo>
                      <a:pt x="3428" y="7641"/>
                    </a:lnTo>
                    <a:lnTo>
                      <a:pt x="3529" y="7601"/>
                    </a:lnTo>
                    <a:lnTo>
                      <a:pt x="3610" y="7520"/>
                    </a:lnTo>
                    <a:lnTo>
                      <a:pt x="3690" y="7439"/>
                    </a:lnTo>
                    <a:lnTo>
                      <a:pt x="3730" y="7359"/>
                    </a:lnTo>
                    <a:lnTo>
                      <a:pt x="3771" y="7258"/>
                    </a:lnTo>
                    <a:lnTo>
                      <a:pt x="3771" y="7137"/>
                    </a:lnTo>
                    <a:lnTo>
                      <a:pt x="3771" y="7036"/>
                    </a:lnTo>
                    <a:lnTo>
                      <a:pt x="3730" y="6935"/>
                    </a:lnTo>
                    <a:lnTo>
                      <a:pt x="1049" y="343"/>
                    </a:lnTo>
                    <a:lnTo>
                      <a:pt x="1009" y="242"/>
                    </a:lnTo>
                    <a:lnTo>
                      <a:pt x="928" y="161"/>
                    </a:lnTo>
                    <a:lnTo>
                      <a:pt x="848" y="101"/>
                    </a:lnTo>
                    <a:lnTo>
                      <a:pt x="767" y="40"/>
                    </a:lnTo>
                    <a:lnTo>
                      <a:pt x="666" y="20"/>
                    </a:lnTo>
                    <a:lnTo>
                      <a:pt x="54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34"/>
              <p:cNvSpPr/>
              <p:nvPr/>
            </p:nvSpPr>
            <p:spPr>
              <a:xfrm>
                <a:off x="3312775" y="363100"/>
                <a:ext cx="159300" cy="147200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888" extrusionOk="0">
                    <a:moveTo>
                      <a:pt x="525" y="1"/>
                    </a:moveTo>
                    <a:lnTo>
                      <a:pt x="424" y="21"/>
                    </a:lnTo>
                    <a:lnTo>
                      <a:pt x="323" y="41"/>
                    </a:lnTo>
                    <a:lnTo>
                      <a:pt x="222" y="102"/>
                    </a:lnTo>
                    <a:lnTo>
                      <a:pt x="142" y="182"/>
                    </a:lnTo>
                    <a:lnTo>
                      <a:pt x="81" y="263"/>
                    </a:lnTo>
                    <a:lnTo>
                      <a:pt x="41" y="364"/>
                    </a:lnTo>
                    <a:lnTo>
                      <a:pt x="1" y="465"/>
                    </a:lnTo>
                    <a:lnTo>
                      <a:pt x="1" y="565"/>
                    </a:lnTo>
                    <a:lnTo>
                      <a:pt x="21" y="686"/>
                    </a:lnTo>
                    <a:lnTo>
                      <a:pt x="61" y="787"/>
                    </a:lnTo>
                    <a:lnTo>
                      <a:pt x="102" y="868"/>
                    </a:lnTo>
                    <a:lnTo>
                      <a:pt x="182" y="948"/>
                    </a:lnTo>
                    <a:lnTo>
                      <a:pt x="5444" y="5747"/>
                    </a:lnTo>
                    <a:lnTo>
                      <a:pt x="5525" y="5807"/>
                    </a:lnTo>
                    <a:lnTo>
                      <a:pt x="5625" y="5847"/>
                    </a:lnTo>
                    <a:lnTo>
                      <a:pt x="5706" y="5868"/>
                    </a:lnTo>
                    <a:lnTo>
                      <a:pt x="5807" y="5888"/>
                    </a:lnTo>
                    <a:lnTo>
                      <a:pt x="5928" y="5868"/>
                    </a:lnTo>
                    <a:lnTo>
                      <a:pt x="6029" y="5827"/>
                    </a:lnTo>
                    <a:lnTo>
                      <a:pt x="6129" y="5787"/>
                    </a:lnTo>
                    <a:lnTo>
                      <a:pt x="6210" y="5706"/>
                    </a:lnTo>
                    <a:lnTo>
                      <a:pt x="6291" y="5606"/>
                    </a:lnTo>
                    <a:lnTo>
                      <a:pt x="6331" y="5505"/>
                    </a:lnTo>
                    <a:lnTo>
                      <a:pt x="6351" y="5404"/>
                    </a:lnTo>
                    <a:lnTo>
                      <a:pt x="6371" y="5303"/>
                    </a:lnTo>
                    <a:lnTo>
                      <a:pt x="6351" y="5202"/>
                    </a:lnTo>
                    <a:lnTo>
                      <a:pt x="6311" y="5101"/>
                    </a:lnTo>
                    <a:lnTo>
                      <a:pt x="6250" y="5001"/>
                    </a:lnTo>
                    <a:lnTo>
                      <a:pt x="6190" y="4920"/>
                    </a:lnTo>
                    <a:lnTo>
                      <a:pt x="928" y="142"/>
                    </a:lnTo>
                    <a:lnTo>
                      <a:pt x="827" y="81"/>
                    </a:lnTo>
                    <a:lnTo>
                      <a:pt x="726" y="21"/>
                    </a:lnTo>
                    <a:lnTo>
                      <a:pt x="62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34"/>
              <p:cNvSpPr/>
              <p:nvPr/>
            </p:nvSpPr>
            <p:spPr>
              <a:xfrm>
                <a:off x="3191325" y="586400"/>
                <a:ext cx="198600" cy="74600"/>
              </a:xfrm>
              <a:custGeom>
                <a:avLst/>
                <a:gdLst/>
                <a:ahLst/>
                <a:cxnLst/>
                <a:rect l="l" t="t" r="r" b="b"/>
                <a:pathLst>
                  <a:path w="7944" h="2984" extrusionOk="0">
                    <a:moveTo>
                      <a:pt x="464" y="0"/>
                    </a:moveTo>
                    <a:lnTo>
                      <a:pt x="363" y="20"/>
                    </a:lnTo>
                    <a:lnTo>
                      <a:pt x="262" y="61"/>
                    </a:lnTo>
                    <a:lnTo>
                      <a:pt x="181" y="121"/>
                    </a:lnTo>
                    <a:lnTo>
                      <a:pt x="121" y="202"/>
                    </a:lnTo>
                    <a:lnTo>
                      <a:pt x="61" y="302"/>
                    </a:lnTo>
                    <a:lnTo>
                      <a:pt x="20" y="403"/>
                    </a:lnTo>
                    <a:lnTo>
                      <a:pt x="0" y="504"/>
                    </a:lnTo>
                    <a:lnTo>
                      <a:pt x="0" y="625"/>
                    </a:lnTo>
                    <a:lnTo>
                      <a:pt x="20" y="726"/>
                    </a:lnTo>
                    <a:lnTo>
                      <a:pt x="61" y="806"/>
                    </a:lnTo>
                    <a:lnTo>
                      <a:pt x="121" y="907"/>
                    </a:lnTo>
                    <a:lnTo>
                      <a:pt x="202" y="968"/>
                    </a:lnTo>
                    <a:lnTo>
                      <a:pt x="302" y="1028"/>
                    </a:lnTo>
                    <a:lnTo>
                      <a:pt x="403" y="1069"/>
                    </a:lnTo>
                    <a:lnTo>
                      <a:pt x="7258" y="2964"/>
                    </a:lnTo>
                    <a:lnTo>
                      <a:pt x="7399" y="2984"/>
                    </a:lnTo>
                    <a:lnTo>
                      <a:pt x="7480" y="2984"/>
                    </a:lnTo>
                    <a:lnTo>
                      <a:pt x="7580" y="2943"/>
                    </a:lnTo>
                    <a:lnTo>
                      <a:pt x="7661" y="2923"/>
                    </a:lnTo>
                    <a:lnTo>
                      <a:pt x="7721" y="2863"/>
                    </a:lnTo>
                    <a:lnTo>
                      <a:pt x="7802" y="2823"/>
                    </a:lnTo>
                    <a:lnTo>
                      <a:pt x="7842" y="2742"/>
                    </a:lnTo>
                    <a:lnTo>
                      <a:pt x="7903" y="2661"/>
                    </a:lnTo>
                    <a:lnTo>
                      <a:pt x="7923" y="2581"/>
                    </a:lnTo>
                    <a:lnTo>
                      <a:pt x="7943" y="2460"/>
                    </a:lnTo>
                    <a:lnTo>
                      <a:pt x="7943" y="2359"/>
                    </a:lnTo>
                    <a:lnTo>
                      <a:pt x="7923" y="2258"/>
                    </a:lnTo>
                    <a:lnTo>
                      <a:pt x="7883" y="2157"/>
                    </a:lnTo>
                    <a:lnTo>
                      <a:pt x="7822" y="2077"/>
                    </a:lnTo>
                    <a:lnTo>
                      <a:pt x="7742" y="1996"/>
                    </a:lnTo>
                    <a:lnTo>
                      <a:pt x="7641" y="1935"/>
                    </a:lnTo>
                    <a:lnTo>
                      <a:pt x="7540" y="1895"/>
                    </a:lnTo>
                    <a:lnTo>
                      <a:pt x="685" y="20"/>
                    </a:lnTo>
                    <a:lnTo>
                      <a:pt x="58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35" name="Google Shape;1935;p34"/>
          <p:cNvGrpSpPr/>
          <p:nvPr/>
        </p:nvGrpSpPr>
        <p:grpSpPr>
          <a:xfrm>
            <a:off x="4057997" y="3566860"/>
            <a:ext cx="1028006" cy="918609"/>
            <a:chOff x="2851325" y="4297250"/>
            <a:chExt cx="1141975" cy="1020450"/>
          </a:xfrm>
        </p:grpSpPr>
        <p:sp>
          <p:nvSpPr>
            <p:cNvPr id="1936" name="Google Shape;1936;p34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4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4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4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4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4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2" name="Google Shape;1942;p34"/>
          <p:cNvSpPr/>
          <p:nvPr/>
        </p:nvSpPr>
        <p:spPr>
          <a:xfrm flipH="1">
            <a:off x="7669188" y="377825"/>
            <a:ext cx="994850" cy="1167075"/>
          </a:xfrm>
          <a:custGeom>
            <a:avLst/>
            <a:gdLst/>
            <a:ahLst/>
            <a:cxnLst/>
            <a:rect l="l" t="t" r="r" b="b"/>
            <a:pathLst>
              <a:path w="39794" h="46683" extrusionOk="0">
                <a:moveTo>
                  <a:pt x="19546" y="0"/>
                </a:moveTo>
                <a:lnTo>
                  <a:pt x="19043" y="20"/>
                </a:lnTo>
                <a:lnTo>
                  <a:pt x="18521" y="60"/>
                </a:lnTo>
                <a:lnTo>
                  <a:pt x="18019" y="101"/>
                </a:lnTo>
                <a:lnTo>
                  <a:pt x="17517" y="141"/>
                </a:lnTo>
                <a:lnTo>
                  <a:pt x="17015" y="221"/>
                </a:lnTo>
                <a:lnTo>
                  <a:pt x="16513" y="301"/>
                </a:lnTo>
                <a:lnTo>
                  <a:pt x="16030" y="382"/>
                </a:lnTo>
                <a:lnTo>
                  <a:pt x="15548" y="482"/>
                </a:lnTo>
                <a:lnTo>
                  <a:pt x="15066" y="603"/>
                </a:lnTo>
                <a:lnTo>
                  <a:pt x="14584" y="723"/>
                </a:lnTo>
                <a:lnTo>
                  <a:pt x="14122" y="864"/>
                </a:lnTo>
                <a:lnTo>
                  <a:pt x="13640" y="1004"/>
                </a:lnTo>
                <a:lnTo>
                  <a:pt x="13178" y="1165"/>
                </a:lnTo>
                <a:lnTo>
                  <a:pt x="12736" y="1346"/>
                </a:lnTo>
                <a:lnTo>
                  <a:pt x="11832" y="1707"/>
                </a:lnTo>
                <a:lnTo>
                  <a:pt x="10948" y="2129"/>
                </a:lnTo>
                <a:lnTo>
                  <a:pt x="10105" y="2571"/>
                </a:lnTo>
                <a:lnTo>
                  <a:pt x="9281" y="3073"/>
                </a:lnTo>
                <a:lnTo>
                  <a:pt x="8478" y="3596"/>
                </a:lnTo>
                <a:lnTo>
                  <a:pt x="7714" y="4178"/>
                </a:lnTo>
                <a:lnTo>
                  <a:pt x="6971" y="4781"/>
                </a:lnTo>
                <a:lnTo>
                  <a:pt x="6248" y="5404"/>
                </a:lnTo>
                <a:lnTo>
                  <a:pt x="5585" y="6087"/>
                </a:lnTo>
                <a:lnTo>
                  <a:pt x="4922" y="6790"/>
                </a:lnTo>
                <a:lnTo>
                  <a:pt x="4320" y="7513"/>
                </a:lnTo>
                <a:lnTo>
                  <a:pt x="3737" y="8276"/>
                </a:lnTo>
                <a:lnTo>
                  <a:pt x="3195" y="9080"/>
                </a:lnTo>
                <a:lnTo>
                  <a:pt x="2693" y="9883"/>
                </a:lnTo>
                <a:lnTo>
                  <a:pt x="2231" y="10727"/>
                </a:lnTo>
                <a:lnTo>
                  <a:pt x="1809" y="11590"/>
                </a:lnTo>
                <a:lnTo>
                  <a:pt x="1427" y="12494"/>
                </a:lnTo>
                <a:lnTo>
                  <a:pt x="1086" y="13398"/>
                </a:lnTo>
                <a:lnTo>
                  <a:pt x="925" y="13860"/>
                </a:lnTo>
                <a:lnTo>
                  <a:pt x="784" y="14322"/>
                </a:lnTo>
                <a:lnTo>
                  <a:pt x="664" y="14804"/>
                </a:lnTo>
                <a:lnTo>
                  <a:pt x="543" y="15266"/>
                </a:lnTo>
                <a:lnTo>
                  <a:pt x="423" y="15748"/>
                </a:lnTo>
                <a:lnTo>
                  <a:pt x="322" y="16251"/>
                </a:lnTo>
                <a:lnTo>
                  <a:pt x="242" y="16733"/>
                </a:lnTo>
                <a:lnTo>
                  <a:pt x="162" y="17215"/>
                </a:lnTo>
                <a:lnTo>
                  <a:pt x="101" y="17717"/>
                </a:lnTo>
                <a:lnTo>
                  <a:pt x="61" y="18219"/>
                </a:lnTo>
                <a:lnTo>
                  <a:pt x="21" y="18721"/>
                </a:lnTo>
                <a:lnTo>
                  <a:pt x="1" y="19244"/>
                </a:lnTo>
                <a:lnTo>
                  <a:pt x="1" y="19746"/>
                </a:lnTo>
                <a:lnTo>
                  <a:pt x="1" y="20268"/>
                </a:lnTo>
                <a:lnTo>
                  <a:pt x="1" y="20770"/>
                </a:lnTo>
                <a:lnTo>
                  <a:pt x="41" y="21272"/>
                </a:lnTo>
                <a:lnTo>
                  <a:pt x="81" y="21795"/>
                </a:lnTo>
                <a:lnTo>
                  <a:pt x="141" y="22297"/>
                </a:lnTo>
                <a:lnTo>
                  <a:pt x="202" y="22799"/>
                </a:lnTo>
                <a:lnTo>
                  <a:pt x="282" y="23281"/>
                </a:lnTo>
                <a:lnTo>
                  <a:pt x="362" y="23783"/>
                </a:lnTo>
                <a:lnTo>
                  <a:pt x="463" y="24265"/>
                </a:lnTo>
                <a:lnTo>
                  <a:pt x="583" y="24748"/>
                </a:lnTo>
                <a:lnTo>
                  <a:pt x="704" y="25230"/>
                </a:lnTo>
                <a:lnTo>
                  <a:pt x="845" y="25692"/>
                </a:lnTo>
                <a:lnTo>
                  <a:pt x="985" y="26154"/>
                </a:lnTo>
                <a:lnTo>
                  <a:pt x="1146" y="26616"/>
                </a:lnTo>
                <a:lnTo>
                  <a:pt x="1327" y="27078"/>
                </a:lnTo>
                <a:lnTo>
                  <a:pt x="1688" y="27982"/>
                </a:lnTo>
                <a:lnTo>
                  <a:pt x="2110" y="28845"/>
                </a:lnTo>
                <a:lnTo>
                  <a:pt x="2552" y="29709"/>
                </a:lnTo>
                <a:lnTo>
                  <a:pt x="3054" y="30533"/>
                </a:lnTo>
                <a:lnTo>
                  <a:pt x="3596" y="31336"/>
                </a:lnTo>
                <a:lnTo>
                  <a:pt x="4159" y="32099"/>
                </a:lnTo>
                <a:lnTo>
                  <a:pt x="4762" y="32843"/>
                </a:lnTo>
                <a:lnTo>
                  <a:pt x="5404" y="33546"/>
                </a:lnTo>
                <a:lnTo>
                  <a:pt x="6067" y="34229"/>
                </a:lnTo>
                <a:lnTo>
                  <a:pt x="6770" y="34872"/>
                </a:lnTo>
                <a:lnTo>
                  <a:pt x="7513" y="35494"/>
                </a:lnTo>
                <a:lnTo>
                  <a:pt x="8257" y="36077"/>
                </a:lnTo>
                <a:lnTo>
                  <a:pt x="9060" y="36599"/>
                </a:lnTo>
                <a:lnTo>
                  <a:pt x="9864" y="37121"/>
                </a:lnTo>
                <a:lnTo>
                  <a:pt x="10707" y="37583"/>
                </a:lnTo>
                <a:lnTo>
                  <a:pt x="11571" y="38005"/>
                </a:lnTo>
                <a:lnTo>
                  <a:pt x="12475" y="38387"/>
                </a:lnTo>
                <a:lnTo>
                  <a:pt x="13379" y="38728"/>
                </a:lnTo>
                <a:lnTo>
                  <a:pt x="13841" y="38889"/>
                </a:lnTo>
                <a:lnTo>
                  <a:pt x="14303" y="39030"/>
                </a:lnTo>
                <a:lnTo>
                  <a:pt x="14785" y="39150"/>
                </a:lnTo>
                <a:lnTo>
                  <a:pt x="15267" y="39271"/>
                </a:lnTo>
                <a:lnTo>
                  <a:pt x="15729" y="39391"/>
                </a:lnTo>
                <a:lnTo>
                  <a:pt x="16231" y="39471"/>
                </a:lnTo>
                <a:lnTo>
                  <a:pt x="16713" y="39572"/>
                </a:lnTo>
                <a:lnTo>
                  <a:pt x="17216" y="39632"/>
                </a:lnTo>
                <a:lnTo>
                  <a:pt x="17698" y="39692"/>
                </a:lnTo>
                <a:lnTo>
                  <a:pt x="18200" y="39753"/>
                </a:lnTo>
                <a:lnTo>
                  <a:pt x="18702" y="39773"/>
                </a:lnTo>
                <a:lnTo>
                  <a:pt x="19224" y="39813"/>
                </a:lnTo>
                <a:lnTo>
                  <a:pt x="20249" y="39813"/>
                </a:lnTo>
                <a:lnTo>
                  <a:pt x="20771" y="39793"/>
                </a:lnTo>
                <a:lnTo>
                  <a:pt x="21273" y="39773"/>
                </a:lnTo>
                <a:lnTo>
                  <a:pt x="30393" y="46683"/>
                </a:lnTo>
                <a:lnTo>
                  <a:pt x="26636" y="38628"/>
                </a:lnTo>
                <a:lnTo>
                  <a:pt x="27360" y="38367"/>
                </a:lnTo>
                <a:lnTo>
                  <a:pt x="28083" y="38065"/>
                </a:lnTo>
                <a:lnTo>
                  <a:pt x="28766" y="37724"/>
                </a:lnTo>
                <a:lnTo>
                  <a:pt x="29449" y="37362"/>
                </a:lnTo>
                <a:lnTo>
                  <a:pt x="30112" y="36981"/>
                </a:lnTo>
                <a:lnTo>
                  <a:pt x="30754" y="36579"/>
                </a:lnTo>
                <a:lnTo>
                  <a:pt x="31397" y="36157"/>
                </a:lnTo>
                <a:lnTo>
                  <a:pt x="32000" y="35695"/>
                </a:lnTo>
                <a:lnTo>
                  <a:pt x="32602" y="35233"/>
                </a:lnTo>
                <a:lnTo>
                  <a:pt x="33185" y="34731"/>
                </a:lnTo>
                <a:lnTo>
                  <a:pt x="33727" y="34209"/>
                </a:lnTo>
                <a:lnTo>
                  <a:pt x="34270" y="33666"/>
                </a:lnTo>
                <a:lnTo>
                  <a:pt x="34792" y="33124"/>
                </a:lnTo>
                <a:lnTo>
                  <a:pt x="35274" y="32541"/>
                </a:lnTo>
                <a:lnTo>
                  <a:pt x="35756" y="31939"/>
                </a:lnTo>
                <a:lnTo>
                  <a:pt x="36198" y="31336"/>
                </a:lnTo>
                <a:lnTo>
                  <a:pt x="36620" y="30693"/>
                </a:lnTo>
                <a:lnTo>
                  <a:pt x="37022" y="30051"/>
                </a:lnTo>
                <a:lnTo>
                  <a:pt x="37403" y="29388"/>
                </a:lnTo>
                <a:lnTo>
                  <a:pt x="37765" y="28705"/>
                </a:lnTo>
                <a:lnTo>
                  <a:pt x="38086" y="28002"/>
                </a:lnTo>
                <a:lnTo>
                  <a:pt x="38387" y="27299"/>
                </a:lnTo>
                <a:lnTo>
                  <a:pt x="38649" y="26575"/>
                </a:lnTo>
                <a:lnTo>
                  <a:pt x="38910" y="25832"/>
                </a:lnTo>
                <a:lnTo>
                  <a:pt x="39111" y="25089"/>
                </a:lnTo>
                <a:lnTo>
                  <a:pt x="39311" y="24326"/>
                </a:lnTo>
                <a:lnTo>
                  <a:pt x="39472" y="23562"/>
                </a:lnTo>
                <a:lnTo>
                  <a:pt x="39593" y="22779"/>
                </a:lnTo>
                <a:lnTo>
                  <a:pt x="39693" y="21996"/>
                </a:lnTo>
                <a:lnTo>
                  <a:pt x="39753" y="21192"/>
                </a:lnTo>
                <a:lnTo>
                  <a:pt x="39794" y="20389"/>
                </a:lnTo>
                <a:lnTo>
                  <a:pt x="39794" y="19565"/>
                </a:lnTo>
                <a:lnTo>
                  <a:pt x="39773" y="19043"/>
                </a:lnTo>
                <a:lnTo>
                  <a:pt x="39753" y="18541"/>
                </a:lnTo>
                <a:lnTo>
                  <a:pt x="39713" y="18038"/>
                </a:lnTo>
                <a:lnTo>
                  <a:pt x="39653" y="17536"/>
                </a:lnTo>
                <a:lnTo>
                  <a:pt x="39593" y="17034"/>
                </a:lnTo>
                <a:lnTo>
                  <a:pt x="39512" y="16532"/>
                </a:lnTo>
                <a:lnTo>
                  <a:pt x="39432" y="16050"/>
                </a:lnTo>
                <a:lnTo>
                  <a:pt x="39332" y="15568"/>
                </a:lnTo>
                <a:lnTo>
                  <a:pt x="39211" y="15086"/>
                </a:lnTo>
                <a:lnTo>
                  <a:pt x="39091" y="14603"/>
                </a:lnTo>
                <a:lnTo>
                  <a:pt x="38950" y="14121"/>
                </a:lnTo>
                <a:lnTo>
                  <a:pt x="38809" y="13659"/>
                </a:lnTo>
                <a:lnTo>
                  <a:pt x="38649" y="13197"/>
                </a:lnTo>
                <a:lnTo>
                  <a:pt x="38468" y="12735"/>
                </a:lnTo>
                <a:lnTo>
                  <a:pt x="38106" y="11852"/>
                </a:lnTo>
                <a:lnTo>
                  <a:pt x="37684" y="10968"/>
                </a:lnTo>
                <a:lnTo>
                  <a:pt x="37222" y="10124"/>
                </a:lnTo>
                <a:lnTo>
                  <a:pt x="36740" y="9300"/>
                </a:lnTo>
                <a:lnTo>
                  <a:pt x="36198" y="8497"/>
                </a:lnTo>
                <a:lnTo>
                  <a:pt x="35636" y="7734"/>
                </a:lnTo>
                <a:lnTo>
                  <a:pt x="35033" y="6990"/>
                </a:lnTo>
                <a:lnTo>
                  <a:pt x="34390" y="6267"/>
                </a:lnTo>
                <a:lnTo>
                  <a:pt x="33727" y="5584"/>
                </a:lnTo>
                <a:lnTo>
                  <a:pt x="33024" y="4942"/>
                </a:lnTo>
                <a:lnTo>
                  <a:pt x="32281" y="4339"/>
                </a:lnTo>
                <a:lnTo>
                  <a:pt x="31518" y="3756"/>
                </a:lnTo>
                <a:lnTo>
                  <a:pt x="30734" y="3214"/>
                </a:lnTo>
                <a:lnTo>
                  <a:pt x="29911" y="2712"/>
                </a:lnTo>
                <a:lnTo>
                  <a:pt x="29067" y="2250"/>
                </a:lnTo>
                <a:lnTo>
                  <a:pt x="28203" y="1828"/>
                </a:lnTo>
                <a:lnTo>
                  <a:pt x="27319" y="1446"/>
                </a:lnTo>
                <a:lnTo>
                  <a:pt x="26415" y="1105"/>
                </a:lnTo>
                <a:lnTo>
                  <a:pt x="25953" y="944"/>
                </a:lnTo>
                <a:lnTo>
                  <a:pt x="25491" y="804"/>
                </a:lnTo>
                <a:lnTo>
                  <a:pt x="25009" y="663"/>
                </a:lnTo>
                <a:lnTo>
                  <a:pt x="24527" y="542"/>
                </a:lnTo>
                <a:lnTo>
                  <a:pt x="24045" y="442"/>
                </a:lnTo>
                <a:lnTo>
                  <a:pt x="23563" y="342"/>
                </a:lnTo>
                <a:lnTo>
                  <a:pt x="23081" y="261"/>
                </a:lnTo>
                <a:lnTo>
                  <a:pt x="22579" y="181"/>
                </a:lnTo>
                <a:lnTo>
                  <a:pt x="22077" y="121"/>
                </a:lnTo>
                <a:lnTo>
                  <a:pt x="21595" y="80"/>
                </a:lnTo>
                <a:lnTo>
                  <a:pt x="21072" y="40"/>
                </a:lnTo>
                <a:lnTo>
                  <a:pt x="20570" y="20"/>
                </a:lnTo>
                <a:lnTo>
                  <a:pt x="2006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3" name="Google Shape;1943;p34"/>
          <p:cNvGrpSpPr/>
          <p:nvPr/>
        </p:nvGrpSpPr>
        <p:grpSpPr>
          <a:xfrm>
            <a:off x="7873359" y="3460086"/>
            <a:ext cx="1034082" cy="1553342"/>
            <a:chOff x="4112038" y="3686550"/>
            <a:chExt cx="919920" cy="1381854"/>
          </a:xfrm>
        </p:grpSpPr>
        <p:sp>
          <p:nvSpPr>
            <p:cNvPr id="1944" name="Google Shape;1944;p34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4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4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4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4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4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4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4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4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4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47" name="Picture 1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852" y="1168877"/>
            <a:ext cx="332161" cy="5015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43942" y="1246599"/>
            <a:ext cx="4475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Chức</a:t>
            </a:r>
            <a:r>
              <a:rPr lang="en-US" sz="2000" dirty="0"/>
              <a:t> </a:t>
            </a:r>
            <a:r>
              <a:rPr lang="en-US" sz="2000" dirty="0" err="1"/>
              <a:t>năng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dải</a:t>
            </a:r>
            <a:r>
              <a:rPr lang="en-US" sz="2000" dirty="0"/>
              <a:t> </a:t>
            </a:r>
            <a:r>
              <a:rPr lang="en-US" sz="2000" dirty="0" err="1"/>
              <a:t>lệnh</a:t>
            </a:r>
            <a:r>
              <a:rPr lang="en-US" sz="2000" dirty="0"/>
              <a:t> Design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gì</a:t>
            </a:r>
            <a:r>
              <a:rPr lang="en-US" sz="2000" dirty="0"/>
              <a:t>?</a:t>
            </a:r>
          </a:p>
        </p:txBody>
      </p:sp>
      <p:sp>
        <p:nvSpPr>
          <p:cNvPr id="5" name="Down Arrow 4"/>
          <p:cNvSpPr/>
          <p:nvPr/>
        </p:nvSpPr>
        <p:spPr>
          <a:xfrm>
            <a:off x="4427934" y="1834175"/>
            <a:ext cx="316196" cy="42633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20090" y="2299797"/>
            <a:ext cx="43153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Để</a:t>
            </a:r>
            <a:r>
              <a:rPr lang="en-US" sz="2000" dirty="0"/>
              <a:t> </a:t>
            </a:r>
            <a:r>
              <a:rPr lang="en-US" sz="2000" dirty="0" err="1"/>
              <a:t>thêm</a:t>
            </a:r>
            <a:r>
              <a:rPr lang="en-US" sz="2000" dirty="0"/>
              <a:t> </a:t>
            </a:r>
            <a:r>
              <a:rPr lang="en-US" sz="2000" dirty="0" err="1"/>
              <a:t>chủ</a:t>
            </a:r>
            <a:r>
              <a:rPr lang="en-US" sz="2000" dirty="0"/>
              <a:t> </a:t>
            </a:r>
            <a:r>
              <a:rPr lang="en-US" sz="2000" dirty="0" err="1"/>
              <a:t>đề</a:t>
            </a:r>
            <a:r>
              <a:rPr lang="en-US" sz="2000" dirty="0"/>
              <a:t>, </a:t>
            </a:r>
            <a:r>
              <a:rPr lang="en-US" sz="2000" dirty="0" err="1"/>
              <a:t>bảng</a:t>
            </a:r>
            <a:r>
              <a:rPr lang="en-US" sz="2000" dirty="0"/>
              <a:t> </a:t>
            </a:r>
            <a:r>
              <a:rPr lang="en-US" sz="2000" dirty="0" err="1"/>
              <a:t>phối</a:t>
            </a:r>
            <a:r>
              <a:rPr lang="en-US" sz="2000" dirty="0"/>
              <a:t> </a:t>
            </a:r>
            <a:r>
              <a:rPr lang="en-US" sz="2000" dirty="0" err="1"/>
              <a:t>màu</a:t>
            </a:r>
            <a:r>
              <a:rPr lang="en-US" sz="2000" dirty="0"/>
              <a:t> </a:t>
            </a:r>
            <a:r>
              <a:rPr lang="en-US" sz="2000" dirty="0" err="1"/>
              <a:t>hoặc</a:t>
            </a:r>
            <a:r>
              <a:rPr lang="en-US" sz="2000" dirty="0"/>
              <a:t> </a:t>
            </a:r>
            <a:r>
              <a:rPr lang="en-US" sz="2000" dirty="0" err="1"/>
              <a:t>định</a:t>
            </a:r>
            <a:r>
              <a:rPr lang="en-US" sz="2000" dirty="0"/>
              <a:t> </a:t>
            </a:r>
            <a:r>
              <a:rPr lang="en-US" sz="2000" dirty="0" err="1"/>
              <a:t>dạng</a:t>
            </a:r>
            <a:r>
              <a:rPr lang="en-US" sz="2000" dirty="0"/>
              <a:t> </a:t>
            </a:r>
            <a:r>
              <a:rPr lang="en-US" sz="2000" dirty="0" err="1"/>
              <a:t>nền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6" name="Google Shape;2656;p41"/>
          <p:cNvGrpSpPr/>
          <p:nvPr/>
        </p:nvGrpSpPr>
        <p:grpSpPr>
          <a:xfrm>
            <a:off x="75213" y="32163"/>
            <a:ext cx="2911238" cy="4543306"/>
            <a:chOff x="75213" y="32163"/>
            <a:chExt cx="2911238" cy="4543306"/>
          </a:xfrm>
        </p:grpSpPr>
        <p:grpSp>
          <p:nvGrpSpPr>
            <p:cNvPr id="2657" name="Google Shape;2657;p41"/>
            <p:cNvGrpSpPr/>
            <p:nvPr/>
          </p:nvGrpSpPr>
          <p:grpSpPr>
            <a:xfrm>
              <a:off x="938525" y="646602"/>
              <a:ext cx="2047925" cy="3928867"/>
              <a:chOff x="1987825" y="3106375"/>
              <a:chExt cx="1235625" cy="2370500"/>
            </a:xfrm>
          </p:grpSpPr>
          <p:sp>
            <p:nvSpPr>
              <p:cNvPr id="2658" name="Google Shape;2658;p41"/>
              <p:cNvSpPr/>
              <p:nvPr/>
            </p:nvSpPr>
            <p:spPr>
              <a:xfrm>
                <a:off x="2002275" y="3271375"/>
                <a:ext cx="542075" cy="604525"/>
              </a:xfrm>
              <a:custGeom>
                <a:avLst/>
                <a:gdLst/>
                <a:ahLst/>
                <a:cxnLst/>
                <a:rect l="l" t="t" r="r" b="b"/>
                <a:pathLst>
                  <a:path w="21683" h="24181" extrusionOk="0">
                    <a:moveTo>
                      <a:pt x="16966" y="0"/>
                    </a:moveTo>
                    <a:lnTo>
                      <a:pt x="579" y="37"/>
                    </a:lnTo>
                    <a:lnTo>
                      <a:pt x="467" y="3170"/>
                    </a:lnTo>
                    <a:lnTo>
                      <a:pt x="542" y="3393"/>
                    </a:lnTo>
                    <a:lnTo>
                      <a:pt x="691" y="4008"/>
                    </a:lnTo>
                    <a:lnTo>
                      <a:pt x="896" y="4941"/>
                    </a:lnTo>
                    <a:lnTo>
                      <a:pt x="1008" y="5481"/>
                    </a:lnTo>
                    <a:lnTo>
                      <a:pt x="1082" y="6078"/>
                    </a:lnTo>
                    <a:lnTo>
                      <a:pt x="1175" y="6693"/>
                    </a:lnTo>
                    <a:lnTo>
                      <a:pt x="1231" y="7327"/>
                    </a:lnTo>
                    <a:lnTo>
                      <a:pt x="1250" y="7961"/>
                    </a:lnTo>
                    <a:lnTo>
                      <a:pt x="1250" y="8613"/>
                    </a:lnTo>
                    <a:lnTo>
                      <a:pt x="1231" y="8930"/>
                    </a:lnTo>
                    <a:lnTo>
                      <a:pt x="1194" y="9229"/>
                    </a:lnTo>
                    <a:lnTo>
                      <a:pt x="1157" y="9527"/>
                    </a:lnTo>
                    <a:lnTo>
                      <a:pt x="1101" y="9825"/>
                    </a:lnTo>
                    <a:lnTo>
                      <a:pt x="1026" y="10105"/>
                    </a:lnTo>
                    <a:lnTo>
                      <a:pt x="952" y="10384"/>
                    </a:lnTo>
                    <a:lnTo>
                      <a:pt x="858" y="10645"/>
                    </a:lnTo>
                    <a:lnTo>
                      <a:pt x="747" y="10888"/>
                    </a:lnTo>
                    <a:lnTo>
                      <a:pt x="411" y="11559"/>
                    </a:lnTo>
                    <a:lnTo>
                      <a:pt x="262" y="11895"/>
                    </a:lnTo>
                    <a:lnTo>
                      <a:pt x="131" y="12249"/>
                    </a:lnTo>
                    <a:lnTo>
                      <a:pt x="75" y="12435"/>
                    </a:lnTo>
                    <a:lnTo>
                      <a:pt x="38" y="12603"/>
                    </a:lnTo>
                    <a:lnTo>
                      <a:pt x="1" y="12771"/>
                    </a:lnTo>
                    <a:lnTo>
                      <a:pt x="1" y="12957"/>
                    </a:lnTo>
                    <a:lnTo>
                      <a:pt x="1" y="13125"/>
                    </a:lnTo>
                    <a:lnTo>
                      <a:pt x="20" y="13293"/>
                    </a:lnTo>
                    <a:lnTo>
                      <a:pt x="57" y="13461"/>
                    </a:lnTo>
                    <a:lnTo>
                      <a:pt x="131" y="13628"/>
                    </a:lnTo>
                    <a:lnTo>
                      <a:pt x="187" y="13759"/>
                    </a:lnTo>
                    <a:lnTo>
                      <a:pt x="281" y="13889"/>
                    </a:lnTo>
                    <a:lnTo>
                      <a:pt x="467" y="14132"/>
                    </a:lnTo>
                    <a:lnTo>
                      <a:pt x="691" y="14355"/>
                    </a:lnTo>
                    <a:lnTo>
                      <a:pt x="914" y="14561"/>
                    </a:lnTo>
                    <a:lnTo>
                      <a:pt x="1138" y="14784"/>
                    </a:lnTo>
                    <a:lnTo>
                      <a:pt x="1362" y="15008"/>
                    </a:lnTo>
                    <a:lnTo>
                      <a:pt x="1455" y="15120"/>
                    </a:lnTo>
                    <a:lnTo>
                      <a:pt x="1548" y="15250"/>
                    </a:lnTo>
                    <a:lnTo>
                      <a:pt x="1623" y="15381"/>
                    </a:lnTo>
                    <a:lnTo>
                      <a:pt x="1679" y="15511"/>
                    </a:lnTo>
                    <a:lnTo>
                      <a:pt x="1753" y="15754"/>
                    </a:lnTo>
                    <a:lnTo>
                      <a:pt x="1772" y="15996"/>
                    </a:lnTo>
                    <a:lnTo>
                      <a:pt x="1772" y="16238"/>
                    </a:lnTo>
                    <a:lnTo>
                      <a:pt x="1735" y="16481"/>
                    </a:lnTo>
                    <a:lnTo>
                      <a:pt x="1679" y="16723"/>
                    </a:lnTo>
                    <a:lnTo>
                      <a:pt x="1604" y="16966"/>
                    </a:lnTo>
                    <a:lnTo>
                      <a:pt x="1399" y="17450"/>
                    </a:lnTo>
                    <a:lnTo>
                      <a:pt x="1213" y="17935"/>
                    </a:lnTo>
                    <a:lnTo>
                      <a:pt x="1119" y="18177"/>
                    </a:lnTo>
                    <a:lnTo>
                      <a:pt x="1045" y="18438"/>
                    </a:lnTo>
                    <a:lnTo>
                      <a:pt x="989" y="18681"/>
                    </a:lnTo>
                    <a:lnTo>
                      <a:pt x="952" y="18923"/>
                    </a:lnTo>
                    <a:lnTo>
                      <a:pt x="952" y="19165"/>
                    </a:lnTo>
                    <a:lnTo>
                      <a:pt x="989" y="19426"/>
                    </a:lnTo>
                    <a:lnTo>
                      <a:pt x="1045" y="19576"/>
                    </a:lnTo>
                    <a:lnTo>
                      <a:pt x="1101" y="19725"/>
                    </a:lnTo>
                    <a:lnTo>
                      <a:pt x="1175" y="19874"/>
                    </a:lnTo>
                    <a:lnTo>
                      <a:pt x="1269" y="20004"/>
                    </a:lnTo>
                    <a:lnTo>
                      <a:pt x="1362" y="20135"/>
                    </a:lnTo>
                    <a:lnTo>
                      <a:pt x="1492" y="20247"/>
                    </a:lnTo>
                    <a:lnTo>
                      <a:pt x="1604" y="20359"/>
                    </a:lnTo>
                    <a:lnTo>
                      <a:pt x="1753" y="20470"/>
                    </a:lnTo>
                    <a:lnTo>
                      <a:pt x="1884" y="20564"/>
                    </a:lnTo>
                    <a:lnTo>
                      <a:pt x="2033" y="20638"/>
                    </a:lnTo>
                    <a:lnTo>
                      <a:pt x="2350" y="20787"/>
                    </a:lnTo>
                    <a:lnTo>
                      <a:pt x="2685" y="20881"/>
                    </a:lnTo>
                    <a:lnTo>
                      <a:pt x="3021" y="20955"/>
                    </a:lnTo>
                    <a:lnTo>
                      <a:pt x="3375" y="20992"/>
                    </a:lnTo>
                    <a:lnTo>
                      <a:pt x="5389" y="20992"/>
                    </a:lnTo>
                    <a:lnTo>
                      <a:pt x="5706" y="21030"/>
                    </a:lnTo>
                    <a:lnTo>
                      <a:pt x="5967" y="21048"/>
                    </a:lnTo>
                    <a:lnTo>
                      <a:pt x="6209" y="21104"/>
                    </a:lnTo>
                    <a:lnTo>
                      <a:pt x="6675" y="21216"/>
                    </a:lnTo>
                    <a:lnTo>
                      <a:pt x="7160" y="21365"/>
                    </a:lnTo>
                    <a:lnTo>
                      <a:pt x="7607" y="21552"/>
                    </a:lnTo>
                    <a:lnTo>
                      <a:pt x="8073" y="21776"/>
                    </a:lnTo>
                    <a:lnTo>
                      <a:pt x="8521" y="21999"/>
                    </a:lnTo>
                    <a:lnTo>
                      <a:pt x="9378" y="22484"/>
                    </a:lnTo>
                    <a:lnTo>
                      <a:pt x="10255" y="22987"/>
                    </a:lnTo>
                    <a:lnTo>
                      <a:pt x="10702" y="23230"/>
                    </a:lnTo>
                    <a:lnTo>
                      <a:pt x="11149" y="23453"/>
                    </a:lnTo>
                    <a:lnTo>
                      <a:pt x="11597" y="23658"/>
                    </a:lnTo>
                    <a:lnTo>
                      <a:pt x="12063" y="23845"/>
                    </a:lnTo>
                    <a:lnTo>
                      <a:pt x="12529" y="23994"/>
                    </a:lnTo>
                    <a:lnTo>
                      <a:pt x="13014" y="24106"/>
                    </a:lnTo>
                    <a:lnTo>
                      <a:pt x="13256" y="24143"/>
                    </a:lnTo>
                    <a:lnTo>
                      <a:pt x="13517" y="24162"/>
                    </a:lnTo>
                    <a:lnTo>
                      <a:pt x="13760" y="24180"/>
                    </a:lnTo>
                    <a:lnTo>
                      <a:pt x="14021" y="24180"/>
                    </a:lnTo>
                    <a:lnTo>
                      <a:pt x="14263" y="24162"/>
                    </a:lnTo>
                    <a:lnTo>
                      <a:pt x="14524" y="24125"/>
                    </a:lnTo>
                    <a:lnTo>
                      <a:pt x="14766" y="24069"/>
                    </a:lnTo>
                    <a:lnTo>
                      <a:pt x="15009" y="24013"/>
                    </a:lnTo>
                    <a:lnTo>
                      <a:pt x="15251" y="23938"/>
                    </a:lnTo>
                    <a:lnTo>
                      <a:pt x="15475" y="23845"/>
                    </a:lnTo>
                    <a:lnTo>
                      <a:pt x="15698" y="23733"/>
                    </a:lnTo>
                    <a:lnTo>
                      <a:pt x="15904" y="23621"/>
                    </a:lnTo>
                    <a:lnTo>
                      <a:pt x="16109" y="23472"/>
                    </a:lnTo>
                    <a:lnTo>
                      <a:pt x="16295" y="23323"/>
                    </a:lnTo>
                    <a:lnTo>
                      <a:pt x="16463" y="23136"/>
                    </a:lnTo>
                    <a:lnTo>
                      <a:pt x="16612" y="22950"/>
                    </a:lnTo>
                    <a:lnTo>
                      <a:pt x="16724" y="22801"/>
                    </a:lnTo>
                    <a:lnTo>
                      <a:pt x="16817" y="22652"/>
                    </a:lnTo>
                    <a:lnTo>
                      <a:pt x="16985" y="22335"/>
                    </a:lnTo>
                    <a:lnTo>
                      <a:pt x="17134" y="21981"/>
                    </a:lnTo>
                    <a:lnTo>
                      <a:pt x="17283" y="21645"/>
                    </a:lnTo>
                    <a:lnTo>
                      <a:pt x="17432" y="21309"/>
                    </a:lnTo>
                    <a:lnTo>
                      <a:pt x="17600" y="20992"/>
                    </a:lnTo>
                    <a:lnTo>
                      <a:pt x="17786" y="20676"/>
                    </a:lnTo>
                    <a:lnTo>
                      <a:pt x="17898" y="20545"/>
                    </a:lnTo>
                    <a:lnTo>
                      <a:pt x="18029" y="20396"/>
                    </a:lnTo>
                    <a:lnTo>
                      <a:pt x="18141" y="20284"/>
                    </a:lnTo>
                    <a:lnTo>
                      <a:pt x="18290" y="20154"/>
                    </a:lnTo>
                    <a:lnTo>
                      <a:pt x="18588" y="19967"/>
                    </a:lnTo>
                    <a:lnTo>
                      <a:pt x="18886" y="19781"/>
                    </a:lnTo>
                    <a:lnTo>
                      <a:pt x="19222" y="19632"/>
                    </a:lnTo>
                    <a:lnTo>
                      <a:pt x="19875" y="19315"/>
                    </a:lnTo>
                    <a:lnTo>
                      <a:pt x="20191" y="19147"/>
                    </a:lnTo>
                    <a:lnTo>
                      <a:pt x="20508" y="18942"/>
                    </a:lnTo>
                    <a:lnTo>
                      <a:pt x="20713" y="18774"/>
                    </a:lnTo>
                    <a:lnTo>
                      <a:pt x="20900" y="18588"/>
                    </a:lnTo>
                    <a:lnTo>
                      <a:pt x="21086" y="18364"/>
                    </a:lnTo>
                    <a:lnTo>
                      <a:pt x="21235" y="18140"/>
                    </a:lnTo>
                    <a:lnTo>
                      <a:pt x="21366" y="17898"/>
                    </a:lnTo>
                    <a:lnTo>
                      <a:pt x="21478" y="17655"/>
                    </a:lnTo>
                    <a:lnTo>
                      <a:pt x="21571" y="17394"/>
                    </a:lnTo>
                    <a:lnTo>
                      <a:pt x="21627" y="17115"/>
                    </a:lnTo>
                    <a:lnTo>
                      <a:pt x="21664" y="16854"/>
                    </a:lnTo>
                    <a:lnTo>
                      <a:pt x="21683" y="16574"/>
                    </a:lnTo>
                    <a:lnTo>
                      <a:pt x="21683" y="16294"/>
                    </a:lnTo>
                    <a:lnTo>
                      <a:pt x="21664" y="16033"/>
                    </a:lnTo>
                    <a:lnTo>
                      <a:pt x="21608" y="15754"/>
                    </a:lnTo>
                    <a:lnTo>
                      <a:pt x="21515" y="15493"/>
                    </a:lnTo>
                    <a:lnTo>
                      <a:pt x="21422" y="15250"/>
                    </a:lnTo>
                    <a:lnTo>
                      <a:pt x="21291" y="15008"/>
                    </a:lnTo>
                    <a:lnTo>
                      <a:pt x="21124" y="14747"/>
                    </a:lnTo>
                    <a:lnTo>
                      <a:pt x="20937" y="14486"/>
                    </a:lnTo>
                    <a:lnTo>
                      <a:pt x="20546" y="13983"/>
                    </a:lnTo>
                    <a:lnTo>
                      <a:pt x="20378" y="13740"/>
                    </a:lnTo>
                    <a:lnTo>
                      <a:pt x="20247" y="13461"/>
                    </a:lnTo>
                    <a:lnTo>
                      <a:pt x="20191" y="13330"/>
                    </a:lnTo>
                    <a:lnTo>
                      <a:pt x="20154" y="13181"/>
                    </a:lnTo>
                    <a:lnTo>
                      <a:pt x="20136" y="13050"/>
                    </a:lnTo>
                    <a:lnTo>
                      <a:pt x="20117" y="12883"/>
                    </a:lnTo>
                    <a:lnTo>
                      <a:pt x="20136" y="12734"/>
                    </a:lnTo>
                    <a:lnTo>
                      <a:pt x="20154" y="12584"/>
                    </a:lnTo>
                    <a:lnTo>
                      <a:pt x="20191" y="12454"/>
                    </a:lnTo>
                    <a:lnTo>
                      <a:pt x="20229" y="12305"/>
                    </a:lnTo>
                    <a:lnTo>
                      <a:pt x="20359" y="12025"/>
                    </a:lnTo>
                    <a:lnTo>
                      <a:pt x="20490" y="11745"/>
                    </a:lnTo>
                    <a:lnTo>
                      <a:pt x="20639" y="11484"/>
                    </a:lnTo>
                    <a:lnTo>
                      <a:pt x="20769" y="11205"/>
                    </a:lnTo>
                    <a:lnTo>
                      <a:pt x="20881" y="10925"/>
                    </a:lnTo>
                    <a:lnTo>
                      <a:pt x="20919" y="10776"/>
                    </a:lnTo>
                    <a:lnTo>
                      <a:pt x="20937" y="10627"/>
                    </a:lnTo>
                    <a:lnTo>
                      <a:pt x="20937" y="10366"/>
                    </a:lnTo>
                    <a:lnTo>
                      <a:pt x="20900" y="10123"/>
                    </a:lnTo>
                    <a:lnTo>
                      <a:pt x="20825" y="9862"/>
                    </a:lnTo>
                    <a:lnTo>
                      <a:pt x="20732" y="9639"/>
                    </a:lnTo>
                    <a:lnTo>
                      <a:pt x="20602" y="9415"/>
                    </a:lnTo>
                    <a:lnTo>
                      <a:pt x="20434" y="9191"/>
                    </a:lnTo>
                    <a:lnTo>
                      <a:pt x="20266" y="9005"/>
                    </a:lnTo>
                    <a:lnTo>
                      <a:pt x="20080" y="8818"/>
                    </a:lnTo>
                    <a:lnTo>
                      <a:pt x="19875" y="8651"/>
                    </a:lnTo>
                    <a:lnTo>
                      <a:pt x="19688" y="8483"/>
                    </a:lnTo>
                    <a:lnTo>
                      <a:pt x="19259" y="8185"/>
                    </a:lnTo>
                    <a:lnTo>
                      <a:pt x="18849" y="7868"/>
                    </a:lnTo>
                    <a:lnTo>
                      <a:pt x="18644" y="7719"/>
                    </a:lnTo>
                    <a:lnTo>
                      <a:pt x="18439" y="7551"/>
                    </a:lnTo>
                    <a:lnTo>
                      <a:pt x="18327" y="7420"/>
                    </a:lnTo>
                    <a:lnTo>
                      <a:pt x="18215" y="7271"/>
                    </a:lnTo>
                    <a:lnTo>
                      <a:pt x="18122" y="7085"/>
                    </a:lnTo>
                    <a:lnTo>
                      <a:pt x="18010" y="6898"/>
                    </a:lnTo>
                    <a:lnTo>
                      <a:pt x="17917" y="6674"/>
                    </a:lnTo>
                    <a:lnTo>
                      <a:pt x="17842" y="6413"/>
                    </a:lnTo>
                    <a:lnTo>
                      <a:pt x="17675" y="5873"/>
                    </a:lnTo>
                    <a:lnTo>
                      <a:pt x="17544" y="5276"/>
                    </a:lnTo>
                    <a:lnTo>
                      <a:pt x="17414" y="4642"/>
                    </a:lnTo>
                    <a:lnTo>
                      <a:pt x="17320" y="3990"/>
                    </a:lnTo>
                    <a:lnTo>
                      <a:pt x="17227" y="3337"/>
                    </a:lnTo>
                    <a:lnTo>
                      <a:pt x="17171" y="2685"/>
                    </a:lnTo>
                    <a:lnTo>
                      <a:pt x="17097" y="2070"/>
                    </a:lnTo>
                    <a:lnTo>
                      <a:pt x="17022" y="1007"/>
                    </a:lnTo>
                    <a:lnTo>
                      <a:pt x="16985" y="261"/>
                    </a:lnTo>
                    <a:lnTo>
                      <a:pt x="1696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41"/>
              <p:cNvSpPr/>
              <p:nvPr/>
            </p:nvSpPr>
            <p:spPr>
              <a:xfrm>
                <a:off x="2002275" y="3271375"/>
                <a:ext cx="542075" cy="604525"/>
              </a:xfrm>
              <a:custGeom>
                <a:avLst/>
                <a:gdLst/>
                <a:ahLst/>
                <a:cxnLst/>
                <a:rect l="l" t="t" r="r" b="b"/>
                <a:pathLst>
                  <a:path w="21683" h="24181" fill="none" extrusionOk="0">
                    <a:moveTo>
                      <a:pt x="16966" y="0"/>
                    </a:moveTo>
                    <a:lnTo>
                      <a:pt x="16966" y="0"/>
                    </a:lnTo>
                    <a:lnTo>
                      <a:pt x="16985" y="261"/>
                    </a:lnTo>
                    <a:lnTo>
                      <a:pt x="17022" y="1007"/>
                    </a:lnTo>
                    <a:lnTo>
                      <a:pt x="17097" y="2070"/>
                    </a:lnTo>
                    <a:lnTo>
                      <a:pt x="17171" y="2685"/>
                    </a:lnTo>
                    <a:lnTo>
                      <a:pt x="17227" y="3337"/>
                    </a:lnTo>
                    <a:lnTo>
                      <a:pt x="17320" y="3990"/>
                    </a:lnTo>
                    <a:lnTo>
                      <a:pt x="17414" y="4642"/>
                    </a:lnTo>
                    <a:lnTo>
                      <a:pt x="17544" y="5276"/>
                    </a:lnTo>
                    <a:lnTo>
                      <a:pt x="17675" y="5873"/>
                    </a:lnTo>
                    <a:lnTo>
                      <a:pt x="17842" y="6413"/>
                    </a:lnTo>
                    <a:lnTo>
                      <a:pt x="17917" y="6674"/>
                    </a:lnTo>
                    <a:lnTo>
                      <a:pt x="18010" y="6898"/>
                    </a:lnTo>
                    <a:lnTo>
                      <a:pt x="18122" y="7085"/>
                    </a:lnTo>
                    <a:lnTo>
                      <a:pt x="18215" y="7271"/>
                    </a:lnTo>
                    <a:lnTo>
                      <a:pt x="18327" y="7420"/>
                    </a:lnTo>
                    <a:lnTo>
                      <a:pt x="18439" y="7551"/>
                    </a:lnTo>
                    <a:lnTo>
                      <a:pt x="18439" y="7551"/>
                    </a:lnTo>
                    <a:lnTo>
                      <a:pt x="18644" y="7719"/>
                    </a:lnTo>
                    <a:lnTo>
                      <a:pt x="18849" y="7868"/>
                    </a:lnTo>
                    <a:lnTo>
                      <a:pt x="19259" y="8185"/>
                    </a:lnTo>
                    <a:lnTo>
                      <a:pt x="19688" y="8483"/>
                    </a:lnTo>
                    <a:lnTo>
                      <a:pt x="19875" y="8651"/>
                    </a:lnTo>
                    <a:lnTo>
                      <a:pt x="20080" y="8818"/>
                    </a:lnTo>
                    <a:lnTo>
                      <a:pt x="20080" y="8818"/>
                    </a:lnTo>
                    <a:lnTo>
                      <a:pt x="20266" y="9005"/>
                    </a:lnTo>
                    <a:lnTo>
                      <a:pt x="20434" y="9191"/>
                    </a:lnTo>
                    <a:lnTo>
                      <a:pt x="20602" y="9415"/>
                    </a:lnTo>
                    <a:lnTo>
                      <a:pt x="20732" y="9639"/>
                    </a:lnTo>
                    <a:lnTo>
                      <a:pt x="20825" y="9862"/>
                    </a:lnTo>
                    <a:lnTo>
                      <a:pt x="20900" y="10123"/>
                    </a:lnTo>
                    <a:lnTo>
                      <a:pt x="20937" y="10366"/>
                    </a:lnTo>
                    <a:lnTo>
                      <a:pt x="20937" y="10627"/>
                    </a:lnTo>
                    <a:lnTo>
                      <a:pt x="20937" y="10627"/>
                    </a:lnTo>
                    <a:lnTo>
                      <a:pt x="20919" y="10776"/>
                    </a:lnTo>
                    <a:lnTo>
                      <a:pt x="20881" y="10925"/>
                    </a:lnTo>
                    <a:lnTo>
                      <a:pt x="20769" y="11205"/>
                    </a:lnTo>
                    <a:lnTo>
                      <a:pt x="20639" y="11484"/>
                    </a:lnTo>
                    <a:lnTo>
                      <a:pt x="20490" y="11745"/>
                    </a:lnTo>
                    <a:lnTo>
                      <a:pt x="20359" y="12025"/>
                    </a:lnTo>
                    <a:lnTo>
                      <a:pt x="20229" y="12305"/>
                    </a:lnTo>
                    <a:lnTo>
                      <a:pt x="20191" y="12454"/>
                    </a:lnTo>
                    <a:lnTo>
                      <a:pt x="20154" y="12584"/>
                    </a:lnTo>
                    <a:lnTo>
                      <a:pt x="20136" y="12734"/>
                    </a:lnTo>
                    <a:lnTo>
                      <a:pt x="20117" y="12883"/>
                    </a:lnTo>
                    <a:lnTo>
                      <a:pt x="20117" y="12883"/>
                    </a:lnTo>
                    <a:lnTo>
                      <a:pt x="20136" y="13050"/>
                    </a:lnTo>
                    <a:lnTo>
                      <a:pt x="20154" y="13181"/>
                    </a:lnTo>
                    <a:lnTo>
                      <a:pt x="20191" y="13330"/>
                    </a:lnTo>
                    <a:lnTo>
                      <a:pt x="20247" y="13461"/>
                    </a:lnTo>
                    <a:lnTo>
                      <a:pt x="20378" y="13740"/>
                    </a:lnTo>
                    <a:lnTo>
                      <a:pt x="20546" y="13983"/>
                    </a:lnTo>
                    <a:lnTo>
                      <a:pt x="20937" y="14486"/>
                    </a:lnTo>
                    <a:lnTo>
                      <a:pt x="21124" y="14747"/>
                    </a:lnTo>
                    <a:lnTo>
                      <a:pt x="21291" y="15008"/>
                    </a:lnTo>
                    <a:lnTo>
                      <a:pt x="21291" y="15008"/>
                    </a:lnTo>
                    <a:lnTo>
                      <a:pt x="21422" y="15250"/>
                    </a:lnTo>
                    <a:lnTo>
                      <a:pt x="21515" y="15493"/>
                    </a:lnTo>
                    <a:lnTo>
                      <a:pt x="21608" y="15754"/>
                    </a:lnTo>
                    <a:lnTo>
                      <a:pt x="21664" y="16033"/>
                    </a:lnTo>
                    <a:lnTo>
                      <a:pt x="21683" y="16294"/>
                    </a:lnTo>
                    <a:lnTo>
                      <a:pt x="21683" y="16574"/>
                    </a:lnTo>
                    <a:lnTo>
                      <a:pt x="21664" y="16854"/>
                    </a:lnTo>
                    <a:lnTo>
                      <a:pt x="21627" y="17115"/>
                    </a:lnTo>
                    <a:lnTo>
                      <a:pt x="21571" y="17394"/>
                    </a:lnTo>
                    <a:lnTo>
                      <a:pt x="21478" y="17655"/>
                    </a:lnTo>
                    <a:lnTo>
                      <a:pt x="21366" y="17898"/>
                    </a:lnTo>
                    <a:lnTo>
                      <a:pt x="21235" y="18140"/>
                    </a:lnTo>
                    <a:lnTo>
                      <a:pt x="21086" y="18364"/>
                    </a:lnTo>
                    <a:lnTo>
                      <a:pt x="20900" y="18588"/>
                    </a:lnTo>
                    <a:lnTo>
                      <a:pt x="20713" y="18774"/>
                    </a:lnTo>
                    <a:lnTo>
                      <a:pt x="20508" y="18942"/>
                    </a:lnTo>
                    <a:lnTo>
                      <a:pt x="20508" y="18942"/>
                    </a:lnTo>
                    <a:lnTo>
                      <a:pt x="20191" y="19147"/>
                    </a:lnTo>
                    <a:lnTo>
                      <a:pt x="19875" y="19315"/>
                    </a:lnTo>
                    <a:lnTo>
                      <a:pt x="19222" y="19632"/>
                    </a:lnTo>
                    <a:lnTo>
                      <a:pt x="18886" y="19781"/>
                    </a:lnTo>
                    <a:lnTo>
                      <a:pt x="18588" y="19967"/>
                    </a:lnTo>
                    <a:lnTo>
                      <a:pt x="18290" y="20154"/>
                    </a:lnTo>
                    <a:lnTo>
                      <a:pt x="18141" y="20284"/>
                    </a:lnTo>
                    <a:lnTo>
                      <a:pt x="18029" y="20396"/>
                    </a:lnTo>
                    <a:lnTo>
                      <a:pt x="18029" y="20396"/>
                    </a:lnTo>
                    <a:lnTo>
                      <a:pt x="17898" y="20545"/>
                    </a:lnTo>
                    <a:lnTo>
                      <a:pt x="17786" y="20676"/>
                    </a:lnTo>
                    <a:lnTo>
                      <a:pt x="17600" y="20992"/>
                    </a:lnTo>
                    <a:lnTo>
                      <a:pt x="17432" y="21309"/>
                    </a:lnTo>
                    <a:lnTo>
                      <a:pt x="17283" y="21645"/>
                    </a:lnTo>
                    <a:lnTo>
                      <a:pt x="17134" y="21981"/>
                    </a:lnTo>
                    <a:lnTo>
                      <a:pt x="16985" y="22335"/>
                    </a:lnTo>
                    <a:lnTo>
                      <a:pt x="16817" y="22652"/>
                    </a:lnTo>
                    <a:lnTo>
                      <a:pt x="16724" y="22801"/>
                    </a:lnTo>
                    <a:lnTo>
                      <a:pt x="16612" y="22950"/>
                    </a:lnTo>
                    <a:lnTo>
                      <a:pt x="16612" y="22950"/>
                    </a:lnTo>
                    <a:lnTo>
                      <a:pt x="16463" y="23136"/>
                    </a:lnTo>
                    <a:lnTo>
                      <a:pt x="16295" y="23323"/>
                    </a:lnTo>
                    <a:lnTo>
                      <a:pt x="16109" y="23472"/>
                    </a:lnTo>
                    <a:lnTo>
                      <a:pt x="15904" y="23621"/>
                    </a:lnTo>
                    <a:lnTo>
                      <a:pt x="15698" y="23733"/>
                    </a:lnTo>
                    <a:lnTo>
                      <a:pt x="15475" y="23845"/>
                    </a:lnTo>
                    <a:lnTo>
                      <a:pt x="15251" y="23938"/>
                    </a:lnTo>
                    <a:lnTo>
                      <a:pt x="15009" y="24013"/>
                    </a:lnTo>
                    <a:lnTo>
                      <a:pt x="14766" y="24069"/>
                    </a:lnTo>
                    <a:lnTo>
                      <a:pt x="14524" y="24125"/>
                    </a:lnTo>
                    <a:lnTo>
                      <a:pt x="14263" y="24162"/>
                    </a:lnTo>
                    <a:lnTo>
                      <a:pt x="14021" y="24180"/>
                    </a:lnTo>
                    <a:lnTo>
                      <a:pt x="13760" y="24180"/>
                    </a:lnTo>
                    <a:lnTo>
                      <a:pt x="13517" y="24162"/>
                    </a:lnTo>
                    <a:lnTo>
                      <a:pt x="13256" y="24143"/>
                    </a:lnTo>
                    <a:lnTo>
                      <a:pt x="13014" y="24106"/>
                    </a:lnTo>
                    <a:lnTo>
                      <a:pt x="13014" y="24106"/>
                    </a:lnTo>
                    <a:lnTo>
                      <a:pt x="12529" y="23994"/>
                    </a:lnTo>
                    <a:lnTo>
                      <a:pt x="12063" y="23845"/>
                    </a:lnTo>
                    <a:lnTo>
                      <a:pt x="11597" y="23658"/>
                    </a:lnTo>
                    <a:lnTo>
                      <a:pt x="11149" y="23453"/>
                    </a:lnTo>
                    <a:lnTo>
                      <a:pt x="10702" y="23230"/>
                    </a:lnTo>
                    <a:lnTo>
                      <a:pt x="10255" y="22987"/>
                    </a:lnTo>
                    <a:lnTo>
                      <a:pt x="9378" y="22484"/>
                    </a:lnTo>
                    <a:lnTo>
                      <a:pt x="9378" y="22484"/>
                    </a:lnTo>
                    <a:lnTo>
                      <a:pt x="8521" y="21999"/>
                    </a:lnTo>
                    <a:lnTo>
                      <a:pt x="8073" y="21776"/>
                    </a:lnTo>
                    <a:lnTo>
                      <a:pt x="7607" y="21552"/>
                    </a:lnTo>
                    <a:lnTo>
                      <a:pt x="7160" y="21365"/>
                    </a:lnTo>
                    <a:lnTo>
                      <a:pt x="6675" y="21216"/>
                    </a:lnTo>
                    <a:lnTo>
                      <a:pt x="6209" y="21104"/>
                    </a:lnTo>
                    <a:lnTo>
                      <a:pt x="5967" y="21048"/>
                    </a:lnTo>
                    <a:lnTo>
                      <a:pt x="5706" y="21030"/>
                    </a:lnTo>
                    <a:lnTo>
                      <a:pt x="5706" y="21030"/>
                    </a:lnTo>
                    <a:lnTo>
                      <a:pt x="5389" y="20992"/>
                    </a:lnTo>
                    <a:lnTo>
                      <a:pt x="5090" y="20992"/>
                    </a:lnTo>
                    <a:lnTo>
                      <a:pt x="4457" y="20992"/>
                    </a:lnTo>
                    <a:lnTo>
                      <a:pt x="4457" y="20992"/>
                    </a:lnTo>
                    <a:lnTo>
                      <a:pt x="3730" y="20992"/>
                    </a:lnTo>
                    <a:lnTo>
                      <a:pt x="3375" y="20992"/>
                    </a:lnTo>
                    <a:lnTo>
                      <a:pt x="3021" y="20955"/>
                    </a:lnTo>
                    <a:lnTo>
                      <a:pt x="3021" y="20955"/>
                    </a:lnTo>
                    <a:lnTo>
                      <a:pt x="2685" y="20881"/>
                    </a:lnTo>
                    <a:lnTo>
                      <a:pt x="2350" y="20787"/>
                    </a:lnTo>
                    <a:lnTo>
                      <a:pt x="2033" y="20638"/>
                    </a:lnTo>
                    <a:lnTo>
                      <a:pt x="1884" y="20564"/>
                    </a:lnTo>
                    <a:lnTo>
                      <a:pt x="1753" y="20470"/>
                    </a:lnTo>
                    <a:lnTo>
                      <a:pt x="1604" y="20359"/>
                    </a:lnTo>
                    <a:lnTo>
                      <a:pt x="1492" y="20247"/>
                    </a:lnTo>
                    <a:lnTo>
                      <a:pt x="1362" y="20135"/>
                    </a:lnTo>
                    <a:lnTo>
                      <a:pt x="1269" y="20004"/>
                    </a:lnTo>
                    <a:lnTo>
                      <a:pt x="1175" y="19874"/>
                    </a:lnTo>
                    <a:lnTo>
                      <a:pt x="1101" y="19725"/>
                    </a:lnTo>
                    <a:lnTo>
                      <a:pt x="1045" y="19576"/>
                    </a:lnTo>
                    <a:lnTo>
                      <a:pt x="989" y="19426"/>
                    </a:lnTo>
                    <a:lnTo>
                      <a:pt x="989" y="19426"/>
                    </a:lnTo>
                    <a:lnTo>
                      <a:pt x="952" y="19165"/>
                    </a:lnTo>
                    <a:lnTo>
                      <a:pt x="952" y="18923"/>
                    </a:lnTo>
                    <a:lnTo>
                      <a:pt x="989" y="18681"/>
                    </a:lnTo>
                    <a:lnTo>
                      <a:pt x="1045" y="18438"/>
                    </a:lnTo>
                    <a:lnTo>
                      <a:pt x="1119" y="18177"/>
                    </a:lnTo>
                    <a:lnTo>
                      <a:pt x="1213" y="17935"/>
                    </a:lnTo>
                    <a:lnTo>
                      <a:pt x="1399" y="17450"/>
                    </a:lnTo>
                    <a:lnTo>
                      <a:pt x="1604" y="16966"/>
                    </a:lnTo>
                    <a:lnTo>
                      <a:pt x="1679" y="16723"/>
                    </a:lnTo>
                    <a:lnTo>
                      <a:pt x="1735" y="16481"/>
                    </a:lnTo>
                    <a:lnTo>
                      <a:pt x="1772" y="16238"/>
                    </a:lnTo>
                    <a:lnTo>
                      <a:pt x="1772" y="15996"/>
                    </a:lnTo>
                    <a:lnTo>
                      <a:pt x="1753" y="15754"/>
                    </a:lnTo>
                    <a:lnTo>
                      <a:pt x="1679" y="15511"/>
                    </a:lnTo>
                    <a:lnTo>
                      <a:pt x="1679" y="15511"/>
                    </a:lnTo>
                    <a:lnTo>
                      <a:pt x="1623" y="15381"/>
                    </a:lnTo>
                    <a:lnTo>
                      <a:pt x="1548" y="15250"/>
                    </a:lnTo>
                    <a:lnTo>
                      <a:pt x="1455" y="15120"/>
                    </a:lnTo>
                    <a:lnTo>
                      <a:pt x="1362" y="15008"/>
                    </a:lnTo>
                    <a:lnTo>
                      <a:pt x="1138" y="14784"/>
                    </a:lnTo>
                    <a:lnTo>
                      <a:pt x="914" y="14561"/>
                    </a:lnTo>
                    <a:lnTo>
                      <a:pt x="691" y="14355"/>
                    </a:lnTo>
                    <a:lnTo>
                      <a:pt x="467" y="14132"/>
                    </a:lnTo>
                    <a:lnTo>
                      <a:pt x="281" y="13889"/>
                    </a:lnTo>
                    <a:lnTo>
                      <a:pt x="187" y="13759"/>
                    </a:lnTo>
                    <a:lnTo>
                      <a:pt x="131" y="13628"/>
                    </a:lnTo>
                    <a:lnTo>
                      <a:pt x="131" y="13628"/>
                    </a:lnTo>
                    <a:lnTo>
                      <a:pt x="57" y="13461"/>
                    </a:lnTo>
                    <a:lnTo>
                      <a:pt x="20" y="13293"/>
                    </a:lnTo>
                    <a:lnTo>
                      <a:pt x="1" y="13125"/>
                    </a:lnTo>
                    <a:lnTo>
                      <a:pt x="1" y="12957"/>
                    </a:lnTo>
                    <a:lnTo>
                      <a:pt x="1" y="12771"/>
                    </a:lnTo>
                    <a:lnTo>
                      <a:pt x="38" y="12603"/>
                    </a:lnTo>
                    <a:lnTo>
                      <a:pt x="75" y="12435"/>
                    </a:lnTo>
                    <a:lnTo>
                      <a:pt x="131" y="12249"/>
                    </a:lnTo>
                    <a:lnTo>
                      <a:pt x="262" y="11895"/>
                    </a:lnTo>
                    <a:lnTo>
                      <a:pt x="411" y="11559"/>
                    </a:lnTo>
                    <a:lnTo>
                      <a:pt x="747" y="10888"/>
                    </a:lnTo>
                    <a:lnTo>
                      <a:pt x="747" y="10888"/>
                    </a:lnTo>
                    <a:lnTo>
                      <a:pt x="858" y="10645"/>
                    </a:lnTo>
                    <a:lnTo>
                      <a:pt x="952" y="10384"/>
                    </a:lnTo>
                    <a:lnTo>
                      <a:pt x="1026" y="10105"/>
                    </a:lnTo>
                    <a:lnTo>
                      <a:pt x="1101" y="9825"/>
                    </a:lnTo>
                    <a:lnTo>
                      <a:pt x="1157" y="9527"/>
                    </a:lnTo>
                    <a:lnTo>
                      <a:pt x="1194" y="9229"/>
                    </a:lnTo>
                    <a:lnTo>
                      <a:pt x="1231" y="8930"/>
                    </a:lnTo>
                    <a:lnTo>
                      <a:pt x="1250" y="8613"/>
                    </a:lnTo>
                    <a:lnTo>
                      <a:pt x="1250" y="7961"/>
                    </a:lnTo>
                    <a:lnTo>
                      <a:pt x="1231" y="7327"/>
                    </a:lnTo>
                    <a:lnTo>
                      <a:pt x="1175" y="6693"/>
                    </a:lnTo>
                    <a:lnTo>
                      <a:pt x="1082" y="6078"/>
                    </a:lnTo>
                    <a:lnTo>
                      <a:pt x="1008" y="5481"/>
                    </a:lnTo>
                    <a:lnTo>
                      <a:pt x="896" y="4941"/>
                    </a:lnTo>
                    <a:lnTo>
                      <a:pt x="691" y="4008"/>
                    </a:lnTo>
                    <a:lnTo>
                      <a:pt x="542" y="3393"/>
                    </a:lnTo>
                    <a:lnTo>
                      <a:pt x="467" y="3170"/>
                    </a:lnTo>
                    <a:lnTo>
                      <a:pt x="579" y="37"/>
                    </a:lnTo>
                    <a:lnTo>
                      <a:pt x="16966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41"/>
              <p:cNvSpPr/>
              <p:nvPr/>
            </p:nvSpPr>
            <p:spPr>
              <a:xfrm>
                <a:off x="2829575" y="3479700"/>
                <a:ext cx="392000" cy="382675"/>
              </a:xfrm>
              <a:custGeom>
                <a:avLst/>
                <a:gdLst/>
                <a:ahLst/>
                <a:cxnLst/>
                <a:rect l="l" t="t" r="r" b="b"/>
                <a:pathLst>
                  <a:path w="15680" h="15307" extrusionOk="0">
                    <a:moveTo>
                      <a:pt x="13256" y="1"/>
                    </a:moveTo>
                    <a:lnTo>
                      <a:pt x="13125" y="57"/>
                    </a:lnTo>
                    <a:lnTo>
                      <a:pt x="12939" y="169"/>
                    </a:lnTo>
                    <a:lnTo>
                      <a:pt x="12734" y="318"/>
                    </a:lnTo>
                    <a:lnTo>
                      <a:pt x="12510" y="485"/>
                    </a:lnTo>
                    <a:lnTo>
                      <a:pt x="11988" y="914"/>
                    </a:lnTo>
                    <a:lnTo>
                      <a:pt x="10814" y="1940"/>
                    </a:lnTo>
                    <a:lnTo>
                      <a:pt x="10217" y="2443"/>
                    </a:lnTo>
                    <a:lnTo>
                      <a:pt x="9937" y="2667"/>
                    </a:lnTo>
                    <a:lnTo>
                      <a:pt x="9658" y="2872"/>
                    </a:lnTo>
                    <a:lnTo>
                      <a:pt x="9732" y="2163"/>
                    </a:lnTo>
                    <a:lnTo>
                      <a:pt x="9751" y="1790"/>
                    </a:lnTo>
                    <a:lnTo>
                      <a:pt x="9770" y="1455"/>
                    </a:lnTo>
                    <a:lnTo>
                      <a:pt x="9770" y="1138"/>
                    </a:lnTo>
                    <a:lnTo>
                      <a:pt x="9751" y="896"/>
                    </a:lnTo>
                    <a:lnTo>
                      <a:pt x="9714" y="802"/>
                    </a:lnTo>
                    <a:lnTo>
                      <a:pt x="9695" y="746"/>
                    </a:lnTo>
                    <a:lnTo>
                      <a:pt x="9658" y="709"/>
                    </a:lnTo>
                    <a:lnTo>
                      <a:pt x="9620" y="691"/>
                    </a:lnTo>
                    <a:lnTo>
                      <a:pt x="9583" y="709"/>
                    </a:lnTo>
                    <a:lnTo>
                      <a:pt x="9546" y="765"/>
                    </a:lnTo>
                    <a:lnTo>
                      <a:pt x="9434" y="914"/>
                    </a:lnTo>
                    <a:lnTo>
                      <a:pt x="9322" y="1138"/>
                    </a:lnTo>
                    <a:lnTo>
                      <a:pt x="9192" y="1418"/>
                    </a:lnTo>
                    <a:lnTo>
                      <a:pt x="8875" y="2126"/>
                    </a:lnTo>
                    <a:lnTo>
                      <a:pt x="8558" y="2946"/>
                    </a:lnTo>
                    <a:lnTo>
                      <a:pt x="8259" y="3785"/>
                    </a:lnTo>
                    <a:lnTo>
                      <a:pt x="7980" y="4550"/>
                    </a:lnTo>
                    <a:lnTo>
                      <a:pt x="7793" y="5146"/>
                    </a:lnTo>
                    <a:lnTo>
                      <a:pt x="7700" y="5482"/>
                    </a:lnTo>
                    <a:lnTo>
                      <a:pt x="1" y="11709"/>
                    </a:lnTo>
                    <a:lnTo>
                      <a:pt x="802" y="15307"/>
                    </a:lnTo>
                    <a:lnTo>
                      <a:pt x="9527" y="7514"/>
                    </a:lnTo>
                    <a:lnTo>
                      <a:pt x="9937" y="7328"/>
                    </a:lnTo>
                    <a:lnTo>
                      <a:pt x="10888" y="6917"/>
                    </a:lnTo>
                    <a:lnTo>
                      <a:pt x="11429" y="6675"/>
                    </a:lnTo>
                    <a:lnTo>
                      <a:pt x="11951" y="6414"/>
                    </a:lnTo>
                    <a:lnTo>
                      <a:pt x="12398" y="6190"/>
                    </a:lnTo>
                    <a:lnTo>
                      <a:pt x="12566" y="6078"/>
                    </a:lnTo>
                    <a:lnTo>
                      <a:pt x="12697" y="5985"/>
                    </a:lnTo>
                    <a:lnTo>
                      <a:pt x="13386" y="5500"/>
                    </a:lnTo>
                    <a:lnTo>
                      <a:pt x="14356" y="4811"/>
                    </a:lnTo>
                    <a:lnTo>
                      <a:pt x="14803" y="4475"/>
                    </a:lnTo>
                    <a:lnTo>
                      <a:pt x="15176" y="4177"/>
                    </a:lnTo>
                    <a:lnTo>
                      <a:pt x="15307" y="4028"/>
                    </a:lnTo>
                    <a:lnTo>
                      <a:pt x="15418" y="3916"/>
                    </a:lnTo>
                    <a:lnTo>
                      <a:pt x="15474" y="3823"/>
                    </a:lnTo>
                    <a:lnTo>
                      <a:pt x="15474" y="3785"/>
                    </a:lnTo>
                    <a:lnTo>
                      <a:pt x="15474" y="3748"/>
                    </a:lnTo>
                    <a:lnTo>
                      <a:pt x="15456" y="3729"/>
                    </a:lnTo>
                    <a:lnTo>
                      <a:pt x="15418" y="3711"/>
                    </a:lnTo>
                    <a:lnTo>
                      <a:pt x="15344" y="3692"/>
                    </a:lnTo>
                    <a:lnTo>
                      <a:pt x="15213" y="3692"/>
                    </a:lnTo>
                    <a:lnTo>
                      <a:pt x="15083" y="3711"/>
                    </a:lnTo>
                    <a:lnTo>
                      <a:pt x="14729" y="3804"/>
                    </a:lnTo>
                    <a:lnTo>
                      <a:pt x="14337" y="3934"/>
                    </a:lnTo>
                    <a:lnTo>
                      <a:pt x="13946" y="4065"/>
                    </a:lnTo>
                    <a:lnTo>
                      <a:pt x="13610" y="4195"/>
                    </a:lnTo>
                    <a:lnTo>
                      <a:pt x="13293" y="4326"/>
                    </a:lnTo>
                    <a:lnTo>
                      <a:pt x="13685" y="4009"/>
                    </a:lnTo>
                    <a:lnTo>
                      <a:pt x="14095" y="3655"/>
                    </a:lnTo>
                    <a:lnTo>
                      <a:pt x="14542" y="3263"/>
                    </a:lnTo>
                    <a:lnTo>
                      <a:pt x="14990" y="2853"/>
                    </a:lnTo>
                    <a:lnTo>
                      <a:pt x="15363" y="2462"/>
                    </a:lnTo>
                    <a:lnTo>
                      <a:pt x="15512" y="2294"/>
                    </a:lnTo>
                    <a:lnTo>
                      <a:pt x="15605" y="2145"/>
                    </a:lnTo>
                    <a:lnTo>
                      <a:pt x="15661" y="2033"/>
                    </a:lnTo>
                    <a:lnTo>
                      <a:pt x="15679" y="1996"/>
                    </a:lnTo>
                    <a:lnTo>
                      <a:pt x="15661" y="1958"/>
                    </a:lnTo>
                    <a:lnTo>
                      <a:pt x="15642" y="1940"/>
                    </a:lnTo>
                    <a:lnTo>
                      <a:pt x="15605" y="1921"/>
                    </a:lnTo>
                    <a:lnTo>
                      <a:pt x="15474" y="1921"/>
                    </a:lnTo>
                    <a:lnTo>
                      <a:pt x="15325" y="1958"/>
                    </a:lnTo>
                    <a:lnTo>
                      <a:pt x="15120" y="2014"/>
                    </a:lnTo>
                    <a:lnTo>
                      <a:pt x="14635" y="2219"/>
                    </a:lnTo>
                    <a:lnTo>
                      <a:pt x="14113" y="2480"/>
                    </a:lnTo>
                    <a:lnTo>
                      <a:pt x="13573" y="2760"/>
                    </a:lnTo>
                    <a:lnTo>
                      <a:pt x="13125" y="3002"/>
                    </a:lnTo>
                    <a:lnTo>
                      <a:pt x="12697" y="3245"/>
                    </a:lnTo>
                    <a:lnTo>
                      <a:pt x="12697" y="3245"/>
                    </a:lnTo>
                    <a:lnTo>
                      <a:pt x="13144" y="2872"/>
                    </a:lnTo>
                    <a:lnTo>
                      <a:pt x="13591" y="2480"/>
                    </a:lnTo>
                    <a:lnTo>
                      <a:pt x="14113" y="2033"/>
                    </a:lnTo>
                    <a:lnTo>
                      <a:pt x="14598" y="1548"/>
                    </a:lnTo>
                    <a:lnTo>
                      <a:pt x="14822" y="1324"/>
                    </a:lnTo>
                    <a:lnTo>
                      <a:pt x="15008" y="1119"/>
                    </a:lnTo>
                    <a:lnTo>
                      <a:pt x="15157" y="914"/>
                    </a:lnTo>
                    <a:lnTo>
                      <a:pt x="15269" y="746"/>
                    </a:lnTo>
                    <a:lnTo>
                      <a:pt x="15288" y="672"/>
                    </a:lnTo>
                    <a:lnTo>
                      <a:pt x="15307" y="616"/>
                    </a:lnTo>
                    <a:lnTo>
                      <a:pt x="15307" y="560"/>
                    </a:lnTo>
                    <a:lnTo>
                      <a:pt x="15288" y="523"/>
                    </a:lnTo>
                    <a:lnTo>
                      <a:pt x="15213" y="467"/>
                    </a:lnTo>
                    <a:lnTo>
                      <a:pt x="15120" y="448"/>
                    </a:lnTo>
                    <a:lnTo>
                      <a:pt x="14990" y="448"/>
                    </a:lnTo>
                    <a:lnTo>
                      <a:pt x="14859" y="485"/>
                    </a:lnTo>
                    <a:lnTo>
                      <a:pt x="14691" y="560"/>
                    </a:lnTo>
                    <a:lnTo>
                      <a:pt x="14524" y="635"/>
                    </a:lnTo>
                    <a:lnTo>
                      <a:pt x="14132" y="877"/>
                    </a:lnTo>
                    <a:lnTo>
                      <a:pt x="13666" y="1194"/>
                    </a:lnTo>
                    <a:lnTo>
                      <a:pt x="13163" y="1567"/>
                    </a:lnTo>
                    <a:lnTo>
                      <a:pt x="12063" y="2387"/>
                    </a:lnTo>
                    <a:lnTo>
                      <a:pt x="12063" y="2387"/>
                    </a:lnTo>
                    <a:lnTo>
                      <a:pt x="12324" y="2089"/>
                    </a:lnTo>
                    <a:lnTo>
                      <a:pt x="12566" y="1753"/>
                    </a:lnTo>
                    <a:lnTo>
                      <a:pt x="12846" y="1380"/>
                    </a:lnTo>
                    <a:lnTo>
                      <a:pt x="13125" y="970"/>
                    </a:lnTo>
                    <a:lnTo>
                      <a:pt x="13237" y="765"/>
                    </a:lnTo>
                    <a:lnTo>
                      <a:pt x="13330" y="579"/>
                    </a:lnTo>
                    <a:lnTo>
                      <a:pt x="13405" y="411"/>
                    </a:lnTo>
                    <a:lnTo>
                      <a:pt x="13461" y="262"/>
                    </a:lnTo>
                    <a:lnTo>
                      <a:pt x="13461" y="131"/>
                    </a:lnTo>
                    <a:lnTo>
                      <a:pt x="13461" y="94"/>
                    </a:lnTo>
                    <a:lnTo>
                      <a:pt x="13442" y="38"/>
                    </a:lnTo>
                    <a:lnTo>
                      <a:pt x="13405" y="19"/>
                    </a:lnTo>
                    <a:lnTo>
                      <a:pt x="1336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41"/>
              <p:cNvSpPr/>
              <p:nvPr/>
            </p:nvSpPr>
            <p:spPr>
              <a:xfrm>
                <a:off x="2827700" y="3477375"/>
                <a:ext cx="395750" cy="386875"/>
              </a:xfrm>
              <a:custGeom>
                <a:avLst/>
                <a:gdLst/>
                <a:ahLst/>
                <a:cxnLst/>
                <a:rect l="l" t="t" r="r" b="b"/>
                <a:pathLst>
                  <a:path w="15830" h="15475" extrusionOk="0">
                    <a:moveTo>
                      <a:pt x="13424" y="168"/>
                    </a:moveTo>
                    <a:lnTo>
                      <a:pt x="13443" y="187"/>
                    </a:lnTo>
                    <a:lnTo>
                      <a:pt x="13461" y="243"/>
                    </a:lnTo>
                    <a:lnTo>
                      <a:pt x="13461" y="317"/>
                    </a:lnTo>
                    <a:lnTo>
                      <a:pt x="13443" y="411"/>
                    </a:lnTo>
                    <a:lnTo>
                      <a:pt x="13387" y="523"/>
                    </a:lnTo>
                    <a:lnTo>
                      <a:pt x="13256" y="802"/>
                    </a:lnTo>
                    <a:lnTo>
                      <a:pt x="13070" y="1100"/>
                    </a:lnTo>
                    <a:lnTo>
                      <a:pt x="12846" y="1436"/>
                    </a:lnTo>
                    <a:lnTo>
                      <a:pt x="12604" y="1790"/>
                    </a:lnTo>
                    <a:lnTo>
                      <a:pt x="12343" y="2126"/>
                    </a:lnTo>
                    <a:lnTo>
                      <a:pt x="12082" y="2443"/>
                    </a:lnTo>
                    <a:lnTo>
                      <a:pt x="12063" y="2480"/>
                    </a:lnTo>
                    <a:lnTo>
                      <a:pt x="12082" y="2536"/>
                    </a:lnTo>
                    <a:lnTo>
                      <a:pt x="12138" y="2573"/>
                    </a:lnTo>
                    <a:lnTo>
                      <a:pt x="12194" y="2555"/>
                    </a:lnTo>
                    <a:lnTo>
                      <a:pt x="12697" y="2163"/>
                    </a:lnTo>
                    <a:lnTo>
                      <a:pt x="13573" y="1529"/>
                    </a:lnTo>
                    <a:lnTo>
                      <a:pt x="13965" y="1231"/>
                    </a:lnTo>
                    <a:lnTo>
                      <a:pt x="14338" y="989"/>
                    </a:lnTo>
                    <a:lnTo>
                      <a:pt x="14673" y="784"/>
                    </a:lnTo>
                    <a:lnTo>
                      <a:pt x="14953" y="653"/>
                    </a:lnTo>
                    <a:lnTo>
                      <a:pt x="15065" y="634"/>
                    </a:lnTo>
                    <a:lnTo>
                      <a:pt x="15158" y="616"/>
                    </a:lnTo>
                    <a:lnTo>
                      <a:pt x="15232" y="634"/>
                    </a:lnTo>
                    <a:lnTo>
                      <a:pt x="15288" y="672"/>
                    </a:lnTo>
                    <a:lnTo>
                      <a:pt x="15307" y="709"/>
                    </a:lnTo>
                    <a:lnTo>
                      <a:pt x="15270" y="784"/>
                    </a:lnTo>
                    <a:lnTo>
                      <a:pt x="15214" y="895"/>
                    </a:lnTo>
                    <a:lnTo>
                      <a:pt x="15139" y="1026"/>
                    </a:lnTo>
                    <a:lnTo>
                      <a:pt x="15027" y="1156"/>
                    </a:lnTo>
                    <a:lnTo>
                      <a:pt x="14729" y="1473"/>
                    </a:lnTo>
                    <a:lnTo>
                      <a:pt x="14375" y="1828"/>
                    </a:lnTo>
                    <a:lnTo>
                      <a:pt x="13965" y="2219"/>
                    </a:lnTo>
                    <a:lnTo>
                      <a:pt x="13536" y="2592"/>
                    </a:lnTo>
                    <a:lnTo>
                      <a:pt x="12716" y="3282"/>
                    </a:lnTo>
                    <a:lnTo>
                      <a:pt x="12697" y="3300"/>
                    </a:lnTo>
                    <a:lnTo>
                      <a:pt x="12678" y="3338"/>
                    </a:lnTo>
                    <a:lnTo>
                      <a:pt x="12678" y="3356"/>
                    </a:lnTo>
                    <a:lnTo>
                      <a:pt x="12697" y="3394"/>
                    </a:lnTo>
                    <a:lnTo>
                      <a:pt x="12716" y="3412"/>
                    </a:lnTo>
                    <a:lnTo>
                      <a:pt x="12753" y="3431"/>
                    </a:lnTo>
                    <a:lnTo>
                      <a:pt x="12772" y="3431"/>
                    </a:lnTo>
                    <a:lnTo>
                      <a:pt x="12809" y="3412"/>
                    </a:lnTo>
                    <a:lnTo>
                      <a:pt x="13760" y="2890"/>
                    </a:lnTo>
                    <a:lnTo>
                      <a:pt x="14207" y="2648"/>
                    </a:lnTo>
                    <a:lnTo>
                      <a:pt x="14636" y="2443"/>
                    </a:lnTo>
                    <a:lnTo>
                      <a:pt x="15009" y="2275"/>
                    </a:lnTo>
                    <a:lnTo>
                      <a:pt x="15326" y="2144"/>
                    </a:lnTo>
                    <a:lnTo>
                      <a:pt x="15549" y="2089"/>
                    </a:lnTo>
                    <a:lnTo>
                      <a:pt x="15624" y="2070"/>
                    </a:lnTo>
                    <a:lnTo>
                      <a:pt x="15661" y="2089"/>
                    </a:lnTo>
                    <a:lnTo>
                      <a:pt x="15661" y="2126"/>
                    </a:lnTo>
                    <a:lnTo>
                      <a:pt x="15624" y="2200"/>
                    </a:lnTo>
                    <a:lnTo>
                      <a:pt x="15475" y="2387"/>
                    </a:lnTo>
                    <a:lnTo>
                      <a:pt x="15251" y="2648"/>
                    </a:lnTo>
                    <a:lnTo>
                      <a:pt x="14934" y="2946"/>
                    </a:lnTo>
                    <a:lnTo>
                      <a:pt x="14580" y="3282"/>
                    </a:lnTo>
                    <a:lnTo>
                      <a:pt x="14170" y="3636"/>
                    </a:lnTo>
                    <a:lnTo>
                      <a:pt x="13312" y="4363"/>
                    </a:lnTo>
                    <a:lnTo>
                      <a:pt x="13275" y="4400"/>
                    </a:lnTo>
                    <a:lnTo>
                      <a:pt x="13294" y="4456"/>
                    </a:lnTo>
                    <a:lnTo>
                      <a:pt x="13331" y="4494"/>
                    </a:lnTo>
                    <a:lnTo>
                      <a:pt x="13387" y="4494"/>
                    </a:lnTo>
                    <a:lnTo>
                      <a:pt x="14133" y="4195"/>
                    </a:lnTo>
                    <a:lnTo>
                      <a:pt x="14766" y="3990"/>
                    </a:lnTo>
                    <a:lnTo>
                      <a:pt x="15027" y="3916"/>
                    </a:lnTo>
                    <a:lnTo>
                      <a:pt x="15232" y="3878"/>
                    </a:lnTo>
                    <a:lnTo>
                      <a:pt x="15382" y="3860"/>
                    </a:lnTo>
                    <a:lnTo>
                      <a:pt x="15438" y="3860"/>
                    </a:lnTo>
                    <a:lnTo>
                      <a:pt x="15475" y="3878"/>
                    </a:lnTo>
                    <a:lnTo>
                      <a:pt x="15456" y="3934"/>
                    </a:lnTo>
                    <a:lnTo>
                      <a:pt x="15400" y="3990"/>
                    </a:lnTo>
                    <a:lnTo>
                      <a:pt x="15251" y="4158"/>
                    </a:lnTo>
                    <a:lnTo>
                      <a:pt x="14990" y="4363"/>
                    </a:lnTo>
                    <a:lnTo>
                      <a:pt x="14692" y="4605"/>
                    </a:lnTo>
                    <a:lnTo>
                      <a:pt x="14021" y="5090"/>
                    </a:lnTo>
                    <a:lnTo>
                      <a:pt x="13424" y="5519"/>
                    </a:lnTo>
                    <a:lnTo>
                      <a:pt x="13014" y="5799"/>
                    </a:lnTo>
                    <a:lnTo>
                      <a:pt x="12716" y="6022"/>
                    </a:lnTo>
                    <a:lnTo>
                      <a:pt x="12585" y="6097"/>
                    </a:lnTo>
                    <a:lnTo>
                      <a:pt x="12417" y="6209"/>
                    </a:lnTo>
                    <a:lnTo>
                      <a:pt x="11989" y="6432"/>
                    </a:lnTo>
                    <a:lnTo>
                      <a:pt x="11485" y="6675"/>
                    </a:lnTo>
                    <a:lnTo>
                      <a:pt x="10945" y="6936"/>
                    </a:lnTo>
                    <a:lnTo>
                      <a:pt x="9994" y="7346"/>
                    </a:lnTo>
                    <a:lnTo>
                      <a:pt x="9565" y="7532"/>
                    </a:lnTo>
                    <a:lnTo>
                      <a:pt x="9546" y="7532"/>
                    </a:lnTo>
                    <a:lnTo>
                      <a:pt x="933" y="15232"/>
                    </a:lnTo>
                    <a:lnTo>
                      <a:pt x="169" y="11820"/>
                    </a:lnTo>
                    <a:lnTo>
                      <a:pt x="7831" y="5631"/>
                    </a:lnTo>
                    <a:lnTo>
                      <a:pt x="7850" y="5575"/>
                    </a:lnTo>
                    <a:lnTo>
                      <a:pt x="7962" y="5239"/>
                    </a:lnTo>
                    <a:lnTo>
                      <a:pt x="8148" y="4643"/>
                    </a:lnTo>
                    <a:lnTo>
                      <a:pt x="8390" y="3916"/>
                    </a:lnTo>
                    <a:lnTo>
                      <a:pt x="8689" y="3114"/>
                    </a:lnTo>
                    <a:lnTo>
                      <a:pt x="9006" y="2331"/>
                    </a:lnTo>
                    <a:lnTo>
                      <a:pt x="9285" y="1641"/>
                    </a:lnTo>
                    <a:lnTo>
                      <a:pt x="9528" y="1119"/>
                    </a:lnTo>
                    <a:lnTo>
                      <a:pt x="9621" y="970"/>
                    </a:lnTo>
                    <a:lnTo>
                      <a:pt x="9695" y="877"/>
                    </a:lnTo>
                    <a:lnTo>
                      <a:pt x="9714" y="914"/>
                    </a:lnTo>
                    <a:lnTo>
                      <a:pt x="9733" y="989"/>
                    </a:lnTo>
                    <a:lnTo>
                      <a:pt x="9751" y="1119"/>
                    </a:lnTo>
                    <a:lnTo>
                      <a:pt x="9751" y="1306"/>
                    </a:lnTo>
                    <a:lnTo>
                      <a:pt x="9751" y="1567"/>
                    </a:lnTo>
                    <a:lnTo>
                      <a:pt x="9751" y="1921"/>
                    </a:lnTo>
                    <a:lnTo>
                      <a:pt x="9714" y="2368"/>
                    </a:lnTo>
                    <a:lnTo>
                      <a:pt x="9658" y="2946"/>
                    </a:lnTo>
                    <a:lnTo>
                      <a:pt x="9658" y="3002"/>
                    </a:lnTo>
                    <a:lnTo>
                      <a:pt x="9695" y="3021"/>
                    </a:lnTo>
                    <a:lnTo>
                      <a:pt x="9733" y="3039"/>
                    </a:lnTo>
                    <a:lnTo>
                      <a:pt x="9770" y="3021"/>
                    </a:lnTo>
                    <a:lnTo>
                      <a:pt x="10217" y="2704"/>
                    </a:lnTo>
                    <a:lnTo>
                      <a:pt x="10665" y="2331"/>
                    </a:lnTo>
                    <a:lnTo>
                      <a:pt x="11597" y="1529"/>
                    </a:lnTo>
                    <a:lnTo>
                      <a:pt x="12175" y="1026"/>
                    </a:lnTo>
                    <a:lnTo>
                      <a:pt x="12716" y="597"/>
                    </a:lnTo>
                    <a:lnTo>
                      <a:pt x="12939" y="411"/>
                    </a:lnTo>
                    <a:lnTo>
                      <a:pt x="13144" y="280"/>
                    </a:lnTo>
                    <a:lnTo>
                      <a:pt x="13312" y="187"/>
                    </a:lnTo>
                    <a:lnTo>
                      <a:pt x="13368" y="168"/>
                    </a:lnTo>
                    <a:close/>
                    <a:moveTo>
                      <a:pt x="13387" y="1"/>
                    </a:moveTo>
                    <a:lnTo>
                      <a:pt x="13331" y="19"/>
                    </a:lnTo>
                    <a:lnTo>
                      <a:pt x="13163" y="75"/>
                    </a:lnTo>
                    <a:lnTo>
                      <a:pt x="12977" y="187"/>
                    </a:lnTo>
                    <a:lnTo>
                      <a:pt x="12753" y="355"/>
                    </a:lnTo>
                    <a:lnTo>
                      <a:pt x="12194" y="802"/>
                    </a:lnTo>
                    <a:lnTo>
                      <a:pt x="11504" y="1399"/>
                    </a:lnTo>
                    <a:lnTo>
                      <a:pt x="10646" y="2126"/>
                    </a:lnTo>
                    <a:lnTo>
                      <a:pt x="10236" y="2480"/>
                    </a:lnTo>
                    <a:lnTo>
                      <a:pt x="9826" y="2778"/>
                    </a:lnTo>
                    <a:lnTo>
                      <a:pt x="9882" y="2163"/>
                    </a:lnTo>
                    <a:lnTo>
                      <a:pt x="9919" y="1697"/>
                    </a:lnTo>
                    <a:lnTo>
                      <a:pt x="9919" y="1343"/>
                    </a:lnTo>
                    <a:lnTo>
                      <a:pt x="9919" y="1100"/>
                    </a:lnTo>
                    <a:lnTo>
                      <a:pt x="9882" y="933"/>
                    </a:lnTo>
                    <a:lnTo>
                      <a:pt x="9863" y="821"/>
                    </a:lnTo>
                    <a:lnTo>
                      <a:pt x="9826" y="765"/>
                    </a:lnTo>
                    <a:lnTo>
                      <a:pt x="9807" y="746"/>
                    </a:lnTo>
                    <a:lnTo>
                      <a:pt x="9751" y="709"/>
                    </a:lnTo>
                    <a:lnTo>
                      <a:pt x="9677" y="709"/>
                    </a:lnTo>
                    <a:lnTo>
                      <a:pt x="9639" y="728"/>
                    </a:lnTo>
                    <a:lnTo>
                      <a:pt x="9584" y="784"/>
                    </a:lnTo>
                    <a:lnTo>
                      <a:pt x="9472" y="933"/>
                    </a:lnTo>
                    <a:lnTo>
                      <a:pt x="9341" y="1156"/>
                    </a:lnTo>
                    <a:lnTo>
                      <a:pt x="9192" y="1436"/>
                    </a:lnTo>
                    <a:lnTo>
                      <a:pt x="8894" y="2144"/>
                    </a:lnTo>
                    <a:lnTo>
                      <a:pt x="8577" y="2983"/>
                    </a:lnTo>
                    <a:lnTo>
                      <a:pt x="8260" y="3822"/>
                    </a:lnTo>
                    <a:lnTo>
                      <a:pt x="7999" y="4587"/>
                    </a:lnTo>
                    <a:lnTo>
                      <a:pt x="7812" y="5183"/>
                    </a:lnTo>
                    <a:lnTo>
                      <a:pt x="7701" y="5519"/>
                    </a:lnTo>
                    <a:lnTo>
                      <a:pt x="20" y="11727"/>
                    </a:lnTo>
                    <a:lnTo>
                      <a:pt x="1" y="11764"/>
                    </a:lnTo>
                    <a:lnTo>
                      <a:pt x="1" y="11820"/>
                    </a:lnTo>
                    <a:lnTo>
                      <a:pt x="803" y="15418"/>
                    </a:lnTo>
                    <a:lnTo>
                      <a:pt x="821" y="15456"/>
                    </a:lnTo>
                    <a:lnTo>
                      <a:pt x="859" y="15474"/>
                    </a:lnTo>
                    <a:lnTo>
                      <a:pt x="877" y="15474"/>
                    </a:lnTo>
                    <a:lnTo>
                      <a:pt x="933" y="15456"/>
                    </a:lnTo>
                    <a:lnTo>
                      <a:pt x="9639" y="7663"/>
                    </a:lnTo>
                    <a:lnTo>
                      <a:pt x="10143" y="7458"/>
                    </a:lnTo>
                    <a:lnTo>
                      <a:pt x="11094" y="7048"/>
                    </a:lnTo>
                    <a:lnTo>
                      <a:pt x="11616" y="6805"/>
                    </a:lnTo>
                    <a:lnTo>
                      <a:pt x="12119" y="6563"/>
                    </a:lnTo>
                    <a:lnTo>
                      <a:pt x="12529" y="6339"/>
                    </a:lnTo>
                    <a:lnTo>
                      <a:pt x="12697" y="6227"/>
                    </a:lnTo>
                    <a:lnTo>
                      <a:pt x="12827" y="6153"/>
                    </a:lnTo>
                    <a:lnTo>
                      <a:pt x="13107" y="5929"/>
                    </a:lnTo>
                    <a:lnTo>
                      <a:pt x="13517" y="5649"/>
                    </a:lnTo>
                    <a:lnTo>
                      <a:pt x="14505" y="4941"/>
                    </a:lnTo>
                    <a:lnTo>
                      <a:pt x="14897" y="4661"/>
                    </a:lnTo>
                    <a:lnTo>
                      <a:pt x="15195" y="4419"/>
                    </a:lnTo>
                    <a:lnTo>
                      <a:pt x="15400" y="4214"/>
                    </a:lnTo>
                    <a:lnTo>
                      <a:pt x="15549" y="4065"/>
                    </a:lnTo>
                    <a:lnTo>
                      <a:pt x="15605" y="3990"/>
                    </a:lnTo>
                    <a:lnTo>
                      <a:pt x="15624" y="3916"/>
                    </a:lnTo>
                    <a:lnTo>
                      <a:pt x="15624" y="3860"/>
                    </a:lnTo>
                    <a:lnTo>
                      <a:pt x="15624" y="3822"/>
                    </a:lnTo>
                    <a:lnTo>
                      <a:pt x="15587" y="3766"/>
                    </a:lnTo>
                    <a:lnTo>
                      <a:pt x="15531" y="3729"/>
                    </a:lnTo>
                    <a:lnTo>
                      <a:pt x="15400" y="3711"/>
                    </a:lnTo>
                    <a:lnTo>
                      <a:pt x="15232" y="3711"/>
                    </a:lnTo>
                    <a:lnTo>
                      <a:pt x="15027" y="3748"/>
                    </a:lnTo>
                    <a:lnTo>
                      <a:pt x="14804" y="3804"/>
                    </a:lnTo>
                    <a:lnTo>
                      <a:pt x="14300" y="3972"/>
                    </a:lnTo>
                    <a:lnTo>
                      <a:pt x="13834" y="4139"/>
                    </a:lnTo>
                    <a:lnTo>
                      <a:pt x="14580" y="3505"/>
                    </a:lnTo>
                    <a:lnTo>
                      <a:pt x="14916" y="3189"/>
                    </a:lnTo>
                    <a:lnTo>
                      <a:pt x="15251" y="2890"/>
                    </a:lnTo>
                    <a:lnTo>
                      <a:pt x="15512" y="2592"/>
                    </a:lnTo>
                    <a:lnTo>
                      <a:pt x="15699" y="2350"/>
                    </a:lnTo>
                    <a:lnTo>
                      <a:pt x="15773" y="2238"/>
                    </a:lnTo>
                    <a:lnTo>
                      <a:pt x="15810" y="2144"/>
                    </a:lnTo>
                    <a:lnTo>
                      <a:pt x="15829" y="2070"/>
                    </a:lnTo>
                    <a:lnTo>
                      <a:pt x="15810" y="2014"/>
                    </a:lnTo>
                    <a:lnTo>
                      <a:pt x="15773" y="1958"/>
                    </a:lnTo>
                    <a:lnTo>
                      <a:pt x="15699" y="1939"/>
                    </a:lnTo>
                    <a:lnTo>
                      <a:pt x="15531" y="1939"/>
                    </a:lnTo>
                    <a:lnTo>
                      <a:pt x="15270" y="2014"/>
                    </a:lnTo>
                    <a:lnTo>
                      <a:pt x="14971" y="2107"/>
                    </a:lnTo>
                    <a:lnTo>
                      <a:pt x="14636" y="2256"/>
                    </a:lnTo>
                    <a:lnTo>
                      <a:pt x="14263" y="2443"/>
                    </a:lnTo>
                    <a:lnTo>
                      <a:pt x="13499" y="2834"/>
                    </a:lnTo>
                    <a:lnTo>
                      <a:pt x="13499" y="2834"/>
                    </a:lnTo>
                    <a:lnTo>
                      <a:pt x="14133" y="2275"/>
                    </a:lnTo>
                    <a:lnTo>
                      <a:pt x="14449" y="1977"/>
                    </a:lnTo>
                    <a:lnTo>
                      <a:pt x="14766" y="1678"/>
                    </a:lnTo>
                    <a:lnTo>
                      <a:pt x="15027" y="1399"/>
                    </a:lnTo>
                    <a:lnTo>
                      <a:pt x="15251" y="1138"/>
                    </a:lnTo>
                    <a:lnTo>
                      <a:pt x="15400" y="895"/>
                    </a:lnTo>
                    <a:lnTo>
                      <a:pt x="15438" y="802"/>
                    </a:lnTo>
                    <a:lnTo>
                      <a:pt x="15456" y="728"/>
                    </a:lnTo>
                    <a:lnTo>
                      <a:pt x="15456" y="672"/>
                    </a:lnTo>
                    <a:lnTo>
                      <a:pt x="15456" y="616"/>
                    </a:lnTo>
                    <a:lnTo>
                      <a:pt x="15419" y="560"/>
                    </a:lnTo>
                    <a:lnTo>
                      <a:pt x="15344" y="504"/>
                    </a:lnTo>
                    <a:lnTo>
                      <a:pt x="15270" y="467"/>
                    </a:lnTo>
                    <a:lnTo>
                      <a:pt x="15177" y="448"/>
                    </a:lnTo>
                    <a:lnTo>
                      <a:pt x="15065" y="467"/>
                    </a:lnTo>
                    <a:lnTo>
                      <a:pt x="14953" y="485"/>
                    </a:lnTo>
                    <a:lnTo>
                      <a:pt x="14804" y="541"/>
                    </a:lnTo>
                    <a:lnTo>
                      <a:pt x="14487" y="709"/>
                    </a:lnTo>
                    <a:lnTo>
                      <a:pt x="14114" y="933"/>
                    </a:lnTo>
                    <a:lnTo>
                      <a:pt x="13685" y="1231"/>
                    </a:lnTo>
                    <a:lnTo>
                      <a:pt x="12622" y="2033"/>
                    </a:lnTo>
                    <a:lnTo>
                      <a:pt x="12622" y="2033"/>
                    </a:lnTo>
                    <a:lnTo>
                      <a:pt x="13014" y="1492"/>
                    </a:lnTo>
                    <a:lnTo>
                      <a:pt x="13200" y="1212"/>
                    </a:lnTo>
                    <a:lnTo>
                      <a:pt x="13368" y="933"/>
                    </a:lnTo>
                    <a:lnTo>
                      <a:pt x="13499" y="672"/>
                    </a:lnTo>
                    <a:lnTo>
                      <a:pt x="13592" y="429"/>
                    </a:lnTo>
                    <a:lnTo>
                      <a:pt x="13610" y="336"/>
                    </a:lnTo>
                    <a:lnTo>
                      <a:pt x="13629" y="243"/>
                    </a:lnTo>
                    <a:lnTo>
                      <a:pt x="13610" y="150"/>
                    </a:lnTo>
                    <a:lnTo>
                      <a:pt x="13592" y="94"/>
                    </a:lnTo>
                    <a:lnTo>
                      <a:pt x="13536" y="38"/>
                    </a:lnTo>
                    <a:lnTo>
                      <a:pt x="1344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41"/>
              <p:cNvSpPr/>
              <p:nvPr/>
            </p:nvSpPr>
            <p:spPr>
              <a:xfrm>
                <a:off x="2827700" y="3477375"/>
                <a:ext cx="395750" cy="386875"/>
              </a:xfrm>
              <a:custGeom>
                <a:avLst/>
                <a:gdLst/>
                <a:ahLst/>
                <a:cxnLst/>
                <a:rect l="l" t="t" r="r" b="b"/>
                <a:pathLst>
                  <a:path w="15830" h="15475" fill="none" extrusionOk="0">
                    <a:moveTo>
                      <a:pt x="877" y="15474"/>
                    </a:moveTo>
                    <a:lnTo>
                      <a:pt x="877" y="15474"/>
                    </a:lnTo>
                    <a:lnTo>
                      <a:pt x="859" y="15474"/>
                    </a:lnTo>
                    <a:lnTo>
                      <a:pt x="859" y="15474"/>
                    </a:lnTo>
                    <a:lnTo>
                      <a:pt x="821" y="15456"/>
                    </a:lnTo>
                    <a:lnTo>
                      <a:pt x="803" y="15418"/>
                    </a:lnTo>
                    <a:lnTo>
                      <a:pt x="1" y="11820"/>
                    </a:lnTo>
                    <a:lnTo>
                      <a:pt x="1" y="11820"/>
                    </a:lnTo>
                    <a:lnTo>
                      <a:pt x="1" y="11764"/>
                    </a:lnTo>
                    <a:lnTo>
                      <a:pt x="20" y="11727"/>
                    </a:lnTo>
                    <a:lnTo>
                      <a:pt x="7701" y="5519"/>
                    </a:lnTo>
                    <a:lnTo>
                      <a:pt x="7701" y="5519"/>
                    </a:lnTo>
                    <a:lnTo>
                      <a:pt x="7812" y="5183"/>
                    </a:lnTo>
                    <a:lnTo>
                      <a:pt x="7999" y="4587"/>
                    </a:lnTo>
                    <a:lnTo>
                      <a:pt x="8260" y="3822"/>
                    </a:lnTo>
                    <a:lnTo>
                      <a:pt x="8577" y="2983"/>
                    </a:lnTo>
                    <a:lnTo>
                      <a:pt x="8894" y="2144"/>
                    </a:lnTo>
                    <a:lnTo>
                      <a:pt x="9192" y="1436"/>
                    </a:lnTo>
                    <a:lnTo>
                      <a:pt x="9341" y="1156"/>
                    </a:lnTo>
                    <a:lnTo>
                      <a:pt x="9472" y="933"/>
                    </a:lnTo>
                    <a:lnTo>
                      <a:pt x="9584" y="784"/>
                    </a:lnTo>
                    <a:lnTo>
                      <a:pt x="9639" y="728"/>
                    </a:lnTo>
                    <a:lnTo>
                      <a:pt x="9677" y="709"/>
                    </a:lnTo>
                    <a:lnTo>
                      <a:pt x="9677" y="709"/>
                    </a:lnTo>
                    <a:lnTo>
                      <a:pt x="9751" y="709"/>
                    </a:lnTo>
                    <a:lnTo>
                      <a:pt x="9807" y="746"/>
                    </a:lnTo>
                    <a:lnTo>
                      <a:pt x="9807" y="746"/>
                    </a:lnTo>
                    <a:lnTo>
                      <a:pt x="9826" y="765"/>
                    </a:lnTo>
                    <a:lnTo>
                      <a:pt x="9863" y="821"/>
                    </a:lnTo>
                    <a:lnTo>
                      <a:pt x="9882" y="933"/>
                    </a:lnTo>
                    <a:lnTo>
                      <a:pt x="9919" y="1100"/>
                    </a:lnTo>
                    <a:lnTo>
                      <a:pt x="9919" y="1343"/>
                    </a:lnTo>
                    <a:lnTo>
                      <a:pt x="9919" y="1697"/>
                    </a:lnTo>
                    <a:lnTo>
                      <a:pt x="9882" y="2163"/>
                    </a:lnTo>
                    <a:lnTo>
                      <a:pt x="9826" y="2778"/>
                    </a:lnTo>
                    <a:lnTo>
                      <a:pt x="9826" y="2778"/>
                    </a:lnTo>
                    <a:lnTo>
                      <a:pt x="10236" y="2480"/>
                    </a:lnTo>
                    <a:lnTo>
                      <a:pt x="10646" y="2126"/>
                    </a:lnTo>
                    <a:lnTo>
                      <a:pt x="11504" y="1399"/>
                    </a:lnTo>
                    <a:lnTo>
                      <a:pt x="11504" y="1399"/>
                    </a:lnTo>
                    <a:lnTo>
                      <a:pt x="12194" y="802"/>
                    </a:lnTo>
                    <a:lnTo>
                      <a:pt x="12753" y="355"/>
                    </a:lnTo>
                    <a:lnTo>
                      <a:pt x="12977" y="187"/>
                    </a:lnTo>
                    <a:lnTo>
                      <a:pt x="13163" y="75"/>
                    </a:lnTo>
                    <a:lnTo>
                      <a:pt x="13331" y="19"/>
                    </a:lnTo>
                    <a:lnTo>
                      <a:pt x="13387" y="1"/>
                    </a:lnTo>
                    <a:lnTo>
                      <a:pt x="13443" y="1"/>
                    </a:lnTo>
                    <a:lnTo>
                      <a:pt x="13443" y="1"/>
                    </a:lnTo>
                    <a:lnTo>
                      <a:pt x="13536" y="38"/>
                    </a:lnTo>
                    <a:lnTo>
                      <a:pt x="13592" y="94"/>
                    </a:lnTo>
                    <a:lnTo>
                      <a:pt x="13592" y="94"/>
                    </a:lnTo>
                    <a:lnTo>
                      <a:pt x="13610" y="150"/>
                    </a:lnTo>
                    <a:lnTo>
                      <a:pt x="13629" y="243"/>
                    </a:lnTo>
                    <a:lnTo>
                      <a:pt x="13610" y="336"/>
                    </a:lnTo>
                    <a:lnTo>
                      <a:pt x="13592" y="429"/>
                    </a:lnTo>
                    <a:lnTo>
                      <a:pt x="13499" y="672"/>
                    </a:lnTo>
                    <a:lnTo>
                      <a:pt x="13368" y="933"/>
                    </a:lnTo>
                    <a:lnTo>
                      <a:pt x="13200" y="1212"/>
                    </a:lnTo>
                    <a:lnTo>
                      <a:pt x="13014" y="1492"/>
                    </a:lnTo>
                    <a:lnTo>
                      <a:pt x="12622" y="2033"/>
                    </a:lnTo>
                    <a:lnTo>
                      <a:pt x="12622" y="2033"/>
                    </a:lnTo>
                    <a:lnTo>
                      <a:pt x="13685" y="1231"/>
                    </a:lnTo>
                    <a:lnTo>
                      <a:pt x="14114" y="933"/>
                    </a:lnTo>
                    <a:lnTo>
                      <a:pt x="14487" y="709"/>
                    </a:lnTo>
                    <a:lnTo>
                      <a:pt x="14804" y="541"/>
                    </a:lnTo>
                    <a:lnTo>
                      <a:pt x="14953" y="485"/>
                    </a:lnTo>
                    <a:lnTo>
                      <a:pt x="15065" y="467"/>
                    </a:lnTo>
                    <a:lnTo>
                      <a:pt x="15177" y="448"/>
                    </a:lnTo>
                    <a:lnTo>
                      <a:pt x="15270" y="467"/>
                    </a:lnTo>
                    <a:lnTo>
                      <a:pt x="15344" y="504"/>
                    </a:lnTo>
                    <a:lnTo>
                      <a:pt x="15419" y="560"/>
                    </a:lnTo>
                    <a:lnTo>
                      <a:pt x="15419" y="560"/>
                    </a:lnTo>
                    <a:lnTo>
                      <a:pt x="15456" y="616"/>
                    </a:lnTo>
                    <a:lnTo>
                      <a:pt x="15456" y="672"/>
                    </a:lnTo>
                    <a:lnTo>
                      <a:pt x="15456" y="728"/>
                    </a:lnTo>
                    <a:lnTo>
                      <a:pt x="15456" y="728"/>
                    </a:lnTo>
                    <a:lnTo>
                      <a:pt x="15438" y="802"/>
                    </a:lnTo>
                    <a:lnTo>
                      <a:pt x="15400" y="895"/>
                    </a:lnTo>
                    <a:lnTo>
                      <a:pt x="15251" y="1138"/>
                    </a:lnTo>
                    <a:lnTo>
                      <a:pt x="15027" y="1399"/>
                    </a:lnTo>
                    <a:lnTo>
                      <a:pt x="14766" y="1678"/>
                    </a:lnTo>
                    <a:lnTo>
                      <a:pt x="14449" y="1977"/>
                    </a:lnTo>
                    <a:lnTo>
                      <a:pt x="14133" y="2275"/>
                    </a:lnTo>
                    <a:lnTo>
                      <a:pt x="13499" y="2834"/>
                    </a:lnTo>
                    <a:lnTo>
                      <a:pt x="13499" y="2834"/>
                    </a:lnTo>
                    <a:lnTo>
                      <a:pt x="14263" y="2443"/>
                    </a:lnTo>
                    <a:lnTo>
                      <a:pt x="14636" y="2256"/>
                    </a:lnTo>
                    <a:lnTo>
                      <a:pt x="14971" y="2107"/>
                    </a:lnTo>
                    <a:lnTo>
                      <a:pt x="15270" y="2014"/>
                    </a:lnTo>
                    <a:lnTo>
                      <a:pt x="15531" y="1939"/>
                    </a:lnTo>
                    <a:lnTo>
                      <a:pt x="15624" y="1939"/>
                    </a:lnTo>
                    <a:lnTo>
                      <a:pt x="15699" y="1939"/>
                    </a:lnTo>
                    <a:lnTo>
                      <a:pt x="15773" y="1958"/>
                    </a:lnTo>
                    <a:lnTo>
                      <a:pt x="15810" y="2014"/>
                    </a:lnTo>
                    <a:lnTo>
                      <a:pt x="15810" y="2014"/>
                    </a:lnTo>
                    <a:lnTo>
                      <a:pt x="15829" y="2070"/>
                    </a:lnTo>
                    <a:lnTo>
                      <a:pt x="15810" y="2144"/>
                    </a:lnTo>
                    <a:lnTo>
                      <a:pt x="15773" y="2238"/>
                    </a:lnTo>
                    <a:lnTo>
                      <a:pt x="15699" y="2350"/>
                    </a:lnTo>
                    <a:lnTo>
                      <a:pt x="15512" y="2592"/>
                    </a:lnTo>
                    <a:lnTo>
                      <a:pt x="15251" y="2890"/>
                    </a:lnTo>
                    <a:lnTo>
                      <a:pt x="14916" y="3189"/>
                    </a:lnTo>
                    <a:lnTo>
                      <a:pt x="14580" y="3505"/>
                    </a:lnTo>
                    <a:lnTo>
                      <a:pt x="13834" y="4139"/>
                    </a:lnTo>
                    <a:lnTo>
                      <a:pt x="13834" y="4139"/>
                    </a:lnTo>
                    <a:lnTo>
                      <a:pt x="14300" y="3972"/>
                    </a:lnTo>
                    <a:lnTo>
                      <a:pt x="14804" y="3804"/>
                    </a:lnTo>
                    <a:lnTo>
                      <a:pt x="15027" y="3748"/>
                    </a:lnTo>
                    <a:lnTo>
                      <a:pt x="15232" y="3711"/>
                    </a:lnTo>
                    <a:lnTo>
                      <a:pt x="15400" y="3711"/>
                    </a:lnTo>
                    <a:lnTo>
                      <a:pt x="15531" y="3729"/>
                    </a:lnTo>
                    <a:lnTo>
                      <a:pt x="15531" y="3729"/>
                    </a:lnTo>
                    <a:lnTo>
                      <a:pt x="15587" y="3766"/>
                    </a:lnTo>
                    <a:lnTo>
                      <a:pt x="15624" y="3822"/>
                    </a:lnTo>
                    <a:lnTo>
                      <a:pt x="15624" y="3822"/>
                    </a:lnTo>
                    <a:lnTo>
                      <a:pt x="15624" y="3860"/>
                    </a:lnTo>
                    <a:lnTo>
                      <a:pt x="15624" y="3916"/>
                    </a:lnTo>
                    <a:lnTo>
                      <a:pt x="15605" y="3990"/>
                    </a:lnTo>
                    <a:lnTo>
                      <a:pt x="15549" y="4065"/>
                    </a:lnTo>
                    <a:lnTo>
                      <a:pt x="15400" y="4214"/>
                    </a:lnTo>
                    <a:lnTo>
                      <a:pt x="15195" y="4419"/>
                    </a:lnTo>
                    <a:lnTo>
                      <a:pt x="14897" y="4661"/>
                    </a:lnTo>
                    <a:lnTo>
                      <a:pt x="14505" y="4941"/>
                    </a:lnTo>
                    <a:lnTo>
                      <a:pt x="13517" y="5649"/>
                    </a:lnTo>
                    <a:lnTo>
                      <a:pt x="13517" y="5649"/>
                    </a:lnTo>
                    <a:lnTo>
                      <a:pt x="13107" y="5929"/>
                    </a:lnTo>
                    <a:lnTo>
                      <a:pt x="12827" y="6153"/>
                    </a:lnTo>
                    <a:lnTo>
                      <a:pt x="12827" y="6153"/>
                    </a:lnTo>
                    <a:lnTo>
                      <a:pt x="12697" y="6227"/>
                    </a:lnTo>
                    <a:lnTo>
                      <a:pt x="12529" y="6339"/>
                    </a:lnTo>
                    <a:lnTo>
                      <a:pt x="12119" y="6563"/>
                    </a:lnTo>
                    <a:lnTo>
                      <a:pt x="11616" y="6805"/>
                    </a:lnTo>
                    <a:lnTo>
                      <a:pt x="11094" y="7048"/>
                    </a:lnTo>
                    <a:lnTo>
                      <a:pt x="10143" y="7458"/>
                    </a:lnTo>
                    <a:lnTo>
                      <a:pt x="9639" y="7663"/>
                    </a:lnTo>
                    <a:lnTo>
                      <a:pt x="933" y="15456"/>
                    </a:lnTo>
                    <a:lnTo>
                      <a:pt x="933" y="15456"/>
                    </a:lnTo>
                    <a:lnTo>
                      <a:pt x="877" y="15474"/>
                    </a:lnTo>
                    <a:lnTo>
                      <a:pt x="877" y="15474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41"/>
              <p:cNvSpPr/>
              <p:nvPr/>
            </p:nvSpPr>
            <p:spPr>
              <a:xfrm>
                <a:off x="2831900" y="3481575"/>
                <a:ext cx="387350" cy="376625"/>
              </a:xfrm>
              <a:custGeom>
                <a:avLst/>
                <a:gdLst/>
                <a:ahLst/>
                <a:cxnLst/>
                <a:rect l="l" t="t" r="r" b="b"/>
                <a:pathLst>
                  <a:path w="15494" h="15065" fill="none" extrusionOk="0">
                    <a:moveTo>
                      <a:pt x="1" y="11652"/>
                    </a:moveTo>
                    <a:lnTo>
                      <a:pt x="765" y="15064"/>
                    </a:lnTo>
                    <a:lnTo>
                      <a:pt x="9378" y="7364"/>
                    </a:lnTo>
                    <a:lnTo>
                      <a:pt x="9378" y="7364"/>
                    </a:lnTo>
                    <a:lnTo>
                      <a:pt x="9397" y="7364"/>
                    </a:lnTo>
                    <a:lnTo>
                      <a:pt x="9397" y="7364"/>
                    </a:lnTo>
                    <a:lnTo>
                      <a:pt x="9826" y="7178"/>
                    </a:lnTo>
                    <a:lnTo>
                      <a:pt x="10777" y="6768"/>
                    </a:lnTo>
                    <a:lnTo>
                      <a:pt x="11317" y="6507"/>
                    </a:lnTo>
                    <a:lnTo>
                      <a:pt x="11821" y="6264"/>
                    </a:lnTo>
                    <a:lnTo>
                      <a:pt x="12249" y="6041"/>
                    </a:lnTo>
                    <a:lnTo>
                      <a:pt x="12417" y="5929"/>
                    </a:lnTo>
                    <a:lnTo>
                      <a:pt x="12548" y="5854"/>
                    </a:lnTo>
                    <a:lnTo>
                      <a:pt x="12548" y="5854"/>
                    </a:lnTo>
                    <a:lnTo>
                      <a:pt x="12846" y="5631"/>
                    </a:lnTo>
                    <a:lnTo>
                      <a:pt x="13256" y="5351"/>
                    </a:lnTo>
                    <a:lnTo>
                      <a:pt x="13256" y="5351"/>
                    </a:lnTo>
                    <a:lnTo>
                      <a:pt x="13853" y="4922"/>
                    </a:lnTo>
                    <a:lnTo>
                      <a:pt x="14524" y="4437"/>
                    </a:lnTo>
                    <a:lnTo>
                      <a:pt x="14822" y="4195"/>
                    </a:lnTo>
                    <a:lnTo>
                      <a:pt x="15083" y="3990"/>
                    </a:lnTo>
                    <a:lnTo>
                      <a:pt x="15232" y="3822"/>
                    </a:lnTo>
                    <a:lnTo>
                      <a:pt x="15288" y="3766"/>
                    </a:lnTo>
                    <a:lnTo>
                      <a:pt x="15307" y="3710"/>
                    </a:lnTo>
                    <a:lnTo>
                      <a:pt x="15307" y="3710"/>
                    </a:lnTo>
                    <a:lnTo>
                      <a:pt x="15270" y="3692"/>
                    </a:lnTo>
                    <a:lnTo>
                      <a:pt x="15214" y="3692"/>
                    </a:lnTo>
                    <a:lnTo>
                      <a:pt x="15064" y="3710"/>
                    </a:lnTo>
                    <a:lnTo>
                      <a:pt x="14859" y="3748"/>
                    </a:lnTo>
                    <a:lnTo>
                      <a:pt x="14598" y="3822"/>
                    </a:lnTo>
                    <a:lnTo>
                      <a:pt x="13965" y="4027"/>
                    </a:lnTo>
                    <a:lnTo>
                      <a:pt x="13219" y="4326"/>
                    </a:lnTo>
                    <a:lnTo>
                      <a:pt x="13219" y="4326"/>
                    </a:lnTo>
                    <a:lnTo>
                      <a:pt x="13163" y="4326"/>
                    </a:lnTo>
                    <a:lnTo>
                      <a:pt x="13126" y="4288"/>
                    </a:lnTo>
                    <a:lnTo>
                      <a:pt x="13126" y="4288"/>
                    </a:lnTo>
                    <a:lnTo>
                      <a:pt x="13107" y="4232"/>
                    </a:lnTo>
                    <a:lnTo>
                      <a:pt x="13144" y="4195"/>
                    </a:lnTo>
                    <a:lnTo>
                      <a:pt x="13144" y="4195"/>
                    </a:lnTo>
                    <a:lnTo>
                      <a:pt x="14002" y="3468"/>
                    </a:lnTo>
                    <a:lnTo>
                      <a:pt x="14412" y="3114"/>
                    </a:lnTo>
                    <a:lnTo>
                      <a:pt x="14766" y="2778"/>
                    </a:lnTo>
                    <a:lnTo>
                      <a:pt x="15083" y="2480"/>
                    </a:lnTo>
                    <a:lnTo>
                      <a:pt x="15307" y="2219"/>
                    </a:lnTo>
                    <a:lnTo>
                      <a:pt x="15456" y="2032"/>
                    </a:lnTo>
                    <a:lnTo>
                      <a:pt x="15493" y="1958"/>
                    </a:lnTo>
                    <a:lnTo>
                      <a:pt x="15493" y="1921"/>
                    </a:lnTo>
                    <a:lnTo>
                      <a:pt x="15493" y="1921"/>
                    </a:lnTo>
                    <a:lnTo>
                      <a:pt x="15456" y="1902"/>
                    </a:lnTo>
                    <a:lnTo>
                      <a:pt x="15381" y="1921"/>
                    </a:lnTo>
                    <a:lnTo>
                      <a:pt x="15158" y="1976"/>
                    </a:lnTo>
                    <a:lnTo>
                      <a:pt x="14841" y="2107"/>
                    </a:lnTo>
                    <a:lnTo>
                      <a:pt x="14468" y="2275"/>
                    </a:lnTo>
                    <a:lnTo>
                      <a:pt x="14039" y="2480"/>
                    </a:lnTo>
                    <a:lnTo>
                      <a:pt x="13592" y="2722"/>
                    </a:lnTo>
                    <a:lnTo>
                      <a:pt x="12641" y="3244"/>
                    </a:lnTo>
                    <a:lnTo>
                      <a:pt x="12641" y="3244"/>
                    </a:lnTo>
                    <a:lnTo>
                      <a:pt x="12604" y="3263"/>
                    </a:lnTo>
                    <a:lnTo>
                      <a:pt x="12585" y="3263"/>
                    </a:lnTo>
                    <a:lnTo>
                      <a:pt x="12548" y="3244"/>
                    </a:lnTo>
                    <a:lnTo>
                      <a:pt x="12529" y="3226"/>
                    </a:lnTo>
                    <a:lnTo>
                      <a:pt x="12529" y="3226"/>
                    </a:lnTo>
                    <a:lnTo>
                      <a:pt x="12510" y="3188"/>
                    </a:lnTo>
                    <a:lnTo>
                      <a:pt x="12510" y="3170"/>
                    </a:lnTo>
                    <a:lnTo>
                      <a:pt x="12529" y="3132"/>
                    </a:lnTo>
                    <a:lnTo>
                      <a:pt x="12548" y="3114"/>
                    </a:lnTo>
                    <a:lnTo>
                      <a:pt x="12548" y="3114"/>
                    </a:lnTo>
                    <a:lnTo>
                      <a:pt x="13368" y="2424"/>
                    </a:lnTo>
                    <a:lnTo>
                      <a:pt x="13797" y="2051"/>
                    </a:lnTo>
                    <a:lnTo>
                      <a:pt x="14207" y="1660"/>
                    </a:lnTo>
                    <a:lnTo>
                      <a:pt x="14561" y="1305"/>
                    </a:lnTo>
                    <a:lnTo>
                      <a:pt x="14859" y="988"/>
                    </a:lnTo>
                    <a:lnTo>
                      <a:pt x="14971" y="858"/>
                    </a:lnTo>
                    <a:lnTo>
                      <a:pt x="15046" y="727"/>
                    </a:lnTo>
                    <a:lnTo>
                      <a:pt x="15102" y="616"/>
                    </a:lnTo>
                    <a:lnTo>
                      <a:pt x="15139" y="541"/>
                    </a:lnTo>
                    <a:lnTo>
                      <a:pt x="15139" y="541"/>
                    </a:lnTo>
                    <a:lnTo>
                      <a:pt x="15120" y="504"/>
                    </a:lnTo>
                    <a:lnTo>
                      <a:pt x="15120" y="504"/>
                    </a:lnTo>
                    <a:lnTo>
                      <a:pt x="15064" y="466"/>
                    </a:lnTo>
                    <a:lnTo>
                      <a:pt x="14990" y="448"/>
                    </a:lnTo>
                    <a:lnTo>
                      <a:pt x="14897" y="466"/>
                    </a:lnTo>
                    <a:lnTo>
                      <a:pt x="14785" y="485"/>
                    </a:lnTo>
                    <a:lnTo>
                      <a:pt x="14505" y="616"/>
                    </a:lnTo>
                    <a:lnTo>
                      <a:pt x="14170" y="821"/>
                    </a:lnTo>
                    <a:lnTo>
                      <a:pt x="13797" y="1063"/>
                    </a:lnTo>
                    <a:lnTo>
                      <a:pt x="13405" y="1361"/>
                    </a:lnTo>
                    <a:lnTo>
                      <a:pt x="12529" y="1995"/>
                    </a:lnTo>
                    <a:lnTo>
                      <a:pt x="12529" y="1995"/>
                    </a:lnTo>
                    <a:lnTo>
                      <a:pt x="12026" y="2387"/>
                    </a:lnTo>
                    <a:lnTo>
                      <a:pt x="12026" y="2387"/>
                    </a:lnTo>
                    <a:lnTo>
                      <a:pt x="11970" y="2405"/>
                    </a:lnTo>
                    <a:lnTo>
                      <a:pt x="11914" y="2368"/>
                    </a:lnTo>
                    <a:lnTo>
                      <a:pt x="11914" y="2368"/>
                    </a:lnTo>
                    <a:lnTo>
                      <a:pt x="11895" y="2312"/>
                    </a:lnTo>
                    <a:lnTo>
                      <a:pt x="11914" y="2275"/>
                    </a:lnTo>
                    <a:lnTo>
                      <a:pt x="11914" y="2275"/>
                    </a:lnTo>
                    <a:lnTo>
                      <a:pt x="12175" y="1958"/>
                    </a:lnTo>
                    <a:lnTo>
                      <a:pt x="12436" y="1622"/>
                    </a:lnTo>
                    <a:lnTo>
                      <a:pt x="12678" y="1268"/>
                    </a:lnTo>
                    <a:lnTo>
                      <a:pt x="12902" y="932"/>
                    </a:lnTo>
                    <a:lnTo>
                      <a:pt x="13088" y="634"/>
                    </a:lnTo>
                    <a:lnTo>
                      <a:pt x="13219" y="355"/>
                    </a:lnTo>
                    <a:lnTo>
                      <a:pt x="13275" y="243"/>
                    </a:lnTo>
                    <a:lnTo>
                      <a:pt x="13293" y="149"/>
                    </a:lnTo>
                    <a:lnTo>
                      <a:pt x="13293" y="75"/>
                    </a:lnTo>
                    <a:lnTo>
                      <a:pt x="13275" y="19"/>
                    </a:lnTo>
                    <a:lnTo>
                      <a:pt x="13275" y="19"/>
                    </a:lnTo>
                    <a:lnTo>
                      <a:pt x="13256" y="0"/>
                    </a:lnTo>
                    <a:lnTo>
                      <a:pt x="13256" y="0"/>
                    </a:lnTo>
                    <a:lnTo>
                      <a:pt x="13200" y="0"/>
                    </a:lnTo>
                    <a:lnTo>
                      <a:pt x="13144" y="19"/>
                    </a:lnTo>
                    <a:lnTo>
                      <a:pt x="12976" y="112"/>
                    </a:lnTo>
                    <a:lnTo>
                      <a:pt x="12771" y="243"/>
                    </a:lnTo>
                    <a:lnTo>
                      <a:pt x="12548" y="429"/>
                    </a:lnTo>
                    <a:lnTo>
                      <a:pt x="12007" y="858"/>
                    </a:lnTo>
                    <a:lnTo>
                      <a:pt x="11429" y="1361"/>
                    </a:lnTo>
                    <a:lnTo>
                      <a:pt x="11429" y="1361"/>
                    </a:lnTo>
                    <a:lnTo>
                      <a:pt x="10497" y="2163"/>
                    </a:lnTo>
                    <a:lnTo>
                      <a:pt x="10049" y="2536"/>
                    </a:lnTo>
                    <a:lnTo>
                      <a:pt x="9602" y="2853"/>
                    </a:lnTo>
                    <a:lnTo>
                      <a:pt x="9602" y="2853"/>
                    </a:lnTo>
                    <a:lnTo>
                      <a:pt x="9565" y="2871"/>
                    </a:lnTo>
                    <a:lnTo>
                      <a:pt x="9527" y="2853"/>
                    </a:lnTo>
                    <a:lnTo>
                      <a:pt x="9527" y="2853"/>
                    </a:lnTo>
                    <a:lnTo>
                      <a:pt x="9490" y="2834"/>
                    </a:lnTo>
                    <a:lnTo>
                      <a:pt x="9490" y="2778"/>
                    </a:lnTo>
                    <a:lnTo>
                      <a:pt x="9490" y="2778"/>
                    </a:lnTo>
                    <a:lnTo>
                      <a:pt x="9546" y="2200"/>
                    </a:lnTo>
                    <a:lnTo>
                      <a:pt x="9583" y="1753"/>
                    </a:lnTo>
                    <a:lnTo>
                      <a:pt x="9583" y="1399"/>
                    </a:lnTo>
                    <a:lnTo>
                      <a:pt x="9583" y="1138"/>
                    </a:lnTo>
                    <a:lnTo>
                      <a:pt x="9583" y="951"/>
                    </a:lnTo>
                    <a:lnTo>
                      <a:pt x="9565" y="821"/>
                    </a:lnTo>
                    <a:lnTo>
                      <a:pt x="9546" y="746"/>
                    </a:lnTo>
                    <a:lnTo>
                      <a:pt x="9527" y="709"/>
                    </a:lnTo>
                    <a:lnTo>
                      <a:pt x="9527" y="709"/>
                    </a:lnTo>
                    <a:lnTo>
                      <a:pt x="9453" y="802"/>
                    </a:lnTo>
                    <a:lnTo>
                      <a:pt x="9360" y="951"/>
                    </a:lnTo>
                    <a:lnTo>
                      <a:pt x="9117" y="1473"/>
                    </a:lnTo>
                    <a:lnTo>
                      <a:pt x="8838" y="2163"/>
                    </a:lnTo>
                    <a:lnTo>
                      <a:pt x="8521" y="2946"/>
                    </a:lnTo>
                    <a:lnTo>
                      <a:pt x="8222" y="3748"/>
                    </a:lnTo>
                    <a:lnTo>
                      <a:pt x="7980" y="4475"/>
                    </a:lnTo>
                    <a:lnTo>
                      <a:pt x="7794" y="5071"/>
                    </a:lnTo>
                    <a:lnTo>
                      <a:pt x="7682" y="5407"/>
                    </a:lnTo>
                    <a:lnTo>
                      <a:pt x="7682" y="5407"/>
                    </a:lnTo>
                    <a:lnTo>
                      <a:pt x="7663" y="5463"/>
                    </a:lnTo>
                    <a:lnTo>
                      <a:pt x="1" y="11652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41"/>
              <p:cNvSpPr/>
              <p:nvPr/>
            </p:nvSpPr>
            <p:spPr>
              <a:xfrm>
                <a:off x="3214550" y="35743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1" y="0"/>
                    </a:moveTo>
                    <a:lnTo>
                      <a:pt x="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41"/>
              <p:cNvSpPr/>
              <p:nvPr/>
            </p:nvSpPr>
            <p:spPr>
              <a:xfrm>
                <a:off x="2130000" y="3536575"/>
                <a:ext cx="390125" cy="260100"/>
              </a:xfrm>
              <a:custGeom>
                <a:avLst/>
                <a:gdLst/>
                <a:ahLst/>
                <a:cxnLst/>
                <a:rect l="l" t="t" r="r" b="b"/>
                <a:pathLst>
                  <a:path w="15605" h="10404" extrusionOk="0">
                    <a:moveTo>
                      <a:pt x="8539" y="0"/>
                    </a:moveTo>
                    <a:lnTo>
                      <a:pt x="4008" y="802"/>
                    </a:lnTo>
                    <a:lnTo>
                      <a:pt x="4941" y="4698"/>
                    </a:lnTo>
                    <a:lnTo>
                      <a:pt x="0" y="6954"/>
                    </a:lnTo>
                    <a:lnTo>
                      <a:pt x="9154" y="10403"/>
                    </a:lnTo>
                    <a:lnTo>
                      <a:pt x="15604" y="3449"/>
                    </a:lnTo>
                    <a:lnTo>
                      <a:pt x="9639" y="3859"/>
                    </a:lnTo>
                    <a:lnTo>
                      <a:pt x="85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41"/>
              <p:cNvSpPr/>
              <p:nvPr/>
            </p:nvSpPr>
            <p:spPr>
              <a:xfrm>
                <a:off x="2344375" y="3546350"/>
                <a:ext cx="47100" cy="88575"/>
              </a:xfrm>
              <a:custGeom>
                <a:avLst/>
                <a:gdLst/>
                <a:ahLst/>
                <a:cxnLst/>
                <a:rect l="l" t="t" r="r" b="b"/>
                <a:pathLst>
                  <a:path w="1884" h="3543" extrusionOk="0">
                    <a:moveTo>
                      <a:pt x="76" y="1"/>
                    </a:moveTo>
                    <a:lnTo>
                      <a:pt x="38" y="19"/>
                    </a:lnTo>
                    <a:lnTo>
                      <a:pt x="20" y="38"/>
                    </a:lnTo>
                    <a:lnTo>
                      <a:pt x="1" y="75"/>
                    </a:lnTo>
                    <a:lnTo>
                      <a:pt x="20" y="94"/>
                    </a:lnTo>
                    <a:lnTo>
                      <a:pt x="989" y="3487"/>
                    </a:lnTo>
                    <a:lnTo>
                      <a:pt x="1008" y="3524"/>
                    </a:lnTo>
                    <a:lnTo>
                      <a:pt x="1064" y="3543"/>
                    </a:lnTo>
                    <a:lnTo>
                      <a:pt x="1809" y="3487"/>
                    </a:lnTo>
                    <a:lnTo>
                      <a:pt x="1847" y="3487"/>
                    </a:lnTo>
                    <a:lnTo>
                      <a:pt x="1865" y="3468"/>
                    </a:lnTo>
                    <a:lnTo>
                      <a:pt x="1884" y="3431"/>
                    </a:lnTo>
                    <a:lnTo>
                      <a:pt x="1884" y="3412"/>
                    </a:lnTo>
                    <a:lnTo>
                      <a:pt x="1884" y="3375"/>
                    </a:lnTo>
                    <a:lnTo>
                      <a:pt x="1865" y="3356"/>
                    </a:lnTo>
                    <a:lnTo>
                      <a:pt x="1828" y="3338"/>
                    </a:lnTo>
                    <a:lnTo>
                      <a:pt x="1809" y="3338"/>
                    </a:lnTo>
                    <a:lnTo>
                      <a:pt x="1120" y="3375"/>
                    </a:lnTo>
                    <a:lnTo>
                      <a:pt x="169" y="57"/>
                    </a:lnTo>
                    <a:lnTo>
                      <a:pt x="150" y="19"/>
                    </a:lnTo>
                    <a:lnTo>
                      <a:pt x="13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41"/>
              <p:cNvSpPr/>
              <p:nvPr/>
            </p:nvSpPr>
            <p:spPr>
              <a:xfrm>
                <a:off x="2236725" y="3588775"/>
                <a:ext cx="19125" cy="71800"/>
              </a:xfrm>
              <a:custGeom>
                <a:avLst/>
                <a:gdLst/>
                <a:ahLst/>
                <a:cxnLst/>
                <a:rect l="l" t="t" r="r" b="b"/>
                <a:pathLst>
                  <a:path w="765" h="2872" extrusionOk="0">
                    <a:moveTo>
                      <a:pt x="19" y="0"/>
                    </a:moveTo>
                    <a:lnTo>
                      <a:pt x="0" y="38"/>
                    </a:lnTo>
                    <a:lnTo>
                      <a:pt x="0" y="56"/>
                    </a:lnTo>
                    <a:lnTo>
                      <a:pt x="0" y="93"/>
                    </a:lnTo>
                    <a:lnTo>
                      <a:pt x="578" y="2554"/>
                    </a:lnTo>
                    <a:lnTo>
                      <a:pt x="224" y="2722"/>
                    </a:lnTo>
                    <a:lnTo>
                      <a:pt x="187" y="2741"/>
                    </a:lnTo>
                    <a:lnTo>
                      <a:pt x="187" y="2759"/>
                    </a:lnTo>
                    <a:lnTo>
                      <a:pt x="168" y="2797"/>
                    </a:lnTo>
                    <a:lnTo>
                      <a:pt x="187" y="2834"/>
                    </a:lnTo>
                    <a:lnTo>
                      <a:pt x="205" y="2871"/>
                    </a:lnTo>
                    <a:lnTo>
                      <a:pt x="280" y="2871"/>
                    </a:lnTo>
                    <a:lnTo>
                      <a:pt x="709" y="2685"/>
                    </a:lnTo>
                    <a:lnTo>
                      <a:pt x="746" y="2648"/>
                    </a:lnTo>
                    <a:lnTo>
                      <a:pt x="765" y="2592"/>
                    </a:lnTo>
                    <a:lnTo>
                      <a:pt x="150" y="56"/>
                    </a:lnTo>
                    <a:lnTo>
                      <a:pt x="131" y="19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41"/>
              <p:cNvSpPr/>
              <p:nvPr/>
            </p:nvSpPr>
            <p:spPr>
              <a:xfrm>
                <a:off x="2568575" y="4662625"/>
                <a:ext cx="199500" cy="808200"/>
              </a:xfrm>
              <a:custGeom>
                <a:avLst/>
                <a:gdLst/>
                <a:ahLst/>
                <a:cxnLst/>
                <a:rect l="l" t="t" r="r" b="b"/>
                <a:pathLst>
                  <a:path w="7980" h="32328" extrusionOk="0">
                    <a:moveTo>
                      <a:pt x="373" y="0"/>
                    </a:moveTo>
                    <a:lnTo>
                      <a:pt x="1510" y="8185"/>
                    </a:lnTo>
                    <a:lnTo>
                      <a:pt x="1305" y="8464"/>
                    </a:lnTo>
                    <a:lnTo>
                      <a:pt x="1100" y="8763"/>
                    </a:lnTo>
                    <a:lnTo>
                      <a:pt x="839" y="9154"/>
                    </a:lnTo>
                    <a:lnTo>
                      <a:pt x="578" y="9583"/>
                    </a:lnTo>
                    <a:lnTo>
                      <a:pt x="336" y="10030"/>
                    </a:lnTo>
                    <a:lnTo>
                      <a:pt x="224" y="10254"/>
                    </a:lnTo>
                    <a:lnTo>
                      <a:pt x="149" y="10478"/>
                    </a:lnTo>
                    <a:lnTo>
                      <a:pt x="56" y="10683"/>
                    </a:lnTo>
                    <a:lnTo>
                      <a:pt x="19" y="10888"/>
                    </a:lnTo>
                    <a:lnTo>
                      <a:pt x="0" y="11018"/>
                    </a:lnTo>
                    <a:lnTo>
                      <a:pt x="0" y="11242"/>
                    </a:lnTo>
                    <a:lnTo>
                      <a:pt x="75" y="11876"/>
                    </a:lnTo>
                    <a:lnTo>
                      <a:pt x="205" y="12771"/>
                    </a:lnTo>
                    <a:lnTo>
                      <a:pt x="392" y="13852"/>
                    </a:lnTo>
                    <a:lnTo>
                      <a:pt x="858" y="16500"/>
                    </a:lnTo>
                    <a:lnTo>
                      <a:pt x="1436" y="19427"/>
                    </a:lnTo>
                    <a:lnTo>
                      <a:pt x="2014" y="22298"/>
                    </a:lnTo>
                    <a:lnTo>
                      <a:pt x="2517" y="24796"/>
                    </a:lnTo>
                    <a:lnTo>
                      <a:pt x="3021" y="27201"/>
                    </a:lnTo>
                    <a:lnTo>
                      <a:pt x="2648" y="28599"/>
                    </a:lnTo>
                    <a:lnTo>
                      <a:pt x="4326" y="32328"/>
                    </a:lnTo>
                    <a:lnTo>
                      <a:pt x="7047" y="32309"/>
                    </a:lnTo>
                    <a:lnTo>
                      <a:pt x="5109" y="27294"/>
                    </a:lnTo>
                    <a:lnTo>
                      <a:pt x="798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41"/>
              <p:cNvSpPr/>
              <p:nvPr/>
            </p:nvSpPr>
            <p:spPr>
              <a:xfrm>
                <a:off x="2566700" y="4660750"/>
                <a:ext cx="203250" cy="812400"/>
              </a:xfrm>
              <a:custGeom>
                <a:avLst/>
                <a:gdLst/>
                <a:ahLst/>
                <a:cxnLst/>
                <a:rect l="l" t="t" r="r" b="b"/>
                <a:pathLst>
                  <a:path w="8130" h="32496" extrusionOk="0">
                    <a:moveTo>
                      <a:pt x="7961" y="150"/>
                    </a:moveTo>
                    <a:lnTo>
                      <a:pt x="5090" y="27369"/>
                    </a:lnTo>
                    <a:lnTo>
                      <a:pt x="5090" y="27406"/>
                    </a:lnTo>
                    <a:lnTo>
                      <a:pt x="6992" y="32309"/>
                    </a:lnTo>
                    <a:lnTo>
                      <a:pt x="4456" y="32328"/>
                    </a:lnTo>
                    <a:lnTo>
                      <a:pt x="2797" y="28674"/>
                    </a:lnTo>
                    <a:lnTo>
                      <a:pt x="3170" y="27294"/>
                    </a:lnTo>
                    <a:lnTo>
                      <a:pt x="3170" y="27257"/>
                    </a:lnTo>
                    <a:lnTo>
                      <a:pt x="2219" y="22596"/>
                    </a:lnTo>
                    <a:lnTo>
                      <a:pt x="1679" y="19986"/>
                    </a:lnTo>
                    <a:lnTo>
                      <a:pt x="1194" y="17432"/>
                    </a:lnTo>
                    <a:lnTo>
                      <a:pt x="747" y="15083"/>
                    </a:lnTo>
                    <a:lnTo>
                      <a:pt x="411" y="13107"/>
                    </a:lnTo>
                    <a:lnTo>
                      <a:pt x="280" y="12324"/>
                    </a:lnTo>
                    <a:lnTo>
                      <a:pt x="206" y="11690"/>
                    </a:lnTo>
                    <a:lnTo>
                      <a:pt x="169" y="11224"/>
                    </a:lnTo>
                    <a:lnTo>
                      <a:pt x="150" y="11075"/>
                    </a:lnTo>
                    <a:lnTo>
                      <a:pt x="169" y="10982"/>
                    </a:lnTo>
                    <a:lnTo>
                      <a:pt x="224" y="10776"/>
                    </a:lnTo>
                    <a:lnTo>
                      <a:pt x="299" y="10571"/>
                    </a:lnTo>
                    <a:lnTo>
                      <a:pt x="374" y="10366"/>
                    </a:lnTo>
                    <a:lnTo>
                      <a:pt x="485" y="10143"/>
                    </a:lnTo>
                    <a:lnTo>
                      <a:pt x="728" y="9695"/>
                    </a:lnTo>
                    <a:lnTo>
                      <a:pt x="989" y="9285"/>
                    </a:lnTo>
                    <a:lnTo>
                      <a:pt x="1231" y="8894"/>
                    </a:lnTo>
                    <a:lnTo>
                      <a:pt x="1455" y="8595"/>
                    </a:lnTo>
                    <a:lnTo>
                      <a:pt x="1660" y="8297"/>
                    </a:lnTo>
                    <a:lnTo>
                      <a:pt x="1679" y="8278"/>
                    </a:lnTo>
                    <a:lnTo>
                      <a:pt x="1679" y="8241"/>
                    </a:lnTo>
                    <a:lnTo>
                      <a:pt x="541" y="150"/>
                    </a:lnTo>
                    <a:close/>
                    <a:moveTo>
                      <a:pt x="411" y="1"/>
                    </a:moveTo>
                    <a:lnTo>
                      <a:pt x="374" y="19"/>
                    </a:lnTo>
                    <a:lnTo>
                      <a:pt x="355" y="57"/>
                    </a:lnTo>
                    <a:lnTo>
                      <a:pt x="355" y="94"/>
                    </a:lnTo>
                    <a:lnTo>
                      <a:pt x="1511" y="8241"/>
                    </a:lnTo>
                    <a:lnTo>
                      <a:pt x="1231" y="8614"/>
                    </a:lnTo>
                    <a:lnTo>
                      <a:pt x="1008" y="8931"/>
                    </a:lnTo>
                    <a:lnTo>
                      <a:pt x="765" y="9304"/>
                    </a:lnTo>
                    <a:lnTo>
                      <a:pt x="523" y="9714"/>
                    </a:lnTo>
                    <a:lnTo>
                      <a:pt x="299" y="10143"/>
                    </a:lnTo>
                    <a:lnTo>
                      <a:pt x="131" y="10553"/>
                    </a:lnTo>
                    <a:lnTo>
                      <a:pt x="57" y="10758"/>
                    </a:lnTo>
                    <a:lnTo>
                      <a:pt x="1" y="10944"/>
                    </a:lnTo>
                    <a:lnTo>
                      <a:pt x="1" y="11075"/>
                    </a:lnTo>
                    <a:lnTo>
                      <a:pt x="1" y="11280"/>
                    </a:lnTo>
                    <a:lnTo>
                      <a:pt x="75" y="11895"/>
                    </a:lnTo>
                    <a:lnTo>
                      <a:pt x="187" y="12753"/>
                    </a:lnTo>
                    <a:lnTo>
                      <a:pt x="355" y="13797"/>
                    </a:lnTo>
                    <a:lnTo>
                      <a:pt x="821" y="16332"/>
                    </a:lnTo>
                    <a:lnTo>
                      <a:pt x="1362" y="19166"/>
                    </a:lnTo>
                    <a:lnTo>
                      <a:pt x="1921" y="22000"/>
                    </a:lnTo>
                    <a:lnTo>
                      <a:pt x="2443" y="24498"/>
                    </a:lnTo>
                    <a:lnTo>
                      <a:pt x="3021" y="27257"/>
                    </a:lnTo>
                    <a:lnTo>
                      <a:pt x="2648" y="28655"/>
                    </a:lnTo>
                    <a:lnTo>
                      <a:pt x="2648" y="28711"/>
                    </a:lnTo>
                    <a:lnTo>
                      <a:pt x="4326" y="32440"/>
                    </a:lnTo>
                    <a:lnTo>
                      <a:pt x="4345" y="32477"/>
                    </a:lnTo>
                    <a:lnTo>
                      <a:pt x="4401" y="32496"/>
                    </a:lnTo>
                    <a:lnTo>
                      <a:pt x="7122" y="32459"/>
                    </a:lnTo>
                    <a:lnTo>
                      <a:pt x="7160" y="32459"/>
                    </a:lnTo>
                    <a:lnTo>
                      <a:pt x="7178" y="32421"/>
                    </a:lnTo>
                    <a:lnTo>
                      <a:pt x="7197" y="32403"/>
                    </a:lnTo>
                    <a:lnTo>
                      <a:pt x="7197" y="32347"/>
                    </a:lnTo>
                    <a:lnTo>
                      <a:pt x="5258" y="27369"/>
                    </a:lnTo>
                    <a:lnTo>
                      <a:pt x="8129" y="75"/>
                    </a:lnTo>
                    <a:lnTo>
                      <a:pt x="8129" y="57"/>
                    </a:lnTo>
                    <a:lnTo>
                      <a:pt x="8111" y="19"/>
                    </a:lnTo>
                    <a:lnTo>
                      <a:pt x="809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41"/>
              <p:cNvSpPr/>
              <p:nvPr/>
            </p:nvSpPr>
            <p:spPr>
              <a:xfrm>
                <a:off x="2620775" y="5348225"/>
                <a:ext cx="142175" cy="126800"/>
              </a:xfrm>
              <a:custGeom>
                <a:avLst/>
                <a:gdLst/>
                <a:ahLst/>
                <a:cxnLst/>
                <a:rect l="l" t="t" r="r" b="b"/>
                <a:pathLst>
                  <a:path w="5687" h="5072" extrusionOk="0">
                    <a:moveTo>
                      <a:pt x="877" y="0"/>
                    </a:moveTo>
                    <a:lnTo>
                      <a:pt x="0" y="1306"/>
                    </a:lnTo>
                    <a:lnTo>
                      <a:pt x="299" y="5071"/>
                    </a:lnTo>
                    <a:lnTo>
                      <a:pt x="746" y="1622"/>
                    </a:lnTo>
                    <a:lnTo>
                      <a:pt x="2256" y="5071"/>
                    </a:lnTo>
                    <a:lnTo>
                      <a:pt x="5687" y="5071"/>
                    </a:lnTo>
                    <a:lnTo>
                      <a:pt x="5668" y="5034"/>
                    </a:lnTo>
                    <a:lnTo>
                      <a:pt x="5612" y="4941"/>
                    </a:lnTo>
                    <a:lnTo>
                      <a:pt x="5556" y="4885"/>
                    </a:lnTo>
                    <a:lnTo>
                      <a:pt x="5481" y="4829"/>
                    </a:lnTo>
                    <a:lnTo>
                      <a:pt x="5370" y="4773"/>
                    </a:lnTo>
                    <a:lnTo>
                      <a:pt x="5239" y="4699"/>
                    </a:lnTo>
                    <a:lnTo>
                      <a:pt x="5071" y="4643"/>
                    </a:lnTo>
                    <a:lnTo>
                      <a:pt x="4866" y="4587"/>
                    </a:lnTo>
                    <a:lnTo>
                      <a:pt x="4643" y="4531"/>
                    </a:lnTo>
                    <a:lnTo>
                      <a:pt x="4363" y="4493"/>
                    </a:lnTo>
                    <a:lnTo>
                      <a:pt x="4027" y="4456"/>
                    </a:lnTo>
                    <a:lnTo>
                      <a:pt x="3226" y="4456"/>
                    </a:lnTo>
                    <a:lnTo>
                      <a:pt x="2760" y="4475"/>
                    </a:lnTo>
                    <a:lnTo>
                      <a:pt x="87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41"/>
              <p:cNvSpPr/>
              <p:nvPr/>
            </p:nvSpPr>
            <p:spPr>
              <a:xfrm>
                <a:off x="2033050" y="4662625"/>
                <a:ext cx="398525" cy="812400"/>
              </a:xfrm>
              <a:custGeom>
                <a:avLst/>
                <a:gdLst/>
                <a:ahLst/>
                <a:cxnLst/>
                <a:rect l="l" t="t" r="r" b="b"/>
                <a:pathLst>
                  <a:path w="15941" h="32496" extrusionOk="0">
                    <a:moveTo>
                      <a:pt x="8334" y="0"/>
                    </a:moveTo>
                    <a:lnTo>
                      <a:pt x="8241" y="914"/>
                    </a:lnTo>
                    <a:lnTo>
                      <a:pt x="7980" y="3337"/>
                    </a:lnTo>
                    <a:lnTo>
                      <a:pt x="7569" y="6842"/>
                    </a:lnTo>
                    <a:lnTo>
                      <a:pt x="7327" y="8874"/>
                    </a:lnTo>
                    <a:lnTo>
                      <a:pt x="7047" y="11000"/>
                    </a:lnTo>
                    <a:lnTo>
                      <a:pt x="6749" y="13200"/>
                    </a:lnTo>
                    <a:lnTo>
                      <a:pt x="6451" y="15381"/>
                    </a:lnTo>
                    <a:lnTo>
                      <a:pt x="6115" y="17525"/>
                    </a:lnTo>
                    <a:lnTo>
                      <a:pt x="5798" y="19538"/>
                    </a:lnTo>
                    <a:lnTo>
                      <a:pt x="5444" y="21403"/>
                    </a:lnTo>
                    <a:lnTo>
                      <a:pt x="5276" y="22260"/>
                    </a:lnTo>
                    <a:lnTo>
                      <a:pt x="5109" y="23043"/>
                    </a:lnTo>
                    <a:lnTo>
                      <a:pt x="4941" y="23770"/>
                    </a:lnTo>
                    <a:lnTo>
                      <a:pt x="4754" y="24404"/>
                    </a:lnTo>
                    <a:lnTo>
                      <a:pt x="4587" y="24982"/>
                    </a:lnTo>
                    <a:lnTo>
                      <a:pt x="4419" y="25448"/>
                    </a:lnTo>
                    <a:lnTo>
                      <a:pt x="4083" y="26287"/>
                    </a:lnTo>
                    <a:lnTo>
                      <a:pt x="3710" y="27070"/>
                    </a:lnTo>
                    <a:lnTo>
                      <a:pt x="3356" y="27797"/>
                    </a:lnTo>
                    <a:lnTo>
                      <a:pt x="2983" y="28487"/>
                    </a:lnTo>
                    <a:lnTo>
                      <a:pt x="2610" y="29121"/>
                    </a:lnTo>
                    <a:lnTo>
                      <a:pt x="2237" y="29680"/>
                    </a:lnTo>
                    <a:lnTo>
                      <a:pt x="1883" y="30221"/>
                    </a:lnTo>
                    <a:lnTo>
                      <a:pt x="1548" y="30687"/>
                    </a:lnTo>
                    <a:lnTo>
                      <a:pt x="1231" y="31097"/>
                    </a:lnTo>
                    <a:lnTo>
                      <a:pt x="932" y="31470"/>
                    </a:lnTo>
                    <a:lnTo>
                      <a:pt x="448" y="32029"/>
                    </a:lnTo>
                    <a:lnTo>
                      <a:pt x="131" y="32365"/>
                    </a:lnTo>
                    <a:lnTo>
                      <a:pt x="0" y="32495"/>
                    </a:lnTo>
                    <a:lnTo>
                      <a:pt x="2797" y="32495"/>
                    </a:lnTo>
                    <a:lnTo>
                      <a:pt x="7047" y="27797"/>
                    </a:lnTo>
                    <a:lnTo>
                      <a:pt x="6488" y="25952"/>
                    </a:lnTo>
                    <a:lnTo>
                      <a:pt x="7644" y="23659"/>
                    </a:lnTo>
                    <a:lnTo>
                      <a:pt x="8819" y="21291"/>
                    </a:lnTo>
                    <a:lnTo>
                      <a:pt x="10198" y="18532"/>
                    </a:lnTo>
                    <a:lnTo>
                      <a:pt x="11578" y="15698"/>
                    </a:lnTo>
                    <a:lnTo>
                      <a:pt x="12790" y="13144"/>
                    </a:lnTo>
                    <a:lnTo>
                      <a:pt x="13274" y="12062"/>
                    </a:lnTo>
                    <a:lnTo>
                      <a:pt x="13666" y="11186"/>
                    </a:lnTo>
                    <a:lnTo>
                      <a:pt x="13927" y="10515"/>
                    </a:lnTo>
                    <a:lnTo>
                      <a:pt x="14020" y="10291"/>
                    </a:lnTo>
                    <a:lnTo>
                      <a:pt x="14057" y="10124"/>
                    </a:lnTo>
                    <a:lnTo>
                      <a:pt x="14076" y="9863"/>
                    </a:lnTo>
                    <a:lnTo>
                      <a:pt x="14057" y="9583"/>
                    </a:lnTo>
                    <a:lnTo>
                      <a:pt x="14020" y="9303"/>
                    </a:lnTo>
                    <a:lnTo>
                      <a:pt x="13964" y="8986"/>
                    </a:lnTo>
                    <a:lnTo>
                      <a:pt x="13889" y="8688"/>
                    </a:lnTo>
                    <a:lnTo>
                      <a:pt x="13796" y="8371"/>
                    </a:lnTo>
                    <a:lnTo>
                      <a:pt x="13591" y="7775"/>
                    </a:lnTo>
                    <a:lnTo>
                      <a:pt x="13367" y="7252"/>
                    </a:lnTo>
                    <a:lnTo>
                      <a:pt x="13181" y="6805"/>
                    </a:lnTo>
                    <a:lnTo>
                      <a:pt x="12976" y="6414"/>
                    </a:lnTo>
                    <a:lnTo>
                      <a:pt x="1594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41"/>
              <p:cNvSpPr/>
              <p:nvPr/>
            </p:nvSpPr>
            <p:spPr>
              <a:xfrm>
                <a:off x="2031175" y="4660750"/>
                <a:ext cx="402725" cy="816125"/>
              </a:xfrm>
              <a:custGeom>
                <a:avLst/>
                <a:gdLst/>
                <a:ahLst/>
                <a:cxnLst/>
                <a:rect l="l" t="t" r="r" b="b"/>
                <a:pathLst>
                  <a:path w="16109" h="32645" extrusionOk="0">
                    <a:moveTo>
                      <a:pt x="15903" y="150"/>
                    </a:moveTo>
                    <a:lnTo>
                      <a:pt x="12976" y="6451"/>
                    </a:lnTo>
                    <a:lnTo>
                      <a:pt x="12976" y="6489"/>
                    </a:lnTo>
                    <a:lnTo>
                      <a:pt x="12976" y="6526"/>
                    </a:lnTo>
                    <a:lnTo>
                      <a:pt x="13181" y="6936"/>
                    </a:lnTo>
                    <a:lnTo>
                      <a:pt x="13368" y="7365"/>
                    </a:lnTo>
                    <a:lnTo>
                      <a:pt x="13592" y="7887"/>
                    </a:lnTo>
                    <a:lnTo>
                      <a:pt x="13797" y="8483"/>
                    </a:lnTo>
                    <a:lnTo>
                      <a:pt x="13890" y="8782"/>
                    </a:lnTo>
                    <a:lnTo>
                      <a:pt x="13964" y="9080"/>
                    </a:lnTo>
                    <a:lnTo>
                      <a:pt x="14020" y="9378"/>
                    </a:lnTo>
                    <a:lnTo>
                      <a:pt x="14058" y="9677"/>
                    </a:lnTo>
                    <a:lnTo>
                      <a:pt x="14058" y="9938"/>
                    </a:lnTo>
                    <a:lnTo>
                      <a:pt x="14039" y="10180"/>
                    </a:lnTo>
                    <a:lnTo>
                      <a:pt x="14002" y="10348"/>
                    </a:lnTo>
                    <a:lnTo>
                      <a:pt x="13927" y="10571"/>
                    </a:lnTo>
                    <a:lnTo>
                      <a:pt x="13666" y="11224"/>
                    </a:lnTo>
                    <a:lnTo>
                      <a:pt x="13293" y="12100"/>
                    </a:lnTo>
                    <a:lnTo>
                      <a:pt x="12790" y="13181"/>
                    </a:lnTo>
                    <a:lnTo>
                      <a:pt x="11597" y="15717"/>
                    </a:lnTo>
                    <a:lnTo>
                      <a:pt x="10217" y="18513"/>
                    </a:lnTo>
                    <a:lnTo>
                      <a:pt x="8856" y="21254"/>
                    </a:lnTo>
                    <a:lnTo>
                      <a:pt x="7663" y="23640"/>
                    </a:lnTo>
                    <a:lnTo>
                      <a:pt x="6489" y="25989"/>
                    </a:lnTo>
                    <a:lnTo>
                      <a:pt x="6470" y="26008"/>
                    </a:lnTo>
                    <a:lnTo>
                      <a:pt x="6470" y="26045"/>
                    </a:lnTo>
                    <a:lnTo>
                      <a:pt x="7029" y="27854"/>
                    </a:lnTo>
                    <a:lnTo>
                      <a:pt x="2835" y="32477"/>
                    </a:lnTo>
                    <a:lnTo>
                      <a:pt x="280" y="32477"/>
                    </a:lnTo>
                    <a:lnTo>
                      <a:pt x="560" y="32179"/>
                    </a:lnTo>
                    <a:lnTo>
                      <a:pt x="970" y="31713"/>
                    </a:lnTo>
                    <a:lnTo>
                      <a:pt x="1474" y="31079"/>
                    </a:lnTo>
                    <a:lnTo>
                      <a:pt x="1772" y="30687"/>
                    </a:lnTo>
                    <a:lnTo>
                      <a:pt x="2070" y="30277"/>
                    </a:lnTo>
                    <a:lnTo>
                      <a:pt x="2368" y="29811"/>
                    </a:lnTo>
                    <a:lnTo>
                      <a:pt x="2685" y="29327"/>
                    </a:lnTo>
                    <a:lnTo>
                      <a:pt x="3002" y="28786"/>
                    </a:lnTo>
                    <a:lnTo>
                      <a:pt x="3338" y="28208"/>
                    </a:lnTo>
                    <a:lnTo>
                      <a:pt x="3655" y="27611"/>
                    </a:lnTo>
                    <a:lnTo>
                      <a:pt x="3972" y="26959"/>
                    </a:lnTo>
                    <a:lnTo>
                      <a:pt x="4270" y="26269"/>
                    </a:lnTo>
                    <a:lnTo>
                      <a:pt x="4568" y="25561"/>
                    </a:lnTo>
                    <a:lnTo>
                      <a:pt x="4736" y="25094"/>
                    </a:lnTo>
                    <a:lnTo>
                      <a:pt x="4904" y="24554"/>
                    </a:lnTo>
                    <a:lnTo>
                      <a:pt x="5072" y="23939"/>
                    </a:lnTo>
                    <a:lnTo>
                      <a:pt x="5221" y="23249"/>
                    </a:lnTo>
                    <a:lnTo>
                      <a:pt x="5389" y="22503"/>
                    </a:lnTo>
                    <a:lnTo>
                      <a:pt x="5556" y="21701"/>
                    </a:lnTo>
                    <a:lnTo>
                      <a:pt x="5892" y="19930"/>
                    </a:lnTo>
                    <a:lnTo>
                      <a:pt x="6209" y="17991"/>
                    </a:lnTo>
                    <a:lnTo>
                      <a:pt x="6526" y="15941"/>
                    </a:lnTo>
                    <a:lnTo>
                      <a:pt x="6843" y="13834"/>
                    </a:lnTo>
                    <a:lnTo>
                      <a:pt x="7122" y="11709"/>
                    </a:lnTo>
                    <a:lnTo>
                      <a:pt x="7383" y="9639"/>
                    </a:lnTo>
                    <a:lnTo>
                      <a:pt x="7644" y="7626"/>
                    </a:lnTo>
                    <a:lnTo>
                      <a:pt x="8055" y="4084"/>
                    </a:lnTo>
                    <a:lnTo>
                      <a:pt x="8353" y="1455"/>
                    </a:lnTo>
                    <a:lnTo>
                      <a:pt x="8483" y="150"/>
                    </a:lnTo>
                    <a:close/>
                    <a:moveTo>
                      <a:pt x="8390" y="1"/>
                    </a:moveTo>
                    <a:lnTo>
                      <a:pt x="8353" y="19"/>
                    </a:lnTo>
                    <a:lnTo>
                      <a:pt x="8334" y="38"/>
                    </a:lnTo>
                    <a:lnTo>
                      <a:pt x="8334" y="75"/>
                    </a:lnTo>
                    <a:lnTo>
                      <a:pt x="8222" y="1026"/>
                    </a:lnTo>
                    <a:lnTo>
                      <a:pt x="7961" y="3487"/>
                    </a:lnTo>
                    <a:lnTo>
                      <a:pt x="7551" y="7011"/>
                    </a:lnTo>
                    <a:lnTo>
                      <a:pt x="7309" y="9043"/>
                    </a:lnTo>
                    <a:lnTo>
                      <a:pt x="7029" y="11168"/>
                    </a:lnTo>
                    <a:lnTo>
                      <a:pt x="6731" y="13349"/>
                    </a:lnTo>
                    <a:lnTo>
                      <a:pt x="6433" y="15512"/>
                    </a:lnTo>
                    <a:lnTo>
                      <a:pt x="6116" y="17637"/>
                    </a:lnTo>
                    <a:lnTo>
                      <a:pt x="5780" y="19651"/>
                    </a:lnTo>
                    <a:lnTo>
                      <a:pt x="5445" y="21496"/>
                    </a:lnTo>
                    <a:lnTo>
                      <a:pt x="5258" y="22335"/>
                    </a:lnTo>
                    <a:lnTo>
                      <a:pt x="5090" y="23118"/>
                    </a:lnTo>
                    <a:lnTo>
                      <a:pt x="4923" y="23827"/>
                    </a:lnTo>
                    <a:lnTo>
                      <a:pt x="4755" y="24461"/>
                    </a:lnTo>
                    <a:lnTo>
                      <a:pt x="4587" y="25020"/>
                    </a:lnTo>
                    <a:lnTo>
                      <a:pt x="4419" y="25505"/>
                    </a:lnTo>
                    <a:lnTo>
                      <a:pt x="4084" y="26325"/>
                    </a:lnTo>
                    <a:lnTo>
                      <a:pt x="3729" y="27089"/>
                    </a:lnTo>
                    <a:lnTo>
                      <a:pt x="3357" y="27816"/>
                    </a:lnTo>
                    <a:lnTo>
                      <a:pt x="3002" y="28488"/>
                    </a:lnTo>
                    <a:lnTo>
                      <a:pt x="2629" y="29121"/>
                    </a:lnTo>
                    <a:lnTo>
                      <a:pt x="2257" y="29681"/>
                    </a:lnTo>
                    <a:lnTo>
                      <a:pt x="1902" y="30203"/>
                    </a:lnTo>
                    <a:lnTo>
                      <a:pt x="1567" y="30687"/>
                    </a:lnTo>
                    <a:lnTo>
                      <a:pt x="1250" y="31098"/>
                    </a:lnTo>
                    <a:lnTo>
                      <a:pt x="970" y="31470"/>
                    </a:lnTo>
                    <a:lnTo>
                      <a:pt x="485" y="32030"/>
                    </a:lnTo>
                    <a:lnTo>
                      <a:pt x="150" y="32384"/>
                    </a:lnTo>
                    <a:lnTo>
                      <a:pt x="19" y="32496"/>
                    </a:lnTo>
                    <a:lnTo>
                      <a:pt x="1" y="32552"/>
                    </a:lnTo>
                    <a:lnTo>
                      <a:pt x="1" y="32589"/>
                    </a:lnTo>
                    <a:lnTo>
                      <a:pt x="38" y="32626"/>
                    </a:lnTo>
                    <a:lnTo>
                      <a:pt x="75" y="32645"/>
                    </a:lnTo>
                    <a:lnTo>
                      <a:pt x="2909" y="32645"/>
                    </a:lnTo>
                    <a:lnTo>
                      <a:pt x="2928" y="32626"/>
                    </a:lnTo>
                    <a:lnTo>
                      <a:pt x="7178" y="27928"/>
                    </a:lnTo>
                    <a:lnTo>
                      <a:pt x="7197" y="27891"/>
                    </a:lnTo>
                    <a:lnTo>
                      <a:pt x="7197" y="27854"/>
                    </a:lnTo>
                    <a:lnTo>
                      <a:pt x="6638" y="26027"/>
                    </a:lnTo>
                    <a:lnTo>
                      <a:pt x="7999" y="23361"/>
                    </a:lnTo>
                    <a:lnTo>
                      <a:pt x="9192" y="20956"/>
                    </a:lnTo>
                    <a:lnTo>
                      <a:pt x="10534" y="18252"/>
                    </a:lnTo>
                    <a:lnTo>
                      <a:pt x="11858" y="15549"/>
                    </a:lnTo>
                    <a:lnTo>
                      <a:pt x="13014" y="13107"/>
                    </a:lnTo>
                    <a:lnTo>
                      <a:pt x="13480" y="12063"/>
                    </a:lnTo>
                    <a:lnTo>
                      <a:pt x="13853" y="11224"/>
                    </a:lnTo>
                    <a:lnTo>
                      <a:pt x="14095" y="10590"/>
                    </a:lnTo>
                    <a:lnTo>
                      <a:pt x="14170" y="10366"/>
                    </a:lnTo>
                    <a:lnTo>
                      <a:pt x="14207" y="10217"/>
                    </a:lnTo>
                    <a:lnTo>
                      <a:pt x="14226" y="9975"/>
                    </a:lnTo>
                    <a:lnTo>
                      <a:pt x="14226" y="9714"/>
                    </a:lnTo>
                    <a:lnTo>
                      <a:pt x="14188" y="9434"/>
                    </a:lnTo>
                    <a:lnTo>
                      <a:pt x="14132" y="9155"/>
                    </a:lnTo>
                    <a:lnTo>
                      <a:pt x="14076" y="8856"/>
                    </a:lnTo>
                    <a:lnTo>
                      <a:pt x="14002" y="8577"/>
                    </a:lnTo>
                    <a:lnTo>
                      <a:pt x="13797" y="7999"/>
                    </a:lnTo>
                    <a:lnTo>
                      <a:pt x="13610" y="7477"/>
                    </a:lnTo>
                    <a:lnTo>
                      <a:pt x="13405" y="7029"/>
                    </a:lnTo>
                    <a:lnTo>
                      <a:pt x="13144" y="6489"/>
                    </a:lnTo>
                    <a:lnTo>
                      <a:pt x="16090" y="113"/>
                    </a:lnTo>
                    <a:lnTo>
                      <a:pt x="16108" y="75"/>
                    </a:lnTo>
                    <a:lnTo>
                      <a:pt x="16090" y="38"/>
                    </a:lnTo>
                    <a:lnTo>
                      <a:pt x="1605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41"/>
              <p:cNvSpPr/>
              <p:nvPr/>
            </p:nvSpPr>
            <p:spPr>
              <a:xfrm>
                <a:off x="2033050" y="5342175"/>
                <a:ext cx="185525" cy="132850"/>
              </a:xfrm>
              <a:custGeom>
                <a:avLst/>
                <a:gdLst/>
                <a:ahLst/>
                <a:cxnLst/>
                <a:rect l="l" t="t" r="r" b="b"/>
                <a:pathLst>
                  <a:path w="7421" h="5314" extrusionOk="0">
                    <a:moveTo>
                      <a:pt x="6936" y="0"/>
                    </a:moveTo>
                    <a:lnTo>
                      <a:pt x="6376" y="727"/>
                    </a:lnTo>
                    <a:lnTo>
                      <a:pt x="5798" y="1436"/>
                    </a:lnTo>
                    <a:lnTo>
                      <a:pt x="5220" y="2125"/>
                    </a:lnTo>
                    <a:lnTo>
                      <a:pt x="4605" y="2778"/>
                    </a:lnTo>
                    <a:lnTo>
                      <a:pt x="4009" y="3375"/>
                    </a:lnTo>
                    <a:lnTo>
                      <a:pt x="3412" y="3897"/>
                    </a:lnTo>
                    <a:lnTo>
                      <a:pt x="3114" y="4139"/>
                    </a:lnTo>
                    <a:lnTo>
                      <a:pt x="2834" y="4363"/>
                    </a:lnTo>
                    <a:lnTo>
                      <a:pt x="2536" y="4568"/>
                    </a:lnTo>
                    <a:lnTo>
                      <a:pt x="2256" y="4735"/>
                    </a:lnTo>
                    <a:lnTo>
                      <a:pt x="541" y="4698"/>
                    </a:lnTo>
                    <a:lnTo>
                      <a:pt x="0" y="5313"/>
                    </a:lnTo>
                    <a:lnTo>
                      <a:pt x="2797" y="5313"/>
                    </a:lnTo>
                    <a:lnTo>
                      <a:pt x="6451" y="1286"/>
                    </a:lnTo>
                    <a:lnTo>
                      <a:pt x="6917" y="5313"/>
                    </a:lnTo>
                    <a:lnTo>
                      <a:pt x="7420" y="1510"/>
                    </a:lnTo>
                    <a:lnTo>
                      <a:pt x="693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41"/>
              <p:cNvSpPr/>
              <p:nvPr/>
            </p:nvSpPr>
            <p:spPr>
              <a:xfrm>
                <a:off x="2130000" y="3622800"/>
                <a:ext cx="753675" cy="1264500"/>
              </a:xfrm>
              <a:custGeom>
                <a:avLst/>
                <a:gdLst/>
                <a:ahLst/>
                <a:cxnLst/>
                <a:rect l="l" t="t" r="r" b="b"/>
                <a:pathLst>
                  <a:path w="30147" h="50580" extrusionOk="0">
                    <a:moveTo>
                      <a:pt x="15604" y="0"/>
                    </a:moveTo>
                    <a:lnTo>
                      <a:pt x="10683" y="187"/>
                    </a:lnTo>
                    <a:lnTo>
                      <a:pt x="9713" y="1566"/>
                    </a:lnTo>
                    <a:lnTo>
                      <a:pt x="7718" y="2703"/>
                    </a:lnTo>
                    <a:lnTo>
                      <a:pt x="4008" y="2293"/>
                    </a:lnTo>
                    <a:lnTo>
                      <a:pt x="3412" y="1883"/>
                    </a:lnTo>
                    <a:lnTo>
                      <a:pt x="0" y="3505"/>
                    </a:lnTo>
                    <a:lnTo>
                      <a:pt x="2908" y="10068"/>
                    </a:lnTo>
                    <a:lnTo>
                      <a:pt x="3058" y="11596"/>
                    </a:lnTo>
                    <a:lnTo>
                      <a:pt x="8110" y="17376"/>
                    </a:lnTo>
                    <a:lnTo>
                      <a:pt x="8147" y="17674"/>
                    </a:lnTo>
                    <a:lnTo>
                      <a:pt x="8166" y="18010"/>
                    </a:lnTo>
                    <a:lnTo>
                      <a:pt x="8184" y="18364"/>
                    </a:lnTo>
                    <a:lnTo>
                      <a:pt x="8166" y="18755"/>
                    </a:lnTo>
                    <a:lnTo>
                      <a:pt x="8147" y="19613"/>
                    </a:lnTo>
                    <a:lnTo>
                      <a:pt x="8073" y="20564"/>
                    </a:lnTo>
                    <a:lnTo>
                      <a:pt x="7942" y="21608"/>
                    </a:lnTo>
                    <a:lnTo>
                      <a:pt x="7812" y="22726"/>
                    </a:lnTo>
                    <a:lnTo>
                      <a:pt x="7625" y="23901"/>
                    </a:lnTo>
                    <a:lnTo>
                      <a:pt x="7420" y="25150"/>
                    </a:lnTo>
                    <a:lnTo>
                      <a:pt x="7178" y="26455"/>
                    </a:lnTo>
                    <a:lnTo>
                      <a:pt x="6917" y="27797"/>
                    </a:lnTo>
                    <a:lnTo>
                      <a:pt x="6637" y="29177"/>
                    </a:lnTo>
                    <a:lnTo>
                      <a:pt x="6339" y="30575"/>
                    </a:lnTo>
                    <a:lnTo>
                      <a:pt x="5705" y="33428"/>
                    </a:lnTo>
                    <a:lnTo>
                      <a:pt x="5034" y="36280"/>
                    </a:lnTo>
                    <a:lnTo>
                      <a:pt x="4363" y="39058"/>
                    </a:lnTo>
                    <a:lnTo>
                      <a:pt x="3691" y="41686"/>
                    </a:lnTo>
                    <a:lnTo>
                      <a:pt x="3058" y="44091"/>
                    </a:lnTo>
                    <a:lnTo>
                      <a:pt x="2498" y="46235"/>
                    </a:lnTo>
                    <a:lnTo>
                      <a:pt x="1641" y="49386"/>
                    </a:lnTo>
                    <a:lnTo>
                      <a:pt x="1324" y="50561"/>
                    </a:lnTo>
                    <a:lnTo>
                      <a:pt x="1566" y="50579"/>
                    </a:lnTo>
                    <a:lnTo>
                      <a:pt x="1827" y="50579"/>
                    </a:lnTo>
                    <a:lnTo>
                      <a:pt x="2088" y="50542"/>
                    </a:lnTo>
                    <a:lnTo>
                      <a:pt x="2349" y="50467"/>
                    </a:lnTo>
                    <a:lnTo>
                      <a:pt x="2610" y="50374"/>
                    </a:lnTo>
                    <a:lnTo>
                      <a:pt x="2871" y="50262"/>
                    </a:lnTo>
                    <a:lnTo>
                      <a:pt x="3393" y="50001"/>
                    </a:lnTo>
                    <a:lnTo>
                      <a:pt x="3915" y="49722"/>
                    </a:lnTo>
                    <a:lnTo>
                      <a:pt x="4437" y="49461"/>
                    </a:lnTo>
                    <a:lnTo>
                      <a:pt x="4698" y="49349"/>
                    </a:lnTo>
                    <a:lnTo>
                      <a:pt x="4959" y="49274"/>
                    </a:lnTo>
                    <a:lnTo>
                      <a:pt x="5220" y="49200"/>
                    </a:lnTo>
                    <a:lnTo>
                      <a:pt x="5463" y="49181"/>
                    </a:lnTo>
                    <a:lnTo>
                      <a:pt x="5761" y="49181"/>
                    </a:lnTo>
                    <a:lnTo>
                      <a:pt x="6022" y="49218"/>
                    </a:lnTo>
                    <a:lnTo>
                      <a:pt x="6302" y="49293"/>
                    </a:lnTo>
                    <a:lnTo>
                      <a:pt x="6563" y="49368"/>
                    </a:lnTo>
                    <a:lnTo>
                      <a:pt x="6824" y="49479"/>
                    </a:lnTo>
                    <a:lnTo>
                      <a:pt x="7085" y="49591"/>
                    </a:lnTo>
                    <a:lnTo>
                      <a:pt x="7607" y="49852"/>
                    </a:lnTo>
                    <a:lnTo>
                      <a:pt x="8110" y="50113"/>
                    </a:lnTo>
                    <a:lnTo>
                      <a:pt x="8390" y="50225"/>
                    </a:lnTo>
                    <a:lnTo>
                      <a:pt x="8651" y="50337"/>
                    </a:lnTo>
                    <a:lnTo>
                      <a:pt x="8930" y="50430"/>
                    </a:lnTo>
                    <a:lnTo>
                      <a:pt x="9210" y="50486"/>
                    </a:lnTo>
                    <a:lnTo>
                      <a:pt x="9508" y="50542"/>
                    </a:lnTo>
                    <a:lnTo>
                      <a:pt x="9806" y="50561"/>
                    </a:lnTo>
                    <a:lnTo>
                      <a:pt x="10105" y="50542"/>
                    </a:lnTo>
                    <a:lnTo>
                      <a:pt x="10403" y="50505"/>
                    </a:lnTo>
                    <a:lnTo>
                      <a:pt x="10701" y="50449"/>
                    </a:lnTo>
                    <a:lnTo>
                      <a:pt x="11018" y="50374"/>
                    </a:lnTo>
                    <a:lnTo>
                      <a:pt x="11615" y="50188"/>
                    </a:lnTo>
                    <a:lnTo>
                      <a:pt x="12230" y="49983"/>
                    </a:lnTo>
                    <a:lnTo>
                      <a:pt x="12845" y="49759"/>
                    </a:lnTo>
                    <a:lnTo>
                      <a:pt x="13181" y="49666"/>
                    </a:lnTo>
                    <a:lnTo>
                      <a:pt x="13498" y="49591"/>
                    </a:lnTo>
                    <a:lnTo>
                      <a:pt x="13833" y="49517"/>
                    </a:lnTo>
                    <a:lnTo>
                      <a:pt x="14169" y="49461"/>
                    </a:lnTo>
                    <a:lnTo>
                      <a:pt x="14523" y="49442"/>
                    </a:lnTo>
                    <a:lnTo>
                      <a:pt x="14877" y="49423"/>
                    </a:lnTo>
                    <a:lnTo>
                      <a:pt x="15232" y="49442"/>
                    </a:lnTo>
                    <a:lnTo>
                      <a:pt x="15604" y="49479"/>
                    </a:lnTo>
                    <a:lnTo>
                      <a:pt x="15977" y="49535"/>
                    </a:lnTo>
                    <a:lnTo>
                      <a:pt x="16332" y="49610"/>
                    </a:lnTo>
                    <a:lnTo>
                      <a:pt x="17077" y="49796"/>
                    </a:lnTo>
                    <a:lnTo>
                      <a:pt x="17823" y="50001"/>
                    </a:lnTo>
                    <a:lnTo>
                      <a:pt x="18550" y="50206"/>
                    </a:lnTo>
                    <a:lnTo>
                      <a:pt x="19296" y="50374"/>
                    </a:lnTo>
                    <a:lnTo>
                      <a:pt x="19669" y="50449"/>
                    </a:lnTo>
                    <a:lnTo>
                      <a:pt x="20023" y="50505"/>
                    </a:lnTo>
                    <a:lnTo>
                      <a:pt x="20396" y="50542"/>
                    </a:lnTo>
                    <a:lnTo>
                      <a:pt x="20750" y="50561"/>
                    </a:lnTo>
                    <a:lnTo>
                      <a:pt x="21086" y="50542"/>
                    </a:lnTo>
                    <a:lnTo>
                      <a:pt x="21402" y="50486"/>
                    </a:lnTo>
                    <a:lnTo>
                      <a:pt x="21663" y="50412"/>
                    </a:lnTo>
                    <a:lnTo>
                      <a:pt x="21906" y="50318"/>
                    </a:lnTo>
                    <a:lnTo>
                      <a:pt x="22130" y="50225"/>
                    </a:lnTo>
                    <a:lnTo>
                      <a:pt x="22335" y="50095"/>
                    </a:lnTo>
                    <a:lnTo>
                      <a:pt x="22708" y="49852"/>
                    </a:lnTo>
                    <a:lnTo>
                      <a:pt x="23062" y="49629"/>
                    </a:lnTo>
                    <a:lnTo>
                      <a:pt x="23248" y="49517"/>
                    </a:lnTo>
                    <a:lnTo>
                      <a:pt x="23435" y="49442"/>
                    </a:lnTo>
                    <a:lnTo>
                      <a:pt x="23621" y="49368"/>
                    </a:lnTo>
                    <a:lnTo>
                      <a:pt x="23845" y="49349"/>
                    </a:lnTo>
                    <a:lnTo>
                      <a:pt x="24087" y="49330"/>
                    </a:lnTo>
                    <a:lnTo>
                      <a:pt x="24348" y="49368"/>
                    </a:lnTo>
                    <a:lnTo>
                      <a:pt x="24572" y="49423"/>
                    </a:lnTo>
                    <a:lnTo>
                      <a:pt x="24758" y="49498"/>
                    </a:lnTo>
                    <a:lnTo>
                      <a:pt x="24963" y="49573"/>
                    </a:lnTo>
                    <a:lnTo>
                      <a:pt x="25131" y="49647"/>
                    </a:lnTo>
                    <a:lnTo>
                      <a:pt x="25877" y="50039"/>
                    </a:lnTo>
                    <a:lnTo>
                      <a:pt x="26082" y="50151"/>
                    </a:lnTo>
                    <a:lnTo>
                      <a:pt x="26306" y="50244"/>
                    </a:lnTo>
                    <a:lnTo>
                      <a:pt x="26548" y="50318"/>
                    </a:lnTo>
                    <a:lnTo>
                      <a:pt x="26809" y="50393"/>
                    </a:lnTo>
                    <a:lnTo>
                      <a:pt x="27107" y="50467"/>
                    </a:lnTo>
                    <a:lnTo>
                      <a:pt x="27424" y="50505"/>
                    </a:lnTo>
                    <a:lnTo>
                      <a:pt x="27760" y="50542"/>
                    </a:lnTo>
                    <a:lnTo>
                      <a:pt x="28151" y="50561"/>
                    </a:lnTo>
                    <a:lnTo>
                      <a:pt x="27573" y="46944"/>
                    </a:lnTo>
                    <a:lnTo>
                      <a:pt x="26940" y="43197"/>
                    </a:lnTo>
                    <a:lnTo>
                      <a:pt x="26175" y="38815"/>
                    </a:lnTo>
                    <a:lnTo>
                      <a:pt x="25765" y="36541"/>
                    </a:lnTo>
                    <a:lnTo>
                      <a:pt x="25336" y="34285"/>
                    </a:lnTo>
                    <a:lnTo>
                      <a:pt x="24926" y="32141"/>
                    </a:lnTo>
                    <a:lnTo>
                      <a:pt x="24516" y="30146"/>
                    </a:lnTo>
                    <a:lnTo>
                      <a:pt x="24124" y="28357"/>
                    </a:lnTo>
                    <a:lnTo>
                      <a:pt x="23919" y="27574"/>
                    </a:lnTo>
                    <a:lnTo>
                      <a:pt x="23752" y="26846"/>
                    </a:lnTo>
                    <a:lnTo>
                      <a:pt x="23565" y="26231"/>
                    </a:lnTo>
                    <a:lnTo>
                      <a:pt x="23397" y="25691"/>
                    </a:lnTo>
                    <a:lnTo>
                      <a:pt x="23248" y="25262"/>
                    </a:lnTo>
                    <a:lnTo>
                      <a:pt x="23099" y="24926"/>
                    </a:lnTo>
                    <a:lnTo>
                      <a:pt x="22950" y="24665"/>
                    </a:lnTo>
                    <a:lnTo>
                      <a:pt x="22782" y="24348"/>
                    </a:lnTo>
                    <a:lnTo>
                      <a:pt x="22372" y="23696"/>
                    </a:lnTo>
                    <a:lnTo>
                      <a:pt x="21869" y="22987"/>
                    </a:lnTo>
                    <a:lnTo>
                      <a:pt x="21328" y="22223"/>
                    </a:lnTo>
                    <a:lnTo>
                      <a:pt x="20713" y="21440"/>
                    </a:lnTo>
                    <a:lnTo>
                      <a:pt x="20097" y="20638"/>
                    </a:lnTo>
                    <a:lnTo>
                      <a:pt x="18811" y="19072"/>
                    </a:lnTo>
                    <a:lnTo>
                      <a:pt x="17599" y="17618"/>
                    </a:lnTo>
                    <a:lnTo>
                      <a:pt x="16574" y="16444"/>
                    </a:lnTo>
                    <a:lnTo>
                      <a:pt x="15604" y="15344"/>
                    </a:lnTo>
                    <a:lnTo>
                      <a:pt x="16276" y="7905"/>
                    </a:lnTo>
                    <a:lnTo>
                      <a:pt x="15772" y="6656"/>
                    </a:lnTo>
                    <a:lnTo>
                      <a:pt x="27051" y="11223"/>
                    </a:lnTo>
                    <a:lnTo>
                      <a:pt x="30146" y="9042"/>
                    </a:lnTo>
                    <a:lnTo>
                      <a:pt x="28822" y="5220"/>
                    </a:lnTo>
                    <a:lnTo>
                      <a:pt x="27350" y="6358"/>
                    </a:lnTo>
                    <a:lnTo>
                      <a:pt x="1560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41"/>
              <p:cNvSpPr/>
              <p:nvPr/>
            </p:nvSpPr>
            <p:spPr>
              <a:xfrm>
                <a:off x="2130000" y="3710425"/>
                <a:ext cx="185975" cy="386400"/>
              </a:xfrm>
              <a:custGeom>
                <a:avLst/>
                <a:gdLst/>
                <a:ahLst/>
                <a:cxnLst/>
                <a:rect l="l" t="t" r="r" b="b"/>
                <a:pathLst>
                  <a:path w="7439" h="15456" extrusionOk="0">
                    <a:moveTo>
                      <a:pt x="0" y="0"/>
                    </a:moveTo>
                    <a:lnTo>
                      <a:pt x="37" y="634"/>
                    </a:lnTo>
                    <a:lnTo>
                      <a:pt x="131" y="2331"/>
                    </a:lnTo>
                    <a:lnTo>
                      <a:pt x="205" y="3468"/>
                    </a:lnTo>
                    <a:lnTo>
                      <a:pt x="317" y="4736"/>
                    </a:lnTo>
                    <a:lnTo>
                      <a:pt x="448" y="6096"/>
                    </a:lnTo>
                    <a:lnTo>
                      <a:pt x="597" y="7495"/>
                    </a:lnTo>
                    <a:lnTo>
                      <a:pt x="764" y="8912"/>
                    </a:lnTo>
                    <a:lnTo>
                      <a:pt x="970" y="10291"/>
                    </a:lnTo>
                    <a:lnTo>
                      <a:pt x="1081" y="10962"/>
                    </a:lnTo>
                    <a:lnTo>
                      <a:pt x="1193" y="11596"/>
                    </a:lnTo>
                    <a:lnTo>
                      <a:pt x="1324" y="12211"/>
                    </a:lnTo>
                    <a:lnTo>
                      <a:pt x="1454" y="12789"/>
                    </a:lnTo>
                    <a:lnTo>
                      <a:pt x="1603" y="13311"/>
                    </a:lnTo>
                    <a:lnTo>
                      <a:pt x="1753" y="13796"/>
                    </a:lnTo>
                    <a:lnTo>
                      <a:pt x="1920" y="14225"/>
                    </a:lnTo>
                    <a:lnTo>
                      <a:pt x="2088" y="14598"/>
                    </a:lnTo>
                    <a:lnTo>
                      <a:pt x="2256" y="14915"/>
                    </a:lnTo>
                    <a:lnTo>
                      <a:pt x="2349" y="15045"/>
                    </a:lnTo>
                    <a:lnTo>
                      <a:pt x="2442" y="15157"/>
                    </a:lnTo>
                    <a:lnTo>
                      <a:pt x="2536" y="15250"/>
                    </a:lnTo>
                    <a:lnTo>
                      <a:pt x="2629" y="15325"/>
                    </a:lnTo>
                    <a:lnTo>
                      <a:pt x="2741" y="15381"/>
                    </a:lnTo>
                    <a:lnTo>
                      <a:pt x="2834" y="15418"/>
                    </a:lnTo>
                    <a:lnTo>
                      <a:pt x="3076" y="15455"/>
                    </a:lnTo>
                    <a:lnTo>
                      <a:pt x="3319" y="15455"/>
                    </a:lnTo>
                    <a:lnTo>
                      <a:pt x="3561" y="15437"/>
                    </a:lnTo>
                    <a:lnTo>
                      <a:pt x="3803" y="15381"/>
                    </a:lnTo>
                    <a:lnTo>
                      <a:pt x="4027" y="15325"/>
                    </a:lnTo>
                    <a:lnTo>
                      <a:pt x="4251" y="15250"/>
                    </a:lnTo>
                    <a:lnTo>
                      <a:pt x="4474" y="15138"/>
                    </a:lnTo>
                    <a:lnTo>
                      <a:pt x="4680" y="15027"/>
                    </a:lnTo>
                    <a:lnTo>
                      <a:pt x="4885" y="14896"/>
                    </a:lnTo>
                    <a:lnTo>
                      <a:pt x="5090" y="14766"/>
                    </a:lnTo>
                    <a:lnTo>
                      <a:pt x="5276" y="14616"/>
                    </a:lnTo>
                    <a:lnTo>
                      <a:pt x="5463" y="14449"/>
                    </a:lnTo>
                    <a:lnTo>
                      <a:pt x="5817" y="14113"/>
                    </a:lnTo>
                    <a:lnTo>
                      <a:pt x="6134" y="13759"/>
                    </a:lnTo>
                    <a:lnTo>
                      <a:pt x="6432" y="13405"/>
                    </a:lnTo>
                    <a:lnTo>
                      <a:pt x="6674" y="13050"/>
                    </a:lnTo>
                    <a:lnTo>
                      <a:pt x="6898" y="12715"/>
                    </a:lnTo>
                    <a:lnTo>
                      <a:pt x="7085" y="12417"/>
                    </a:lnTo>
                    <a:lnTo>
                      <a:pt x="7346" y="11969"/>
                    </a:lnTo>
                    <a:lnTo>
                      <a:pt x="7439" y="11801"/>
                    </a:lnTo>
                    <a:lnTo>
                      <a:pt x="4773" y="9434"/>
                    </a:lnTo>
                    <a:lnTo>
                      <a:pt x="4661" y="5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41"/>
              <p:cNvSpPr/>
              <p:nvPr/>
            </p:nvSpPr>
            <p:spPr>
              <a:xfrm>
                <a:off x="2200375" y="3822275"/>
                <a:ext cx="92775" cy="185525"/>
              </a:xfrm>
              <a:custGeom>
                <a:avLst/>
                <a:gdLst/>
                <a:ahLst/>
                <a:cxnLst/>
                <a:rect l="l" t="t" r="r" b="b"/>
                <a:pathLst>
                  <a:path w="3711" h="7421" extrusionOk="0">
                    <a:moveTo>
                      <a:pt x="56" y="1"/>
                    </a:moveTo>
                    <a:lnTo>
                      <a:pt x="19" y="19"/>
                    </a:lnTo>
                    <a:lnTo>
                      <a:pt x="0" y="56"/>
                    </a:lnTo>
                    <a:lnTo>
                      <a:pt x="0" y="75"/>
                    </a:lnTo>
                    <a:lnTo>
                      <a:pt x="149" y="3617"/>
                    </a:lnTo>
                    <a:lnTo>
                      <a:pt x="168" y="3673"/>
                    </a:lnTo>
                    <a:lnTo>
                      <a:pt x="3561" y="7402"/>
                    </a:lnTo>
                    <a:lnTo>
                      <a:pt x="3598" y="7421"/>
                    </a:lnTo>
                    <a:lnTo>
                      <a:pt x="3654" y="7421"/>
                    </a:lnTo>
                    <a:lnTo>
                      <a:pt x="3692" y="7402"/>
                    </a:lnTo>
                    <a:lnTo>
                      <a:pt x="3710" y="7383"/>
                    </a:lnTo>
                    <a:lnTo>
                      <a:pt x="3710" y="7346"/>
                    </a:lnTo>
                    <a:lnTo>
                      <a:pt x="3710" y="7309"/>
                    </a:lnTo>
                    <a:lnTo>
                      <a:pt x="3692" y="7290"/>
                    </a:lnTo>
                    <a:lnTo>
                      <a:pt x="317" y="3580"/>
                    </a:lnTo>
                    <a:lnTo>
                      <a:pt x="168" y="75"/>
                    </a:lnTo>
                    <a:lnTo>
                      <a:pt x="149" y="38"/>
                    </a:lnTo>
                    <a:lnTo>
                      <a:pt x="149" y="19"/>
                    </a:lnTo>
                    <a:lnTo>
                      <a:pt x="11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41"/>
              <p:cNvSpPr/>
              <p:nvPr/>
            </p:nvSpPr>
            <p:spPr>
              <a:xfrm>
                <a:off x="2500525" y="3748625"/>
                <a:ext cx="25650" cy="42450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1698" extrusionOk="0">
                    <a:moveTo>
                      <a:pt x="38" y="1"/>
                    </a:moveTo>
                    <a:lnTo>
                      <a:pt x="19" y="38"/>
                    </a:lnTo>
                    <a:lnTo>
                      <a:pt x="0" y="57"/>
                    </a:lnTo>
                    <a:lnTo>
                      <a:pt x="0" y="94"/>
                    </a:lnTo>
                    <a:lnTo>
                      <a:pt x="0" y="113"/>
                    </a:lnTo>
                    <a:lnTo>
                      <a:pt x="877" y="1660"/>
                    </a:lnTo>
                    <a:lnTo>
                      <a:pt x="914" y="1697"/>
                    </a:lnTo>
                    <a:lnTo>
                      <a:pt x="989" y="1697"/>
                    </a:lnTo>
                    <a:lnTo>
                      <a:pt x="1026" y="1660"/>
                    </a:lnTo>
                    <a:lnTo>
                      <a:pt x="1026" y="1641"/>
                    </a:lnTo>
                    <a:lnTo>
                      <a:pt x="1026" y="1604"/>
                    </a:lnTo>
                    <a:lnTo>
                      <a:pt x="1026" y="1586"/>
                    </a:lnTo>
                    <a:lnTo>
                      <a:pt x="150" y="38"/>
                    </a:lnTo>
                    <a:lnTo>
                      <a:pt x="131" y="20"/>
                    </a:lnTo>
                    <a:lnTo>
                      <a:pt x="9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8" name="Google Shape;2678;p41"/>
              <p:cNvSpPr/>
              <p:nvPr/>
            </p:nvSpPr>
            <p:spPr>
              <a:xfrm>
                <a:off x="2829575" y="3723925"/>
                <a:ext cx="109100" cy="134725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389" extrusionOk="0">
                    <a:moveTo>
                      <a:pt x="1958" y="1"/>
                    </a:moveTo>
                    <a:lnTo>
                      <a:pt x="1" y="1343"/>
                    </a:lnTo>
                    <a:lnTo>
                      <a:pt x="1324" y="3357"/>
                    </a:lnTo>
                    <a:lnTo>
                      <a:pt x="2219" y="4736"/>
                    </a:lnTo>
                    <a:lnTo>
                      <a:pt x="2648" y="5389"/>
                    </a:lnTo>
                    <a:lnTo>
                      <a:pt x="2722" y="5351"/>
                    </a:lnTo>
                    <a:lnTo>
                      <a:pt x="2909" y="5184"/>
                    </a:lnTo>
                    <a:lnTo>
                      <a:pt x="3505" y="4643"/>
                    </a:lnTo>
                    <a:lnTo>
                      <a:pt x="4363" y="3860"/>
                    </a:lnTo>
                    <a:lnTo>
                      <a:pt x="19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41"/>
              <p:cNvSpPr/>
              <p:nvPr/>
            </p:nvSpPr>
            <p:spPr>
              <a:xfrm>
                <a:off x="2827250" y="3722075"/>
                <a:ext cx="113275" cy="138900"/>
              </a:xfrm>
              <a:custGeom>
                <a:avLst/>
                <a:gdLst/>
                <a:ahLst/>
                <a:cxnLst/>
                <a:rect l="l" t="t" r="r" b="b"/>
                <a:pathLst>
                  <a:path w="4531" h="5556" extrusionOk="0">
                    <a:moveTo>
                      <a:pt x="2032" y="187"/>
                    </a:moveTo>
                    <a:lnTo>
                      <a:pt x="4344" y="3915"/>
                    </a:lnTo>
                    <a:lnTo>
                      <a:pt x="3431" y="4754"/>
                    </a:lnTo>
                    <a:lnTo>
                      <a:pt x="2760" y="5351"/>
                    </a:lnTo>
                    <a:lnTo>
                      <a:pt x="2126" y="4381"/>
                    </a:lnTo>
                    <a:lnTo>
                      <a:pt x="205" y="1436"/>
                    </a:lnTo>
                    <a:lnTo>
                      <a:pt x="2032" y="187"/>
                    </a:lnTo>
                    <a:close/>
                    <a:moveTo>
                      <a:pt x="2051" y="0"/>
                    </a:moveTo>
                    <a:lnTo>
                      <a:pt x="2014" y="19"/>
                    </a:lnTo>
                    <a:lnTo>
                      <a:pt x="38" y="1343"/>
                    </a:lnTo>
                    <a:lnTo>
                      <a:pt x="19" y="1361"/>
                    </a:lnTo>
                    <a:lnTo>
                      <a:pt x="0" y="1398"/>
                    </a:lnTo>
                    <a:lnTo>
                      <a:pt x="0" y="1436"/>
                    </a:lnTo>
                    <a:lnTo>
                      <a:pt x="19" y="1454"/>
                    </a:lnTo>
                    <a:lnTo>
                      <a:pt x="1697" y="4009"/>
                    </a:lnTo>
                    <a:lnTo>
                      <a:pt x="2368" y="5034"/>
                    </a:lnTo>
                    <a:lnTo>
                      <a:pt x="2666" y="5500"/>
                    </a:lnTo>
                    <a:lnTo>
                      <a:pt x="2666" y="5519"/>
                    </a:lnTo>
                    <a:lnTo>
                      <a:pt x="2704" y="5556"/>
                    </a:lnTo>
                    <a:lnTo>
                      <a:pt x="2722" y="5556"/>
                    </a:lnTo>
                    <a:lnTo>
                      <a:pt x="2760" y="5537"/>
                    </a:lnTo>
                    <a:lnTo>
                      <a:pt x="2815" y="5500"/>
                    </a:lnTo>
                    <a:lnTo>
                      <a:pt x="3076" y="5295"/>
                    </a:lnTo>
                    <a:lnTo>
                      <a:pt x="3598" y="4829"/>
                    </a:lnTo>
                    <a:lnTo>
                      <a:pt x="4512" y="3990"/>
                    </a:lnTo>
                    <a:lnTo>
                      <a:pt x="4531" y="3934"/>
                    </a:lnTo>
                    <a:lnTo>
                      <a:pt x="4531" y="3878"/>
                    </a:lnTo>
                    <a:lnTo>
                      <a:pt x="2126" y="38"/>
                    </a:lnTo>
                    <a:lnTo>
                      <a:pt x="2107" y="19"/>
                    </a:lnTo>
                    <a:lnTo>
                      <a:pt x="207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41"/>
              <p:cNvSpPr/>
              <p:nvPr/>
            </p:nvSpPr>
            <p:spPr>
              <a:xfrm>
                <a:off x="2903675" y="3811100"/>
                <a:ext cx="21950" cy="21925"/>
              </a:xfrm>
              <a:custGeom>
                <a:avLst/>
                <a:gdLst/>
                <a:ahLst/>
                <a:cxnLst/>
                <a:rect l="l" t="t" r="r" b="b"/>
                <a:pathLst>
                  <a:path w="878" h="877" extrusionOk="0">
                    <a:moveTo>
                      <a:pt x="411" y="0"/>
                    </a:moveTo>
                    <a:lnTo>
                      <a:pt x="318" y="19"/>
                    </a:lnTo>
                    <a:lnTo>
                      <a:pt x="243" y="37"/>
                    </a:lnTo>
                    <a:lnTo>
                      <a:pt x="169" y="93"/>
                    </a:lnTo>
                    <a:lnTo>
                      <a:pt x="94" y="149"/>
                    </a:lnTo>
                    <a:lnTo>
                      <a:pt x="57" y="205"/>
                    </a:lnTo>
                    <a:lnTo>
                      <a:pt x="19" y="298"/>
                    </a:lnTo>
                    <a:lnTo>
                      <a:pt x="1" y="373"/>
                    </a:lnTo>
                    <a:lnTo>
                      <a:pt x="1" y="466"/>
                    </a:lnTo>
                    <a:lnTo>
                      <a:pt x="19" y="541"/>
                    </a:lnTo>
                    <a:lnTo>
                      <a:pt x="38" y="634"/>
                    </a:lnTo>
                    <a:lnTo>
                      <a:pt x="94" y="709"/>
                    </a:lnTo>
                    <a:lnTo>
                      <a:pt x="150" y="764"/>
                    </a:lnTo>
                    <a:lnTo>
                      <a:pt x="206" y="802"/>
                    </a:lnTo>
                    <a:lnTo>
                      <a:pt x="299" y="839"/>
                    </a:lnTo>
                    <a:lnTo>
                      <a:pt x="374" y="858"/>
                    </a:lnTo>
                    <a:lnTo>
                      <a:pt x="467" y="876"/>
                    </a:lnTo>
                    <a:lnTo>
                      <a:pt x="541" y="858"/>
                    </a:lnTo>
                    <a:lnTo>
                      <a:pt x="635" y="820"/>
                    </a:lnTo>
                    <a:lnTo>
                      <a:pt x="709" y="783"/>
                    </a:lnTo>
                    <a:lnTo>
                      <a:pt x="765" y="727"/>
                    </a:lnTo>
                    <a:lnTo>
                      <a:pt x="802" y="653"/>
                    </a:lnTo>
                    <a:lnTo>
                      <a:pt x="840" y="578"/>
                    </a:lnTo>
                    <a:lnTo>
                      <a:pt x="858" y="485"/>
                    </a:lnTo>
                    <a:lnTo>
                      <a:pt x="877" y="410"/>
                    </a:lnTo>
                    <a:lnTo>
                      <a:pt x="858" y="317"/>
                    </a:lnTo>
                    <a:lnTo>
                      <a:pt x="821" y="242"/>
                    </a:lnTo>
                    <a:lnTo>
                      <a:pt x="784" y="168"/>
                    </a:lnTo>
                    <a:lnTo>
                      <a:pt x="728" y="93"/>
                    </a:lnTo>
                    <a:lnTo>
                      <a:pt x="653" y="56"/>
                    </a:lnTo>
                    <a:lnTo>
                      <a:pt x="579" y="19"/>
                    </a:lnTo>
                    <a:lnTo>
                      <a:pt x="48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41"/>
              <p:cNvSpPr/>
              <p:nvPr/>
            </p:nvSpPr>
            <p:spPr>
              <a:xfrm>
                <a:off x="2334125" y="4052525"/>
                <a:ext cx="19150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766" h="243" extrusionOk="0">
                    <a:moveTo>
                      <a:pt x="672" y="0"/>
                    </a:moveTo>
                    <a:lnTo>
                      <a:pt x="57" y="93"/>
                    </a:lnTo>
                    <a:lnTo>
                      <a:pt x="38" y="93"/>
                    </a:lnTo>
                    <a:lnTo>
                      <a:pt x="19" y="112"/>
                    </a:lnTo>
                    <a:lnTo>
                      <a:pt x="1" y="149"/>
                    </a:lnTo>
                    <a:lnTo>
                      <a:pt x="1" y="187"/>
                    </a:lnTo>
                    <a:lnTo>
                      <a:pt x="19" y="224"/>
                    </a:lnTo>
                    <a:lnTo>
                      <a:pt x="75" y="243"/>
                    </a:lnTo>
                    <a:lnTo>
                      <a:pt x="94" y="243"/>
                    </a:lnTo>
                    <a:lnTo>
                      <a:pt x="691" y="149"/>
                    </a:lnTo>
                    <a:lnTo>
                      <a:pt x="728" y="131"/>
                    </a:lnTo>
                    <a:lnTo>
                      <a:pt x="747" y="112"/>
                    </a:lnTo>
                    <a:lnTo>
                      <a:pt x="765" y="93"/>
                    </a:lnTo>
                    <a:lnTo>
                      <a:pt x="765" y="56"/>
                    </a:lnTo>
                    <a:lnTo>
                      <a:pt x="747" y="19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2" name="Google Shape;2682;p41"/>
              <p:cNvSpPr/>
              <p:nvPr/>
            </p:nvSpPr>
            <p:spPr>
              <a:xfrm>
                <a:off x="2364900" y="4017575"/>
                <a:ext cx="127725" cy="35900"/>
              </a:xfrm>
              <a:custGeom>
                <a:avLst/>
                <a:gdLst/>
                <a:ahLst/>
                <a:cxnLst/>
                <a:rect l="l" t="t" r="r" b="b"/>
                <a:pathLst>
                  <a:path w="5109" h="1436" extrusionOk="0">
                    <a:moveTo>
                      <a:pt x="5034" y="0"/>
                    </a:moveTo>
                    <a:lnTo>
                      <a:pt x="4997" y="19"/>
                    </a:lnTo>
                    <a:lnTo>
                      <a:pt x="4046" y="298"/>
                    </a:lnTo>
                    <a:lnTo>
                      <a:pt x="2890" y="634"/>
                    </a:lnTo>
                    <a:lnTo>
                      <a:pt x="2256" y="802"/>
                    </a:lnTo>
                    <a:lnTo>
                      <a:pt x="1566" y="969"/>
                    </a:lnTo>
                    <a:lnTo>
                      <a:pt x="839" y="1119"/>
                    </a:lnTo>
                    <a:lnTo>
                      <a:pt x="75" y="1268"/>
                    </a:lnTo>
                    <a:lnTo>
                      <a:pt x="38" y="1286"/>
                    </a:lnTo>
                    <a:lnTo>
                      <a:pt x="19" y="1305"/>
                    </a:lnTo>
                    <a:lnTo>
                      <a:pt x="0" y="1342"/>
                    </a:lnTo>
                    <a:lnTo>
                      <a:pt x="0" y="1361"/>
                    </a:lnTo>
                    <a:lnTo>
                      <a:pt x="38" y="1417"/>
                    </a:lnTo>
                    <a:lnTo>
                      <a:pt x="93" y="1436"/>
                    </a:lnTo>
                    <a:lnTo>
                      <a:pt x="112" y="1436"/>
                    </a:lnTo>
                    <a:lnTo>
                      <a:pt x="877" y="1286"/>
                    </a:lnTo>
                    <a:lnTo>
                      <a:pt x="1604" y="1119"/>
                    </a:lnTo>
                    <a:lnTo>
                      <a:pt x="2293" y="951"/>
                    </a:lnTo>
                    <a:lnTo>
                      <a:pt x="2946" y="783"/>
                    </a:lnTo>
                    <a:lnTo>
                      <a:pt x="4102" y="466"/>
                    </a:lnTo>
                    <a:lnTo>
                      <a:pt x="5053" y="168"/>
                    </a:lnTo>
                    <a:lnTo>
                      <a:pt x="5071" y="149"/>
                    </a:lnTo>
                    <a:lnTo>
                      <a:pt x="5090" y="131"/>
                    </a:lnTo>
                    <a:lnTo>
                      <a:pt x="5109" y="93"/>
                    </a:lnTo>
                    <a:lnTo>
                      <a:pt x="5090" y="56"/>
                    </a:lnTo>
                    <a:lnTo>
                      <a:pt x="5071" y="37"/>
                    </a:lnTo>
                    <a:lnTo>
                      <a:pt x="5053" y="19"/>
                    </a:lnTo>
                    <a:lnTo>
                      <a:pt x="503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3" name="Google Shape;2683;p41"/>
              <p:cNvSpPr/>
              <p:nvPr/>
            </p:nvSpPr>
            <p:spPr>
              <a:xfrm>
                <a:off x="2502850" y="4007300"/>
                <a:ext cx="19600" cy="9825"/>
              </a:xfrm>
              <a:custGeom>
                <a:avLst/>
                <a:gdLst/>
                <a:ahLst/>
                <a:cxnLst/>
                <a:rect l="l" t="t" r="r" b="b"/>
                <a:pathLst>
                  <a:path w="784" h="393" extrusionOk="0">
                    <a:moveTo>
                      <a:pt x="672" y="1"/>
                    </a:moveTo>
                    <a:lnTo>
                      <a:pt x="38" y="225"/>
                    </a:lnTo>
                    <a:lnTo>
                      <a:pt x="19" y="243"/>
                    </a:lnTo>
                    <a:lnTo>
                      <a:pt x="1" y="262"/>
                    </a:lnTo>
                    <a:lnTo>
                      <a:pt x="1" y="299"/>
                    </a:lnTo>
                    <a:lnTo>
                      <a:pt x="1" y="336"/>
                    </a:lnTo>
                    <a:lnTo>
                      <a:pt x="19" y="374"/>
                    </a:lnTo>
                    <a:lnTo>
                      <a:pt x="75" y="392"/>
                    </a:lnTo>
                    <a:lnTo>
                      <a:pt x="94" y="374"/>
                    </a:lnTo>
                    <a:lnTo>
                      <a:pt x="728" y="150"/>
                    </a:lnTo>
                    <a:lnTo>
                      <a:pt x="746" y="131"/>
                    </a:lnTo>
                    <a:lnTo>
                      <a:pt x="765" y="113"/>
                    </a:lnTo>
                    <a:lnTo>
                      <a:pt x="784" y="75"/>
                    </a:lnTo>
                    <a:lnTo>
                      <a:pt x="765" y="38"/>
                    </a:lnTo>
                    <a:lnTo>
                      <a:pt x="746" y="20"/>
                    </a:lnTo>
                    <a:lnTo>
                      <a:pt x="72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41"/>
              <p:cNvSpPr/>
              <p:nvPr/>
            </p:nvSpPr>
            <p:spPr>
              <a:xfrm>
                <a:off x="2334600" y="4084225"/>
                <a:ext cx="20525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821" h="243" extrusionOk="0">
                    <a:moveTo>
                      <a:pt x="728" y="0"/>
                    </a:moveTo>
                    <a:lnTo>
                      <a:pt x="597" y="19"/>
                    </a:lnTo>
                    <a:lnTo>
                      <a:pt x="75" y="75"/>
                    </a:lnTo>
                    <a:lnTo>
                      <a:pt x="38" y="93"/>
                    </a:lnTo>
                    <a:lnTo>
                      <a:pt x="19" y="112"/>
                    </a:lnTo>
                    <a:lnTo>
                      <a:pt x="0" y="131"/>
                    </a:lnTo>
                    <a:lnTo>
                      <a:pt x="0" y="168"/>
                    </a:lnTo>
                    <a:lnTo>
                      <a:pt x="19" y="224"/>
                    </a:lnTo>
                    <a:lnTo>
                      <a:pt x="75" y="242"/>
                    </a:lnTo>
                    <a:lnTo>
                      <a:pt x="94" y="242"/>
                    </a:lnTo>
                    <a:lnTo>
                      <a:pt x="616" y="186"/>
                    </a:lnTo>
                    <a:lnTo>
                      <a:pt x="746" y="168"/>
                    </a:lnTo>
                    <a:lnTo>
                      <a:pt x="765" y="149"/>
                    </a:lnTo>
                    <a:lnTo>
                      <a:pt x="802" y="131"/>
                    </a:lnTo>
                    <a:lnTo>
                      <a:pt x="802" y="112"/>
                    </a:lnTo>
                    <a:lnTo>
                      <a:pt x="821" y="75"/>
                    </a:lnTo>
                    <a:lnTo>
                      <a:pt x="802" y="37"/>
                    </a:lnTo>
                    <a:lnTo>
                      <a:pt x="783" y="19"/>
                    </a:lnTo>
                    <a:lnTo>
                      <a:pt x="74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41"/>
              <p:cNvSpPr/>
              <p:nvPr/>
            </p:nvSpPr>
            <p:spPr>
              <a:xfrm>
                <a:off x="2366750" y="4052050"/>
                <a:ext cx="135200" cy="34050"/>
              </a:xfrm>
              <a:custGeom>
                <a:avLst/>
                <a:gdLst/>
                <a:ahLst/>
                <a:cxnLst/>
                <a:rect l="l" t="t" r="r" b="b"/>
                <a:pathLst>
                  <a:path w="5408" h="1362" extrusionOk="0">
                    <a:moveTo>
                      <a:pt x="5296" y="1"/>
                    </a:moveTo>
                    <a:lnTo>
                      <a:pt x="4736" y="187"/>
                    </a:lnTo>
                    <a:lnTo>
                      <a:pt x="4158" y="373"/>
                    </a:lnTo>
                    <a:lnTo>
                      <a:pt x="3543" y="523"/>
                    </a:lnTo>
                    <a:lnTo>
                      <a:pt x="2891" y="690"/>
                    </a:lnTo>
                    <a:lnTo>
                      <a:pt x="2219" y="821"/>
                    </a:lnTo>
                    <a:lnTo>
                      <a:pt x="1530" y="970"/>
                    </a:lnTo>
                    <a:lnTo>
                      <a:pt x="803" y="1082"/>
                    </a:lnTo>
                    <a:lnTo>
                      <a:pt x="57" y="1194"/>
                    </a:lnTo>
                    <a:lnTo>
                      <a:pt x="38" y="1212"/>
                    </a:lnTo>
                    <a:lnTo>
                      <a:pt x="19" y="1231"/>
                    </a:lnTo>
                    <a:lnTo>
                      <a:pt x="1" y="1268"/>
                    </a:lnTo>
                    <a:lnTo>
                      <a:pt x="1" y="1287"/>
                    </a:lnTo>
                    <a:lnTo>
                      <a:pt x="19" y="1343"/>
                    </a:lnTo>
                    <a:lnTo>
                      <a:pt x="75" y="1362"/>
                    </a:lnTo>
                    <a:lnTo>
                      <a:pt x="94" y="1362"/>
                    </a:lnTo>
                    <a:lnTo>
                      <a:pt x="840" y="1250"/>
                    </a:lnTo>
                    <a:lnTo>
                      <a:pt x="1567" y="1119"/>
                    </a:lnTo>
                    <a:lnTo>
                      <a:pt x="2257" y="989"/>
                    </a:lnTo>
                    <a:lnTo>
                      <a:pt x="2928" y="840"/>
                    </a:lnTo>
                    <a:lnTo>
                      <a:pt x="3580" y="690"/>
                    </a:lnTo>
                    <a:lnTo>
                      <a:pt x="4196" y="523"/>
                    </a:lnTo>
                    <a:lnTo>
                      <a:pt x="4792" y="355"/>
                    </a:lnTo>
                    <a:lnTo>
                      <a:pt x="5351" y="168"/>
                    </a:lnTo>
                    <a:lnTo>
                      <a:pt x="5389" y="150"/>
                    </a:lnTo>
                    <a:lnTo>
                      <a:pt x="5407" y="112"/>
                    </a:lnTo>
                    <a:lnTo>
                      <a:pt x="5407" y="94"/>
                    </a:lnTo>
                    <a:lnTo>
                      <a:pt x="5407" y="57"/>
                    </a:lnTo>
                    <a:lnTo>
                      <a:pt x="5389" y="38"/>
                    </a:lnTo>
                    <a:lnTo>
                      <a:pt x="5370" y="19"/>
                    </a:lnTo>
                    <a:lnTo>
                      <a:pt x="533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41"/>
              <p:cNvSpPr/>
              <p:nvPr/>
            </p:nvSpPr>
            <p:spPr>
              <a:xfrm>
                <a:off x="2513575" y="4033875"/>
                <a:ext cx="31725" cy="16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672" extrusionOk="0">
                    <a:moveTo>
                      <a:pt x="1138" y="1"/>
                    </a:moveTo>
                    <a:lnTo>
                      <a:pt x="1082" y="38"/>
                    </a:lnTo>
                    <a:lnTo>
                      <a:pt x="877" y="150"/>
                    </a:lnTo>
                    <a:lnTo>
                      <a:pt x="541" y="317"/>
                    </a:lnTo>
                    <a:lnTo>
                      <a:pt x="38" y="523"/>
                    </a:lnTo>
                    <a:lnTo>
                      <a:pt x="19" y="541"/>
                    </a:lnTo>
                    <a:lnTo>
                      <a:pt x="0" y="560"/>
                    </a:lnTo>
                    <a:lnTo>
                      <a:pt x="0" y="597"/>
                    </a:lnTo>
                    <a:lnTo>
                      <a:pt x="0" y="634"/>
                    </a:lnTo>
                    <a:lnTo>
                      <a:pt x="38" y="672"/>
                    </a:lnTo>
                    <a:lnTo>
                      <a:pt x="112" y="672"/>
                    </a:lnTo>
                    <a:lnTo>
                      <a:pt x="616" y="467"/>
                    </a:lnTo>
                    <a:lnTo>
                      <a:pt x="951" y="299"/>
                    </a:lnTo>
                    <a:lnTo>
                      <a:pt x="1156" y="187"/>
                    </a:lnTo>
                    <a:lnTo>
                      <a:pt x="1231" y="150"/>
                    </a:lnTo>
                    <a:lnTo>
                      <a:pt x="1250" y="112"/>
                    </a:lnTo>
                    <a:lnTo>
                      <a:pt x="1268" y="94"/>
                    </a:lnTo>
                    <a:lnTo>
                      <a:pt x="1268" y="56"/>
                    </a:lnTo>
                    <a:lnTo>
                      <a:pt x="1250" y="38"/>
                    </a:lnTo>
                    <a:lnTo>
                      <a:pt x="123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41"/>
              <p:cNvSpPr/>
              <p:nvPr/>
            </p:nvSpPr>
            <p:spPr>
              <a:xfrm>
                <a:off x="2389125" y="4021300"/>
                <a:ext cx="87650" cy="62475"/>
              </a:xfrm>
              <a:custGeom>
                <a:avLst/>
                <a:gdLst/>
                <a:ahLst/>
                <a:cxnLst/>
                <a:rect l="l" t="t" r="r" b="b"/>
                <a:pathLst>
                  <a:path w="3506" h="2499" extrusionOk="0">
                    <a:moveTo>
                      <a:pt x="3058" y="0"/>
                    </a:moveTo>
                    <a:lnTo>
                      <a:pt x="75" y="597"/>
                    </a:lnTo>
                    <a:lnTo>
                      <a:pt x="38" y="615"/>
                    </a:lnTo>
                    <a:lnTo>
                      <a:pt x="19" y="634"/>
                    </a:lnTo>
                    <a:lnTo>
                      <a:pt x="1" y="671"/>
                    </a:lnTo>
                    <a:lnTo>
                      <a:pt x="1" y="709"/>
                    </a:lnTo>
                    <a:lnTo>
                      <a:pt x="355" y="2424"/>
                    </a:lnTo>
                    <a:lnTo>
                      <a:pt x="374" y="2461"/>
                    </a:lnTo>
                    <a:lnTo>
                      <a:pt x="392" y="2480"/>
                    </a:lnTo>
                    <a:lnTo>
                      <a:pt x="430" y="2498"/>
                    </a:lnTo>
                    <a:lnTo>
                      <a:pt x="448" y="2498"/>
                    </a:lnTo>
                    <a:lnTo>
                      <a:pt x="3450" y="1902"/>
                    </a:lnTo>
                    <a:lnTo>
                      <a:pt x="3468" y="1883"/>
                    </a:lnTo>
                    <a:lnTo>
                      <a:pt x="3506" y="1864"/>
                    </a:lnTo>
                    <a:lnTo>
                      <a:pt x="3506" y="1827"/>
                    </a:lnTo>
                    <a:lnTo>
                      <a:pt x="3506" y="1790"/>
                    </a:lnTo>
                    <a:lnTo>
                      <a:pt x="3170" y="75"/>
                    </a:lnTo>
                    <a:lnTo>
                      <a:pt x="3151" y="37"/>
                    </a:lnTo>
                    <a:lnTo>
                      <a:pt x="3133" y="19"/>
                    </a:lnTo>
                    <a:lnTo>
                      <a:pt x="309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41"/>
              <p:cNvSpPr/>
              <p:nvPr/>
            </p:nvSpPr>
            <p:spPr>
              <a:xfrm>
                <a:off x="2364425" y="4044125"/>
                <a:ext cx="6550" cy="47575"/>
              </a:xfrm>
              <a:custGeom>
                <a:avLst/>
                <a:gdLst/>
                <a:ahLst/>
                <a:cxnLst/>
                <a:rect l="l" t="t" r="r" b="b"/>
                <a:pathLst>
                  <a:path w="262" h="1903" extrusionOk="0">
                    <a:moveTo>
                      <a:pt x="75" y="1"/>
                    </a:moveTo>
                    <a:lnTo>
                      <a:pt x="38" y="19"/>
                    </a:lnTo>
                    <a:lnTo>
                      <a:pt x="19" y="38"/>
                    </a:lnTo>
                    <a:lnTo>
                      <a:pt x="1" y="57"/>
                    </a:lnTo>
                    <a:lnTo>
                      <a:pt x="1" y="94"/>
                    </a:lnTo>
                    <a:lnTo>
                      <a:pt x="94" y="1828"/>
                    </a:lnTo>
                    <a:lnTo>
                      <a:pt x="112" y="1865"/>
                    </a:lnTo>
                    <a:lnTo>
                      <a:pt x="131" y="1884"/>
                    </a:lnTo>
                    <a:lnTo>
                      <a:pt x="150" y="1902"/>
                    </a:lnTo>
                    <a:lnTo>
                      <a:pt x="224" y="1902"/>
                    </a:lnTo>
                    <a:lnTo>
                      <a:pt x="243" y="1884"/>
                    </a:lnTo>
                    <a:lnTo>
                      <a:pt x="262" y="1846"/>
                    </a:lnTo>
                    <a:lnTo>
                      <a:pt x="262" y="1809"/>
                    </a:lnTo>
                    <a:lnTo>
                      <a:pt x="168" y="75"/>
                    </a:lnTo>
                    <a:lnTo>
                      <a:pt x="150" y="57"/>
                    </a:lnTo>
                    <a:lnTo>
                      <a:pt x="131" y="19"/>
                    </a:lnTo>
                    <a:lnTo>
                      <a:pt x="11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41"/>
              <p:cNvSpPr/>
              <p:nvPr/>
            </p:nvSpPr>
            <p:spPr>
              <a:xfrm>
                <a:off x="2349525" y="4045050"/>
                <a:ext cx="6550" cy="47575"/>
              </a:xfrm>
              <a:custGeom>
                <a:avLst/>
                <a:gdLst/>
                <a:ahLst/>
                <a:cxnLst/>
                <a:rect l="l" t="t" r="r" b="b"/>
                <a:pathLst>
                  <a:path w="262" h="1903" extrusionOk="0">
                    <a:moveTo>
                      <a:pt x="37" y="1"/>
                    </a:moveTo>
                    <a:lnTo>
                      <a:pt x="19" y="20"/>
                    </a:lnTo>
                    <a:lnTo>
                      <a:pt x="0" y="57"/>
                    </a:lnTo>
                    <a:lnTo>
                      <a:pt x="0" y="76"/>
                    </a:lnTo>
                    <a:lnTo>
                      <a:pt x="93" y="1828"/>
                    </a:lnTo>
                    <a:lnTo>
                      <a:pt x="93" y="1847"/>
                    </a:lnTo>
                    <a:lnTo>
                      <a:pt x="112" y="1884"/>
                    </a:lnTo>
                    <a:lnTo>
                      <a:pt x="149" y="1884"/>
                    </a:lnTo>
                    <a:lnTo>
                      <a:pt x="168" y="1903"/>
                    </a:lnTo>
                    <a:lnTo>
                      <a:pt x="186" y="1903"/>
                    </a:lnTo>
                    <a:lnTo>
                      <a:pt x="205" y="1884"/>
                    </a:lnTo>
                    <a:lnTo>
                      <a:pt x="242" y="1865"/>
                    </a:lnTo>
                    <a:lnTo>
                      <a:pt x="242" y="1847"/>
                    </a:lnTo>
                    <a:lnTo>
                      <a:pt x="261" y="1809"/>
                    </a:lnTo>
                    <a:lnTo>
                      <a:pt x="149" y="76"/>
                    </a:lnTo>
                    <a:lnTo>
                      <a:pt x="149" y="38"/>
                    </a:lnTo>
                    <a:lnTo>
                      <a:pt x="131" y="20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41"/>
              <p:cNvSpPr/>
              <p:nvPr/>
            </p:nvSpPr>
            <p:spPr>
              <a:xfrm>
                <a:off x="2487000" y="4013375"/>
                <a:ext cx="16800" cy="45700"/>
              </a:xfrm>
              <a:custGeom>
                <a:avLst/>
                <a:gdLst/>
                <a:ahLst/>
                <a:cxnLst/>
                <a:rect l="l" t="t" r="r" b="b"/>
                <a:pathLst>
                  <a:path w="672" h="1828" extrusionOk="0">
                    <a:moveTo>
                      <a:pt x="57" y="0"/>
                    </a:moveTo>
                    <a:lnTo>
                      <a:pt x="38" y="19"/>
                    </a:lnTo>
                    <a:lnTo>
                      <a:pt x="19" y="38"/>
                    </a:lnTo>
                    <a:lnTo>
                      <a:pt x="1" y="75"/>
                    </a:lnTo>
                    <a:lnTo>
                      <a:pt x="1" y="112"/>
                    </a:lnTo>
                    <a:lnTo>
                      <a:pt x="504" y="1771"/>
                    </a:lnTo>
                    <a:lnTo>
                      <a:pt x="541" y="1809"/>
                    </a:lnTo>
                    <a:lnTo>
                      <a:pt x="579" y="1827"/>
                    </a:lnTo>
                    <a:lnTo>
                      <a:pt x="616" y="1827"/>
                    </a:lnTo>
                    <a:lnTo>
                      <a:pt x="635" y="1809"/>
                    </a:lnTo>
                    <a:lnTo>
                      <a:pt x="653" y="1790"/>
                    </a:lnTo>
                    <a:lnTo>
                      <a:pt x="672" y="1753"/>
                    </a:lnTo>
                    <a:lnTo>
                      <a:pt x="653" y="1734"/>
                    </a:lnTo>
                    <a:lnTo>
                      <a:pt x="169" y="56"/>
                    </a:lnTo>
                    <a:lnTo>
                      <a:pt x="150" y="38"/>
                    </a:lnTo>
                    <a:lnTo>
                      <a:pt x="131" y="19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41"/>
              <p:cNvSpPr/>
              <p:nvPr/>
            </p:nvSpPr>
            <p:spPr>
              <a:xfrm>
                <a:off x="2501450" y="4009175"/>
                <a:ext cx="16800" cy="45700"/>
              </a:xfrm>
              <a:custGeom>
                <a:avLst/>
                <a:gdLst/>
                <a:ahLst/>
                <a:cxnLst/>
                <a:rect l="l" t="t" r="r" b="b"/>
                <a:pathLst>
                  <a:path w="672" h="1828" extrusionOk="0">
                    <a:moveTo>
                      <a:pt x="57" y="0"/>
                    </a:moveTo>
                    <a:lnTo>
                      <a:pt x="38" y="19"/>
                    </a:lnTo>
                    <a:lnTo>
                      <a:pt x="19" y="38"/>
                    </a:lnTo>
                    <a:lnTo>
                      <a:pt x="1" y="75"/>
                    </a:lnTo>
                    <a:lnTo>
                      <a:pt x="1" y="94"/>
                    </a:lnTo>
                    <a:lnTo>
                      <a:pt x="504" y="1772"/>
                    </a:lnTo>
                    <a:lnTo>
                      <a:pt x="541" y="1809"/>
                    </a:lnTo>
                    <a:lnTo>
                      <a:pt x="579" y="1827"/>
                    </a:lnTo>
                    <a:lnTo>
                      <a:pt x="616" y="1827"/>
                    </a:lnTo>
                    <a:lnTo>
                      <a:pt x="635" y="1809"/>
                    </a:lnTo>
                    <a:lnTo>
                      <a:pt x="653" y="1790"/>
                    </a:lnTo>
                    <a:lnTo>
                      <a:pt x="672" y="1753"/>
                    </a:lnTo>
                    <a:lnTo>
                      <a:pt x="653" y="1716"/>
                    </a:lnTo>
                    <a:lnTo>
                      <a:pt x="169" y="56"/>
                    </a:lnTo>
                    <a:lnTo>
                      <a:pt x="150" y="19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41"/>
              <p:cNvSpPr/>
              <p:nvPr/>
            </p:nvSpPr>
            <p:spPr>
              <a:xfrm>
                <a:off x="2024200" y="3120350"/>
                <a:ext cx="398525" cy="483825"/>
              </a:xfrm>
              <a:custGeom>
                <a:avLst/>
                <a:gdLst/>
                <a:ahLst/>
                <a:cxnLst/>
                <a:rect l="l" t="t" r="r" b="b"/>
                <a:pathLst>
                  <a:path w="15941" h="19353" extrusionOk="0">
                    <a:moveTo>
                      <a:pt x="8166" y="1"/>
                    </a:moveTo>
                    <a:lnTo>
                      <a:pt x="7532" y="38"/>
                    </a:lnTo>
                    <a:lnTo>
                      <a:pt x="6898" y="131"/>
                    </a:lnTo>
                    <a:lnTo>
                      <a:pt x="6208" y="262"/>
                    </a:lnTo>
                    <a:lnTo>
                      <a:pt x="5537" y="430"/>
                    </a:lnTo>
                    <a:lnTo>
                      <a:pt x="4903" y="635"/>
                    </a:lnTo>
                    <a:lnTo>
                      <a:pt x="4325" y="858"/>
                    </a:lnTo>
                    <a:lnTo>
                      <a:pt x="3785" y="1101"/>
                    </a:lnTo>
                    <a:lnTo>
                      <a:pt x="3300" y="1362"/>
                    </a:lnTo>
                    <a:lnTo>
                      <a:pt x="2853" y="1660"/>
                    </a:lnTo>
                    <a:lnTo>
                      <a:pt x="2442" y="1958"/>
                    </a:lnTo>
                    <a:lnTo>
                      <a:pt x="2069" y="2275"/>
                    </a:lnTo>
                    <a:lnTo>
                      <a:pt x="1734" y="2592"/>
                    </a:lnTo>
                    <a:lnTo>
                      <a:pt x="1436" y="2946"/>
                    </a:lnTo>
                    <a:lnTo>
                      <a:pt x="1175" y="3301"/>
                    </a:lnTo>
                    <a:lnTo>
                      <a:pt x="951" y="3655"/>
                    </a:lnTo>
                    <a:lnTo>
                      <a:pt x="746" y="4028"/>
                    </a:lnTo>
                    <a:lnTo>
                      <a:pt x="559" y="4401"/>
                    </a:lnTo>
                    <a:lnTo>
                      <a:pt x="410" y="4773"/>
                    </a:lnTo>
                    <a:lnTo>
                      <a:pt x="298" y="5146"/>
                    </a:lnTo>
                    <a:lnTo>
                      <a:pt x="205" y="5519"/>
                    </a:lnTo>
                    <a:lnTo>
                      <a:pt x="112" y="5892"/>
                    </a:lnTo>
                    <a:lnTo>
                      <a:pt x="56" y="6265"/>
                    </a:lnTo>
                    <a:lnTo>
                      <a:pt x="19" y="6619"/>
                    </a:lnTo>
                    <a:lnTo>
                      <a:pt x="0" y="6973"/>
                    </a:lnTo>
                    <a:lnTo>
                      <a:pt x="0" y="7328"/>
                    </a:lnTo>
                    <a:lnTo>
                      <a:pt x="0" y="7663"/>
                    </a:lnTo>
                    <a:lnTo>
                      <a:pt x="19" y="7980"/>
                    </a:lnTo>
                    <a:lnTo>
                      <a:pt x="93" y="8577"/>
                    </a:lnTo>
                    <a:lnTo>
                      <a:pt x="168" y="9080"/>
                    </a:lnTo>
                    <a:lnTo>
                      <a:pt x="280" y="9509"/>
                    </a:lnTo>
                    <a:lnTo>
                      <a:pt x="392" y="9826"/>
                    </a:lnTo>
                    <a:lnTo>
                      <a:pt x="503" y="10161"/>
                    </a:lnTo>
                    <a:lnTo>
                      <a:pt x="653" y="10534"/>
                    </a:lnTo>
                    <a:lnTo>
                      <a:pt x="970" y="11299"/>
                    </a:lnTo>
                    <a:lnTo>
                      <a:pt x="1268" y="12026"/>
                    </a:lnTo>
                    <a:lnTo>
                      <a:pt x="1380" y="12361"/>
                    </a:lnTo>
                    <a:lnTo>
                      <a:pt x="1454" y="12622"/>
                    </a:lnTo>
                    <a:lnTo>
                      <a:pt x="1492" y="12921"/>
                    </a:lnTo>
                    <a:lnTo>
                      <a:pt x="1529" y="13312"/>
                    </a:lnTo>
                    <a:lnTo>
                      <a:pt x="1603" y="13778"/>
                    </a:lnTo>
                    <a:lnTo>
                      <a:pt x="1697" y="14300"/>
                    </a:lnTo>
                    <a:lnTo>
                      <a:pt x="1753" y="14561"/>
                    </a:lnTo>
                    <a:lnTo>
                      <a:pt x="1827" y="14841"/>
                    </a:lnTo>
                    <a:lnTo>
                      <a:pt x="1920" y="15120"/>
                    </a:lnTo>
                    <a:lnTo>
                      <a:pt x="2014" y="15400"/>
                    </a:lnTo>
                    <a:lnTo>
                      <a:pt x="2144" y="15680"/>
                    </a:lnTo>
                    <a:lnTo>
                      <a:pt x="2275" y="15959"/>
                    </a:lnTo>
                    <a:lnTo>
                      <a:pt x="2442" y="16220"/>
                    </a:lnTo>
                    <a:lnTo>
                      <a:pt x="2629" y="16463"/>
                    </a:lnTo>
                    <a:lnTo>
                      <a:pt x="2890" y="16742"/>
                    </a:lnTo>
                    <a:lnTo>
                      <a:pt x="3169" y="17022"/>
                    </a:lnTo>
                    <a:lnTo>
                      <a:pt x="3430" y="17264"/>
                    </a:lnTo>
                    <a:lnTo>
                      <a:pt x="3710" y="17488"/>
                    </a:lnTo>
                    <a:lnTo>
                      <a:pt x="4008" y="17712"/>
                    </a:lnTo>
                    <a:lnTo>
                      <a:pt x="4288" y="17917"/>
                    </a:lnTo>
                    <a:lnTo>
                      <a:pt x="4586" y="18085"/>
                    </a:lnTo>
                    <a:lnTo>
                      <a:pt x="4866" y="18253"/>
                    </a:lnTo>
                    <a:lnTo>
                      <a:pt x="5164" y="18420"/>
                    </a:lnTo>
                    <a:lnTo>
                      <a:pt x="5463" y="18551"/>
                    </a:lnTo>
                    <a:lnTo>
                      <a:pt x="5742" y="18681"/>
                    </a:lnTo>
                    <a:lnTo>
                      <a:pt x="6040" y="18793"/>
                    </a:lnTo>
                    <a:lnTo>
                      <a:pt x="6618" y="18980"/>
                    </a:lnTo>
                    <a:lnTo>
                      <a:pt x="7159" y="19129"/>
                    </a:lnTo>
                    <a:lnTo>
                      <a:pt x="7700" y="19241"/>
                    </a:lnTo>
                    <a:lnTo>
                      <a:pt x="8203" y="19297"/>
                    </a:lnTo>
                    <a:lnTo>
                      <a:pt x="8688" y="19334"/>
                    </a:lnTo>
                    <a:lnTo>
                      <a:pt x="9117" y="19352"/>
                    </a:lnTo>
                    <a:lnTo>
                      <a:pt x="9489" y="19334"/>
                    </a:lnTo>
                    <a:lnTo>
                      <a:pt x="9825" y="19297"/>
                    </a:lnTo>
                    <a:lnTo>
                      <a:pt x="10105" y="19259"/>
                    </a:lnTo>
                    <a:lnTo>
                      <a:pt x="10310" y="19185"/>
                    </a:lnTo>
                    <a:lnTo>
                      <a:pt x="10496" y="19110"/>
                    </a:lnTo>
                    <a:lnTo>
                      <a:pt x="10720" y="18998"/>
                    </a:lnTo>
                    <a:lnTo>
                      <a:pt x="10981" y="18849"/>
                    </a:lnTo>
                    <a:lnTo>
                      <a:pt x="11261" y="18663"/>
                    </a:lnTo>
                    <a:lnTo>
                      <a:pt x="11559" y="18458"/>
                    </a:lnTo>
                    <a:lnTo>
                      <a:pt x="11894" y="18215"/>
                    </a:lnTo>
                    <a:lnTo>
                      <a:pt x="12230" y="17954"/>
                    </a:lnTo>
                    <a:lnTo>
                      <a:pt x="12566" y="17656"/>
                    </a:lnTo>
                    <a:lnTo>
                      <a:pt x="12920" y="17358"/>
                    </a:lnTo>
                    <a:lnTo>
                      <a:pt x="13255" y="17022"/>
                    </a:lnTo>
                    <a:lnTo>
                      <a:pt x="13591" y="16686"/>
                    </a:lnTo>
                    <a:lnTo>
                      <a:pt x="13927" y="16314"/>
                    </a:lnTo>
                    <a:lnTo>
                      <a:pt x="14225" y="15941"/>
                    </a:lnTo>
                    <a:lnTo>
                      <a:pt x="14523" y="15568"/>
                    </a:lnTo>
                    <a:lnTo>
                      <a:pt x="14784" y="15176"/>
                    </a:lnTo>
                    <a:lnTo>
                      <a:pt x="15008" y="14766"/>
                    </a:lnTo>
                    <a:lnTo>
                      <a:pt x="15120" y="14561"/>
                    </a:lnTo>
                    <a:lnTo>
                      <a:pt x="15213" y="14337"/>
                    </a:lnTo>
                    <a:lnTo>
                      <a:pt x="15381" y="13853"/>
                    </a:lnTo>
                    <a:lnTo>
                      <a:pt x="15530" y="13331"/>
                    </a:lnTo>
                    <a:lnTo>
                      <a:pt x="15642" y="12771"/>
                    </a:lnTo>
                    <a:lnTo>
                      <a:pt x="15735" y="12175"/>
                    </a:lnTo>
                    <a:lnTo>
                      <a:pt x="15810" y="11578"/>
                    </a:lnTo>
                    <a:lnTo>
                      <a:pt x="15865" y="10963"/>
                    </a:lnTo>
                    <a:lnTo>
                      <a:pt x="15903" y="10348"/>
                    </a:lnTo>
                    <a:lnTo>
                      <a:pt x="15940" y="9751"/>
                    </a:lnTo>
                    <a:lnTo>
                      <a:pt x="15940" y="9173"/>
                    </a:lnTo>
                    <a:lnTo>
                      <a:pt x="15940" y="8614"/>
                    </a:lnTo>
                    <a:lnTo>
                      <a:pt x="15921" y="8111"/>
                    </a:lnTo>
                    <a:lnTo>
                      <a:pt x="15884" y="7645"/>
                    </a:lnTo>
                    <a:lnTo>
                      <a:pt x="15865" y="7234"/>
                    </a:lnTo>
                    <a:lnTo>
                      <a:pt x="15810" y="6880"/>
                    </a:lnTo>
                    <a:lnTo>
                      <a:pt x="15772" y="6619"/>
                    </a:lnTo>
                    <a:lnTo>
                      <a:pt x="15716" y="6321"/>
                    </a:lnTo>
                    <a:lnTo>
                      <a:pt x="15604" y="5929"/>
                    </a:lnTo>
                    <a:lnTo>
                      <a:pt x="15455" y="5426"/>
                    </a:lnTo>
                    <a:lnTo>
                      <a:pt x="15232" y="4867"/>
                    </a:lnTo>
                    <a:lnTo>
                      <a:pt x="15101" y="4568"/>
                    </a:lnTo>
                    <a:lnTo>
                      <a:pt x="14952" y="4270"/>
                    </a:lnTo>
                    <a:lnTo>
                      <a:pt x="14803" y="3953"/>
                    </a:lnTo>
                    <a:lnTo>
                      <a:pt x="14616" y="3618"/>
                    </a:lnTo>
                    <a:lnTo>
                      <a:pt x="14411" y="3301"/>
                    </a:lnTo>
                    <a:lnTo>
                      <a:pt x="14206" y="2984"/>
                    </a:lnTo>
                    <a:lnTo>
                      <a:pt x="13964" y="2667"/>
                    </a:lnTo>
                    <a:lnTo>
                      <a:pt x="13703" y="2350"/>
                    </a:lnTo>
                    <a:lnTo>
                      <a:pt x="13423" y="2052"/>
                    </a:lnTo>
                    <a:lnTo>
                      <a:pt x="13125" y="1753"/>
                    </a:lnTo>
                    <a:lnTo>
                      <a:pt x="12808" y="1474"/>
                    </a:lnTo>
                    <a:lnTo>
                      <a:pt x="12454" y="1213"/>
                    </a:lnTo>
                    <a:lnTo>
                      <a:pt x="12081" y="970"/>
                    </a:lnTo>
                    <a:lnTo>
                      <a:pt x="11689" y="747"/>
                    </a:lnTo>
                    <a:lnTo>
                      <a:pt x="11261" y="541"/>
                    </a:lnTo>
                    <a:lnTo>
                      <a:pt x="10813" y="374"/>
                    </a:lnTo>
                    <a:lnTo>
                      <a:pt x="10347" y="225"/>
                    </a:lnTo>
                    <a:lnTo>
                      <a:pt x="9844" y="113"/>
                    </a:lnTo>
                    <a:lnTo>
                      <a:pt x="9303" y="38"/>
                    </a:lnTo>
                    <a:lnTo>
                      <a:pt x="874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3" name="Google Shape;2693;p41"/>
              <p:cNvSpPr/>
              <p:nvPr/>
            </p:nvSpPr>
            <p:spPr>
              <a:xfrm>
                <a:off x="2024200" y="3120350"/>
                <a:ext cx="398525" cy="483825"/>
              </a:xfrm>
              <a:custGeom>
                <a:avLst/>
                <a:gdLst/>
                <a:ahLst/>
                <a:cxnLst/>
                <a:rect l="l" t="t" r="r" b="b"/>
                <a:pathLst>
                  <a:path w="15941" h="19353" fill="none" extrusionOk="0">
                    <a:moveTo>
                      <a:pt x="10310" y="19185"/>
                    </a:moveTo>
                    <a:lnTo>
                      <a:pt x="10310" y="19185"/>
                    </a:lnTo>
                    <a:lnTo>
                      <a:pt x="10496" y="19110"/>
                    </a:lnTo>
                    <a:lnTo>
                      <a:pt x="10720" y="18998"/>
                    </a:lnTo>
                    <a:lnTo>
                      <a:pt x="10981" y="18849"/>
                    </a:lnTo>
                    <a:lnTo>
                      <a:pt x="11261" y="18663"/>
                    </a:lnTo>
                    <a:lnTo>
                      <a:pt x="11559" y="18458"/>
                    </a:lnTo>
                    <a:lnTo>
                      <a:pt x="11894" y="18215"/>
                    </a:lnTo>
                    <a:lnTo>
                      <a:pt x="12230" y="17954"/>
                    </a:lnTo>
                    <a:lnTo>
                      <a:pt x="12566" y="17656"/>
                    </a:lnTo>
                    <a:lnTo>
                      <a:pt x="12920" y="17358"/>
                    </a:lnTo>
                    <a:lnTo>
                      <a:pt x="13255" y="17022"/>
                    </a:lnTo>
                    <a:lnTo>
                      <a:pt x="13591" y="16686"/>
                    </a:lnTo>
                    <a:lnTo>
                      <a:pt x="13927" y="16314"/>
                    </a:lnTo>
                    <a:lnTo>
                      <a:pt x="14225" y="15941"/>
                    </a:lnTo>
                    <a:lnTo>
                      <a:pt x="14523" y="15568"/>
                    </a:lnTo>
                    <a:lnTo>
                      <a:pt x="14784" y="15176"/>
                    </a:lnTo>
                    <a:lnTo>
                      <a:pt x="15008" y="14766"/>
                    </a:lnTo>
                    <a:lnTo>
                      <a:pt x="15008" y="14766"/>
                    </a:lnTo>
                    <a:lnTo>
                      <a:pt x="15120" y="14561"/>
                    </a:lnTo>
                    <a:lnTo>
                      <a:pt x="15213" y="14337"/>
                    </a:lnTo>
                    <a:lnTo>
                      <a:pt x="15381" y="13853"/>
                    </a:lnTo>
                    <a:lnTo>
                      <a:pt x="15530" y="13331"/>
                    </a:lnTo>
                    <a:lnTo>
                      <a:pt x="15642" y="12771"/>
                    </a:lnTo>
                    <a:lnTo>
                      <a:pt x="15735" y="12175"/>
                    </a:lnTo>
                    <a:lnTo>
                      <a:pt x="15810" y="11578"/>
                    </a:lnTo>
                    <a:lnTo>
                      <a:pt x="15865" y="10963"/>
                    </a:lnTo>
                    <a:lnTo>
                      <a:pt x="15903" y="10348"/>
                    </a:lnTo>
                    <a:lnTo>
                      <a:pt x="15940" y="9751"/>
                    </a:lnTo>
                    <a:lnTo>
                      <a:pt x="15940" y="9173"/>
                    </a:lnTo>
                    <a:lnTo>
                      <a:pt x="15940" y="8614"/>
                    </a:lnTo>
                    <a:lnTo>
                      <a:pt x="15921" y="8111"/>
                    </a:lnTo>
                    <a:lnTo>
                      <a:pt x="15884" y="7645"/>
                    </a:lnTo>
                    <a:lnTo>
                      <a:pt x="15865" y="7234"/>
                    </a:lnTo>
                    <a:lnTo>
                      <a:pt x="15810" y="6880"/>
                    </a:lnTo>
                    <a:lnTo>
                      <a:pt x="15772" y="6619"/>
                    </a:lnTo>
                    <a:lnTo>
                      <a:pt x="15772" y="6619"/>
                    </a:lnTo>
                    <a:lnTo>
                      <a:pt x="15716" y="6321"/>
                    </a:lnTo>
                    <a:lnTo>
                      <a:pt x="15604" y="5929"/>
                    </a:lnTo>
                    <a:lnTo>
                      <a:pt x="15455" y="5426"/>
                    </a:lnTo>
                    <a:lnTo>
                      <a:pt x="15232" y="4867"/>
                    </a:lnTo>
                    <a:lnTo>
                      <a:pt x="15101" y="4568"/>
                    </a:lnTo>
                    <a:lnTo>
                      <a:pt x="14952" y="4270"/>
                    </a:lnTo>
                    <a:lnTo>
                      <a:pt x="14803" y="3953"/>
                    </a:lnTo>
                    <a:lnTo>
                      <a:pt x="14616" y="3618"/>
                    </a:lnTo>
                    <a:lnTo>
                      <a:pt x="14411" y="3301"/>
                    </a:lnTo>
                    <a:lnTo>
                      <a:pt x="14206" y="2984"/>
                    </a:lnTo>
                    <a:lnTo>
                      <a:pt x="13964" y="2667"/>
                    </a:lnTo>
                    <a:lnTo>
                      <a:pt x="13703" y="2350"/>
                    </a:lnTo>
                    <a:lnTo>
                      <a:pt x="13423" y="2052"/>
                    </a:lnTo>
                    <a:lnTo>
                      <a:pt x="13125" y="1753"/>
                    </a:lnTo>
                    <a:lnTo>
                      <a:pt x="12808" y="1474"/>
                    </a:lnTo>
                    <a:lnTo>
                      <a:pt x="12454" y="1213"/>
                    </a:lnTo>
                    <a:lnTo>
                      <a:pt x="12081" y="970"/>
                    </a:lnTo>
                    <a:lnTo>
                      <a:pt x="11689" y="747"/>
                    </a:lnTo>
                    <a:lnTo>
                      <a:pt x="11261" y="541"/>
                    </a:lnTo>
                    <a:lnTo>
                      <a:pt x="10813" y="374"/>
                    </a:lnTo>
                    <a:lnTo>
                      <a:pt x="10347" y="225"/>
                    </a:lnTo>
                    <a:lnTo>
                      <a:pt x="9844" y="113"/>
                    </a:lnTo>
                    <a:lnTo>
                      <a:pt x="9303" y="38"/>
                    </a:lnTo>
                    <a:lnTo>
                      <a:pt x="8744" y="1"/>
                    </a:lnTo>
                    <a:lnTo>
                      <a:pt x="8166" y="1"/>
                    </a:lnTo>
                    <a:lnTo>
                      <a:pt x="7532" y="38"/>
                    </a:lnTo>
                    <a:lnTo>
                      <a:pt x="6898" y="131"/>
                    </a:lnTo>
                    <a:lnTo>
                      <a:pt x="6208" y="262"/>
                    </a:lnTo>
                    <a:lnTo>
                      <a:pt x="6208" y="262"/>
                    </a:lnTo>
                    <a:lnTo>
                      <a:pt x="5537" y="430"/>
                    </a:lnTo>
                    <a:lnTo>
                      <a:pt x="4903" y="635"/>
                    </a:lnTo>
                    <a:lnTo>
                      <a:pt x="4325" y="858"/>
                    </a:lnTo>
                    <a:lnTo>
                      <a:pt x="3785" y="1101"/>
                    </a:lnTo>
                    <a:lnTo>
                      <a:pt x="3300" y="1362"/>
                    </a:lnTo>
                    <a:lnTo>
                      <a:pt x="2853" y="1660"/>
                    </a:lnTo>
                    <a:lnTo>
                      <a:pt x="2442" y="1958"/>
                    </a:lnTo>
                    <a:lnTo>
                      <a:pt x="2069" y="2275"/>
                    </a:lnTo>
                    <a:lnTo>
                      <a:pt x="1734" y="2592"/>
                    </a:lnTo>
                    <a:lnTo>
                      <a:pt x="1436" y="2946"/>
                    </a:lnTo>
                    <a:lnTo>
                      <a:pt x="1175" y="3301"/>
                    </a:lnTo>
                    <a:lnTo>
                      <a:pt x="951" y="3655"/>
                    </a:lnTo>
                    <a:lnTo>
                      <a:pt x="746" y="4028"/>
                    </a:lnTo>
                    <a:lnTo>
                      <a:pt x="559" y="4401"/>
                    </a:lnTo>
                    <a:lnTo>
                      <a:pt x="410" y="4773"/>
                    </a:lnTo>
                    <a:lnTo>
                      <a:pt x="298" y="5146"/>
                    </a:lnTo>
                    <a:lnTo>
                      <a:pt x="205" y="5519"/>
                    </a:lnTo>
                    <a:lnTo>
                      <a:pt x="112" y="5892"/>
                    </a:lnTo>
                    <a:lnTo>
                      <a:pt x="56" y="6265"/>
                    </a:lnTo>
                    <a:lnTo>
                      <a:pt x="19" y="6619"/>
                    </a:lnTo>
                    <a:lnTo>
                      <a:pt x="0" y="6973"/>
                    </a:lnTo>
                    <a:lnTo>
                      <a:pt x="0" y="7328"/>
                    </a:lnTo>
                    <a:lnTo>
                      <a:pt x="0" y="7663"/>
                    </a:lnTo>
                    <a:lnTo>
                      <a:pt x="19" y="7980"/>
                    </a:lnTo>
                    <a:lnTo>
                      <a:pt x="93" y="8577"/>
                    </a:lnTo>
                    <a:lnTo>
                      <a:pt x="168" y="9080"/>
                    </a:lnTo>
                    <a:lnTo>
                      <a:pt x="280" y="9509"/>
                    </a:lnTo>
                    <a:lnTo>
                      <a:pt x="392" y="9826"/>
                    </a:lnTo>
                    <a:lnTo>
                      <a:pt x="392" y="9826"/>
                    </a:lnTo>
                    <a:lnTo>
                      <a:pt x="503" y="10161"/>
                    </a:lnTo>
                    <a:lnTo>
                      <a:pt x="653" y="10534"/>
                    </a:lnTo>
                    <a:lnTo>
                      <a:pt x="970" y="11299"/>
                    </a:lnTo>
                    <a:lnTo>
                      <a:pt x="1268" y="12026"/>
                    </a:lnTo>
                    <a:lnTo>
                      <a:pt x="1380" y="12361"/>
                    </a:lnTo>
                    <a:lnTo>
                      <a:pt x="1454" y="12622"/>
                    </a:lnTo>
                    <a:lnTo>
                      <a:pt x="1454" y="12622"/>
                    </a:lnTo>
                    <a:lnTo>
                      <a:pt x="1492" y="12921"/>
                    </a:lnTo>
                    <a:lnTo>
                      <a:pt x="1529" y="13312"/>
                    </a:lnTo>
                    <a:lnTo>
                      <a:pt x="1603" y="13778"/>
                    </a:lnTo>
                    <a:lnTo>
                      <a:pt x="1697" y="14300"/>
                    </a:lnTo>
                    <a:lnTo>
                      <a:pt x="1753" y="14561"/>
                    </a:lnTo>
                    <a:lnTo>
                      <a:pt x="1827" y="14841"/>
                    </a:lnTo>
                    <a:lnTo>
                      <a:pt x="1920" y="15120"/>
                    </a:lnTo>
                    <a:lnTo>
                      <a:pt x="2014" y="15400"/>
                    </a:lnTo>
                    <a:lnTo>
                      <a:pt x="2144" y="15680"/>
                    </a:lnTo>
                    <a:lnTo>
                      <a:pt x="2275" y="15959"/>
                    </a:lnTo>
                    <a:lnTo>
                      <a:pt x="2442" y="16220"/>
                    </a:lnTo>
                    <a:lnTo>
                      <a:pt x="2629" y="16463"/>
                    </a:lnTo>
                    <a:lnTo>
                      <a:pt x="2629" y="16463"/>
                    </a:lnTo>
                    <a:lnTo>
                      <a:pt x="2890" y="16742"/>
                    </a:lnTo>
                    <a:lnTo>
                      <a:pt x="3169" y="17022"/>
                    </a:lnTo>
                    <a:lnTo>
                      <a:pt x="3430" y="17264"/>
                    </a:lnTo>
                    <a:lnTo>
                      <a:pt x="3710" y="17488"/>
                    </a:lnTo>
                    <a:lnTo>
                      <a:pt x="4008" y="17712"/>
                    </a:lnTo>
                    <a:lnTo>
                      <a:pt x="4288" y="17917"/>
                    </a:lnTo>
                    <a:lnTo>
                      <a:pt x="4586" y="18085"/>
                    </a:lnTo>
                    <a:lnTo>
                      <a:pt x="4866" y="18253"/>
                    </a:lnTo>
                    <a:lnTo>
                      <a:pt x="5164" y="18420"/>
                    </a:lnTo>
                    <a:lnTo>
                      <a:pt x="5463" y="18551"/>
                    </a:lnTo>
                    <a:lnTo>
                      <a:pt x="5742" y="18681"/>
                    </a:lnTo>
                    <a:lnTo>
                      <a:pt x="6040" y="18793"/>
                    </a:lnTo>
                    <a:lnTo>
                      <a:pt x="6618" y="18980"/>
                    </a:lnTo>
                    <a:lnTo>
                      <a:pt x="7159" y="19129"/>
                    </a:lnTo>
                    <a:lnTo>
                      <a:pt x="7700" y="19241"/>
                    </a:lnTo>
                    <a:lnTo>
                      <a:pt x="8203" y="19297"/>
                    </a:lnTo>
                    <a:lnTo>
                      <a:pt x="8688" y="19334"/>
                    </a:lnTo>
                    <a:lnTo>
                      <a:pt x="9117" y="19352"/>
                    </a:lnTo>
                    <a:lnTo>
                      <a:pt x="9489" y="19334"/>
                    </a:lnTo>
                    <a:lnTo>
                      <a:pt x="9825" y="19297"/>
                    </a:lnTo>
                    <a:lnTo>
                      <a:pt x="10105" y="19259"/>
                    </a:lnTo>
                    <a:lnTo>
                      <a:pt x="10310" y="1918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4" name="Google Shape;2694;p41"/>
              <p:cNvSpPr/>
              <p:nvPr/>
            </p:nvSpPr>
            <p:spPr>
              <a:xfrm>
                <a:off x="2021850" y="3118500"/>
                <a:ext cx="402725" cy="487550"/>
              </a:xfrm>
              <a:custGeom>
                <a:avLst/>
                <a:gdLst/>
                <a:ahLst/>
                <a:cxnLst/>
                <a:rect l="l" t="t" r="r" b="b"/>
                <a:pathLst>
                  <a:path w="16109" h="19502" extrusionOk="0">
                    <a:moveTo>
                      <a:pt x="8539" y="149"/>
                    </a:moveTo>
                    <a:lnTo>
                      <a:pt x="9061" y="168"/>
                    </a:lnTo>
                    <a:lnTo>
                      <a:pt x="9583" y="224"/>
                    </a:lnTo>
                    <a:lnTo>
                      <a:pt x="10068" y="299"/>
                    </a:lnTo>
                    <a:lnTo>
                      <a:pt x="10553" y="429"/>
                    </a:lnTo>
                    <a:lnTo>
                      <a:pt x="11019" y="578"/>
                    </a:lnTo>
                    <a:lnTo>
                      <a:pt x="11466" y="765"/>
                    </a:lnTo>
                    <a:lnTo>
                      <a:pt x="11895" y="970"/>
                    </a:lnTo>
                    <a:lnTo>
                      <a:pt x="12324" y="1231"/>
                    </a:lnTo>
                    <a:lnTo>
                      <a:pt x="12566" y="1398"/>
                    </a:lnTo>
                    <a:lnTo>
                      <a:pt x="12809" y="1585"/>
                    </a:lnTo>
                    <a:lnTo>
                      <a:pt x="13032" y="1771"/>
                    </a:lnTo>
                    <a:lnTo>
                      <a:pt x="13256" y="1976"/>
                    </a:lnTo>
                    <a:lnTo>
                      <a:pt x="13461" y="2181"/>
                    </a:lnTo>
                    <a:lnTo>
                      <a:pt x="13666" y="2387"/>
                    </a:lnTo>
                    <a:lnTo>
                      <a:pt x="14021" y="2834"/>
                    </a:lnTo>
                    <a:lnTo>
                      <a:pt x="14337" y="3263"/>
                    </a:lnTo>
                    <a:lnTo>
                      <a:pt x="14617" y="3710"/>
                    </a:lnTo>
                    <a:lnTo>
                      <a:pt x="14860" y="4158"/>
                    </a:lnTo>
                    <a:lnTo>
                      <a:pt x="15083" y="4586"/>
                    </a:lnTo>
                    <a:lnTo>
                      <a:pt x="15251" y="4997"/>
                    </a:lnTo>
                    <a:lnTo>
                      <a:pt x="15400" y="5388"/>
                    </a:lnTo>
                    <a:lnTo>
                      <a:pt x="15531" y="5742"/>
                    </a:lnTo>
                    <a:lnTo>
                      <a:pt x="15624" y="6041"/>
                    </a:lnTo>
                    <a:lnTo>
                      <a:pt x="15754" y="6507"/>
                    </a:lnTo>
                    <a:lnTo>
                      <a:pt x="15792" y="6712"/>
                    </a:lnTo>
                    <a:lnTo>
                      <a:pt x="15829" y="6973"/>
                    </a:lnTo>
                    <a:lnTo>
                      <a:pt x="15866" y="7290"/>
                    </a:lnTo>
                    <a:lnTo>
                      <a:pt x="15922" y="8147"/>
                    </a:lnTo>
                    <a:lnTo>
                      <a:pt x="15941" y="8669"/>
                    </a:lnTo>
                    <a:lnTo>
                      <a:pt x="15959" y="9210"/>
                    </a:lnTo>
                    <a:lnTo>
                      <a:pt x="15941" y="9788"/>
                    </a:lnTo>
                    <a:lnTo>
                      <a:pt x="15922" y="10385"/>
                    </a:lnTo>
                    <a:lnTo>
                      <a:pt x="15885" y="10981"/>
                    </a:lnTo>
                    <a:lnTo>
                      <a:pt x="15848" y="11596"/>
                    </a:lnTo>
                    <a:lnTo>
                      <a:pt x="15773" y="12193"/>
                    </a:lnTo>
                    <a:lnTo>
                      <a:pt x="15680" y="12789"/>
                    </a:lnTo>
                    <a:lnTo>
                      <a:pt x="15549" y="13349"/>
                    </a:lnTo>
                    <a:lnTo>
                      <a:pt x="15400" y="13889"/>
                    </a:lnTo>
                    <a:lnTo>
                      <a:pt x="15232" y="14374"/>
                    </a:lnTo>
                    <a:lnTo>
                      <a:pt x="15139" y="14598"/>
                    </a:lnTo>
                    <a:lnTo>
                      <a:pt x="15027" y="14803"/>
                    </a:lnTo>
                    <a:lnTo>
                      <a:pt x="14804" y="15213"/>
                    </a:lnTo>
                    <a:lnTo>
                      <a:pt x="14543" y="15605"/>
                    </a:lnTo>
                    <a:lnTo>
                      <a:pt x="14244" y="15996"/>
                    </a:lnTo>
                    <a:lnTo>
                      <a:pt x="13927" y="16350"/>
                    </a:lnTo>
                    <a:lnTo>
                      <a:pt x="13610" y="16723"/>
                    </a:lnTo>
                    <a:lnTo>
                      <a:pt x="13275" y="17059"/>
                    </a:lnTo>
                    <a:lnTo>
                      <a:pt x="12921" y="17394"/>
                    </a:lnTo>
                    <a:lnTo>
                      <a:pt x="12585" y="17693"/>
                    </a:lnTo>
                    <a:lnTo>
                      <a:pt x="12231" y="17972"/>
                    </a:lnTo>
                    <a:lnTo>
                      <a:pt x="11914" y="18233"/>
                    </a:lnTo>
                    <a:lnTo>
                      <a:pt x="11597" y="18476"/>
                    </a:lnTo>
                    <a:lnTo>
                      <a:pt x="11280" y="18681"/>
                    </a:lnTo>
                    <a:lnTo>
                      <a:pt x="11019" y="18849"/>
                    </a:lnTo>
                    <a:lnTo>
                      <a:pt x="10758" y="18998"/>
                    </a:lnTo>
                    <a:lnTo>
                      <a:pt x="10553" y="19110"/>
                    </a:lnTo>
                    <a:lnTo>
                      <a:pt x="10366" y="19184"/>
                    </a:lnTo>
                    <a:lnTo>
                      <a:pt x="10180" y="19240"/>
                    </a:lnTo>
                    <a:lnTo>
                      <a:pt x="9919" y="19296"/>
                    </a:lnTo>
                    <a:lnTo>
                      <a:pt x="9602" y="19315"/>
                    </a:lnTo>
                    <a:lnTo>
                      <a:pt x="9229" y="19333"/>
                    </a:lnTo>
                    <a:lnTo>
                      <a:pt x="8800" y="19333"/>
                    </a:lnTo>
                    <a:lnTo>
                      <a:pt x="8334" y="19296"/>
                    </a:lnTo>
                    <a:lnTo>
                      <a:pt x="7831" y="19221"/>
                    </a:lnTo>
                    <a:lnTo>
                      <a:pt x="7309" y="19110"/>
                    </a:lnTo>
                    <a:lnTo>
                      <a:pt x="6750" y="18979"/>
                    </a:lnTo>
                    <a:lnTo>
                      <a:pt x="6172" y="18793"/>
                    </a:lnTo>
                    <a:lnTo>
                      <a:pt x="5892" y="18681"/>
                    </a:lnTo>
                    <a:lnTo>
                      <a:pt x="5594" y="18550"/>
                    </a:lnTo>
                    <a:lnTo>
                      <a:pt x="5314" y="18420"/>
                    </a:lnTo>
                    <a:lnTo>
                      <a:pt x="5016" y="18271"/>
                    </a:lnTo>
                    <a:lnTo>
                      <a:pt x="4736" y="18103"/>
                    </a:lnTo>
                    <a:lnTo>
                      <a:pt x="4438" y="17916"/>
                    </a:lnTo>
                    <a:lnTo>
                      <a:pt x="4158" y="17730"/>
                    </a:lnTo>
                    <a:lnTo>
                      <a:pt x="3860" y="17506"/>
                    </a:lnTo>
                    <a:lnTo>
                      <a:pt x="3580" y="17283"/>
                    </a:lnTo>
                    <a:lnTo>
                      <a:pt x="3319" y="17040"/>
                    </a:lnTo>
                    <a:lnTo>
                      <a:pt x="3040" y="16779"/>
                    </a:lnTo>
                    <a:lnTo>
                      <a:pt x="2779" y="16481"/>
                    </a:lnTo>
                    <a:lnTo>
                      <a:pt x="2630" y="16294"/>
                    </a:lnTo>
                    <a:lnTo>
                      <a:pt x="2499" y="16089"/>
                    </a:lnTo>
                    <a:lnTo>
                      <a:pt x="2387" y="15866"/>
                    </a:lnTo>
                    <a:lnTo>
                      <a:pt x="2275" y="15642"/>
                    </a:lnTo>
                    <a:lnTo>
                      <a:pt x="2182" y="15418"/>
                    </a:lnTo>
                    <a:lnTo>
                      <a:pt x="2089" y="15194"/>
                    </a:lnTo>
                    <a:lnTo>
                      <a:pt x="1958" y="14747"/>
                    </a:lnTo>
                    <a:lnTo>
                      <a:pt x="1847" y="14300"/>
                    </a:lnTo>
                    <a:lnTo>
                      <a:pt x="1772" y="13871"/>
                    </a:lnTo>
                    <a:lnTo>
                      <a:pt x="1679" y="13144"/>
                    </a:lnTo>
                    <a:lnTo>
                      <a:pt x="1623" y="12678"/>
                    </a:lnTo>
                    <a:lnTo>
                      <a:pt x="1548" y="12379"/>
                    </a:lnTo>
                    <a:lnTo>
                      <a:pt x="1418" y="12006"/>
                    </a:lnTo>
                    <a:lnTo>
                      <a:pt x="1064" y="11168"/>
                    </a:lnTo>
                    <a:lnTo>
                      <a:pt x="784" y="10496"/>
                    </a:lnTo>
                    <a:lnTo>
                      <a:pt x="653" y="10179"/>
                    </a:lnTo>
                    <a:lnTo>
                      <a:pt x="560" y="9881"/>
                    </a:lnTo>
                    <a:lnTo>
                      <a:pt x="430" y="9490"/>
                    </a:lnTo>
                    <a:lnTo>
                      <a:pt x="374" y="9229"/>
                    </a:lnTo>
                    <a:lnTo>
                      <a:pt x="318" y="8949"/>
                    </a:lnTo>
                    <a:lnTo>
                      <a:pt x="262" y="8632"/>
                    </a:lnTo>
                    <a:lnTo>
                      <a:pt x="206" y="8278"/>
                    </a:lnTo>
                    <a:lnTo>
                      <a:pt x="187" y="7905"/>
                    </a:lnTo>
                    <a:lnTo>
                      <a:pt x="169" y="7513"/>
                    </a:lnTo>
                    <a:lnTo>
                      <a:pt x="169" y="7103"/>
                    </a:lnTo>
                    <a:lnTo>
                      <a:pt x="206" y="6693"/>
                    </a:lnTo>
                    <a:lnTo>
                      <a:pt x="243" y="6246"/>
                    </a:lnTo>
                    <a:lnTo>
                      <a:pt x="336" y="5798"/>
                    </a:lnTo>
                    <a:lnTo>
                      <a:pt x="430" y="5351"/>
                    </a:lnTo>
                    <a:lnTo>
                      <a:pt x="579" y="4903"/>
                    </a:lnTo>
                    <a:lnTo>
                      <a:pt x="747" y="4456"/>
                    </a:lnTo>
                    <a:lnTo>
                      <a:pt x="970" y="4009"/>
                    </a:lnTo>
                    <a:lnTo>
                      <a:pt x="1157" y="3673"/>
                    </a:lnTo>
                    <a:lnTo>
                      <a:pt x="1380" y="3356"/>
                    </a:lnTo>
                    <a:lnTo>
                      <a:pt x="1604" y="3058"/>
                    </a:lnTo>
                    <a:lnTo>
                      <a:pt x="1847" y="2778"/>
                    </a:lnTo>
                    <a:lnTo>
                      <a:pt x="2126" y="2498"/>
                    </a:lnTo>
                    <a:lnTo>
                      <a:pt x="2406" y="2237"/>
                    </a:lnTo>
                    <a:lnTo>
                      <a:pt x="2723" y="1995"/>
                    </a:lnTo>
                    <a:lnTo>
                      <a:pt x="3040" y="1753"/>
                    </a:lnTo>
                    <a:lnTo>
                      <a:pt x="3394" y="1529"/>
                    </a:lnTo>
                    <a:lnTo>
                      <a:pt x="3748" y="1343"/>
                    </a:lnTo>
                    <a:lnTo>
                      <a:pt x="4140" y="1137"/>
                    </a:lnTo>
                    <a:lnTo>
                      <a:pt x="4531" y="970"/>
                    </a:lnTo>
                    <a:lnTo>
                      <a:pt x="4941" y="802"/>
                    </a:lnTo>
                    <a:lnTo>
                      <a:pt x="5389" y="671"/>
                    </a:lnTo>
                    <a:lnTo>
                      <a:pt x="5836" y="541"/>
                    </a:lnTo>
                    <a:lnTo>
                      <a:pt x="6321" y="410"/>
                    </a:lnTo>
                    <a:lnTo>
                      <a:pt x="6899" y="299"/>
                    </a:lnTo>
                    <a:lnTo>
                      <a:pt x="7458" y="224"/>
                    </a:lnTo>
                    <a:lnTo>
                      <a:pt x="8017" y="168"/>
                    </a:lnTo>
                    <a:lnTo>
                      <a:pt x="8539" y="149"/>
                    </a:lnTo>
                    <a:close/>
                    <a:moveTo>
                      <a:pt x="8017" y="0"/>
                    </a:moveTo>
                    <a:lnTo>
                      <a:pt x="7589" y="38"/>
                    </a:lnTo>
                    <a:lnTo>
                      <a:pt x="7160" y="93"/>
                    </a:lnTo>
                    <a:lnTo>
                      <a:pt x="6731" y="168"/>
                    </a:lnTo>
                    <a:lnTo>
                      <a:pt x="6284" y="261"/>
                    </a:lnTo>
                    <a:lnTo>
                      <a:pt x="5799" y="373"/>
                    </a:lnTo>
                    <a:lnTo>
                      <a:pt x="5333" y="504"/>
                    </a:lnTo>
                    <a:lnTo>
                      <a:pt x="4885" y="653"/>
                    </a:lnTo>
                    <a:lnTo>
                      <a:pt x="4457" y="821"/>
                    </a:lnTo>
                    <a:lnTo>
                      <a:pt x="4046" y="1007"/>
                    </a:lnTo>
                    <a:lnTo>
                      <a:pt x="3674" y="1193"/>
                    </a:lnTo>
                    <a:lnTo>
                      <a:pt x="3301" y="1398"/>
                    </a:lnTo>
                    <a:lnTo>
                      <a:pt x="2947" y="1622"/>
                    </a:lnTo>
                    <a:lnTo>
                      <a:pt x="2611" y="1865"/>
                    </a:lnTo>
                    <a:lnTo>
                      <a:pt x="2294" y="2107"/>
                    </a:lnTo>
                    <a:lnTo>
                      <a:pt x="2014" y="2387"/>
                    </a:lnTo>
                    <a:lnTo>
                      <a:pt x="1735" y="2666"/>
                    </a:lnTo>
                    <a:lnTo>
                      <a:pt x="1474" y="2964"/>
                    </a:lnTo>
                    <a:lnTo>
                      <a:pt x="1250" y="3263"/>
                    </a:lnTo>
                    <a:lnTo>
                      <a:pt x="1026" y="3598"/>
                    </a:lnTo>
                    <a:lnTo>
                      <a:pt x="821" y="3934"/>
                    </a:lnTo>
                    <a:lnTo>
                      <a:pt x="616" y="4381"/>
                    </a:lnTo>
                    <a:lnTo>
                      <a:pt x="430" y="4847"/>
                    </a:lnTo>
                    <a:lnTo>
                      <a:pt x="281" y="5314"/>
                    </a:lnTo>
                    <a:lnTo>
                      <a:pt x="169" y="5761"/>
                    </a:lnTo>
                    <a:lnTo>
                      <a:pt x="94" y="6227"/>
                    </a:lnTo>
                    <a:lnTo>
                      <a:pt x="38" y="6675"/>
                    </a:lnTo>
                    <a:lnTo>
                      <a:pt x="20" y="7103"/>
                    </a:lnTo>
                    <a:lnTo>
                      <a:pt x="1" y="7513"/>
                    </a:lnTo>
                    <a:lnTo>
                      <a:pt x="20" y="7924"/>
                    </a:lnTo>
                    <a:lnTo>
                      <a:pt x="57" y="8296"/>
                    </a:lnTo>
                    <a:lnTo>
                      <a:pt x="94" y="8651"/>
                    </a:lnTo>
                    <a:lnTo>
                      <a:pt x="150" y="8986"/>
                    </a:lnTo>
                    <a:lnTo>
                      <a:pt x="206" y="9266"/>
                    </a:lnTo>
                    <a:lnTo>
                      <a:pt x="281" y="9527"/>
                    </a:lnTo>
                    <a:lnTo>
                      <a:pt x="411" y="9937"/>
                    </a:lnTo>
                    <a:lnTo>
                      <a:pt x="504" y="10235"/>
                    </a:lnTo>
                    <a:lnTo>
                      <a:pt x="635" y="10552"/>
                    </a:lnTo>
                    <a:lnTo>
                      <a:pt x="914" y="11223"/>
                    </a:lnTo>
                    <a:lnTo>
                      <a:pt x="1250" y="12044"/>
                    </a:lnTo>
                    <a:lnTo>
                      <a:pt x="1380" y="12417"/>
                    </a:lnTo>
                    <a:lnTo>
                      <a:pt x="1455" y="12715"/>
                    </a:lnTo>
                    <a:lnTo>
                      <a:pt x="1530" y="13162"/>
                    </a:lnTo>
                    <a:lnTo>
                      <a:pt x="1623" y="13908"/>
                    </a:lnTo>
                    <a:lnTo>
                      <a:pt x="1697" y="14337"/>
                    </a:lnTo>
                    <a:lnTo>
                      <a:pt x="1809" y="14803"/>
                    </a:lnTo>
                    <a:lnTo>
                      <a:pt x="1940" y="15269"/>
                    </a:lnTo>
                    <a:lnTo>
                      <a:pt x="2033" y="15493"/>
                    </a:lnTo>
                    <a:lnTo>
                      <a:pt x="2126" y="15716"/>
                    </a:lnTo>
                    <a:lnTo>
                      <a:pt x="2238" y="15959"/>
                    </a:lnTo>
                    <a:lnTo>
                      <a:pt x="2369" y="16164"/>
                    </a:lnTo>
                    <a:lnTo>
                      <a:pt x="2499" y="16388"/>
                    </a:lnTo>
                    <a:lnTo>
                      <a:pt x="2667" y="16593"/>
                    </a:lnTo>
                    <a:lnTo>
                      <a:pt x="3058" y="17021"/>
                    </a:lnTo>
                    <a:lnTo>
                      <a:pt x="3469" y="17394"/>
                    </a:lnTo>
                    <a:lnTo>
                      <a:pt x="3897" y="17730"/>
                    </a:lnTo>
                    <a:lnTo>
                      <a:pt x="4326" y="18047"/>
                    </a:lnTo>
                    <a:lnTo>
                      <a:pt x="4755" y="18308"/>
                    </a:lnTo>
                    <a:lnTo>
                      <a:pt x="5184" y="18550"/>
                    </a:lnTo>
                    <a:lnTo>
                      <a:pt x="5631" y="18755"/>
                    </a:lnTo>
                    <a:lnTo>
                      <a:pt x="6060" y="18942"/>
                    </a:lnTo>
                    <a:lnTo>
                      <a:pt x="6489" y="19091"/>
                    </a:lnTo>
                    <a:lnTo>
                      <a:pt x="6918" y="19203"/>
                    </a:lnTo>
                    <a:lnTo>
                      <a:pt x="7309" y="19296"/>
                    </a:lnTo>
                    <a:lnTo>
                      <a:pt x="7719" y="19389"/>
                    </a:lnTo>
                    <a:lnTo>
                      <a:pt x="8092" y="19445"/>
                    </a:lnTo>
                    <a:lnTo>
                      <a:pt x="8465" y="19482"/>
                    </a:lnTo>
                    <a:lnTo>
                      <a:pt x="8800" y="19501"/>
                    </a:lnTo>
                    <a:lnTo>
                      <a:pt x="9546" y="19501"/>
                    </a:lnTo>
                    <a:lnTo>
                      <a:pt x="9919" y="19464"/>
                    </a:lnTo>
                    <a:lnTo>
                      <a:pt x="10199" y="19408"/>
                    </a:lnTo>
                    <a:lnTo>
                      <a:pt x="10422" y="19352"/>
                    </a:lnTo>
                    <a:lnTo>
                      <a:pt x="10609" y="19259"/>
                    </a:lnTo>
                    <a:lnTo>
                      <a:pt x="10833" y="19147"/>
                    </a:lnTo>
                    <a:lnTo>
                      <a:pt x="11094" y="18998"/>
                    </a:lnTo>
                    <a:lnTo>
                      <a:pt x="11373" y="18830"/>
                    </a:lnTo>
                    <a:lnTo>
                      <a:pt x="11672" y="18606"/>
                    </a:lnTo>
                    <a:lnTo>
                      <a:pt x="12007" y="18382"/>
                    </a:lnTo>
                    <a:lnTo>
                      <a:pt x="12343" y="18121"/>
                    </a:lnTo>
                    <a:lnTo>
                      <a:pt x="12678" y="17823"/>
                    </a:lnTo>
                    <a:lnTo>
                      <a:pt x="13032" y="17525"/>
                    </a:lnTo>
                    <a:lnTo>
                      <a:pt x="13387" y="17189"/>
                    </a:lnTo>
                    <a:lnTo>
                      <a:pt x="13722" y="16835"/>
                    </a:lnTo>
                    <a:lnTo>
                      <a:pt x="14058" y="16481"/>
                    </a:lnTo>
                    <a:lnTo>
                      <a:pt x="14375" y="16089"/>
                    </a:lnTo>
                    <a:lnTo>
                      <a:pt x="14673" y="15698"/>
                    </a:lnTo>
                    <a:lnTo>
                      <a:pt x="14934" y="15306"/>
                    </a:lnTo>
                    <a:lnTo>
                      <a:pt x="15176" y="14878"/>
                    </a:lnTo>
                    <a:lnTo>
                      <a:pt x="15288" y="14672"/>
                    </a:lnTo>
                    <a:lnTo>
                      <a:pt x="15382" y="14449"/>
                    </a:lnTo>
                    <a:lnTo>
                      <a:pt x="15549" y="13945"/>
                    </a:lnTo>
                    <a:lnTo>
                      <a:pt x="15698" y="13405"/>
                    </a:lnTo>
                    <a:lnTo>
                      <a:pt x="15829" y="12845"/>
                    </a:lnTo>
                    <a:lnTo>
                      <a:pt x="15922" y="12249"/>
                    </a:lnTo>
                    <a:lnTo>
                      <a:pt x="15997" y="11634"/>
                    </a:lnTo>
                    <a:lnTo>
                      <a:pt x="16053" y="11018"/>
                    </a:lnTo>
                    <a:lnTo>
                      <a:pt x="16090" y="10385"/>
                    </a:lnTo>
                    <a:lnTo>
                      <a:pt x="16109" y="9788"/>
                    </a:lnTo>
                    <a:lnTo>
                      <a:pt x="16109" y="9210"/>
                    </a:lnTo>
                    <a:lnTo>
                      <a:pt x="16109" y="8651"/>
                    </a:lnTo>
                    <a:lnTo>
                      <a:pt x="16090" y="8147"/>
                    </a:lnTo>
                    <a:lnTo>
                      <a:pt x="16034" y="7271"/>
                    </a:lnTo>
                    <a:lnTo>
                      <a:pt x="15997" y="6936"/>
                    </a:lnTo>
                    <a:lnTo>
                      <a:pt x="15941" y="6675"/>
                    </a:lnTo>
                    <a:lnTo>
                      <a:pt x="15885" y="6395"/>
                    </a:lnTo>
                    <a:lnTo>
                      <a:pt x="15754" y="5891"/>
                    </a:lnTo>
                    <a:lnTo>
                      <a:pt x="15661" y="5575"/>
                    </a:lnTo>
                    <a:lnTo>
                      <a:pt x="15531" y="5220"/>
                    </a:lnTo>
                    <a:lnTo>
                      <a:pt x="15382" y="4829"/>
                    </a:lnTo>
                    <a:lnTo>
                      <a:pt x="15195" y="4419"/>
                    </a:lnTo>
                    <a:lnTo>
                      <a:pt x="14971" y="3990"/>
                    </a:lnTo>
                    <a:lnTo>
                      <a:pt x="14729" y="3561"/>
                    </a:lnTo>
                    <a:lnTo>
                      <a:pt x="14449" y="3114"/>
                    </a:lnTo>
                    <a:lnTo>
                      <a:pt x="14114" y="2685"/>
                    </a:lnTo>
                    <a:lnTo>
                      <a:pt x="13760" y="2256"/>
                    </a:lnTo>
                    <a:lnTo>
                      <a:pt x="13554" y="2032"/>
                    </a:lnTo>
                    <a:lnTo>
                      <a:pt x="13349" y="1846"/>
                    </a:lnTo>
                    <a:lnTo>
                      <a:pt x="13126" y="1641"/>
                    </a:lnTo>
                    <a:lnTo>
                      <a:pt x="12902" y="1454"/>
                    </a:lnTo>
                    <a:lnTo>
                      <a:pt x="12660" y="1268"/>
                    </a:lnTo>
                    <a:lnTo>
                      <a:pt x="12417" y="1100"/>
                    </a:lnTo>
                    <a:lnTo>
                      <a:pt x="12100" y="895"/>
                    </a:lnTo>
                    <a:lnTo>
                      <a:pt x="11765" y="727"/>
                    </a:lnTo>
                    <a:lnTo>
                      <a:pt x="11429" y="560"/>
                    </a:lnTo>
                    <a:lnTo>
                      <a:pt x="11094" y="429"/>
                    </a:lnTo>
                    <a:lnTo>
                      <a:pt x="10739" y="299"/>
                    </a:lnTo>
                    <a:lnTo>
                      <a:pt x="10366" y="205"/>
                    </a:lnTo>
                    <a:lnTo>
                      <a:pt x="9994" y="131"/>
                    </a:lnTo>
                    <a:lnTo>
                      <a:pt x="9621" y="56"/>
                    </a:lnTo>
                    <a:lnTo>
                      <a:pt x="9229" y="19"/>
                    </a:lnTo>
                    <a:lnTo>
                      <a:pt x="883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5" name="Google Shape;2695;p41"/>
              <p:cNvSpPr/>
              <p:nvPr/>
            </p:nvSpPr>
            <p:spPr>
              <a:xfrm>
                <a:off x="2021850" y="3118500"/>
                <a:ext cx="402725" cy="487550"/>
              </a:xfrm>
              <a:custGeom>
                <a:avLst/>
                <a:gdLst/>
                <a:ahLst/>
                <a:cxnLst/>
                <a:rect l="l" t="t" r="r" b="b"/>
                <a:pathLst>
                  <a:path w="16109" h="19502" fill="none" extrusionOk="0">
                    <a:moveTo>
                      <a:pt x="9136" y="19501"/>
                    </a:moveTo>
                    <a:lnTo>
                      <a:pt x="9136" y="19501"/>
                    </a:lnTo>
                    <a:lnTo>
                      <a:pt x="8800" y="19501"/>
                    </a:lnTo>
                    <a:lnTo>
                      <a:pt x="8465" y="19482"/>
                    </a:lnTo>
                    <a:lnTo>
                      <a:pt x="8092" y="19445"/>
                    </a:lnTo>
                    <a:lnTo>
                      <a:pt x="7719" y="19389"/>
                    </a:lnTo>
                    <a:lnTo>
                      <a:pt x="7309" y="19296"/>
                    </a:lnTo>
                    <a:lnTo>
                      <a:pt x="6918" y="19203"/>
                    </a:lnTo>
                    <a:lnTo>
                      <a:pt x="6489" y="19091"/>
                    </a:lnTo>
                    <a:lnTo>
                      <a:pt x="6060" y="18942"/>
                    </a:lnTo>
                    <a:lnTo>
                      <a:pt x="5631" y="18755"/>
                    </a:lnTo>
                    <a:lnTo>
                      <a:pt x="5184" y="18550"/>
                    </a:lnTo>
                    <a:lnTo>
                      <a:pt x="4755" y="18308"/>
                    </a:lnTo>
                    <a:lnTo>
                      <a:pt x="4326" y="18047"/>
                    </a:lnTo>
                    <a:lnTo>
                      <a:pt x="3897" y="17730"/>
                    </a:lnTo>
                    <a:lnTo>
                      <a:pt x="3469" y="17394"/>
                    </a:lnTo>
                    <a:lnTo>
                      <a:pt x="3058" y="17021"/>
                    </a:lnTo>
                    <a:lnTo>
                      <a:pt x="2667" y="16593"/>
                    </a:lnTo>
                    <a:lnTo>
                      <a:pt x="2667" y="16593"/>
                    </a:lnTo>
                    <a:lnTo>
                      <a:pt x="2499" y="16388"/>
                    </a:lnTo>
                    <a:lnTo>
                      <a:pt x="2369" y="16164"/>
                    </a:lnTo>
                    <a:lnTo>
                      <a:pt x="2238" y="15959"/>
                    </a:lnTo>
                    <a:lnTo>
                      <a:pt x="2126" y="15716"/>
                    </a:lnTo>
                    <a:lnTo>
                      <a:pt x="2033" y="15493"/>
                    </a:lnTo>
                    <a:lnTo>
                      <a:pt x="1940" y="15269"/>
                    </a:lnTo>
                    <a:lnTo>
                      <a:pt x="1809" y="14803"/>
                    </a:lnTo>
                    <a:lnTo>
                      <a:pt x="1697" y="14337"/>
                    </a:lnTo>
                    <a:lnTo>
                      <a:pt x="1623" y="13908"/>
                    </a:lnTo>
                    <a:lnTo>
                      <a:pt x="1530" y="13162"/>
                    </a:lnTo>
                    <a:lnTo>
                      <a:pt x="1530" y="13162"/>
                    </a:lnTo>
                    <a:lnTo>
                      <a:pt x="1455" y="12715"/>
                    </a:lnTo>
                    <a:lnTo>
                      <a:pt x="1455" y="12715"/>
                    </a:lnTo>
                    <a:lnTo>
                      <a:pt x="1380" y="12417"/>
                    </a:lnTo>
                    <a:lnTo>
                      <a:pt x="1250" y="12044"/>
                    </a:lnTo>
                    <a:lnTo>
                      <a:pt x="914" y="11223"/>
                    </a:lnTo>
                    <a:lnTo>
                      <a:pt x="914" y="11223"/>
                    </a:lnTo>
                    <a:lnTo>
                      <a:pt x="635" y="10552"/>
                    </a:lnTo>
                    <a:lnTo>
                      <a:pt x="504" y="10235"/>
                    </a:lnTo>
                    <a:lnTo>
                      <a:pt x="411" y="9937"/>
                    </a:lnTo>
                    <a:lnTo>
                      <a:pt x="411" y="9937"/>
                    </a:lnTo>
                    <a:lnTo>
                      <a:pt x="281" y="9527"/>
                    </a:lnTo>
                    <a:lnTo>
                      <a:pt x="206" y="9266"/>
                    </a:lnTo>
                    <a:lnTo>
                      <a:pt x="150" y="8986"/>
                    </a:lnTo>
                    <a:lnTo>
                      <a:pt x="94" y="8651"/>
                    </a:lnTo>
                    <a:lnTo>
                      <a:pt x="57" y="8296"/>
                    </a:lnTo>
                    <a:lnTo>
                      <a:pt x="20" y="7924"/>
                    </a:lnTo>
                    <a:lnTo>
                      <a:pt x="1" y="7513"/>
                    </a:lnTo>
                    <a:lnTo>
                      <a:pt x="20" y="7103"/>
                    </a:lnTo>
                    <a:lnTo>
                      <a:pt x="38" y="6675"/>
                    </a:lnTo>
                    <a:lnTo>
                      <a:pt x="94" y="6227"/>
                    </a:lnTo>
                    <a:lnTo>
                      <a:pt x="169" y="5761"/>
                    </a:lnTo>
                    <a:lnTo>
                      <a:pt x="281" y="5314"/>
                    </a:lnTo>
                    <a:lnTo>
                      <a:pt x="430" y="4847"/>
                    </a:lnTo>
                    <a:lnTo>
                      <a:pt x="616" y="4381"/>
                    </a:lnTo>
                    <a:lnTo>
                      <a:pt x="821" y="3934"/>
                    </a:lnTo>
                    <a:lnTo>
                      <a:pt x="821" y="3934"/>
                    </a:lnTo>
                    <a:lnTo>
                      <a:pt x="1026" y="3598"/>
                    </a:lnTo>
                    <a:lnTo>
                      <a:pt x="1250" y="3263"/>
                    </a:lnTo>
                    <a:lnTo>
                      <a:pt x="1474" y="2964"/>
                    </a:lnTo>
                    <a:lnTo>
                      <a:pt x="1735" y="2666"/>
                    </a:lnTo>
                    <a:lnTo>
                      <a:pt x="2014" y="2387"/>
                    </a:lnTo>
                    <a:lnTo>
                      <a:pt x="2294" y="2107"/>
                    </a:lnTo>
                    <a:lnTo>
                      <a:pt x="2611" y="1865"/>
                    </a:lnTo>
                    <a:lnTo>
                      <a:pt x="2947" y="1622"/>
                    </a:lnTo>
                    <a:lnTo>
                      <a:pt x="3301" y="1398"/>
                    </a:lnTo>
                    <a:lnTo>
                      <a:pt x="3674" y="1193"/>
                    </a:lnTo>
                    <a:lnTo>
                      <a:pt x="4046" y="1007"/>
                    </a:lnTo>
                    <a:lnTo>
                      <a:pt x="4457" y="821"/>
                    </a:lnTo>
                    <a:lnTo>
                      <a:pt x="4885" y="653"/>
                    </a:lnTo>
                    <a:lnTo>
                      <a:pt x="5333" y="504"/>
                    </a:lnTo>
                    <a:lnTo>
                      <a:pt x="5799" y="373"/>
                    </a:lnTo>
                    <a:lnTo>
                      <a:pt x="6284" y="261"/>
                    </a:lnTo>
                    <a:lnTo>
                      <a:pt x="6284" y="261"/>
                    </a:lnTo>
                    <a:lnTo>
                      <a:pt x="6731" y="168"/>
                    </a:lnTo>
                    <a:lnTo>
                      <a:pt x="7160" y="93"/>
                    </a:lnTo>
                    <a:lnTo>
                      <a:pt x="7589" y="38"/>
                    </a:lnTo>
                    <a:lnTo>
                      <a:pt x="8017" y="0"/>
                    </a:lnTo>
                    <a:lnTo>
                      <a:pt x="8428" y="0"/>
                    </a:lnTo>
                    <a:lnTo>
                      <a:pt x="8838" y="0"/>
                    </a:lnTo>
                    <a:lnTo>
                      <a:pt x="9229" y="19"/>
                    </a:lnTo>
                    <a:lnTo>
                      <a:pt x="9621" y="56"/>
                    </a:lnTo>
                    <a:lnTo>
                      <a:pt x="9994" y="131"/>
                    </a:lnTo>
                    <a:lnTo>
                      <a:pt x="10366" y="205"/>
                    </a:lnTo>
                    <a:lnTo>
                      <a:pt x="10739" y="299"/>
                    </a:lnTo>
                    <a:lnTo>
                      <a:pt x="11094" y="429"/>
                    </a:lnTo>
                    <a:lnTo>
                      <a:pt x="11429" y="560"/>
                    </a:lnTo>
                    <a:lnTo>
                      <a:pt x="11765" y="727"/>
                    </a:lnTo>
                    <a:lnTo>
                      <a:pt x="12100" y="895"/>
                    </a:lnTo>
                    <a:lnTo>
                      <a:pt x="12417" y="1100"/>
                    </a:lnTo>
                    <a:lnTo>
                      <a:pt x="12417" y="1100"/>
                    </a:lnTo>
                    <a:lnTo>
                      <a:pt x="12660" y="1268"/>
                    </a:lnTo>
                    <a:lnTo>
                      <a:pt x="12902" y="1454"/>
                    </a:lnTo>
                    <a:lnTo>
                      <a:pt x="13126" y="1641"/>
                    </a:lnTo>
                    <a:lnTo>
                      <a:pt x="13349" y="1846"/>
                    </a:lnTo>
                    <a:lnTo>
                      <a:pt x="13554" y="2032"/>
                    </a:lnTo>
                    <a:lnTo>
                      <a:pt x="13760" y="2256"/>
                    </a:lnTo>
                    <a:lnTo>
                      <a:pt x="14114" y="2685"/>
                    </a:lnTo>
                    <a:lnTo>
                      <a:pt x="14449" y="3114"/>
                    </a:lnTo>
                    <a:lnTo>
                      <a:pt x="14729" y="3561"/>
                    </a:lnTo>
                    <a:lnTo>
                      <a:pt x="14971" y="3990"/>
                    </a:lnTo>
                    <a:lnTo>
                      <a:pt x="15195" y="4419"/>
                    </a:lnTo>
                    <a:lnTo>
                      <a:pt x="15382" y="4829"/>
                    </a:lnTo>
                    <a:lnTo>
                      <a:pt x="15531" y="5220"/>
                    </a:lnTo>
                    <a:lnTo>
                      <a:pt x="15661" y="5575"/>
                    </a:lnTo>
                    <a:lnTo>
                      <a:pt x="15754" y="5891"/>
                    </a:lnTo>
                    <a:lnTo>
                      <a:pt x="15885" y="6395"/>
                    </a:lnTo>
                    <a:lnTo>
                      <a:pt x="15941" y="6675"/>
                    </a:lnTo>
                    <a:lnTo>
                      <a:pt x="15941" y="6675"/>
                    </a:lnTo>
                    <a:lnTo>
                      <a:pt x="15997" y="6936"/>
                    </a:lnTo>
                    <a:lnTo>
                      <a:pt x="16034" y="7271"/>
                    </a:lnTo>
                    <a:lnTo>
                      <a:pt x="16090" y="8147"/>
                    </a:lnTo>
                    <a:lnTo>
                      <a:pt x="16109" y="8651"/>
                    </a:lnTo>
                    <a:lnTo>
                      <a:pt x="16109" y="9210"/>
                    </a:lnTo>
                    <a:lnTo>
                      <a:pt x="16109" y="9788"/>
                    </a:lnTo>
                    <a:lnTo>
                      <a:pt x="16090" y="10385"/>
                    </a:lnTo>
                    <a:lnTo>
                      <a:pt x="16053" y="11018"/>
                    </a:lnTo>
                    <a:lnTo>
                      <a:pt x="15997" y="11634"/>
                    </a:lnTo>
                    <a:lnTo>
                      <a:pt x="15922" y="12249"/>
                    </a:lnTo>
                    <a:lnTo>
                      <a:pt x="15829" y="12845"/>
                    </a:lnTo>
                    <a:lnTo>
                      <a:pt x="15698" y="13405"/>
                    </a:lnTo>
                    <a:lnTo>
                      <a:pt x="15549" y="13945"/>
                    </a:lnTo>
                    <a:lnTo>
                      <a:pt x="15382" y="14449"/>
                    </a:lnTo>
                    <a:lnTo>
                      <a:pt x="15288" y="14672"/>
                    </a:lnTo>
                    <a:lnTo>
                      <a:pt x="15176" y="14878"/>
                    </a:lnTo>
                    <a:lnTo>
                      <a:pt x="15176" y="14878"/>
                    </a:lnTo>
                    <a:lnTo>
                      <a:pt x="14934" y="15306"/>
                    </a:lnTo>
                    <a:lnTo>
                      <a:pt x="14673" y="15698"/>
                    </a:lnTo>
                    <a:lnTo>
                      <a:pt x="14375" y="16089"/>
                    </a:lnTo>
                    <a:lnTo>
                      <a:pt x="14058" y="16481"/>
                    </a:lnTo>
                    <a:lnTo>
                      <a:pt x="13722" y="16835"/>
                    </a:lnTo>
                    <a:lnTo>
                      <a:pt x="13387" y="17189"/>
                    </a:lnTo>
                    <a:lnTo>
                      <a:pt x="13032" y="17525"/>
                    </a:lnTo>
                    <a:lnTo>
                      <a:pt x="12678" y="17823"/>
                    </a:lnTo>
                    <a:lnTo>
                      <a:pt x="12343" y="18121"/>
                    </a:lnTo>
                    <a:lnTo>
                      <a:pt x="12007" y="18382"/>
                    </a:lnTo>
                    <a:lnTo>
                      <a:pt x="11672" y="18606"/>
                    </a:lnTo>
                    <a:lnTo>
                      <a:pt x="11373" y="18830"/>
                    </a:lnTo>
                    <a:lnTo>
                      <a:pt x="11094" y="18998"/>
                    </a:lnTo>
                    <a:lnTo>
                      <a:pt x="10833" y="19147"/>
                    </a:lnTo>
                    <a:lnTo>
                      <a:pt x="10609" y="19259"/>
                    </a:lnTo>
                    <a:lnTo>
                      <a:pt x="10422" y="19352"/>
                    </a:lnTo>
                    <a:lnTo>
                      <a:pt x="10422" y="19352"/>
                    </a:lnTo>
                    <a:lnTo>
                      <a:pt x="10199" y="19408"/>
                    </a:lnTo>
                    <a:lnTo>
                      <a:pt x="9919" y="19464"/>
                    </a:lnTo>
                    <a:lnTo>
                      <a:pt x="9546" y="19501"/>
                    </a:lnTo>
                    <a:lnTo>
                      <a:pt x="9136" y="1950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41"/>
              <p:cNvSpPr/>
              <p:nvPr/>
            </p:nvSpPr>
            <p:spPr>
              <a:xfrm>
                <a:off x="2026050" y="3122225"/>
                <a:ext cx="394800" cy="479625"/>
              </a:xfrm>
              <a:custGeom>
                <a:avLst/>
                <a:gdLst/>
                <a:ahLst/>
                <a:cxnLst/>
                <a:rect l="l" t="t" r="r" b="b"/>
                <a:pathLst>
                  <a:path w="15792" h="19185" fill="none" extrusionOk="0">
                    <a:moveTo>
                      <a:pt x="8371" y="0"/>
                    </a:moveTo>
                    <a:lnTo>
                      <a:pt x="8371" y="0"/>
                    </a:lnTo>
                    <a:lnTo>
                      <a:pt x="7849" y="19"/>
                    </a:lnTo>
                    <a:lnTo>
                      <a:pt x="7290" y="75"/>
                    </a:lnTo>
                    <a:lnTo>
                      <a:pt x="6731" y="150"/>
                    </a:lnTo>
                    <a:lnTo>
                      <a:pt x="6153" y="261"/>
                    </a:lnTo>
                    <a:lnTo>
                      <a:pt x="6153" y="261"/>
                    </a:lnTo>
                    <a:lnTo>
                      <a:pt x="5668" y="392"/>
                    </a:lnTo>
                    <a:lnTo>
                      <a:pt x="5221" y="522"/>
                    </a:lnTo>
                    <a:lnTo>
                      <a:pt x="4773" y="653"/>
                    </a:lnTo>
                    <a:lnTo>
                      <a:pt x="4363" y="821"/>
                    </a:lnTo>
                    <a:lnTo>
                      <a:pt x="3972" y="988"/>
                    </a:lnTo>
                    <a:lnTo>
                      <a:pt x="3580" y="1194"/>
                    </a:lnTo>
                    <a:lnTo>
                      <a:pt x="3226" y="1380"/>
                    </a:lnTo>
                    <a:lnTo>
                      <a:pt x="2872" y="1604"/>
                    </a:lnTo>
                    <a:lnTo>
                      <a:pt x="2555" y="1846"/>
                    </a:lnTo>
                    <a:lnTo>
                      <a:pt x="2238" y="2088"/>
                    </a:lnTo>
                    <a:lnTo>
                      <a:pt x="1958" y="2349"/>
                    </a:lnTo>
                    <a:lnTo>
                      <a:pt x="1679" y="2629"/>
                    </a:lnTo>
                    <a:lnTo>
                      <a:pt x="1436" y="2909"/>
                    </a:lnTo>
                    <a:lnTo>
                      <a:pt x="1212" y="3207"/>
                    </a:lnTo>
                    <a:lnTo>
                      <a:pt x="989" y="3524"/>
                    </a:lnTo>
                    <a:lnTo>
                      <a:pt x="802" y="3860"/>
                    </a:lnTo>
                    <a:lnTo>
                      <a:pt x="802" y="3860"/>
                    </a:lnTo>
                    <a:lnTo>
                      <a:pt x="579" y="4307"/>
                    </a:lnTo>
                    <a:lnTo>
                      <a:pt x="411" y="4754"/>
                    </a:lnTo>
                    <a:lnTo>
                      <a:pt x="262" y="5202"/>
                    </a:lnTo>
                    <a:lnTo>
                      <a:pt x="168" y="5649"/>
                    </a:lnTo>
                    <a:lnTo>
                      <a:pt x="75" y="6097"/>
                    </a:lnTo>
                    <a:lnTo>
                      <a:pt x="38" y="6544"/>
                    </a:lnTo>
                    <a:lnTo>
                      <a:pt x="1" y="6954"/>
                    </a:lnTo>
                    <a:lnTo>
                      <a:pt x="1" y="7364"/>
                    </a:lnTo>
                    <a:lnTo>
                      <a:pt x="19" y="7756"/>
                    </a:lnTo>
                    <a:lnTo>
                      <a:pt x="38" y="8129"/>
                    </a:lnTo>
                    <a:lnTo>
                      <a:pt x="94" y="8483"/>
                    </a:lnTo>
                    <a:lnTo>
                      <a:pt x="150" y="8800"/>
                    </a:lnTo>
                    <a:lnTo>
                      <a:pt x="206" y="9080"/>
                    </a:lnTo>
                    <a:lnTo>
                      <a:pt x="262" y="9341"/>
                    </a:lnTo>
                    <a:lnTo>
                      <a:pt x="392" y="9732"/>
                    </a:lnTo>
                    <a:lnTo>
                      <a:pt x="392" y="9732"/>
                    </a:lnTo>
                    <a:lnTo>
                      <a:pt x="485" y="10030"/>
                    </a:lnTo>
                    <a:lnTo>
                      <a:pt x="616" y="10347"/>
                    </a:lnTo>
                    <a:lnTo>
                      <a:pt x="896" y="11019"/>
                    </a:lnTo>
                    <a:lnTo>
                      <a:pt x="896" y="11019"/>
                    </a:lnTo>
                    <a:lnTo>
                      <a:pt x="1250" y="11857"/>
                    </a:lnTo>
                    <a:lnTo>
                      <a:pt x="1380" y="12230"/>
                    </a:lnTo>
                    <a:lnTo>
                      <a:pt x="1455" y="12529"/>
                    </a:lnTo>
                    <a:lnTo>
                      <a:pt x="1455" y="12529"/>
                    </a:lnTo>
                    <a:lnTo>
                      <a:pt x="1511" y="12995"/>
                    </a:lnTo>
                    <a:lnTo>
                      <a:pt x="1511" y="12995"/>
                    </a:lnTo>
                    <a:lnTo>
                      <a:pt x="1604" y="13722"/>
                    </a:lnTo>
                    <a:lnTo>
                      <a:pt x="1679" y="14151"/>
                    </a:lnTo>
                    <a:lnTo>
                      <a:pt x="1790" y="14598"/>
                    </a:lnTo>
                    <a:lnTo>
                      <a:pt x="1921" y="15045"/>
                    </a:lnTo>
                    <a:lnTo>
                      <a:pt x="2014" y="15269"/>
                    </a:lnTo>
                    <a:lnTo>
                      <a:pt x="2107" y="15493"/>
                    </a:lnTo>
                    <a:lnTo>
                      <a:pt x="2219" y="15717"/>
                    </a:lnTo>
                    <a:lnTo>
                      <a:pt x="2331" y="15940"/>
                    </a:lnTo>
                    <a:lnTo>
                      <a:pt x="2462" y="16145"/>
                    </a:lnTo>
                    <a:lnTo>
                      <a:pt x="2611" y="16332"/>
                    </a:lnTo>
                    <a:lnTo>
                      <a:pt x="2611" y="16332"/>
                    </a:lnTo>
                    <a:lnTo>
                      <a:pt x="2872" y="16630"/>
                    </a:lnTo>
                    <a:lnTo>
                      <a:pt x="3151" y="16891"/>
                    </a:lnTo>
                    <a:lnTo>
                      <a:pt x="3412" y="17134"/>
                    </a:lnTo>
                    <a:lnTo>
                      <a:pt x="3692" y="17357"/>
                    </a:lnTo>
                    <a:lnTo>
                      <a:pt x="3990" y="17581"/>
                    </a:lnTo>
                    <a:lnTo>
                      <a:pt x="4270" y="17767"/>
                    </a:lnTo>
                    <a:lnTo>
                      <a:pt x="4568" y="17954"/>
                    </a:lnTo>
                    <a:lnTo>
                      <a:pt x="4848" y="18122"/>
                    </a:lnTo>
                    <a:lnTo>
                      <a:pt x="5146" y="18271"/>
                    </a:lnTo>
                    <a:lnTo>
                      <a:pt x="5426" y="18401"/>
                    </a:lnTo>
                    <a:lnTo>
                      <a:pt x="5724" y="18532"/>
                    </a:lnTo>
                    <a:lnTo>
                      <a:pt x="6004" y="18644"/>
                    </a:lnTo>
                    <a:lnTo>
                      <a:pt x="6582" y="18830"/>
                    </a:lnTo>
                    <a:lnTo>
                      <a:pt x="7141" y="18961"/>
                    </a:lnTo>
                    <a:lnTo>
                      <a:pt x="7663" y="19072"/>
                    </a:lnTo>
                    <a:lnTo>
                      <a:pt x="8166" y="19147"/>
                    </a:lnTo>
                    <a:lnTo>
                      <a:pt x="8632" y="19184"/>
                    </a:lnTo>
                    <a:lnTo>
                      <a:pt x="9061" y="19184"/>
                    </a:lnTo>
                    <a:lnTo>
                      <a:pt x="9434" y="19166"/>
                    </a:lnTo>
                    <a:lnTo>
                      <a:pt x="9751" y="19147"/>
                    </a:lnTo>
                    <a:lnTo>
                      <a:pt x="10012" y="19091"/>
                    </a:lnTo>
                    <a:lnTo>
                      <a:pt x="10198" y="19035"/>
                    </a:lnTo>
                    <a:lnTo>
                      <a:pt x="10198" y="19035"/>
                    </a:lnTo>
                    <a:lnTo>
                      <a:pt x="10385" y="18961"/>
                    </a:lnTo>
                    <a:lnTo>
                      <a:pt x="10590" y="18849"/>
                    </a:lnTo>
                    <a:lnTo>
                      <a:pt x="10851" y="18700"/>
                    </a:lnTo>
                    <a:lnTo>
                      <a:pt x="11112" y="18532"/>
                    </a:lnTo>
                    <a:lnTo>
                      <a:pt x="11429" y="18327"/>
                    </a:lnTo>
                    <a:lnTo>
                      <a:pt x="11746" y="18084"/>
                    </a:lnTo>
                    <a:lnTo>
                      <a:pt x="12063" y="17823"/>
                    </a:lnTo>
                    <a:lnTo>
                      <a:pt x="12417" y="17544"/>
                    </a:lnTo>
                    <a:lnTo>
                      <a:pt x="12753" y="17245"/>
                    </a:lnTo>
                    <a:lnTo>
                      <a:pt x="13107" y="16910"/>
                    </a:lnTo>
                    <a:lnTo>
                      <a:pt x="13442" y="16574"/>
                    </a:lnTo>
                    <a:lnTo>
                      <a:pt x="13759" y="16201"/>
                    </a:lnTo>
                    <a:lnTo>
                      <a:pt x="14076" y="15847"/>
                    </a:lnTo>
                    <a:lnTo>
                      <a:pt x="14375" y="15456"/>
                    </a:lnTo>
                    <a:lnTo>
                      <a:pt x="14636" y="15064"/>
                    </a:lnTo>
                    <a:lnTo>
                      <a:pt x="14859" y="14654"/>
                    </a:lnTo>
                    <a:lnTo>
                      <a:pt x="14859" y="14654"/>
                    </a:lnTo>
                    <a:lnTo>
                      <a:pt x="14971" y="14449"/>
                    </a:lnTo>
                    <a:lnTo>
                      <a:pt x="15064" y="14225"/>
                    </a:lnTo>
                    <a:lnTo>
                      <a:pt x="15232" y="13740"/>
                    </a:lnTo>
                    <a:lnTo>
                      <a:pt x="15381" y="13200"/>
                    </a:lnTo>
                    <a:lnTo>
                      <a:pt x="15512" y="12640"/>
                    </a:lnTo>
                    <a:lnTo>
                      <a:pt x="15605" y="12044"/>
                    </a:lnTo>
                    <a:lnTo>
                      <a:pt x="15680" y="11447"/>
                    </a:lnTo>
                    <a:lnTo>
                      <a:pt x="15717" y="10832"/>
                    </a:lnTo>
                    <a:lnTo>
                      <a:pt x="15754" y="10236"/>
                    </a:lnTo>
                    <a:lnTo>
                      <a:pt x="15773" y="9639"/>
                    </a:lnTo>
                    <a:lnTo>
                      <a:pt x="15791" y="9061"/>
                    </a:lnTo>
                    <a:lnTo>
                      <a:pt x="15773" y="8520"/>
                    </a:lnTo>
                    <a:lnTo>
                      <a:pt x="15754" y="7998"/>
                    </a:lnTo>
                    <a:lnTo>
                      <a:pt x="15698" y="7141"/>
                    </a:lnTo>
                    <a:lnTo>
                      <a:pt x="15661" y="6824"/>
                    </a:lnTo>
                    <a:lnTo>
                      <a:pt x="15624" y="6563"/>
                    </a:lnTo>
                    <a:lnTo>
                      <a:pt x="15624" y="6563"/>
                    </a:lnTo>
                    <a:lnTo>
                      <a:pt x="15586" y="6358"/>
                    </a:lnTo>
                    <a:lnTo>
                      <a:pt x="15456" y="5892"/>
                    </a:lnTo>
                    <a:lnTo>
                      <a:pt x="15363" y="5593"/>
                    </a:lnTo>
                    <a:lnTo>
                      <a:pt x="15232" y="5239"/>
                    </a:lnTo>
                    <a:lnTo>
                      <a:pt x="15083" y="4848"/>
                    </a:lnTo>
                    <a:lnTo>
                      <a:pt x="14915" y="4437"/>
                    </a:lnTo>
                    <a:lnTo>
                      <a:pt x="14692" y="4009"/>
                    </a:lnTo>
                    <a:lnTo>
                      <a:pt x="14449" y="3561"/>
                    </a:lnTo>
                    <a:lnTo>
                      <a:pt x="14169" y="3114"/>
                    </a:lnTo>
                    <a:lnTo>
                      <a:pt x="13853" y="2685"/>
                    </a:lnTo>
                    <a:lnTo>
                      <a:pt x="13498" y="2238"/>
                    </a:lnTo>
                    <a:lnTo>
                      <a:pt x="13293" y="2032"/>
                    </a:lnTo>
                    <a:lnTo>
                      <a:pt x="13088" y="1827"/>
                    </a:lnTo>
                    <a:lnTo>
                      <a:pt x="12864" y="1622"/>
                    </a:lnTo>
                    <a:lnTo>
                      <a:pt x="12641" y="1436"/>
                    </a:lnTo>
                    <a:lnTo>
                      <a:pt x="12398" y="1249"/>
                    </a:lnTo>
                    <a:lnTo>
                      <a:pt x="12156" y="1082"/>
                    </a:lnTo>
                    <a:lnTo>
                      <a:pt x="12156" y="1082"/>
                    </a:lnTo>
                    <a:lnTo>
                      <a:pt x="11727" y="821"/>
                    </a:lnTo>
                    <a:lnTo>
                      <a:pt x="11298" y="616"/>
                    </a:lnTo>
                    <a:lnTo>
                      <a:pt x="10851" y="429"/>
                    </a:lnTo>
                    <a:lnTo>
                      <a:pt x="10385" y="280"/>
                    </a:lnTo>
                    <a:lnTo>
                      <a:pt x="9900" y="150"/>
                    </a:lnTo>
                    <a:lnTo>
                      <a:pt x="9415" y="75"/>
                    </a:lnTo>
                    <a:lnTo>
                      <a:pt x="8893" y="19"/>
                    </a:lnTo>
                    <a:lnTo>
                      <a:pt x="837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41"/>
              <p:cNvSpPr/>
              <p:nvPr/>
            </p:nvSpPr>
            <p:spPr>
              <a:xfrm>
                <a:off x="2238575" y="3310525"/>
                <a:ext cx="44325" cy="44300"/>
              </a:xfrm>
              <a:custGeom>
                <a:avLst/>
                <a:gdLst/>
                <a:ahLst/>
                <a:cxnLst/>
                <a:rect l="l" t="t" r="r" b="b"/>
                <a:pathLst>
                  <a:path w="1773" h="1772" extrusionOk="0">
                    <a:moveTo>
                      <a:pt x="840" y="0"/>
                    </a:moveTo>
                    <a:lnTo>
                      <a:pt x="653" y="19"/>
                    </a:lnTo>
                    <a:lnTo>
                      <a:pt x="486" y="93"/>
                    </a:lnTo>
                    <a:lnTo>
                      <a:pt x="337" y="187"/>
                    </a:lnTo>
                    <a:lnTo>
                      <a:pt x="206" y="299"/>
                    </a:lnTo>
                    <a:lnTo>
                      <a:pt x="113" y="429"/>
                    </a:lnTo>
                    <a:lnTo>
                      <a:pt x="38" y="597"/>
                    </a:lnTo>
                    <a:lnTo>
                      <a:pt x="1" y="765"/>
                    </a:lnTo>
                    <a:lnTo>
                      <a:pt x="1" y="932"/>
                    </a:lnTo>
                    <a:lnTo>
                      <a:pt x="20" y="1119"/>
                    </a:lnTo>
                    <a:lnTo>
                      <a:pt x="94" y="1287"/>
                    </a:lnTo>
                    <a:lnTo>
                      <a:pt x="187" y="1417"/>
                    </a:lnTo>
                    <a:lnTo>
                      <a:pt x="299" y="1548"/>
                    </a:lnTo>
                    <a:lnTo>
                      <a:pt x="448" y="1641"/>
                    </a:lnTo>
                    <a:lnTo>
                      <a:pt x="598" y="1715"/>
                    </a:lnTo>
                    <a:lnTo>
                      <a:pt x="765" y="1753"/>
                    </a:lnTo>
                    <a:lnTo>
                      <a:pt x="933" y="1771"/>
                    </a:lnTo>
                    <a:lnTo>
                      <a:pt x="1120" y="1734"/>
                    </a:lnTo>
                    <a:lnTo>
                      <a:pt x="1287" y="1678"/>
                    </a:lnTo>
                    <a:lnTo>
                      <a:pt x="1436" y="1585"/>
                    </a:lnTo>
                    <a:lnTo>
                      <a:pt x="1548" y="1454"/>
                    </a:lnTo>
                    <a:lnTo>
                      <a:pt x="1660" y="1324"/>
                    </a:lnTo>
                    <a:lnTo>
                      <a:pt x="1716" y="1175"/>
                    </a:lnTo>
                    <a:lnTo>
                      <a:pt x="1772" y="1007"/>
                    </a:lnTo>
                    <a:lnTo>
                      <a:pt x="1772" y="821"/>
                    </a:lnTo>
                    <a:lnTo>
                      <a:pt x="1735" y="653"/>
                    </a:lnTo>
                    <a:lnTo>
                      <a:pt x="1679" y="485"/>
                    </a:lnTo>
                    <a:lnTo>
                      <a:pt x="1586" y="336"/>
                    </a:lnTo>
                    <a:lnTo>
                      <a:pt x="1474" y="205"/>
                    </a:lnTo>
                    <a:lnTo>
                      <a:pt x="1325" y="112"/>
                    </a:lnTo>
                    <a:lnTo>
                      <a:pt x="1175" y="38"/>
                    </a:lnTo>
                    <a:lnTo>
                      <a:pt x="100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41"/>
              <p:cNvSpPr/>
              <p:nvPr/>
            </p:nvSpPr>
            <p:spPr>
              <a:xfrm>
                <a:off x="2095500" y="3348725"/>
                <a:ext cx="44300" cy="44325"/>
              </a:xfrm>
              <a:custGeom>
                <a:avLst/>
                <a:gdLst/>
                <a:ahLst/>
                <a:cxnLst/>
                <a:rect l="l" t="t" r="r" b="b"/>
                <a:pathLst>
                  <a:path w="1772" h="1773" extrusionOk="0">
                    <a:moveTo>
                      <a:pt x="821" y="1"/>
                    </a:moveTo>
                    <a:lnTo>
                      <a:pt x="653" y="38"/>
                    </a:lnTo>
                    <a:lnTo>
                      <a:pt x="485" y="94"/>
                    </a:lnTo>
                    <a:lnTo>
                      <a:pt x="336" y="187"/>
                    </a:lnTo>
                    <a:lnTo>
                      <a:pt x="206" y="318"/>
                    </a:lnTo>
                    <a:lnTo>
                      <a:pt x="112" y="448"/>
                    </a:lnTo>
                    <a:lnTo>
                      <a:pt x="38" y="598"/>
                    </a:lnTo>
                    <a:lnTo>
                      <a:pt x="1" y="765"/>
                    </a:lnTo>
                    <a:lnTo>
                      <a:pt x="1" y="952"/>
                    </a:lnTo>
                    <a:lnTo>
                      <a:pt x="19" y="1120"/>
                    </a:lnTo>
                    <a:lnTo>
                      <a:pt x="94" y="1287"/>
                    </a:lnTo>
                    <a:lnTo>
                      <a:pt x="187" y="1437"/>
                    </a:lnTo>
                    <a:lnTo>
                      <a:pt x="299" y="1567"/>
                    </a:lnTo>
                    <a:lnTo>
                      <a:pt x="429" y="1660"/>
                    </a:lnTo>
                    <a:lnTo>
                      <a:pt x="597" y="1735"/>
                    </a:lnTo>
                    <a:lnTo>
                      <a:pt x="765" y="1772"/>
                    </a:lnTo>
                    <a:lnTo>
                      <a:pt x="933" y="1772"/>
                    </a:lnTo>
                    <a:lnTo>
                      <a:pt x="1119" y="1753"/>
                    </a:lnTo>
                    <a:lnTo>
                      <a:pt x="1287" y="1679"/>
                    </a:lnTo>
                    <a:lnTo>
                      <a:pt x="1417" y="1586"/>
                    </a:lnTo>
                    <a:lnTo>
                      <a:pt x="1548" y="1474"/>
                    </a:lnTo>
                    <a:lnTo>
                      <a:pt x="1641" y="1343"/>
                    </a:lnTo>
                    <a:lnTo>
                      <a:pt x="1716" y="1176"/>
                    </a:lnTo>
                    <a:lnTo>
                      <a:pt x="1753" y="1008"/>
                    </a:lnTo>
                    <a:lnTo>
                      <a:pt x="1772" y="840"/>
                    </a:lnTo>
                    <a:lnTo>
                      <a:pt x="1734" y="653"/>
                    </a:lnTo>
                    <a:lnTo>
                      <a:pt x="1678" y="486"/>
                    </a:lnTo>
                    <a:lnTo>
                      <a:pt x="1585" y="337"/>
                    </a:lnTo>
                    <a:lnTo>
                      <a:pt x="1455" y="225"/>
                    </a:lnTo>
                    <a:lnTo>
                      <a:pt x="1324" y="131"/>
                    </a:lnTo>
                    <a:lnTo>
                      <a:pt x="1175" y="57"/>
                    </a:lnTo>
                    <a:lnTo>
                      <a:pt x="1007" y="20"/>
                    </a:lnTo>
                    <a:lnTo>
                      <a:pt x="82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41"/>
              <p:cNvSpPr/>
              <p:nvPr/>
            </p:nvSpPr>
            <p:spPr>
              <a:xfrm>
                <a:off x="2215275" y="3260650"/>
                <a:ext cx="69950" cy="18200"/>
              </a:xfrm>
              <a:custGeom>
                <a:avLst/>
                <a:gdLst/>
                <a:ahLst/>
                <a:cxnLst/>
                <a:rect l="l" t="t" r="r" b="b"/>
                <a:pathLst>
                  <a:path w="2798" h="728" extrusionOk="0">
                    <a:moveTo>
                      <a:pt x="1436" y="0"/>
                    </a:moveTo>
                    <a:lnTo>
                      <a:pt x="1213" y="19"/>
                    </a:lnTo>
                    <a:lnTo>
                      <a:pt x="989" y="56"/>
                    </a:lnTo>
                    <a:lnTo>
                      <a:pt x="747" y="131"/>
                    </a:lnTo>
                    <a:lnTo>
                      <a:pt x="504" y="243"/>
                    </a:lnTo>
                    <a:lnTo>
                      <a:pt x="262" y="392"/>
                    </a:lnTo>
                    <a:lnTo>
                      <a:pt x="38" y="578"/>
                    </a:lnTo>
                    <a:lnTo>
                      <a:pt x="19" y="597"/>
                    </a:lnTo>
                    <a:lnTo>
                      <a:pt x="1" y="634"/>
                    </a:lnTo>
                    <a:lnTo>
                      <a:pt x="1" y="672"/>
                    </a:lnTo>
                    <a:lnTo>
                      <a:pt x="19" y="690"/>
                    </a:lnTo>
                    <a:lnTo>
                      <a:pt x="57" y="709"/>
                    </a:lnTo>
                    <a:lnTo>
                      <a:pt x="75" y="727"/>
                    </a:lnTo>
                    <a:lnTo>
                      <a:pt x="113" y="709"/>
                    </a:lnTo>
                    <a:lnTo>
                      <a:pt x="131" y="709"/>
                    </a:lnTo>
                    <a:lnTo>
                      <a:pt x="355" y="522"/>
                    </a:lnTo>
                    <a:lnTo>
                      <a:pt x="579" y="392"/>
                    </a:lnTo>
                    <a:lnTo>
                      <a:pt x="802" y="280"/>
                    </a:lnTo>
                    <a:lnTo>
                      <a:pt x="1026" y="205"/>
                    </a:lnTo>
                    <a:lnTo>
                      <a:pt x="1231" y="168"/>
                    </a:lnTo>
                    <a:lnTo>
                      <a:pt x="1436" y="150"/>
                    </a:lnTo>
                    <a:lnTo>
                      <a:pt x="1641" y="150"/>
                    </a:lnTo>
                    <a:lnTo>
                      <a:pt x="1828" y="168"/>
                    </a:lnTo>
                    <a:lnTo>
                      <a:pt x="1996" y="205"/>
                    </a:lnTo>
                    <a:lnTo>
                      <a:pt x="2163" y="243"/>
                    </a:lnTo>
                    <a:lnTo>
                      <a:pt x="2424" y="317"/>
                    </a:lnTo>
                    <a:lnTo>
                      <a:pt x="2592" y="411"/>
                    </a:lnTo>
                    <a:lnTo>
                      <a:pt x="2685" y="448"/>
                    </a:lnTo>
                    <a:lnTo>
                      <a:pt x="2704" y="466"/>
                    </a:lnTo>
                    <a:lnTo>
                      <a:pt x="2741" y="466"/>
                    </a:lnTo>
                    <a:lnTo>
                      <a:pt x="2760" y="448"/>
                    </a:lnTo>
                    <a:lnTo>
                      <a:pt x="2797" y="429"/>
                    </a:lnTo>
                    <a:lnTo>
                      <a:pt x="2797" y="392"/>
                    </a:lnTo>
                    <a:lnTo>
                      <a:pt x="2797" y="355"/>
                    </a:lnTo>
                    <a:lnTo>
                      <a:pt x="2779" y="336"/>
                    </a:lnTo>
                    <a:lnTo>
                      <a:pt x="2760" y="317"/>
                    </a:lnTo>
                    <a:lnTo>
                      <a:pt x="2685" y="280"/>
                    </a:lnTo>
                    <a:lnTo>
                      <a:pt x="2499" y="187"/>
                    </a:lnTo>
                    <a:lnTo>
                      <a:pt x="2219" y="94"/>
                    </a:lnTo>
                    <a:lnTo>
                      <a:pt x="2052" y="56"/>
                    </a:lnTo>
                    <a:lnTo>
                      <a:pt x="1865" y="19"/>
                    </a:lnTo>
                    <a:lnTo>
                      <a:pt x="166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41"/>
              <p:cNvSpPr/>
              <p:nvPr/>
            </p:nvSpPr>
            <p:spPr>
              <a:xfrm>
                <a:off x="2069875" y="3297925"/>
                <a:ext cx="64325" cy="32650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1306" extrusionOk="0">
                    <a:moveTo>
                      <a:pt x="1920" y="1"/>
                    </a:moveTo>
                    <a:lnTo>
                      <a:pt x="1659" y="38"/>
                    </a:lnTo>
                    <a:lnTo>
                      <a:pt x="1417" y="75"/>
                    </a:lnTo>
                    <a:lnTo>
                      <a:pt x="1193" y="169"/>
                    </a:lnTo>
                    <a:lnTo>
                      <a:pt x="988" y="262"/>
                    </a:lnTo>
                    <a:lnTo>
                      <a:pt x="802" y="374"/>
                    </a:lnTo>
                    <a:lnTo>
                      <a:pt x="634" y="486"/>
                    </a:lnTo>
                    <a:lnTo>
                      <a:pt x="485" y="616"/>
                    </a:lnTo>
                    <a:lnTo>
                      <a:pt x="354" y="728"/>
                    </a:lnTo>
                    <a:lnTo>
                      <a:pt x="168" y="952"/>
                    </a:lnTo>
                    <a:lnTo>
                      <a:pt x="37" y="1119"/>
                    </a:lnTo>
                    <a:lnTo>
                      <a:pt x="0" y="1194"/>
                    </a:lnTo>
                    <a:lnTo>
                      <a:pt x="0" y="1213"/>
                    </a:lnTo>
                    <a:lnTo>
                      <a:pt x="0" y="1250"/>
                    </a:lnTo>
                    <a:lnTo>
                      <a:pt x="19" y="1287"/>
                    </a:lnTo>
                    <a:lnTo>
                      <a:pt x="37" y="1306"/>
                    </a:lnTo>
                    <a:lnTo>
                      <a:pt x="112" y="1306"/>
                    </a:lnTo>
                    <a:lnTo>
                      <a:pt x="149" y="1269"/>
                    </a:lnTo>
                    <a:lnTo>
                      <a:pt x="187" y="1194"/>
                    </a:lnTo>
                    <a:lnTo>
                      <a:pt x="298" y="1026"/>
                    </a:lnTo>
                    <a:lnTo>
                      <a:pt x="485" y="821"/>
                    </a:lnTo>
                    <a:lnTo>
                      <a:pt x="615" y="709"/>
                    </a:lnTo>
                    <a:lnTo>
                      <a:pt x="746" y="597"/>
                    </a:lnTo>
                    <a:lnTo>
                      <a:pt x="895" y="486"/>
                    </a:lnTo>
                    <a:lnTo>
                      <a:pt x="1063" y="392"/>
                    </a:lnTo>
                    <a:lnTo>
                      <a:pt x="1249" y="299"/>
                    </a:lnTo>
                    <a:lnTo>
                      <a:pt x="1454" y="243"/>
                    </a:lnTo>
                    <a:lnTo>
                      <a:pt x="1678" y="187"/>
                    </a:lnTo>
                    <a:lnTo>
                      <a:pt x="1920" y="169"/>
                    </a:lnTo>
                    <a:lnTo>
                      <a:pt x="2181" y="169"/>
                    </a:lnTo>
                    <a:lnTo>
                      <a:pt x="2461" y="206"/>
                    </a:lnTo>
                    <a:lnTo>
                      <a:pt x="2536" y="206"/>
                    </a:lnTo>
                    <a:lnTo>
                      <a:pt x="2554" y="187"/>
                    </a:lnTo>
                    <a:lnTo>
                      <a:pt x="2573" y="150"/>
                    </a:lnTo>
                    <a:lnTo>
                      <a:pt x="2573" y="113"/>
                    </a:lnTo>
                    <a:lnTo>
                      <a:pt x="2554" y="94"/>
                    </a:lnTo>
                    <a:lnTo>
                      <a:pt x="2536" y="75"/>
                    </a:lnTo>
                    <a:lnTo>
                      <a:pt x="2498" y="57"/>
                    </a:lnTo>
                    <a:lnTo>
                      <a:pt x="2200" y="20"/>
                    </a:lnTo>
                    <a:lnTo>
                      <a:pt x="1920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41"/>
              <p:cNvSpPr/>
              <p:nvPr/>
            </p:nvSpPr>
            <p:spPr>
              <a:xfrm>
                <a:off x="2158425" y="3368775"/>
                <a:ext cx="48500" cy="76475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3059" extrusionOk="0">
                    <a:moveTo>
                      <a:pt x="1063" y="1"/>
                    </a:moveTo>
                    <a:lnTo>
                      <a:pt x="1044" y="19"/>
                    </a:lnTo>
                    <a:lnTo>
                      <a:pt x="1007" y="38"/>
                    </a:lnTo>
                    <a:lnTo>
                      <a:pt x="1007" y="75"/>
                    </a:lnTo>
                    <a:lnTo>
                      <a:pt x="1007" y="112"/>
                    </a:lnTo>
                    <a:lnTo>
                      <a:pt x="1007" y="187"/>
                    </a:lnTo>
                    <a:lnTo>
                      <a:pt x="1026" y="355"/>
                    </a:lnTo>
                    <a:lnTo>
                      <a:pt x="1026" y="597"/>
                    </a:lnTo>
                    <a:lnTo>
                      <a:pt x="1007" y="746"/>
                    </a:lnTo>
                    <a:lnTo>
                      <a:pt x="988" y="896"/>
                    </a:lnTo>
                    <a:lnTo>
                      <a:pt x="951" y="1045"/>
                    </a:lnTo>
                    <a:lnTo>
                      <a:pt x="895" y="1194"/>
                    </a:lnTo>
                    <a:lnTo>
                      <a:pt x="821" y="1343"/>
                    </a:lnTo>
                    <a:lnTo>
                      <a:pt x="709" y="1473"/>
                    </a:lnTo>
                    <a:lnTo>
                      <a:pt x="597" y="1623"/>
                    </a:lnTo>
                    <a:lnTo>
                      <a:pt x="448" y="1734"/>
                    </a:lnTo>
                    <a:lnTo>
                      <a:pt x="280" y="1828"/>
                    </a:lnTo>
                    <a:lnTo>
                      <a:pt x="56" y="1921"/>
                    </a:lnTo>
                    <a:lnTo>
                      <a:pt x="38" y="1940"/>
                    </a:lnTo>
                    <a:lnTo>
                      <a:pt x="19" y="1958"/>
                    </a:lnTo>
                    <a:lnTo>
                      <a:pt x="0" y="1995"/>
                    </a:lnTo>
                    <a:lnTo>
                      <a:pt x="19" y="2033"/>
                    </a:lnTo>
                    <a:lnTo>
                      <a:pt x="149" y="2219"/>
                    </a:lnTo>
                    <a:lnTo>
                      <a:pt x="299" y="2387"/>
                    </a:lnTo>
                    <a:lnTo>
                      <a:pt x="485" y="2573"/>
                    </a:lnTo>
                    <a:lnTo>
                      <a:pt x="727" y="2741"/>
                    </a:lnTo>
                    <a:lnTo>
                      <a:pt x="858" y="2834"/>
                    </a:lnTo>
                    <a:lnTo>
                      <a:pt x="988" y="2909"/>
                    </a:lnTo>
                    <a:lnTo>
                      <a:pt x="1138" y="2965"/>
                    </a:lnTo>
                    <a:lnTo>
                      <a:pt x="1305" y="3021"/>
                    </a:lnTo>
                    <a:lnTo>
                      <a:pt x="1473" y="3058"/>
                    </a:lnTo>
                    <a:lnTo>
                      <a:pt x="1641" y="3058"/>
                    </a:lnTo>
                    <a:lnTo>
                      <a:pt x="1865" y="3039"/>
                    </a:lnTo>
                    <a:lnTo>
                      <a:pt x="1902" y="3039"/>
                    </a:lnTo>
                    <a:lnTo>
                      <a:pt x="1921" y="3002"/>
                    </a:lnTo>
                    <a:lnTo>
                      <a:pt x="1939" y="2984"/>
                    </a:lnTo>
                    <a:lnTo>
                      <a:pt x="1939" y="2946"/>
                    </a:lnTo>
                    <a:lnTo>
                      <a:pt x="1921" y="2928"/>
                    </a:lnTo>
                    <a:lnTo>
                      <a:pt x="1902" y="2890"/>
                    </a:lnTo>
                    <a:lnTo>
                      <a:pt x="1846" y="2890"/>
                    </a:lnTo>
                    <a:lnTo>
                      <a:pt x="1697" y="2909"/>
                    </a:lnTo>
                    <a:lnTo>
                      <a:pt x="1548" y="2890"/>
                    </a:lnTo>
                    <a:lnTo>
                      <a:pt x="1417" y="2872"/>
                    </a:lnTo>
                    <a:lnTo>
                      <a:pt x="1287" y="2853"/>
                    </a:lnTo>
                    <a:lnTo>
                      <a:pt x="1156" y="2797"/>
                    </a:lnTo>
                    <a:lnTo>
                      <a:pt x="1026" y="2741"/>
                    </a:lnTo>
                    <a:lnTo>
                      <a:pt x="802" y="2611"/>
                    </a:lnTo>
                    <a:lnTo>
                      <a:pt x="616" y="2443"/>
                    </a:lnTo>
                    <a:lnTo>
                      <a:pt x="448" y="2294"/>
                    </a:lnTo>
                    <a:lnTo>
                      <a:pt x="317" y="2145"/>
                    </a:lnTo>
                    <a:lnTo>
                      <a:pt x="224" y="2033"/>
                    </a:lnTo>
                    <a:lnTo>
                      <a:pt x="429" y="1940"/>
                    </a:lnTo>
                    <a:lnTo>
                      <a:pt x="616" y="1809"/>
                    </a:lnTo>
                    <a:lnTo>
                      <a:pt x="765" y="1679"/>
                    </a:lnTo>
                    <a:lnTo>
                      <a:pt x="877" y="1529"/>
                    </a:lnTo>
                    <a:lnTo>
                      <a:pt x="970" y="1380"/>
                    </a:lnTo>
                    <a:lnTo>
                      <a:pt x="1044" y="1212"/>
                    </a:lnTo>
                    <a:lnTo>
                      <a:pt x="1100" y="1045"/>
                    </a:lnTo>
                    <a:lnTo>
                      <a:pt x="1156" y="877"/>
                    </a:lnTo>
                    <a:lnTo>
                      <a:pt x="1175" y="728"/>
                    </a:lnTo>
                    <a:lnTo>
                      <a:pt x="1193" y="579"/>
                    </a:lnTo>
                    <a:lnTo>
                      <a:pt x="1193" y="318"/>
                    </a:lnTo>
                    <a:lnTo>
                      <a:pt x="1175" y="150"/>
                    </a:lnTo>
                    <a:lnTo>
                      <a:pt x="1156" y="75"/>
                    </a:lnTo>
                    <a:lnTo>
                      <a:pt x="1156" y="38"/>
                    </a:lnTo>
                    <a:lnTo>
                      <a:pt x="1138" y="19"/>
                    </a:lnTo>
                    <a:lnTo>
                      <a:pt x="1100" y="19"/>
                    </a:lnTo>
                    <a:lnTo>
                      <a:pt x="106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41"/>
              <p:cNvSpPr/>
              <p:nvPr/>
            </p:nvSpPr>
            <p:spPr>
              <a:xfrm>
                <a:off x="2271675" y="3300725"/>
                <a:ext cx="11225" cy="27525"/>
              </a:xfrm>
              <a:custGeom>
                <a:avLst/>
                <a:gdLst/>
                <a:ahLst/>
                <a:cxnLst/>
                <a:rect l="l" t="t" r="r" b="b"/>
                <a:pathLst>
                  <a:path w="449" h="1101" extrusionOk="0">
                    <a:moveTo>
                      <a:pt x="448" y="1"/>
                    </a:moveTo>
                    <a:lnTo>
                      <a:pt x="1" y="635"/>
                    </a:lnTo>
                    <a:lnTo>
                      <a:pt x="280" y="1101"/>
                    </a:lnTo>
                    <a:lnTo>
                      <a:pt x="44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41"/>
              <p:cNvSpPr/>
              <p:nvPr/>
            </p:nvSpPr>
            <p:spPr>
              <a:xfrm>
                <a:off x="2078250" y="3366450"/>
                <a:ext cx="21925" cy="12150"/>
              </a:xfrm>
              <a:custGeom>
                <a:avLst/>
                <a:gdLst/>
                <a:ahLst/>
                <a:cxnLst/>
                <a:rect l="l" t="t" r="r" b="b"/>
                <a:pathLst>
                  <a:path w="877" h="486" extrusionOk="0">
                    <a:moveTo>
                      <a:pt x="1" y="0"/>
                    </a:moveTo>
                    <a:lnTo>
                      <a:pt x="877" y="485"/>
                    </a:lnTo>
                    <a:lnTo>
                      <a:pt x="877" y="1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41"/>
              <p:cNvSpPr/>
              <p:nvPr/>
            </p:nvSpPr>
            <p:spPr>
              <a:xfrm>
                <a:off x="2160750" y="3431225"/>
                <a:ext cx="116550" cy="81125"/>
              </a:xfrm>
              <a:custGeom>
                <a:avLst/>
                <a:gdLst/>
                <a:ahLst/>
                <a:cxnLst/>
                <a:rect l="l" t="t" r="r" b="b"/>
                <a:pathLst>
                  <a:path w="4662" h="3245" extrusionOk="0">
                    <a:moveTo>
                      <a:pt x="4531" y="1"/>
                    </a:moveTo>
                    <a:lnTo>
                      <a:pt x="4419" y="504"/>
                    </a:lnTo>
                    <a:lnTo>
                      <a:pt x="4270" y="952"/>
                    </a:lnTo>
                    <a:lnTo>
                      <a:pt x="4195" y="1157"/>
                    </a:lnTo>
                    <a:lnTo>
                      <a:pt x="4102" y="1343"/>
                    </a:lnTo>
                    <a:lnTo>
                      <a:pt x="4009" y="1530"/>
                    </a:lnTo>
                    <a:lnTo>
                      <a:pt x="3916" y="1679"/>
                    </a:lnTo>
                    <a:lnTo>
                      <a:pt x="3804" y="1828"/>
                    </a:lnTo>
                    <a:lnTo>
                      <a:pt x="3692" y="1958"/>
                    </a:lnTo>
                    <a:lnTo>
                      <a:pt x="3580" y="2070"/>
                    </a:lnTo>
                    <a:lnTo>
                      <a:pt x="3450" y="2182"/>
                    </a:lnTo>
                    <a:lnTo>
                      <a:pt x="3319" y="2275"/>
                    </a:lnTo>
                    <a:lnTo>
                      <a:pt x="3189" y="2350"/>
                    </a:lnTo>
                    <a:lnTo>
                      <a:pt x="3058" y="2424"/>
                    </a:lnTo>
                    <a:lnTo>
                      <a:pt x="2909" y="2462"/>
                    </a:lnTo>
                    <a:lnTo>
                      <a:pt x="2760" y="2518"/>
                    </a:lnTo>
                    <a:lnTo>
                      <a:pt x="2611" y="2536"/>
                    </a:lnTo>
                    <a:lnTo>
                      <a:pt x="2443" y="2555"/>
                    </a:lnTo>
                    <a:lnTo>
                      <a:pt x="2275" y="2555"/>
                    </a:lnTo>
                    <a:lnTo>
                      <a:pt x="2107" y="2536"/>
                    </a:lnTo>
                    <a:lnTo>
                      <a:pt x="1939" y="2518"/>
                    </a:lnTo>
                    <a:lnTo>
                      <a:pt x="1585" y="2443"/>
                    </a:lnTo>
                    <a:lnTo>
                      <a:pt x="1212" y="2313"/>
                    </a:lnTo>
                    <a:lnTo>
                      <a:pt x="821" y="2126"/>
                    </a:lnTo>
                    <a:lnTo>
                      <a:pt x="411" y="1902"/>
                    </a:lnTo>
                    <a:lnTo>
                      <a:pt x="1" y="1641"/>
                    </a:lnTo>
                    <a:lnTo>
                      <a:pt x="94" y="1809"/>
                    </a:lnTo>
                    <a:lnTo>
                      <a:pt x="187" y="1958"/>
                    </a:lnTo>
                    <a:lnTo>
                      <a:pt x="299" y="2126"/>
                    </a:lnTo>
                    <a:lnTo>
                      <a:pt x="429" y="2257"/>
                    </a:lnTo>
                    <a:lnTo>
                      <a:pt x="560" y="2387"/>
                    </a:lnTo>
                    <a:lnTo>
                      <a:pt x="690" y="2518"/>
                    </a:lnTo>
                    <a:lnTo>
                      <a:pt x="989" y="2741"/>
                    </a:lnTo>
                    <a:lnTo>
                      <a:pt x="1287" y="2928"/>
                    </a:lnTo>
                    <a:lnTo>
                      <a:pt x="1623" y="3077"/>
                    </a:lnTo>
                    <a:lnTo>
                      <a:pt x="1958" y="3170"/>
                    </a:lnTo>
                    <a:lnTo>
                      <a:pt x="2126" y="3207"/>
                    </a:lnTo>
                    <a:lnTo>
                      <a:pt x="2294" y="3226"/>
                    </a:lnTo>
                    <a:lnTo>
                      <a:pt x="2461" y="3245"/>
                    </a:lnTo>
                    <a:lnTo>
                      <a:pt x="2629" y="3245"/>
                    </a:lnTo>
                    <a:lnTo>
                      <a:pt x="2797" y="3226"/>
                    </a:lnTo>
                    <a:lnTo>
                      <a:pt x="2965" y="3207"/>
                    </a:lnTo>
                    <a:lnTo>
                      <a:pt x="3133" y="3170"/>
                    </a:lnTo>
                    <a:lnTo>
                      <a:pt x="3282" y="3114"/>
                    </a:lnTo>
                    <a:lnTo>
                      <a:pt x="3431" y="3040"/>
                    </a:lnTo>
                    <a:lnTo>
                      <a:pt x="3580" y="2965"/>
                    </a:lnTo>
                    <a:lnTo>
                      <a:pt x="3729" y="2872"/>
                    </a:lnTo>
                    <a:lnTo>
                      <a:pt x="3860" y="2760"/>
                    </a:lnTo>
                    <a:lnTo>
                      <a:pt x="3990" y="2630"/>
                    </a:lnTo>
                    <a:lnTo>
                      <a:pt x="4102" y="2499"/>
                    </a:lnTo>
                    <a:lnTo>
                      <a:pt x="4214" y="2350"/>
                    </a:lnTo>
                    <a:lnTo>
                      <a:pt x="4326" y="2182"/>
                    </a:lnTo>
                    <a:lnTo>
                      <a:pt x="4419" y="1996"/>
                    </a:lnTo>
                    <a:lnTo>
                      <a:pt x="4494" y="1791"/>
                    </a:lnTo>
                    <a:lnTo>
                      <a:pt x="4568" y="1567"/>
                    </a:lnTo>
                    <a:lnTo>
                      <a:pt x="4605" y="1343"/>
                    </a:lnTo>
                    <a:lnTo>
                      <a:pt x="4643" y="1119"/>
                    </a:lnTo>
                    <a:lnTo>
                      <a:pt x="4661" y="877"/>
                    </a:lnTo>
                    <a:lnTo>
                      <a:pt x="4643" y="653"/>
                    </a:lnTo>
                    <a:lnTo>
                      <a:pt x="4624" y="430"/>
                    </a:lnTo>
                    <a:lnTo>
                      <a:pt x="4587" y="225"/>
                    </a:lnTo>
                    <a:lnTo>
                      <a:pt x="4531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41"/>
              <p:cNvSpPr/>
              <p:nvPr/>
            </p:nvSpPr>
            <p:spPr>
              <a:xfrm>
                <a:off x="2160750" y="3431225"/>
                <a:ext cx="113275" cy="72750"/>
              </a:xfrm>
              <a:custGeom>
                <a:avLst/>
                <a:gdLst/>
                <a:ahLst/>
                <a:cxnLst/>
                <a:rect l="l" t="t" r="r" b="b"/>
                <a:pathLst>
                  <a:path w="4531" h="2910" extrusionOk="0">
                    <a:moveTo>
                      <a:pt x="4531" y="1"/>
                    </a:moveTo>
                    <a:lnTo>
                      <a:pt x="4456" y="75"/>
                    </a:lnTo>
                    <a:lnTo>
                      <a:pt x="4214" y="299"/>
                    </a:lnTo>
                    <a:lnTo>
                      <a:pt x="4046" y="430"/>
                    </a:lnTo>
                    <a:lnTo>
                      <a:pt x="3841" y="597"/>
                    </a:lnTo>
                    <a:lnTo>
                      <a:pt x="3599" y="747"/>
                    </a:lnTo>
                    <a:lnTo>
                      <a:pt x="3319" y="914"/>
                    </a:lnTo>
                    <a:lnTo>
                      <a:pt x="3002" y="1082"/>
                    </a:lnTo>
                    <a:lnTo>
                      <a:pt x="2667" y="1231"/>
                    </a:lnTo>
                    <a:lnTo>
                      <a:pt x="2294" y="1380"/>
                    </a:lnTo>
                    <a:lnTo>
                      <a:pt x="1884" y="1492"/>
                    </a:lnTo>
                    <a:lnTo>
                      <a:pt x="1455" y="1586"/>
                    </a:lnTo>
                    <a:lnTo>
                      <a:pt x="989" y="1641"/>
                    </a:lnTo>
                    <a:lnTo>
                      <a:pt x="504" y="1660"/>
                    </a:lnTo>
                    <a:lnTo>
                      <a:pt x="262" y="1660"/>
                    </a:lnTo>
                    <a:lnTo>
                      <a:pt x="1" y="1641"/>
                    </a:lnTo>
                    <a:lnTo>
                      <a:pt x="56" y="1716"/>
                    </a:lnTo>
                    <a:lnTo>
                      <a:pt x="262" y="1902"/>
                    </a:lnTo>
                    <a:lnTo>
                      <a:pt x="560" y="2163"/>
                    </a:lnTo>
                    <a:lnTo>
                      <a:pt x="746" y="2294"/>
                    </a:lnTo>
                    <a:lnTo>
                      <a:pt x="951" y="2443"/>
                    </a:lnTo>
                    <a:lnTo>
                      <a:pt x="1175" y="2574"/>
                    </a:lnTo>
                    <a:lnTo>
                      <a:pt x="1417" y="2685"/>
                    </a:lnTo>
                    <a:lnTo>
                      <a:pt x="1678" y="2779"/>
                    </a:lnTo>
                    <a:lnTo>
                      <a:pt x="1958" y="2853"/>
                    </a:lnTo>
                    <a:lnTo>
                      <a:pt x="2238" y="2909"/>
                    </a:lnTo>
                    <a:lnTo>
                      <a:pt x="2517" y="2909"/>
                    </a:lnTo>
                    <a:lnTo>
                      <a:pt x="2667" y="2891"/>
                    </a:lnTo>
                    <a:lnTo>
                      <a:pt x="2816" y="2872"/>
                    </a:lnTo>
                    <a:lnTo>
                      <a:pt x="2965" y="2835"/>
                    </a:lnTo>
                    <a:lnTo>
                      <a:pt x="3114" y="2797"/>
                    </a:lnTo>
                    <a:lnTo>
                      <a:pt x="3263" y="2723"/>
                    </a:lnTo>
                    <a:lnTo>
                      <a:pt x="3394" y="2667"/>
                    </a:lnTo>
                    <a:lnTo>
                      <a:pt x="3505" y="2574"/>
                    </a:lnTo>
                    <a:lnTo>
                      <a:pt x="3636" y="2499"/>
                    </a:lnTo>
                    <a:lnTo>
                      <a:pt x="3841" y="2313"/>
                    </a:lnTo>
                    <a:lnTo>
                      <a:pt x="4009" y="2108"/>
                    </a:lnTo>
                    <a:lnTo>
                      <a:pt x="4139" y="1884"/>
                    </a:lnTo>
                    <a:lnTo>
                      <a:pt x="4251" y="1641"/>
                    </a:lnTo>
                    <a:lnTo>
                      <a:pt x="4344" y="1399"/>
                    </a:lnTo>
                    <a:lnTo>
                      <a:pt x="4419" y="1175"/>
                    </a:lnTo>
                    <a:lnTo>
                      <a:pt x="4475" y="933"/>
                    </a:lnTo>
                    <a:lnTo>
                      <a:pt x="4494" y="728"/>
                    </a:lnTo>
                    <a:lnTo>
                      <a:pt x="4531" y="355"/>
                    </a:lnTo>
                    <a:lnTo>
                      <a:pt x="4531" y="94"/>
                    </a:lnTo>
                    <a:lnTo>
                      <a:pt x="453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41"/>
              <p:cNvSpPr/>
              <p:nvPr/>
            </p:nvSpPr>
            <p:spPr>
              <a:xfrm>
                <a:off x="2158425" y="3429375"/>
                <a:ext cx="117950" cy="76925"/>
              </a:xfrm>
              <a:custGeom>
                <a:avLst/>
                <a:gdLst/>
                <a:ahLst/>
                <a:cxnLst/>
                <a:rect l="l" t="t" r="r" b="b"/>
                <a:pathLst>
                  <a:path w="4718" h="3077" extrusionOk="0">
                    <a:moveTo>
                      <a:pt x="4549" y="261"/>
                    </a:moveTo>
                    <a:lnTo>
                      <a:pt x="4531" y="504"/>
                    </a:lnTo>
                    <a:lnTo>
                      <a:pt x="4512" y="821"/>
                    </a:lnTo>
                    <a:lnTo>
                      <a:pt x="4437" y="1175"/>
                    </a:lnTo>
                    <a:lnTo>
                      <a:pt x="4400" y="1361"/>
                    </a:lnTo>
                    <a:lnTo>
                      <a:pt x="4326" y="1548"/>
                    </a:lnTo>
                    <a:lnTo>
                      <a:pt x="4251" y="1734"/>
                    </a:lnTo>
                    <a:lnTo>
                      <a:pt x="4158" y="1921"/>
                    </a:lnTo>
                    <a:lnTo>
                      <a:pt x="4046" y="2107"/>
                    </a:lnTo>
                    <a:lnTo>
                      <a:pt x="3915" y="2275"/>
                    </a:lnTo>
                    <a:lnTo>
                      <a:pt x="3766" y="2424"/>
                    </a:lnTo>
                    <a:lnTo>
                      <a:pt x="3598" y="2573"/>
                    </a:lnTo>
                    <a:lnTo>
                      <a:pt x="3393" y="2685"/>
                    </a:lnTo>
                    <a:lnTo>
                      <a:pt x="3170" y="2778"/>
                    </a:lnTo>
                    <a:lnTo>
                      <a:pt x="2946" y="2853"/>
                    </a:lnTo>
                    <a:lnTo>
                      <a:pt x="2704" y="2890"/>
                    </a:lnTo>
                    <a:lnTo>
                      <a:pt x="2480" y="2909"/>
                    </a:lnTo>
                    <a:lnTo>
                      <a:pt x="2256" y="2890"/>
                    </a:lnTo>
                    <a:lnTo>
                      <a:pt x="2032" y="2853"/>
                    </a:lnTo>
                    <a:lnTo>
                      <a:pt x="1827" y="2797"/>
                    </a:lnTo>
                    <a:lnTo>
                      <a:pt x="1622" y="2722"/>
                    </a:lnTo>
                    <a:lnTo>
                      <a:pt x="1417" y="2629"/>
                    </a:lnTo>
                    <a:lnTo>
                      <a:pt x="1231" y="2517"/>
                    </a:lnTo>
                    <a:lnTo>
                      <a:pt x="1063" y="2424"/>
                    </a:lnTo>
                    <a:lnTo>
                      <a:pt x="746" y="2200"/>
                    </a:lnTo>
                    <a:lnTo>
                      <a:pt x="485" y="1995"/>
                    </a:lnTo>
                    <a:lnTo>
                      <a:pt x="299" y="1809"/>
                    </a:lnTo>
                    <a:lnTo>
                      <a:pt x="709" y="1827"/>
                    </a:lnTo>
                    <a:lnTo>
                      <a:pt x="1100" y="1790"/>
                    </a:lnTo>
                    <a:lnTo>
                      <a:pt x="1492" y="1753"/>
                    </a:lnTo>
                    <a:lnTo>
                      <a:pt x="1846" y="1678"/>
                    </a:lnTo>
                    <a:lnTo>
                      <a:pt x="2182" y="1585"/>
                    </a:lnTo>
                    <a:lnTo>
                      <a:pt x="2517" y="1492"/>
                    </a:lnTo>
                    <a:lnTo>
                      <a:pt x="2815" y="1380"/>
                    </a:lnTo>
                    <a:lnTo>
                      <a:pt x="3095" y="1249"/>
                    </a:lnTo>
                    <a:lnTo>
                      <a:pt x="3356" y="1119"/>
                    </a:lnTo>
                    <a:lnTo>
                      <a:pt x="3598" y="970"/>
                    </a:lnTo>
                    <a:lnTo>
                      <a:pt x="4009" y="709"/>
                    </a:lnTo>
                    <a:lnTo>
                      <a:pt x="4326" y="466"/>
                    </a:lnTo>
                    <a:lnTo>
                      <a:pt x="4549" y="261"/>
                    </a:lnTo>
                    <a:close/>
                    <a:moveTo>
                      <a:pt x="4605" y="0"/>
                    </a:moveTo>
                    <a:lnTo>
                      <a:pt x="4568" y="19"/>
                    </a:lnTo>
                    <a:lnTo>
                      <a:pt x="4475" y="112"/>
                    </a:lnTo>
                    <a:lnTo>
                      <a:pt x="4251" y="317"/>
                    </a:lnTo>
                    <a:lnTo>
                      <a:pt x="4065" y="448"/>
                    </a:lnTo>
                    <a:lnTo>
                      <a:pt x="3859" y="615"/>
                    </a:lnTo>
                    <a:lnTo>
                      <a:pt x="3617" y="765"/>
                    </a:lnTo>
                    <a:lnTo>
                      <a:pt x="3356" y="932"/>
                    </a:lnTo>
                    <a:lnTo>
                      <a:pt x="3039" y="1082"/>
                    </a:lnTo>
                    <a:lnTo>
                      <a:pt x="2704" y="1231"/>
                    </a:lnTo>
                    <a:lnTo>
                      <a:pt x="2349" y="1380"/>
                    </a:lnTo>
                    <a:lnTo>
                      <a:pt x="1939" y="1492"/>
                    </a:lnTo>
                    <a:lnTo>
                      <a:pt x="1529" y="1585"/>
                    </a:lnTo>
                    <a:lnTo>
                      <a:pt x="1063" y="1641"/>
                    </a:lnTo>
                    <a:lnTo>
                      <a:pt x="597" y="1660"/>
                    </a:lnTo>
                    <a:lnTo>
                      <a:pt x="355" y="1641"/>
                    </a:lnTo>
                    <a:lnTo>
                      <a:pt x="94" y="1622"/>
                    </a:lnTo>
                    <a:lnTo>
                      <a:pt x="56" y="1641"/>
                    </a:lnTo>
                    <a:lnTo>
                      <a:pt x="19" y="1678"/>
                    </a:lnTo>
                    <a:lnTo>
                      <a:pt x="0" y="1715"/>
                    </a:lnTo>
                    <a:lnTo>
                      <a:pt x="19" y="1771"/>
                    </a:lnTo>
                    <a:lnTo>
                      <a:pt x="243" y="1995"/>
                    </a:lnTo>
                    <a:lnTo>
                      <a:pt x="485" y="2200"/>
                    </a:lnTo>
                    <a:lnTo>
                      <a:pt x="783" y="2443"/>
                    </a:lnTo>
                    <a:lnTo>
                      <a:pt x="970" y="2554"/>
                    </a:lnTo>
                    <a:lnTo>
                      <a:pt x="1156" y="2666"/>
                    </a:lnTo>
                    <a:lnTo>
                      <a:pt x="1361" y="2778"/>
                    </a:lnTo>
                    <a:lnTo>
                      <a:pt x="1566" y="2871"/>
                    </a:lnTo>
                    <a:lnTo>
                      <a:pt x="1790" y="2946"/>
                    </a:lnTo>
                    <a:lnTo>
                      <a:pt x="2014" y="3020"/>
                    </a:lnTo>
                    <a:lnTo>
                      <a:pt x="2256" y="3058"/>
                    </a:lnTo>
                    <a:lnTo>
                      <a:pt x="2499" y="3076"/>
                    </a:lnTo>
                    <a:lnTo>
                      <a:pt x="2685" y="3058"/>
                    </a:lnTo>
                    <a:lnTo>
                      <a:pt x="2871" y="3039"/>
                    </a:lnTo>
                    <a:lnTo>
                      <a:pt x="3039" y="3002"/>
                    </a:lnTo>
                    <a:lnTo>
                      <a:pt x="3226" y="2946"/>
                    </a:lnTo>
                    <a:lnTo>
                      <a:pt x="3375" y="2871"/>
                    </a:lnTo>
                    <a:lnTo>
                      <a:pt x="3524" y="2815"/>
                    </a:lnTo>
                    <a:lnTo>
                      <a:pt x="3636" y="2722"/>
                    </a:lnTo>
                    <a:lnTo>
                      <a:pt x="3766" y="2648"/>
                    </a:lnTo>
                    <a:lnTo>
                      <a:pt x="3971" y="2443"/>
                    </a:lnTo>
                    <a:lnTo>
                      <a:pt x="4158" y="2237"/>
                    </a:lnTo>
                    <a:lnTo>
                      <a:pt x="4288" y="2014"/>
                    </a:lnTo>
                    <a:lnTo>
                      <a:pt x="4419" y="1771"/>
                    </a:lnTo>
                    <a:lnTo>
                      <a:pt x="4512" y="1529"/>
                    </a:lnTo>
                    <a:lnTo>
                      <a:pt x="4587" y="1287"/>
                    </a:lnTo>
                    <a:lnTo>
                      <a:pt x="4624" y="1044"/>
                    </a:lnTo>
                    <a:lnTo>
                      <a:pt x="4661" y="821"/>
                    </a:lnTo>
                    <a:lnTo>
                      <a:pt x="4698" y="448"/>
                    </a:lnTo>
                    <a:lnTo>
                      <a:pt x="4717" y="168"/>
                    </a:lnTo>
                    <a:lnTo>
                      <a:pt x="4698" y="75"/>
                    </a:lnTo>
                    <a:lnTo>
                      <a:pt x="4680" y="19"/>
                    </a:lnTo>
                    <a:lnTo>
                      <a:pt x="464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41"/>
              <p:cNvSpPr/>
              <p:nvPr/>
            </p:nvSpPr>
            <p:spPr>
              <a:xfrm>
                <a:off x="1987825" y="3106375"/>
                <a:ext cx="458200" cy="244250"/>
              </a:xfrm>
              <a:custGeom>
                <a:avLst/>
                <a:gdLst/>
                <a:ahLst/>
                <a:cxnLst/>
                <a:rect l="l" t="t" r="r" b="b"/>
                <a:pathLst>
                  <a:path w="18328" h="9770" extrusionOk="0">
                    <a:moveTo>
                      <a:pt x="9397" y="0"/>
                    </a:moveTo>
                    <a:lnTo>
                      <a:pt x="8838" y="19"/>
                    </a:lnTo>
                    <a:lnTo>
                      <a:pt x="8279" y="56"/>
                    </a:lnTo>
                    <a:lnTo>
                      <a:pt x="7738" y="150"/>
                    </a:lnTo>
                    <a:lnTo>
                      <a:pt x="7197" y="261"/>
                    </a:lnTo>
                    <a:lnTo>
                      <a:pt x="6694" y="411"/>
                    </a:lnTo>
                    <a:lnTo>
                      <a:pt x="6172" y="597"/>
                    </a:lnTo>
                    <a:lnTo>
                      <a:pt x="5687" y="802"/>
                    </a:lnTo>
                    <a:lnTo>
                      <a:pt x="5202" y="1026"/>
                    </a:lnTo>
                    <a:lnTo>
                      <a:pt x="4736" y="1287"/>
                    </a:lnTo>
                    <a:lnTo>
                      <a:pt x="4289" y="1548"/>
                    </a:lnTo>
                    <a:lnTo>
                      <a:pt x="3860" y="1846"/>
                    </a:lnTo>
                    <a:lnTo>
                      <a:pt x="3450" y="2144"/>
                    </a:lnTo>
                    <a:lnTo>
                      <a:pt x="3058" y="2461"/>
                    </a:lnTo>
                    <a:lnTo>
                      <a:pt x="2686" y="2797"/>
                    </a:lnTo>
                    <a:lnTo>
                      <a:pt x="2331" y="3133"/>
                    </a:lnTo>
                    <a:lnTo>
                      <a:pt x="2014" y="3468"/>
                    </a:lnTo>
                    <a:lnTo>
                      <a:pt x="1697" y="3804"/>
                    </a:lnTo>
                    <a:lnTo>
                      <a:pt x="1418" y="4158"/>
                    </a:lnTo>
                    <a:lnTo>
                      <a:pt x="1175" y="4494"/>
                    </a:lnTo>
                    <a:lnTo>
                      <a:pt x="952" y="4829"/>
                    </a:lnTo>
                    <a:lnTo>
                      <a:pt x="747" y="5165"/>
                    </a:lnTo>
                    <a:lnTo>
                      <a:pt x="579" y="5500"/>
                    </a:lnTo>
                    <a:lnTo>
                      <a:pt x="430" y="5799"/>
                    </a:lnTo>
                    <a:lnTo>
                      <a:pt x="318" y="6097"/>
                    </a:lnTo>
                    <a:lnTo>
                      <a:pt x="243" y="6376"/>
                    </a:lnTo>
                    <a:lnTo>
                      <a:pt x="187" y="6637"/>
                    </a:lnTo>
                    <a:lnTo>
                      <a:pt x="75" y="7197"/>
                    </a:lnTo>
                    <a:lnTo>
                      <a:pt x="20" y="7682"/>
                    </a:lnTo>
                    <a:lnTo>
                      <a:pt x="1" y="8092"/>
                    </a:lnTo>
                    <a:lnTo>
                      <a:pt x="20" y="8446"/>
                    </a:lnTo>
                    <a:lnTo>
                      <a:pt x="75" y="8744"/>
                    </a:lnTo>
                    <a:lnTo>
                      <a:pt x="150" y="9005"/>
                    </a:lnTo>
                    <a:lnTo>
                      <a:pt x="243" y="9210"/>
                    </a:lnTo>
                    <a:lnTo>
                      <a:pt x="355" y="9378"/>
                    </a:lnTo>
                    <a:lnTo>
                      <a:pt x="467" y="9509"/>
                    </a:lnTo>
                    <a:lnTo>
                      <a:pt x="598" y="9602"/>
                    </a:lnTo>
                    <a:lnTo>
                      <a:pt x="709" y="9676"/>
                    </a:lnTo>
                    <a:lnTo>
                      <a:pt x="821" y="9714"/>
                    </a:lnTo>
                    <a:lnTo>
                      <a:pt x="989" y="9770"/>
                    </a:lnTo>
                    <a:lnTo>
                      <a:pt x="1045" y="9770"/>
                    </a:lnTo>
                    <a:lnTo>
                      <a:pt x="1194" y="9359"/>
                    </a:lnTo>
                    <a:lnTo>
                      <a:pt x="1325" y="9005"/>
                    </a:lnTo>
                    <a:lnTo>
                      <a:pt x="1492" y="8670"/>
                    </a:lnTo>
                    <a:lnTo>
                      <a:pt x="1642" y="8371"/>
                    </a:lnTo>
                    <a:lnTo>
                      <a:pt x="1809" y="8092"/>
                    </a:lnTo>
                    <a:lnTo>
                      <a:pt x="1996" y="7849"/>
                    </a:lnTo>
                    <a:lnTo>
                      <a:pt x="2182" y="7644"/>
                    </a:lnTo>
                    <a:lnTo>
                      <a:pt x="2369" y="7458"/>
                    </a:lnTo>
                    <a:lnTo>
                      <a:pt x="2574" y="7290"/>
                    </a:lnTo>
                    <a:lnTo>
                      <a:pt x="2779" y="7160"/>
                    </a:lnTo>
                    <a:lnTo>
                      <a:pt x="2984" y="7048"/>
                    </a:lnTo>
                    <a:lnTo>
                      <a:pt x="3189" y="6936"/>
                    </a:lnTo>
                    <a:lnTo>
                      <a:pt x="3413" y="6861"/>
                    </a:lnTo>
                    <a:lnTo>
                      <a:pt x="3618" y="6787"/>
                    </a:lnTo>
                    <a:lnTo>
                      <a:pt x="3841" y="6749"/>
                    </a:lnTo>
                    <a:lnTo>
                      <a:pt x="4065" y="6712"/>
                    </a:lnTo>
                    <a:lnTo>
                      <a:pt x="4494" y="6656"/>
                    </a:lnTo>
                    <a:lnTo>
                      <a:pt x="4923" y="6637"/>
                    </a:lnTo>
                    <a:lnTo>
                      <a:pt x="5762" y="6619"/>
                    </a:lnTo>
                    <a:lnTo>
                      <a:pt x="6153" y="6619"/>
                    </a:lnTo>
                    <a:lnTo>
                      <a:pt x="6507" y="6582"/>
                    </a:lnTo>
                    <a:lnTo>
                      <a:pt x="6675" y="6544"/>
                    </a:lnTo>
                    <a:lnTo>
                      <a:pt x="6843" y="6488"/>
                    </a:lnTo>
                    <a:lnTo>
                      <a:pt x="6992" y="6432"/>
                    </a:lnTo>
                    <a:lnTo>
                      <a:pt x="7123" y="6358"/>
                    </a:lnTo>
                    <a:lnTo>
                      <a:pt x="7384" y="6209"/>
                    </a:lnTo>
                    <a:lnTo>
                      <a:pt x="7589" y="6041"/>
                    </a:lnTo>
                    <a:lnTo>
                      <a:pt x="7775" y="5892"/>
                    </a:lnTo>
                    <a:lnTo>
                      <a:pt x="7943" y="5761"/>
                    </a:lnTo>
                    <a:lnTo>
                      <a:pt x="8073" y="5612"/>
                    </a:lnTo>
                    <a:lnTo>
                      <a:pt x="8185" y="5463"/>
                    </a:lnTo>
                    <a:lnTo>
                      <a:pt x="8390" y="5146"/>
                    </a:lnTo>
                    <a:lnTo>
                      <a:pt x="8782" y="4419"/>
                    </a:lnTo>
                    <a:lnTo>
                      <a:pt x="9062" y="3972"/>
                    </a:lnTo>
                    <a:lnTo>
                      <a:pt x="9229" y="3729"/>
                    </a:lnTo>
                    <a:lnTo>
                      <a:pt x="9416" y="3449"/>
                    </a:lnTo>
                    <a:lnTo>
                      <a:pt x="9528" y="3319"/>
                    </a:lnTo>
                    <a:lnTo>
                      <a:pt x="9639" y="3188"/>
                    </a:lnTo>
                    <a:lnTo>
                      <a:pt x="9882" y="2983"/>
                    </a:lnTo>
                    <a:lnTo>
                      <a:pt x="10106" y="2816"/>
                    </a:lnTo>
                    <a:lnTo>
                      <a:pt x="10367" y="2685"/>
                    </a:lnTo>
                    <a:lnTo>
                      <a:pt x="10609" y="2592"/>
                    </a:lnTo>
                    <a:lnTo>
                      <a:pt x="10851" y="2536"/>
                    </a:lnTo>
                    <a:lnTo>
                      <a:pt x="11094" y="2499"/>
                    </a:lnTo>
                    <a:lnTo>
                      <a:pt x="11541" y="2499"/>
                    </a:lnTo>
                    <a:lnTo>
                      <a:pt x="11727" y="2517"/>
                    </a:lnTo>
                    <a:lnTo>
                      <a:pt x="12063" y="2592"/>
                    </a:lnTo>
                    <a:lnTo>
                      <a:pt x="12287" y="2648"/>
                    </a:lnTo>
                    <a:lnTo>
                      <a:pt x="12361" y="2685"/>
                    </a:lnTo>
                    <a:lnTo>
                      <a:pt x="12436" y="3039"/>
                    </a:lnTo>
                    <a:lnTo>
                      <a:pt x="12511" y="3394"/>
                    </a:lnTo>
                    <a:lnTo>
                      <a:pt x="12604" y="3748"/>
                    </a:lnTo>
                    <a:lnTo>
                      <a:pt x="12716" y="4083"/>
                    </a:lnTo>
                    <a:lnTo>
                      <a:pt x="12827" y="4419"/>
                    </a:lnTo>
                    <a:lnTo>
                      <a:pt x="12939" y="4736"/>
                    </a:lnTo>
                    <a:lnTo>
                      <a:pt x="13219" y="5370"/>
                    </a:lnTo>
                    <a:lnTo>
                      <a:pt x="13536" y="5966"/>
                    </a:lnTo>
                    <a:lnTo>
                      <a:pt x="13853" y="6526"/>
                    </a:lnTo>
                    <a:lnTo>
                      <a:pt x="14188" y="7066"/>
                    </a:lnTo>
                    <a:lnTo>
                      <a:pt x="14524" y="7532"/>
                    </a:lnTo>
                    <a:lnTo>
                      <a:pt x="14860" y="7980"/>
                    </a:lnTo>
                    <a:lnTo>
                      <a:pt x="15158" y="8353"/>
                    </a:lnTo>
                    <a:lnTo>
                      <a:pt x="15456" y="8688"/>
                    </a:lnTo>
                    <a:lnTo>
                      <a:pt x="15698" y="8987"/>
                    </a:lnTo>
                    <a:lnTo>
                      <a:pt x="16090" y="9359"/>
                    </a:lnTo>
                    <a:lnTo>
                      <a:pt x="16221" y="9509"/>
                    </a:lnTo>
                    <a:lnTo>
                      <a:pt x="16370" y="9266"/>
                    </a:lnTo>
                    <a:lnTo>
                      <a:pt x="16519" y="9042"/>
                    </a:lnTo>
                    <a:lnTo>
                      <a:pt x="16668" y="8856"/>
                    </a:lnTo>
                    <a:lnTo>
                      <a:pt x="16836" y="8688"/>
                    </a:lnTo>
                    <a:lnTo>
                      <a:pt x="17004" y="8539"/>
                    </a:lnTo>
                    <a:lnTo>
                      <a:pt x="17190" y="8409"/>
                    </a:lnTo>
                    <a:lnTo>
                      <a:pt x="17358" y="8297"/>
                    </a:lnTo>
                    <a:lnTo>
                      <a:pt x="17526" y="8204"/>
                    </a:lnTo>
                    <a:lnTo>
                      <a:pt x="17842" y="8073"/>
                    </a:lnTo>
                    <a:lnTo>
                      <a:pt x="18103" y="7980"/>
                    </a:lnTo>
                    <a:lnTo>
                      <a:pt x="18271" y="7961"/>
                    </a:lnTo>
                    <a:lnTo>
                      <a:pt x="18327" y="7961"/>
                    </a:lnTo>
                    <a:lnTo>
                      <a:pt x="18309" y="7346"/>
                    </a:lnTo>
                    <a:lnTo>
                      <a:pt x="18253" y="6749"/>
                    </a:lnTo>
                    <a:lnTo>
                      <a:pt x="18178" y="6190"/>
                    </a:lnTo>
                    <a:lnTo>
                      <a:pt x="18066" y="5687"/>
                    </a:lnTo>
                    <a:lnTo>
                      <a:pt x="17936" y="5202"/>
                    </a:lnTo>
                    <a:lnTo>
                      <a:pt x="17787" y="4755"/>
                    </a:lnTo>
                    <a:lnTo>
                      <a:pt x="17619" y="4344"/>
                    </a:lnTo>
                    <a:lnTo>
                      <a:pt x="17432" y="3953"/>
                    </a:lnTo>
                    <a:lnTo>
                      <a:pt x="17227" y="3599"/>
                    </a:lnTo>
                    <a:lnTo>
                      <a:pt x="17022" y="3282"/>
                    </a:lnTo>
                    <a:lnTo>
                      <a:pt x="16798" y="2983"/>
                    </a:lnTo>
                    <a:lnTo>
                      <a:pt x="16556" y="2704"/>
                    </a:lnTo>
                    <a:lnTo>
                      <a:pt x="16314" y="2461"/>
                    </a:lnTo>
                    <a:lnTo>
                      <a:pt x="16071" y="2238"/>
                    </a:lnTo>
                    <a:lnTo>
                      <a:pt x="15810" y="2033"/>
                    </a:lnTo>
                    <a:lnTo>
                      <a:pt x="15568" y="1846"/>
                    </a:lnTo>
                    <a:lnTo>
                      <a:pt x="15307" y="1697"/>
                    </a:lnTo>
                    <a:lnTo>
                      <a:pt x="15065" y="1548"/>
                    </a:lnTo>
                    <a:lnTo>
                      <a:pt x="14822" y="1436"/>
                    </a:lnTo>
                    <a:lnTo>
                      <a:pt x="14580" y="1324"/>
                    </a:lnTo>
                    <a:lnTo>
                      <a:pt x="14132" y="1156"/>
                    </a:lnTo>
                    <a:lnTo>
                      <a:pt x="13722" y="1045"/>
                    </a:lnTo>
                    <a:lnTo>
                      <a:pt x="13368" y="970"/>
                    </a:lnTo>
                    <a:lnTo>
                      <a:pt x="13107" y="933"/>
                    </a:lnTo>
                    <a:lnTo>
                      <a:pt x="12883" y="914"/>
                    </a:lnTo>
                    <a:lnTo>
                      <a:pt x="12585" y="765"/>
                    </a:lnTo>
                    <a:lnTo>
                      <a:pt x="12287" y="634"/>
                    </a:lnTo>
                    <a:lnTo>
                      <a:pt x="11989" y="504"/>
                    </a:lnTo>
                    <a:lnTo>
                      <a:pt x="11709" y="411"/>
                    </a:lnTo>
                    <a:lnTo>
                      <a:pt x="11411" y="317"/>
                    </a:lnTo>
                    <a:lnTo>
                      <a:pt x="11112" y="243"/>
                    </a:lnTo>
                    <a:lnTo>
                      <a:pt x="10833" y="168"/>
                    </a:lnTo>
                    <a:lnTo>
                      <a:pt x="10534" y="112"/>
                    </a:lnTo>
                    <a:lnTo>
                      <a:pt x="9956" y="38"/>
                    </a:lnTo>
                    <a:lnTo>
                      <a:pt x="939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41"/>
              <p:cNvSpPr/>
              <p:nvPr/>
            </p:nvSpPr>
            <p:spPr>
              <a:xfrm>
                <a:off x="2392850" y="3304925"/>
                <a:ext cx="100700" cy="139850"/>
              </a:xfrm>
              <a:custGeom>
                <a:avLst/>
                <a:gdLst/>
                <a:ahLst/>
                <a:cxnLst/>
                <a:rect l="l" t="t" r="r" b="b"/>
                <a:pathLst>
                  <a:path w="4028" h="5594" extrusionOk="0">
                    <a:moveTo>
                      <a:pt x="2014" y="1"/>
                    </a:moveTo>
                    <a:lnTo>
                      <a:pt x="1884" y="19"/>
                    </a:lnTo>
                    <a:lnTo>
                      <a:pt x="1753" y="38"/>
                    </a:lnTo>
                    <a:lnTo>
                      <a:pt x="1511" y="131"/>
                    </a:lnTo>
                    <a:lnTo>
                      <a:pt x="1306" y="224"/>
                    </a:lnTo>
                    <a:lnTo>
                      <a:pt x="1138" y="336"/>
                    </a:lnTo>
                    <a:lnTo>
                      <a:pt x="1008" y="429"/>
                    </a:lnTo>
                    <a:lnTo>
                      <a:pt x="728" y="634"/>
                    </a:lnTo>
                    <a:lnTo>
                      <a:pt x="579" y="765"/>
                    </a:lnTo>
                    <a:lnTo>
                      <a:pt x="448" y="895"/>
                    </a:lnTo>
                    <a:lnTo>
                      <a:pt x="318" y="1063"/>
                    </a:lnTo>
                    <a:lnTo>
                      <a:pt x="206" y="1212"/>
                    </a:lnTo>
                    <a:lnTo>
                      <a:pt x="94" y="1380"/>
                    </a:lnTo>
                    <a:lnTo>
                      <a:pt x="20" y="1567"/>
                    </a:lnTo>
                    <a:lnTo>
                      <a:pt x="1" y="2182"/>
                    </a:lnTo>
                    <a:lnTo>
                      <a:pt x="1" y="2816"/>
                    </a:lnTo>
                    <a:lnTo>
                      <a:pt x="38" y="3543"/>
                    </a:lnTo>
                    <a:lnTo>
                      <a:pt x="75" y="3916"/>
                    </a:lnTo>
                    <a:lnTo>
                      <a:pt x="131" y="4270"/>
                    </a:lnTo>
                    <a:lnTo>
                      <a:pt x="187" y="4605"/>
                    </a:lnTo>
                    <a:lnTo>
                      <a:pt x="281" y="4922"/>
                    </a:lnTo>
                    <a:lnTo>
                      <a:pt x="392" y="5183"/>
                    </a:lnTo>
                    <a:lnTo>
                      <a:pt x="448" y="5295"/>
                    </a:lnTo>
                    <a:lnTo>
                      <a:pt x="523" y="5388"/>
                    </a:lnTo>
                    <a:lnTo>
                      <a:pt x="597" y="5463"/>
                    </a:lnTo>
                    <a:lnTo>
                      <a:pt x="672" y="5538"/>
                    </a:lnTo>
                    <a:lnTo>
                      <a:pt x="765" y="5575"/>
                    </a:lnTo>
                    <a:lnTo>
                      <a:pt x="858" y="5593"/>
                    </a:lnTo>
                    <a:lnTo>
                      <a:pt x="1064" y="5593"/>
                    </a:lnTo>
                    <a:lnTo>
                      <a:pt x="1269" y="5575"/>
                    </a:lnTo>
                    <a:lnTo>
                      <a:pt x="1492" y="5519"/>
                    </a:lnTo>
                    <a:lnTo>
                      <a:pt x="1716" y="5463"/>
                    </a:lnTo>
                    <a:lnTo>
                      <a:pt x="1940" y="5370"/>
                    </a:lnTo>
                    <a:lnTo>
                      <a:pt x="2163" y="5258"/>
                    </a:lnTo>
                    <a:lnTo>
                      <a:pt x="2387" y="5127"/>
                    </a:lnTo>
                    <a:lnTo>
                      <a:pt x="2592" y="4978"/>
                    </a:lnTo>
                    <a:lnTo>
                      <a:pt x="2797" y="4829"/>
                    </a:lnTo>
                    <a:lnTo>
                      <a:pt x="3002" y="4661"/>
                    </a:lnTo>
                    <a:lnTo>
                      <a:pt x="3170" y="4475"/>
                    </a:lnTo>
                    <a:lnTo>
                      <a:pt x="3338" y="4288"/>
                    </a:lnTo>
                    <a:lnTo>
                      <a:pt x="3487" y="4083"/>
                    </a:lnTo>
                    <a:lnTo>
                      <a:pt x="3618" y="3897"/>
                    </a:lnTo>
                    <a:lnTo>
                      <a:pt x="3730" y="3692"/>
                    </a:lnTo>
                    <a:lnTo>
                      <a:pt x="3823" y="3487"/>
                    </a:lnTo>
                    <a:lnTo>
                      <a:pt x="3879" y="3282"/>
                    </a:lnTo>
                    <a:lnTo>
                      <a:pt x="3935" y="3058"/>
                    </a:lnTo>
                    <a:lnTo>
                      <a:pt x="3972" y="2834"/>
                    </a:lnTo>
                    <a:lnTo>
                      <a:pt x="4009" y="2611"/>
                    </a:lnTo>
                    <a:lnTo>
                      <a:pt x="4028" y="2368"/>
                    </a:lnTo>
                    <a:lnTo>
                      <a:pt x="4028" y="2144"/>
                    </a:lnTo>
                    <a:lnTo>
                      <a:pt x="4028" y="1902"/>
                    </a:lnTo>
                    <a:lnTo>
                      <a:pt x="3991" y="1678"/>
                    </a:lnTo>
                    <a:lnTo>
                      <a:pt x="3953" y="1455"/>
                    </a:lnTo>
                    <a:lnTo>
                      <a:pt x="3879" y="1250"/>
                    </a:lnTo>
                    <a:lnTo>
                      <a:pt x="3804" y="1045"/>
                    </a:lnTo>
                    <a:lnTo>
                      <a:pt x="3692" y="858"/>
                    </a:lnTo>
                    <a:lnTo>
                      <a:pt x="3580" y="690"/>
                    </a:lnTo>
                    <a:lnTo>
                      <a:pt x="3431" y="523"/>
                    </a:lnTo>
                    <a:lnTo>
                      <a:pt x="3263" y="392"/>
                    </a:lnTo>
                    <a:lnTo>
                      <a:pt x="3077" y="262"/>
                    </a:lnTo>
                    <a:lnTo>
                      <a:pt x="2872" y="168"/>
                    </a:lnTo>
                    <a:lnTo>
                      <a:pt x="2685" y="94"/>
                    </a:lnTo>
                    <a:lnTo>
                      <a:pt x="2499" y="56"/>
                    </a:lnTo>
                    <a:lnTo>
                      <a:pt x="2331" y="19"/>
                    </a:lnTo>
                    <a:lnTo>
                      <a:pt x="218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41"/>
              <p:cNvSpPr/>
              <p:nvPr/>
            </p:nvSpPr>
            <p:spPr>
              <a:xfrm>
                <a:off x="2403575" y="3335225"/>
                <a:ext cx="72275" cy="63875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555" extrusionOk="0">
                    <a:moveTo>
                      <a:pt x="2816" y="0"/>
                    </a:moveTo>
                    <a:lnTo>
                      <a:pt x="2778" y="19"/>
                    </a:lnTo>
                    <a:lnTo>
                      <a:pt x="2741" y="38"/>
                    </a:lnTo>
                    <a:lnTo>
                      <a:pt x="38" y="2405"/>
                    </a:lnTo>
                    <a:lnTo>
                      <a:pt x="19" y="2424"/>
                    </a:lnTo>
                    <a:lnTo>
                      <a:pt x="1" y="2461"/>
                    </a:lnTo>
                    <a:lnTo>
                      <a:pt x="1" y="2499"/>
                    </a:lnTo>
                    <a:lnTo>
                      <a:pt x="19" y="2517"/>
                    </a:lnTo>
                    <a:lnTo>
                      <a:pt x="57" y="2536"/>
                    </a:lnTo>
                    <a:lnTo>
                      <a:pt x="75" y="2554"/>
                    </a:lnTo>
                    <a:lnTo>
                      <a:pt x="131" y="2517"/>
                    </a:lnTo>
                    <a:lnTo>
                      <a:pt x="2853" y="149"/>
                    </a:lnTo>
                    <a:lnTo>
                      <a:pt x="2872" y="131"/>
                    </a:lnTo>
                    <a:lnTo>
                      <a:pt x="2890" y="94"/>
                    </a:lnTo>
                    <a:lnTo>
                      <a:pt x="2872" y="56"/>
                    </a:lnTo>
                    <a:lnTo>
                      <a:pt x="2872" y="38"/>
                    </a:lnTo>
                    <a:lnTo>
                      <a:pt x="2834" y="19"/>
                    </a:lnTo>
                    <a:lnTo>
                      <a:pt x="281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41"/>
              <p:cNvSpPr/>
              <p:nvPr/>
            </p:nvSpPr>
            <p:spPr>
              <a:xfrm>
                <a:off x="2403575" y="3342675"/>
                <a:ext cx="62025" cy="56425"/>
              </a:xfrm>
              <a:custGeom>
                <a:avLst/>
                <a:gdLst/>
                <a:ahLst/>
                <a:cxnLst/>
                <a:rect l="l" t="t" r="r" b="b"/>
                <a:pathLst>
                  <a:path w="2481" h="2257" extrusionOk="0">
                    <a:moveTo>
                      <a:pt x="57" y="1"/>
                    </a:moveTo>
                    <a:lnTo>
                      <a:pt x="19" y="19"/>
                    </a:lnTo>
                    <a:lnTo>
                      <a:pt x="1" y="57"/>
                    </a:lnTo>
                    <a:lnTo>
                      <a:pt x="1" y="75"/>
                    </a:lnTo>
                    <a:lnTo>
                      <a:pt x="19" y="112"/>
                    </a:lnTo>
                    <a:lnTo>
                      <a:pt x="38" y="131"/>
                    </a:lnTo>
                    <a:lnTo>
                      <a:pt x="2350" y="2219"/>
                    </a:lnTo>
                    <a:lnTo>
                      <a:pt x="2368" y="2238"/>
                    </a:lnTo>
                    <a:lnTo>
                      <a:pt x="2406" y="2256"/>
                    </a:lnTo>
                    <a:lnTo>
                      <a:pt x="2424" y="2238"/>
                    </a:lnTo>
                    <a:lnTo>
                      <a:pt x="2462" y="2219"/>
                    </a:lnTo>
                    <a:lnTo>
                      <a:pt x="2480" y="2201"/>
                    </a:lnTo>
                    <a:lnTo>
                      <a:pt x="2480" y="2163"/>
                    </a:lnTo>
                    <a:lnTo>
                      <a:pt x="2480" y="2126"/>
                    </a:lnTo>
                    <a:lnTo>
                      <a:pt x="2462" y="2107"/>
                    </a:lnTo>
                    <a:lnTo>
                      <a:pt x="131" y="19"/>
                    </a:lnTo>
                    <a:lnTo>
                      <a:pt x="11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41"/>
              <p:cNvSpPr/>
              <p:nvPr/>
            </p:nvSpPr>
            <p:spPr>
              <a:xfrm>
                <a:off x="2391450" y="3303050"/>
                <a:ext cx="103975" cy="144050"/>
              </a:xfrm>
              <a:custGeom>
                <a:avLst/>
                <a:gdLst/>
                <a:ahLst/>
                <a:cxnLst/>
                <a:rect l="l" t="t" r="r" b="b"/>
                <a:pathLst>
                  <a:path w="4159" h="5762" extrusionOk="0">
                    <a:moveTo>
                      <a:pt x="1958" y="1"/>
                    </a:moveTo>
                    <a:lnTo>
                      <a:pt x="1828" y="38"/>
                    </a:lnTo>
                    <a:lnTo>
                      <a:pt x="1586" y="113"/>
                    </a:lnTo>
                    <a:lnTo>
                      <a:pt x="1381" y="206"/>
                    </a:lnTo>
                    <a:lnTo>
                      <a:pt x="1194" y="299"/>
                    </a:lnTo>
                    <a:lnTo>
                      <a:pt x="1045" y="411"/>
                    </a:lnTo>
                    <a:lnTo>
                      <a:pt x="1008" y="430"/>
                    </a:lnTo>
                    <a:lnTo>
                      <a:pt x="803" y="598"/>
                    </a:lnTo>
                    <a:lnTo>
                      <a:pt x="653" y="709"/>
                    </a:lnTo>
                    <a:lnTo>
                      <a:pt x="504" y="859"/>
                    </a:lnTo>
                    <a:lnTo>
                      <a:pt x="355" y="1008"/>
                    </a:lnTo>
                    <a:lnTo>
                      <a:pt x="225" y="1194"/>
                    </a:lnTo>
                    <a:lnTo>
                      <a:pt x="94" y="1399"/>
                    </a:lnTo>
                    <a:lnTo>
                      <a:pt x="1" y="1604"/>
                    </a:lnTo>
                    <a:lnTo>
                      <a:pt x="1" y="1642"/>
                    </a:lnTo>
                    <a:lnTo>
                      <a:pt x="1" y="1679"/>
                    </a:lnTo>
                    <a:lnTo>
                      <a:pt x="20" y="1697"/>
                    </a:lnTo>
                    <a:lnTo>
                      <a:pt x="57" y="1716"/>
                    </a:lnTo>
                    <a:lnTo>
                      <a:pt x="113" y="1716"/>
                    </a:lnTo>
                    <a:lnTo>
                      <a:pt x="150" y="1697"/>
                    </a:lnTo>
                    <a:lnTo>
                      <a:pt x="150" y="1660"/>
                    </a:lnTo>
                    <a:lnTo>
                      <a:pt x="243" y="1474"/>
                    </a:lnTo>
                    <a:lnTo>
                      <a:pt x="355" y="1287"/>
                    </a:lnTo>
                    <a:lnTo>
                      <a:pt x="486" y="1120"/>
                    </a:lnTo>
                    <a:lnTo>
                      <a:pt x="635" y="952"/>
                    </a:lnTo>
                    <a:lnTo>
                      <a:pt x="784" y="821"/>
                    </a:lnTo>
                    <a:lnTo>
                      <a:pt x="914" y="709"/>
                    </a:lnTo>
                    <a:lnTo>
                      <a:pt x="1101" y="560"/>
                    </a:lnTo>
                    <a:lnTo>
                      <a:pt x="1138" y="542"/>
                    </a:lnTo>
                    <a:lnTo>
                      <a:pt x="1287" y="448"/>
                    </a:lnTo>
                    <a:lnTo>
                      <a:pt x="1455" y="337"/>
                    </a:lnTo>
                    <a:lnTo>
                      <a:pt x="1642" y="262"/>
                    </a:lnTo>
                    <a:lnTo>
                      <a:pt x="1865" y="187"/>
                    </a:lnTo>
                    <a:lnTo>
                      <a:pt x="1996" y="169"/>
                    </a:lnTo>
                    <a:lnTo>
                      <a:pt x="2126" y="150"/>
                    </a:lnTo>
                    <a:lnTo>
                      <a:pt x="2257" y="169"/>
                    </a:lnTo>
                    <a:lnTo>
                      <a:pt x="2406" y="169"/>
                    </a:lnTo>
                    <a:lnTo>
                      <a:pt x="2555" y="206"/>
                    </a:lnTo>
                    <a:lnTo>
                      <a:pt x="2723" y="262"/>
                    </a:lnTo>
                    <a:lnTo>
                      <a:pt x="2909" y="337"/>
                    </a:lnTo>
                    <a:lnTo>
                      <a:pt x="3096" y="411"/>
                    </a:lnTo>
                    <a:lnTo>
                      <a:pt x="3263" y="523"/>
                    </a:lnTo>
                    <a:lnTo>
                      <a:pt x="3413" y="653"/>
                    </a:lnTo>
                    <a:lnTo>
                      <a:pt x="3543" y="803"/>
                    </a:lnTo>
                    <a:lnTo>
                      <a:pt x="3674" y="952"/>
                    </a:lnTo>
                    <a:lnTo>
                      <a:pt x="3767" y="1138"/>
                    </a:lnTo>
                    <a:lnTo>
                      <a:pt x="3841" y="1325"/>
                    </a:lnTo>
                    <a:lnTo>
                      <a:pt x="3916" y="1530"/>
                    </a:lnTo>
                    <a:lnTo>
                      <a:pt x="3953" y="1735"/>
                    </a:lnTo>
                    <a:lnTo>
                      <a:pt x="3991" y="1958"/>
                    </a:lnTo>
                    <a:lnTo>
                      <a:pt x="4009" y="2182"/>
                    </a:lnTo>
                    <a:lnTo>
                      <a:pt x="4009" y="2406"/>
                    </a:lnTo>
                    <a:lnTo>
                      <a:pt x="3991" y="2630"/>
                    </a:lnTo>
                    <a:lnTo>
                      <a:pt x="3953" y="2853"/>
                    </a:lnTo>
                    <a:lnTo>
                      <a:pt x="3916" y="3096"/>
                    </a:lnTo>
                    <a:lnTo>
                      <a:pt x="3860" y="3319"/>
                    </a:lnTo>
                    <a:lnTo>
                      <a:pt x="3786" y="3525"/>
                    </a:lnTo>
                    <a:lnTo>
                      <a:pt x="3711" y="3730"/>
                    </a:lnTo>
                    <a:lnTo>
                      <a:pt x="3599" y="3935"/>
                    </a:lnTo>
                    <a:lnTo>
                      <a:pt x="3487" y="4121"/>
                    </a:lnTo>
                    <a:lnTo>
                      <a:pt x="3338" y="4326"/>
                    </a:lnTo>
                    <a:lnTo>
                      <a:pt x="3170" y="4494"/>
                    </a:lnTo>
                    <a:lnTo>
                      <a:pt x="2984" y="4680"/>
                    </a:lnTo>
                    <a:lnTo>
                      <a:pt x="2797" y="4848"/>
                    </a:lnTo>
                    <a:lnTo>
                      <a:pt x="2592" y="4997"/>
                    </a:lnTo>
                    <a:lnTo>
                      <a:pt x="2387" y="5128"/>
                    </a:lnTo>
                    <a:lnTo>
                      <a:pt x="2182" y="5258"/>
                    </a:lnTo>
                    <a:lnTo>
                      <a:pt x="1958" y="5370"/>
                    </a:lnTo>
                    <a:lnTo>
                      <a:pt x="1735" y="5463"/>
                    </a:lnTo>
                    <a:lnTo>
                      <a:pt x="1530" y="5519"/>
                    </a:lnTo>
                    <a:lnTo>
                      <a:pt x="1325" y="5575"/>
                    </a:lnTo>
                    <a:lnTo>
                      <a:pt x="1120" y="5594"/>
                    </a:lnTo>
                    <a:lnTo>
                      <a:pt x="896" y="5594"/>
                    </a:lnTo>
                    <a:lnTo>
                      <a:pt x="859" y="5613"/>
                    </a:lnTo>
                    <a:lnTo>
                      <a:pt x="840" y="5631"/>
                    </a:lnTo>
                    <a:lnTo>
                      <a:pt x="840" y="5668"/>
                    </a:lnTo>
                    <a:lnTo>
                      <a:pt x="840" y="5687"/>
                    </a:lnTo>
                    <a:lnTo>
                      <a:pt x="859" y="5724"/>
                    </a:lnTo>
                    <a:lnTo>
                      <a:pt x="877" y="5743"/>
                    </a:lnTo>
                    <a:lnTo>
                      <a:pt x="914" y="5743"/>
                    </a:lnTo>
                    <a:lnTo>
                      <a:pt x="1045" y="5762"/>
                    </a:lnTo>
                    <a:lnTo>
                      <a:pt x="1250" y="5743"/>
                    </a:lnTo>
                    <a:lnTo>
                      <a:pt x="1474" y="5706"/>
                    </a:lnTo>
                    <a:lnTo>
                      <a:pt x="1679" y="5650"/>
                    </a:lnTo>
                    <a:lnTo>
                      <a:pt x="1903" y="5575"/>
                    </a:lnTo>
                    <a:lnTo>
                      <a:pt x="2126" y="5482"/>
                    </a:lnTo>
                    <a:lnTo>
                      <a:pt x="2331" y="5352"/>
                    </a:lnTo>
                    <a:lnTo>
                      <a:pt x="2555" y="5221"/>
                    </a:lnTo>
                    <a:lnTo>
                      <a:pt x="2760" y="5091"/>
                    </a:lnTo>
                    <a:lnTo>
                      <a:pt x="2965" y="4923"/>
                    </a:lnTo>
                    <a:lnTo>
                      <a:pt x="3152" y="4755"/>
                    </a:lnTo>
                    <a:lnTo>
                      <a:pt x="3319" y="4569"/>
                    </a:lnTo>
                    <a:lnTo>
                      <a:pt x="3487" y="4382"/>
                    </a:lnTo>
                    <a:lnTo>
                      <a:pt x="3636" y="4196"/>
                    </a:lnTo>
                    <a:lnTo>
                      <a:pt x="3767" y="3991"/>
                    </a:lnTo>
                    <a:lnTo>
                      <a:pt x="3860" y="3786"/>
                    </a:lnTo>
                    <a:lnTo>
                      <a:pt x="3953" y="3580"/>
                    </a:lnTo>
                    <a:lnTo>
                      <a:pt x="4028" y="3357"/>
                    </a:lnTo>
                    <a:lnTo>
                      <a:pt x="4084" y="3114"/>
                    </a:lnTo>
                    <a:lnTo>
                      <a:pt x="4121" y="2872"/>
                    </a:lnTo>
                    <a:lnTo>
                      <a:pt x="4158" y="2630"/>
                    </a:lnTo>
                    <a:lnTo>
                      <a:pt x="4158" y="2387"/>
                    </a:lnTo>
                    <a:lnTo>
                      <a:pt x="4158" y="2145"/>
                    </a:lnTo>
                    <a:lnTo>
                      <a:pt x="4140" y="1921"/>
                    </a:lnTo>
                    <a:lnTo>
                      <a:pt x="4121" y="1679"/>
                    </a:lnTo>
                    <a:lnTo>
                      <a:pt x="4065" y="1455"/>
                    </a:lnTo>
                    <a:lnTo>
                      <a:pt x="3991" y="1250"/>
                    </a:lnTo>
                    <a:lnTo>
                      <a:pt x="3897" y="1045"/>
                    </a:lnTo>
                    <a:lnTo>
                      <a:pt x="3786" y="859"/>
                    </a:lnTo>
                    <a:lnTo>
                      <a:pt x="3674" y="691"/>
                    </a:lnTo>
                    <a:lnTo>
                      <a:pt x="3524" y="523"/>
                    </a:lnTo>
                    <a:lnTo>
                      <a:pt x="3357" y="392"/>
                    </a:lnTo>
                    <a:lnTo>
                      <a:pt x="3170" y="281"/>
                    </a:lnTo>
                    <a:lnTo>
                      <a:pt x="2965" y="169"/>
                    </a:lnTo>
                    <a:lnTo>
                      <a:pt x="2779" y="94"/>
                    </a:lnTo>
                    <a:lnTo>
                      <a:pt x="2592" y="57"/>
                    </a:lnTo>
                    <a:lnTo>
                      <a:pt x="2425" y="20"/>
                    </a:lnTo>
                    <a:lnTo>
                      <a:pt x="2257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41"/>
              <p:cNvSpPr/>
              <p:nvPr/>
            </p:nvSpPr>
            <p:spPr>
              <a:xfrm>
                <a:off x="2403125" y="3414450"/>
                <a:ext cx="47075" cy="59225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2369" extrusionOk="0">
                    <a:moveTo>
                      <a:pt x="876" y="1"/>
                    </a:moveTo>
                    <a:lnTo>
                      <a:pt x="0" y="1324"/>
                    </a:lnTo>
                    <a:lnTo>
                      <a:pt x="876" y="2368"/>
                    </a:lnTo>
                    <a:lnTo>
                      <a:pt x="1883" y="1212"/>
                    </a:lnTo>
                    <a:lnTo>
                      <a:pt x="87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41"/>
              <p:cNvSpPr/>
              <p:nvPr/>
            </p:nvSpPr>
            <p:spPr>
              <a:xfrm>
                <a:off x="2013475" y="3321700"/>
                <a:ext cx="13525" cy="27050"/>
              </a:xfrm>
              <a:custGeom>
                <a:avLst/>
                <a:gdLst/>
                <a:ahLst/>
                <a:cxnLst/>
                <a:rect l="l" t="t" r="r" b="b"/>
                <a:pathLst>
                  <a:path w="541" h="1082" extrusionOk="0">
                    <a:moveTo>
                      <a:pt x="466" y="1"/>
                    </a:moveTo>
                    <a:lnTo>
                      <a:pt x="429" y="19"/>
                    </a:lnTo>
                    <a:lnTo>
                      <a:pt x="410" y="38"/>
                    </a:lnTo>
                    <a:lnTo>
                      <a:pt x="392" y="57"/>
                    </a:lnTo>
                    <a:lnTo>
                      <a:pt x="243" y="392"/>
                    </a:lnTo>
                    <a:lnTo>
                      <a:pt x="112" y="690"/>
                    </a:lnTo>
                    <a:lnTo>
                      <a:pt x="0" y="989"/>
                    </a:lnTo>
                    <a:lnTo>
                      <a:pt x="0" y="1007"/>
                    </a:lnTo>
                    <a:lnTo>
                      <a:pt x="0" y="1045"/>
                    </a:lnTo>
                    <a:lnTo>
                      <a:pt x="19" y="1063"/>
                    </a:lnTo>
                    <a:lnTo>
                      <a:pt x="38" y="1082"/>
                    </a:lnTo>
                    <a:lnTo>
                      <a:pt x="112" y="1082"/>
                    </a:lnTo>
                    <a:lnTo>
                      <a:pt x="149" y="1045"/>
                    </a:lnTo>
                    <a:lnTo>
                      <a:pt x="261" y="746"/>
                    </a:lnTo>
                    <a:lnTo>
                      <a:pt x="392" y="448"/>
                    </a:lnTo>
                    <a:lnTo>
                      <a:pt x="541" y="131"/>
                    </a:lnTo>
                    <a:lnTo>
                      <a:pt x="541" y="94"/>
                    </a:lnTo>
                    <a:lnTo>
                      <a:pt x="541" y="57"/>
                    </a:lnTo>
                    <a:lnTo>
                      <a:pt x="522" y="38"/>
                    </a:lnTo>
                    <a:lnTo>
                      <a:pt x="504" y="19"/>
                    </a:lnTo>
                    <a:lnTo>
                      <a:pt x="46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4" name="Google Shape;2714;p41"/>
              <p:cNvSpPr/>
              <p:nvPr/>
            </p:nvSpPr>
            <p:spPr>
              <a:xfrm>
                <a:off x="2237650" y="3690375"/>
                <a:ext cx="218150" cy="172000"/>
              </a:xfrm>
              <a:custGeom>
                <a:avLst/>
                <a:gdLst/>
                <a:ahLst/>
                <a:cxnLst/>
                <a:rect l="l" t="t" r="r" b="b"/>
                <a:pathLst>
                  <a:path w="8726" h="6880" extrusionOk="0">
                    <a:moveTo>
                      <a:pt x="3412" y="0"/>
                    </a:moveTo>
                    <a:lnTo>
                      <a:pt x="2872" y="541"/>
                    </a:lnTo>
                    <a:lnTo>
                      <a:pt x="1679" y="1734"/>
                    </a:lnTo>
                    <a:lnTo>
                      <a:pt x="1045" y="2387"/>
                    </a:lnTo>
                    <a:lnTo>
                      <a:pt x="504" y="3002"/>
                    </a:lnTo>
                    <a:lnTo>
                      <a:pt x="280" y="3244"/>
                    </a:lnTo>
                    <a:lnTo>
                      <a:pt x="131" y="3468"/>
                    </a:lnTo>
                    <a:lnTo>
                      <a:pt x="19" y="3617"/>
                    </a:lnTo>
                    <a:lnTo>
                      <a:pt x="1" y="3673"/>
                    </a:lnTo>
                    <a:lnTo>
                      <a:pt x="1" y="3710"/>
                    </a:lnTo>
                    <a:lnTo>
                      <a:pt x="38" y="3804"/>
                    </a:lnTo>
                    <a:lnTo>
                      <a:pt x="131" y="3953"/>
                    </a:lnTo>
                    <a:lnTo>
                      <a:pt x="411" y="4344"/>
                    </a:lnTo>
                    <a:lnTo>
                      <a:pt x="821" y="4866"/>
                    </a:lnTo>
                    <a:lnTo>
                      <a:pt x="1306" y="5426"/>
                    </a:lnTo>
                    <a:lnTo>
                      <a:pt x="1809" y="5966"/>
                    </a:lnTo>
                    <a:lnTo>
                      <a:pt x="2275" y="6432"/>
                    </a:lnTo>
                    <a:lnTo>
                      <a:pt x="2480" y="6619"/>
                    </a:lnTo>
                    <a:lnTo>
                      <a:pt x="2648" y="6768"/>
                    </a:lnTo>
                    <a:lnTo>
                      <a:pt x="2797" y="6843"/>
                    </a:lnTo>
                    <a:lnTo>
                      <a:pt x="2853" y="6861"/>
                    </a:lnTo>
                    <a:lnTo>
                      <a:pt x="2909" y="6880"/>
                    </a:lnTo>
                    <a:lnTo>
                      <a:pt x="2946" y="6861"/>
                    </a:lnTo>
                    <a:lnTo>
                      <a:pt x="2984" y="6805"/>
                    </a:lnTo>
                    <a:lnTo>
                      <a:pt x="3021" y="6731"/>
                    </a:lnTo>
                    <a:lnTo>
                      <a:pt x="3077" y="6619"/>
                    </a:lnTo>
                    <a:lnTo>
                      <a:pt x="3151" y="6339"/>
                    </a:lnTo>
                    <a:lnTo>
                      <a:pt x="3207" y="5966"/>
                    </a:lnTo>
                    <a:lnTo>
                      <a:pt x="3282" y="5538"/>
                    </a:lnTo>
                    <a:lnTo>
                      <a:pt x="3338" y="5053"/>
                    </a:lnTo>
                    <a:lnTo>
                      <a:pt x="3450" y="4027"/>
                    </a:lnTo>
                    <a:lnTo>
                      <a:pt x="3543" y="2983"/>
                    </a:lnTo>
                    <a:lnTo>
                      <a:pt x="3617" y="2070"/>
                    </a:lnTo>
                    <a:lnTo>
                      <a:pt x="3673" y="1194"/>
                    </a:lnTo>
                    <a:lnTo>
                      <a:pt x="4214" y="1939"/>
                    </a:lnTo>
                    <a:lnTo>
                      <a:pt x="5463" y="3599"/>
                    </a:lnTo>
                    <a:lnTo>
                      <a:pt x="6153" y="4475"/>
                    </a:lnTo>
                    <a:lnTo>
                      <a:pt x="6768" y="5239"/>
                    </a:lnTo>
                    <a:lnTo>
                      <a:pt x="7048" y="5538"/>
                    </a:lnTo>
                    <a:lnTo>
                      <a:pt x="7253" y="5780"/>
                    </a:lnTo>
                    <a:lnTo>
                      <a:pt x="7421" y="5929"/>
                    </a:lnTo>
                    <a:lnTo>
                      <a:pt x="7477" y="5966"/>
                    </a:lnTo>
                    <a:lnTo>
                      <a:pt x="7533" y="5966"/>
                    </a:lnTo>
                    <a:lnTo>
                      <a:pt x="7570" y="5948"/>
                    </a:lnTo>
                    <a:lnTo>
                      <a:pt x="7607" y="5929"/>
                    </a:lnTo>
                    <a:lnTo>
                      <a:pt x="7682" y="5799"/>
                    </a:lnTo>
                    <a:lnTo>
                      <a:pt x="7775" y="5593"/>
                    </a:lnTo>
                    <a:lnTo>
                      <a:pt x="7868" y="5351"/>
                    </a:lnTo>
                    <a:lnTo>
                      <a:pt x="8073" y="4736"/>
                    </a:lnTo>
                    <a:lnTo>
                      <a:pt x="8278" y="4009"/>
                    </a:lnTo>
                    <a:lnTo>
                      <a:pt x="8465" y="3282"/>
                    </a:lnTo>
                    <a:lnTo>
                      <a:pt x="8614" y="2629"/>
                    </a:lnTo>
                    <a:lnTo>
                      <a:pt x="8707" y="2144"/>
                    </a:lnTo>
                    <a:lnTo>
                      <a:pt x="8726" y="1977"/>
                    </a:lnTo>
                    <a:lnTo>
                      <a:pt x="8707" y="1902"/>
                    </a:lnTo>
                    <a:lnTo>
                      <a:pt x="8670" y="1846"/>
                    </a:lnTo>
                    <a:lnTo>
                      <a:pt x="8558" y="1772"/>
                    </a:lnTo>
                    <a:lnTo>
                      <a:pt x="8185" y="1548"/>
                    </a:lnTo>
                    <a:lnTo>
                      <a:pt x="7682" y="1287"/>
                    </a:lnTo>
                    <a:lnTo>
                      <a:pt x="7104" y="1007"/>
                    </a:lnTo>
                    <a:lnTo>
                      <a:pt x="6041" y="522"/>
                    </a:lnTo>
                    <a:lnTo>
                      <a:pt x="5556" y="317"/>
                    </a:lnTo>
                    <a:lnTo>
                      <a:pt x="3412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5" name="Google Shape;2715;p41"/>
              <p:cNvSpPr/>
              <p:nvPr/>
            </p:nvSpPr>
            <p:spPr>
              <a:xfrm>
                <a:off x="2322950" y="3613925"/>
                <a:ext cx="114675" cy="84400"/>
              </a:xfrm>
              <a:custGeom>
                <a:avLst/>
                <a:gdLst/>
                <a:ahLst/>
                <a:cxnLst/>
                <a:rect l="l" t="t" r="r" b="b"/>
                <a:pathLst>
                  <a:path w="4587" h="3376" extrusionOk="0">
                    <a:moveTo>
                      <a:pt x="3617" y="1"/>
                    </a:moveTo>
                    <a:lnTo>
                      <a:pt x="3505" y="20"/>
                    </a:lnTo>
                    <a:lnTo>
                      <a:pt x="3393" y="38"/>
                    </a:lnTo>
                    <a:lnTo>
                      <a:pt x="3263" y="94"/>
                    </a:lnTo>
                    <a:lnTo>
                      <a:pt x="3002" y="225"/>
                    </a:lnTo>
                    <a:lnTo>
                      <a:pt x="2722" y="411"/>
                    </a:lnTo>
                    <a:lnTo>
                      <a:pt x="2424" y="635"/>
                    </a:lnTo>
                    <a:lnTo>
                      <a:pt x="2107" y="896"/>
                    </a:lnTo>
                    <a:lnTo>
                      <a:pt x="1790" y="1176"/>
                    </a:lnTo>
                    <a:lnTo>
                      <a:pt x="1492" y="1474"/>
                    </a:lnTo>
                    <a:lnTo>
                      <a:pt x="914" y="2052"/>
                    </a:lnTo>
                    <a:lnTo>
                      <a:pt x="429" y="2555"/>
                    </a:lnTo>
                    <a:lnTo>
                      <a:pt x="0" y="3058"/>
                    </a:lnTo>
                    <a:lnTo>
                      <a:pt x="504" y="3152"/>
                    </a:lnTo>
                    <a:lnTo>
                      <a:pt x="1063" y="3245"/>
                    </a:lnTo>
                    <a:lnTo>
                      <a:pt x="1697" y="3338"/>
                    </a:lnTo>
                    <a:lnTo>
                      <a:pt x="2051" y="3357"/>
                    </a:lnTo>
                    <a:lnTo>
                      <a:pt x="2405" y="3375"/>
                    </a:lnTo>
                    <a:lnTo>
                      <a:pt x="2741" y="3375"/>
                    </a:lnTo>
                    <a:lnTo>
                      <a:pt x="3058" y="3357"/>
                    </a:lnTo>
                    <a:lnTo>
                      <a:pt x="3375" y="3319"/>
                    </a:lnTo>
                    <a:lnTo>
                      <a:pt x="3636" y="3264"/>
                    </a:lnTo>
                    <a:lnTo>
                      <a:pt x="3878" y="3170"/>
                    </a:lnTo>
                    <a:lnTo>
                      <a:pt x="3971" y="3114"/>
                    </a:lnTo>
                    <a:lnTo>
                      <a:pt x="4065" y="3058"/>
                    </a:lnTo>
                    <a:lnTo>
                      <a:pt x="4214" y="2909"/>
                    </a:lnTo>
                    <a:lnTo>
                      <a:pt x="4326" y="2723"/>
                    </a:lnTo>
                    <a:lnTo>
                      <a:pt x="4437" y="2518"/>
                    </a:lnTo>
                    <a:lnTo>
                      <a:pt x="4512" y="2294"/>
                    </a:lnTo>
                    <a:lnTo>
                      <a:pt x="4549" y="2052"/>
                    </a:lnTo>
                    <a:lnTo>
                      <a:pt x="4587" y="1809"/>
                    </a:lnTo>
                    <a:lnTo>
                      <a:pt x="4587" y="1567"/>
                    </a:lnTo>
                    <a:lnTo>
                      <a:pt x="4568" y="1325"/>
                    </a:lnTo>
                    <a:lnTo>
                      <a:pt x="4531" y="1082"/>
                    </a:lnTo>
                    <a:lnTo>
                      <a:pt x="4475" y="840"/>
                    </a:lnTo>
                    <a:lnTo>
                      <a:pt x="4400" y="635"/>
                    </a:lnTo>
                    <a:lnTo>
                      <a:pt x="4288" y="448"/>
                    </a:lnTo>
                    <a:lnTo>
                      <a:pt x="4176" y="281"/>
                    </a:lnTo>
                    <a:lnTo>
                      <a:pt x="4046" y="150"/>
                    </a:lnTo>
                    <a:lnTo>
                      <a:pt x="3878" y="57"/>
                    </a:lnTo>
                    <a:lnTo>
                      <a:pt x="3804" y="20"/>
                    </a:lnTo>
                    <a:lnTo>
                      <a:pt x="371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41"/>
              <p:cNvSpPr/>
              <p:nvPr/>
            </p:nvSpPr>
            <p:spPr>
              <a:xfrm>
                <a:off x="2212025" y="3653550"/>
                <a:ext cx="110950" cy="85775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3431" extrusionOk="0">
                    <a:moveTo>
                      <a:pt x="373" y="1"/>
                    </a:moveTo>
                    <a:lnTo>
                      <a:pt x="299" y="38"/>
                    </a:lnTo>
                    <a:lnTo>
                      <a:pt x="224" y="75"/>
                    </a:lnTo>
                    <a:lnTo>
                      <a:pt x="168" y="131"/>
                    </a:lnTo>
                    <a:lnTo>
                      <a:pt x="131" y="187"/>
                    </a:lnTo>
                    <a:lnTo>
                      <a:pt x="94" y="262"/>
                    </a:lnTo>
                    <a:lnTo>
                      <a:pt x="19" y="448"/>
                    </a:lnTo>
                    <a:lnTo>
                      <a:pt x="0" y="653"/>
                    </a:lnTo>
                    <a:lnTo>
                      <a:pt x="0" y="896"/>
                    </a:lnTo>
                    <a:lnTo>
                      <a:pt x="19" y="1157"/>
                    </a:lnTo>
                    <a:lnTo>
                      <a:pt x="75" y="1436"/>
                    </a:lnTo>
                    <a:lnTo>
                      <a:pt x="149" y="1716"/>
                    </a:lnTo>
                    <a:lnTo>
                      <a:pt x="243" y="1995"/>
                    </a:lnTo>
                    <a:lnTo>
                      <a:pt x="373" y="2256"/>
                    </a:lnTo>
                    <a:lnTo>
                      <a:pt x="522" y="2517"/>
                    </a:lnTo>
                    <a:lnTo>
                      <a:pt x="671" y="2760"/>
                    </a:lnTo>
                    <a:lnTo>
                      <a:pt x="858" y="2984"/>
                    </a:lnTo>
                    <a:lnTo>
                      <a:pt x="1044" y="3151"/>
                    </a:lnTo>
                    <a:lnTo>
                      <a:pt x="1268" y="3301"/>
                    </a:lnTo>
                    <a:lnTo>
                      <a:pt x="1380" y="3356"/>
                    </a:lnTo>
                    <a:lnTo>
                      <a:pt x="1492" y="3394"/>
                    </a:lnTo>
                    <a:lnTo>
                      <a:pt x="1604" y="3431"/>
                    </a:lnTo>
                    <a:lnTo>
                      <a:pt x="1976" y="3431"/>
                    </a:lnTo>
                    <a:lnTo>
                      <a:pt x="2219" y="3356"/>
                    </a:lnTo>
                    <a:lnTo>
                      <a:pt x="2461" y="3263"/>
                    </a:lnTo>
                    <a:lnTo>
                      <a:pt x="2722" y="3114"/>
                    </a:lnTo>
                    <a:lnTo>
                      <a:pt x="2965" y="2946"/>
                    </a:lnTo>
                    <a:lnTo>
                      <a:pt x="3207" y="2779"/>
                    </a:lnTo>
                    <a:lnTo>
                      <a:pt x="3431" y="2573"/>
                    </a:lnTo>
                    <a:lnTo>
                      <a:pt x="3636" y="2368"/>
                    </a:lnTo>
                    <a:lnTo>
                      <a:pt x="3822" y="2182"/>
                    </a:lnTo>
                    <a:lnTo>
                      <a:pt x="4139" y="1828"/>
                    </a:lnTo>
                    <a:lnTo>
                      <a:pt x="4363" y="1567"/>
                    </a:lnTo>
                    <a:lnTo>
                      <a:pt x="4437" y="1473"/>
                    </a:lnTo>
                    <a:lnTo>
                      <a:pt x="3878" y="1194"/>
                    </a:lnTo>
                    <a:lnTo>
                      <a:pt x="3319" y="933"/>
                    </a:lnTo>
                    <a:lnTo>
                      <a:pt x="2629" y="616"/>
                    </a:lnTo>
                    <a:lnTo>
                      <a:pt x="1921" y="336"/>
                    </a:lnTo>
                    <a:lnTo>
                      <a:pt x="1585" y="206"/>
                    </a:lnTo>
                    <a:lnTo>
                      <a:pt x="1249" y="113"/>
                    </a:lnTo>
                    <a:lnTo>
                      <a:pt x="951" y="38"/>
                    </a:lnTo>
                    <a:lnTo>
                      <a:pt x="67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41"/>
              <p:cNvSpPr/>
              <p:nvPr/>
            </p:nvSpPr>
            <p:spPr>
              <a:xfrm>
                <a:off x="2320625" y="3628850"/>
                <a:ext cx="63400" cy="63425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2537" extrusionOk="0">
                    <a:moveTo>
                      <a:pt x="2442" y="1"/>
                    </a:moveTo>
                    <a:lnTo>
                      <a:pt x="2405" y="19"/>
                    </a:lnTo>
                    <a:lnTo>
                      <a:pt x="1995" y="373"/>
                    </a:lnTo>
                    <a:lnTo>
                      <a:pt x="1566" y="765"/>
                    </a:lnTo>
                    <a:lnTo>
                      <a:pt x="1175" y="1175"/>
                    </a:lnTo>
                    <a:lnTo>
                      <a:pt x="802" y="1548"/>
                    </a:lnTo>
                    <a:lnTo>
                      <a:pt x="243" y="2163"/>
                    </a:lnTo>
                    <a:lnTo>
                      <a:pt x="19" y="2406"/>
                    </a:lnTo>
                    <a:lnTo>
                      <a:pt x="0" y="2443"/>
                    </a:lnTo>
                    <a:lnTo>
                      <a:pt x="0" y="2461"/>
                    </a:lnTo>
                    <a:lnTo>
                      <a:pt x="19" y="2499"/>
                    </a:lnTo>
                    <a:lnTo>
                      <a:pt x="37" y="2517"/>
                    </a:lnTo>
                    <a:lnTo>
                      <a:pt x="93" y="2536"/>
                    </a:lnTo>
                    <a:lnTo>
                      <a:pt x="112" y="2536"/>
                    </a:lnTo>
                    <a:lnTo>
                      <a:pt x="149" y="2517"/>
                    </a:lnTo>
                    <a:lnTo>
                      <a:pt x="373" y="2256"/>
                    </a:lnTo>
                    <a:lnTo>
                      <a:pt x="932" y="1660"/>
                    </a:lnTo>
                    <a:lnTo>
                      <a:pt x="1287" y="1287"/>
                    </a:lnTo>
                    <a:lnTo>
                      <a:pt x="1678" y="895"/>
                    </a:lnTo>
                    <a:lnTo>
                      <a:pt x="2088" y="504"/>
                    </a:lnTo>
                    <a:lnTo>
                      <a:pt x="2517" y="150"/>
                    </a:lnTo>
                    <a:lnTo>
                      <a:pt x="2536" y="131"/>
                    </a:lnTo>
                    <a:lnTo>
                      <a:pt x="2536" y="94"/>
                    </a:lnTo>
                    <a:lnTo>
                      <a:pt x="2536" y="56"/>
                    </a:lnTo>
                    <a:lnTo>
                      <a:pt x="2517" y="38"/>
                    </a:lnTo>
                    <a:lnTo>
                      <a:pt x="2498" y="19"/>
                    </a:lnTo>
                    <a:lnTo>
                      <a:pt x="246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41"/>
              <p:cNvSpPr/>
              <p:nvPr/>
            </p:nvSpPr>
            <p:spPr>
              <a:xfrm>
                <a:off x="2244175" y="3654950"/>
                <a:ext cx="80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3226" h="1493" extrusionOk="0">
                    <a:moveTo>
                      <a:pt x="75" y="1"/>
                    </a:moveTo>
                    <a:lnTo>
                      <a:pt x="38" y="19"/>
                    </a:lnTo>
                    <a:lnTo>
                      <a:pt x="19" y="38"/>
                    </a:lnTo>
                    <a:lnTo>
                      <a:pt x="1" y="57"/>
                    </a:lnTo>
                    <a:lnTo>
                      <a:pt x="1" y="94"/>
                    </a:lnTo>
                    <a:lnTo>
                      <a:pt x="1" y="131"/>
                    </a:lnTo>
                    <a:lnTo>
                      <a:pt x="19" y="150"/>
                    </a:lnTo>
                    <a:lnTo>
                      <a:pt x="57" y="168"/>
                    </a:lnTo>
                    <a:lnTo>
                      <a:pt x="541" y="336"/>
                    </a:lnTo>
                    <a:lnTo>
                      <a:pt x="1045" y="523"/>
                    </a:lnTo>
                    <a:lnTo>
                      <a:pt x="1567" y="746"/>
                    </a:lnTo>
                    <a:lnTo>
                      <a:pt x="2033" y="970"/>
                    </a:lnTo>
                    <a:lnTo>
                      <a:pt x="2797" y="1324"/>
                    </a:lnTo>
                    <a:lnTo>
                      <a:pt x="3114" y="1492"/>
                    </a:lnTo>
                    <a:lnTo>
                      <a:pt x="3189" y="1492"/>
                    </a:lnTo>
                    <a:lnTo>
                      <a:pt x="3207" y="1455"/>
                    </a:lnTo>
                    <a:lnTo>
                      <a:pt x="3226" y="1417"/>
                    </a:lnTo>
                    <a:lnTo>
                      <a:pt x="3226" y="1399"/>
                    </a:lnTo>
                    <a:lnTo>
                      <a:pt x="3207" y="1362"/>
                    </a:lnTo>
                    <a:lnTo>
                      <a:pt x="3189" y="1343"/>
                    </a:lnTo>
                    <a:lnTo>
                      <a:pt x="2872" y="1194"/>
                    </a:lnTo>
                    <a:lnTo>
                      <a:pt x="2107" y="821"/>
                    </a:lnTo>
                    <a:lnTo>
                      <a:pt x="1623" y="597"/>
                    </a:lnTo>
                    <a:lnTo>
                      <a:pt x="1101" y="373"/>
                    </a:lnTo>
                    <a:lnTo>
                      <a:pt x="597" y="168"/>
                    </a:lnTo>
                    <a:lnTo>
                      <a:pt x="9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41"/>
              <p:cNvSpPr/>
              <p:nvPr/>
            </p:nvSpPr>
            <p:spPr>
              <a:xfrm>
                <a:off x="2271200" y="3347350"/>
                <a:ext cx="78350" cy="77850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3114" extrusionOk="0">
                    <a:moveTo>
                      <a:pt x="1418" y="0"/>
                    </a:moveTo>
                    <a:lnTo>
                      <a:pt x="1269" y="19"/>
                    </a:lnTo>
                    <a:lnTo>
                      <a:pt x="1120" y="56"/>
                    </a:lnTo>
                    <a:lnTo>
                      <a:pt x="970" y="112"/>
                    </a:lnTo>
                    <a:lnTo>
                      <a:pt x="840" y="168"/>
                    </a:lnTo>
                    <a:lnTo>
                      <a:pt x="728" y="242"/>
                    </a:lnTo>
                    <a:lnTo>
                      <a:pt x="598" y="336"/>
                    </a:lnTo>
                    <a:lnTo>
                      <a:pt x="486" y="429"/>
                    </a:lnTo>
                    <a:lnTo>
                      <a:pt x="392" y="522"/>
                    </a:lnTo>
                    <a:lnTo>
                      <a:pt x="299" y="634"/>
                    </a:lnTo>
                    <a:lnTo>
                      <a:pt x="225" y="764"/>
                    </a:lnTo>
                    <a:lnTo>
                      <a:pt x="150" y="895"/>
                    </a:lnTo>
                    <a:lnTo>
                      <a:pt x="94" y="1025"/>
                    </a:lnTo>
                    <a:lnTo>
                      <a:pt x="57" y="1175"/>
                    </a:lnTo>
                    <a:lnTo>
                      <a:pt x="20" y="1324"/>
                    </a:lnTo>
                    <a:lnTo>
                      <a:pt x="1" y="1473"/>
                    </a:lnTo>
                    <a:lnTo>
                      <a:pt x="20" y="1641"/>
                    </a:lnTo>
                    <a:lnTo>
                      <a:pt x="20" y="1790"/>
                    </a:lnTo>
                    <a:lnTo>
                      <a:pt x="57" y="1939"/>
                    </a:lnTo>
                    <a:lnTo>
                      <a:pt x="113" y="2088"/>
                    </a:lnTo>
                    <a:lnTo>
                      <a:pt x="169" y="2237"/>
                    </a:lnTo>
                    <a:lnTo>
                      <a:pt x="243" y="2368"/>
                    </a:lnTo>
                    <a:lnTo>
                      <a:pt x="318" y="2480"/>
                    </a:lnTo>
                    <a:lnTo>
                      <a:pt x="411" y="2610"/>
                    </a:lnTo>
                    <a:lnTo>
                      <a:pt x="523" y="2703"/>
                    </a:lnTo>
                    <a:lnTo>
                      <a:pt x="635" y="2797"/>
                    </a:lnTo>
                    <a:lnTo>
                      <a:pt x="765" y="2890"/>
                    </a:lnTo>
                    <a:lnTo>
                      <a:pt x="896" y="2964"/>
                    </a:lnTo>
                    <a:lnTo>
                      <a:pt x="1045" y="3020"/>
                    </a:lnTo>
                    <a:lnTo>
                      <a:pt x="1194" y="3058"/>
                    </a:lnTo>
                    <a:lnTo>
                      <a:pt x="1343" y="3095"/>
                    </a:lnTo>
                    <a:lnTo>
                      <a:pt x="1492" y="3113"/>
                    </a:lnTo>
                    <a:lnTo>
                      <a:pt x="1567" y="3113"/>
                    </a:lnTo>
                    <a:lnTo>
                      <a:pt x="1716" y="3095"/>
                    </a:lnTo>
                    <a:lnTo>
                      <a:pt x="1865" y="3076"/>
                    </a:lnTo>
                    <a:lnTo>
                      <a:pt x="2014" y="3039"/>
                    </a:lnTo>
                    <a:lnTo>
                      <a:pt x="2164" y="3002"/>
                    </a:lnTo>
                    <a:lnTo>
                      <a:pt x="2294" y="2927"/>
                    </a:lnTo>
                    <a:lnTo>
                      <a:pt x="2425" y="2852"/>
                    </a:lnTo>
                    <a:lnTo>
                      <a:pt x="2536" y="2778"/>
                    </a:lnTo>
                    <a:lnTo>
                      <a:pt x="2648" y="2685"/>
                    </a:lnTo>
                    <a:lnTo>
                      <a:pt x="2742" y="2573"/>
                    </a:lnTo>
                    <a:lnTo>
                      <a:pt x="2835" y="2461"/>
                    </a:lnTo>
                    <a:lnTo>
                      <a:pt x="2909" y="2330"/>
                    </a:lnTo>
                    <a:lnTo>
                      <a:pt x="2984" y="2200"/>
                    </a:lnTo>
                    <a:lnTo>
                      <a:pt x="3040" y="2069"/>
                    </a:lnTo>
                    <a:lnTo>
                      <a:pt x="3077" y="1920"/>
                    </a:lnTo>
                    <a:lnTo>
                      <a:pt x="3114" y="1771"/>
                    </a:lnTo>
                    <a:lnTo>
                      <a:pt x="3133" y="1622"/>
                    </a:lnTo>
                    <a:lnTo>
                      <a:pt x="3133" y="1454"/>
                    </a:lnTo>
                    <a:lnTo>
                      <a:pt x="3114" y="1305"/>
                    </a:lnTo>
                    <a:lnTo>
                      <a:pt x="3077" y="1156"/>
                    </a:lnTo>
                    <a:lnTo>
                      <a:pt x="3040" y="1007"/>
                    </a:lnTo>
                    <a:lnTo>
                      <a:pt x="2965" y="876"/>
                    </a:lnTo>
                    <a:lnTo>
                      <a:pt x="2891" y="746"/>
                    </a:lnTo>
                    <a:lnTo>
                      <a:pt x="2816" y="615"/>
                    </a:lnTo>
                    <a:lnTo>
                      <a:pt x="2723" y="503"/>
                    </a:lnTo>
                    <a:lnTo>
                      <a:pt x="2611" y="392"/>
                    </a:lnTo>
                    <a:lnTo>
                      <a:pt x="2499" y="298"/>
                    </a:lnTo>
                    <a:lnTo>
                      <a:pt x="2369" y="224"/>
                    </a:lnTo>
                    <a:lnTo>
                      <a:pt x="2238" y="149"/>
                    </a:lnTo>
                    <a:lnTo>
                      <a:pt x="2089" y="93"/>
                    </a:lnTo>
                    <a:lnTo>
                      <a:pt x="1959" y="37"/>
                    </a:lnTo>
                    <a:lnTo>
                      <a:pt x="1791" y="0"/>
                    </a:lnTo>
                    <a:close/>
                  </a:path>
                </a:pathLst>
              </a:custGeom>
              <a:solidFill>
                <a:srgbClr val="FCF3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41"/>
              <p:cNvSpPr/>
              <p:nvPr/>
            </p:nvSpPr>
            <p:spPr>
              <a:xfrm>
                <a:off x="2271200" y="3347350"/>
                <a:ext cx="78350" cy="77850"/>
              </a:xfrm>
              <a:custGeom>
                <a:avLst/>
                <a:gdLst/>
                <a:ahLst/>
                <a:cxnLst/>
                <a:rect l="l" t="t" r="r" b="b"/>
                <a:pathLst>
                  <a:path w="3134" h="3114" fill="none" extrusionOk="0">
                    <a:moveTo>
                      <a:pt x="1567" y="0"/>
                    </a:moveTo>
                    <a:lnTo>
                      <a:pt x="1567" y="0"/>
                    </a:lnTo>
                    <a:lnTo>
                      <a:pt x="1418" y="0"/>
                    </a:lnTo>
                    <a:lnTo>
                      <a:pt x="1269" y="19"/>
                    </a:lnTo>
                    <a:lnTo>
                      <a:pt x="1120" y="56"/>
                    </a:lnTo>
                    <a:lnTo>
                      <a:pt x="970" y="112"/>
                    </a:lnTo>
                    <a:lnTo>
                      <a:pt x="840" y="168"/>
                    </a:lnTo>
                    <a:lnTo>
                      <a:pt x="728" y="242"/>
                    </a:lnTo>
                    <a:lnTo>
                      <a:pt x="598" y="336"/>
                    </a:lnTo>
                    <a:lnTo>
                      <a:pt x="486" y="429"/>
                    </a:lnTo>
                    <a:lnTo>
                      <a:pt x="392" y="522"/>
                    </a:lnTo>
                    <a:lnTo>
                      <a:pt x="299" y="634"/>
                    </a:lnTo>
                    <a:lnTo>
                      <a:pt x="225" y="764"/>
                    </a:lnTo>
                    <a:lnTo>
                      <a:pt x="150" y="895"/>
                    </a:lnTo>
                    <a:lnTo>
                      <a:pt x="94" y="1025"/>
                    </a:lnTo>
                    <a:lnTo>
                      <a:pt x="57" y="1175"/>
                    </a:lnTo>
                    <a:lnTo>
                      <a:pt x="20" y="1324"/>
                    </a:lnTo>
                    <a:lnTo>
                      <a:pt x="1" y="1473"/>
                    </a:lnTo>
                    <a:lnTo>
                      <a:pt x="1" y="1473"/>
                    </a:lnTo>
                    <a:lnTo>
                      <a:pt x="20" y="1641"/>
                    </a:lnTo>
                    <a:lnTo>
                      <a:pt x="20" y="1790"/>
                    </a:lnTo>
                    <a:lnTo>
                      <a:pt x="57" y="1939"/>
                    </a:lnTo>
                    <a:lnTo>
                      <a:pt x="113" y="2088"/>
                    </a:lnTo>
                    <a:lnTo>
                      <a:pt x="169" y="2237"/>
                    </a:lnTo>
                    <a:lnTo>
                      <a:pt x="243" y="2368"/>
                    </a:lnTo>
                    <a:lnTo>
                      <a:pt x="318" y="2480"/>
                    </a:lnTo>
                    <a:lnTo>
                      <a:pt x="411" y="2610"/>
                    </a:lnTo>
                    <a:lnTo>
                      <a:pt x="523" y="2703"/>
                    </a:lnTo>
                    <a:lnTo>
                      <a:pt x="635" y="2797"/>
                    </a:lnTo>
                    <a:lnTo>
                      <a:pt x="765" y="2890"/>
                    </a:lnTo>
                    <a:lnTo>
                      <a:pt x="896" y="2964"/>
                    </a:lnTo>
                    <a:lnTo>
                      <a:pt x="1045" y="3020"/>
                    </a:lnTo>
                    <a:lnTo>
                      <a:pt x="1194" y="3058"/>
                    </a:lnTo>
                    <a:lnTo>
                      <a:pt x="1343" y="3095"/>
                    </a:lnTo>
                    <a:lnTo>
                      <a:pt x="1492" y="3113"/>
                    </a:lnTo>
                    <a:lnTo>
                      <a:pt x="1492" y="3113"/>
                    </a:lnTo>
                    <a:lnTo>
                      <a:pt x="1567" y="3113"/>
                    </a:lnTo>
                    <a:lnTo>
                      <a:pt x="1567" y="3113"/>
                    </a:lnTo>
                    <a:lnTo>
                      <a:pt x="1716" y="3095"/>
                    </a:lnTo>
                    <a:lnTo>
                      <a:pt x="1865" y="3076"/>
                    </a:lnTo>
                    <a:lnTo>
                      <a:pt x="2014" y="3039"/>
                    </a:lnTo>
                    <a:lnTo>
                      <a:pt x="2164" y="3002"/>
                    </a:lnTo>
                    <a:lnTo>
                      <a:pt x="2294" y="2927"/>
                    </a:lnTo>
                    <a:lnTo>
                      <a:pt x="2425" y="2852"/>
                    </a:lnTo>
                    <a:lnTo>
                      <a:pt x="2536" y="2778"/>
                    </a:lnTo>
                    <a:lnTo>
                      <a:pt x="2648" y="2685"/>
                    </a:lnTo>
                    <a:lnTo>
                      <a:pt x="2742" y="2573"/>
                    </a:lnTo>
                    <a:lnTo>
                      <a:pt x="2835" y="2461"/>
                    </a:lnTo>
                    <a:lnTo>
                      <a:pt x="2909" y="2330"/>
                    </a:lnTo>
                    <a:lnTo>
                      <a:pt x="2984" y="2200"/>
                    </a:lnTo>
                    <a:lnTo>
                      <a:pt x="3040" y="2069"/>
                    </a:lnTo>
                    <a:lnTo>
                      <a:pt x="3077" y="1920"/>
                    </a:lnTo>
                    <a:lnTo>
                      <a:pt x="3114" y="1771"/>
                    </a:lnTo>
                    <a:lnTo>
                      <a:pt x="3133" y="1622"/>
                    </a:lnTo>
                    <a:lnTo>
                      <a:pt x="3133" y="1622"/>
                    </a:lnTo>
                    <a:lnTo>
                      <a:pt x="3133" y="1454"/>
                    </a:lnTo>
                    <a:lnTo>
                      <a:pt x="3114" y="1305"/>
                    </a:lnTo>
                    <a:lnTo>
                      <a:pt x="3077" y="1156"/>
                    </a:lnTo>
                    <a:lnTo>
                      <a:pt x="3040" y="1007"/>
                    </a:lnTo>
                    <a:lnTo>
                      <a:pt x="2965" y="876"/>
                    </a:lnTo>
                    <a:lnTo>
                      <a:pt x="2891" y="746"/>
                    </a:lnTo>
                    <a:lnTo>
                      <a:pt x="2816" y="615"/>
                    </a:lnTo>
                    <a:lnTo>
                      <a:pt x="2723" y="503"/>
                    </a:lnTo>
                    <a:lnTo>
                      <a:pt x="2611" y="392"/>
                    </a:lnTo>
                    <a:lnTo>
                      <a:pt x="2499" y="298"/>
                    </a:lnTo>
                    <a:lnTo>
                      <a:pt x="2369" y="224"/>
                    </a:lnTo>
                    <a:lnTo>
                      <a:pt x="2238" y="149"/>
                    </a:lnTo>
                    <a:lnTo>
                      <a:pt x="2089" y="93"/>
                    </a:lnTo>
                    <a:lnTo>
                      <a:pt x="1959" y="37"/>
                    </a:lnTo>
                    <a:lnTo>
                      <a:pt x="1791" y="0"/>
                    </a:lnTo>
                    <a:lnTo>
                      <a:pt x="1642" y="0"/>
                    </a:lnTo>
                    <a:lnTo>
                      <a:pt x="1642" y="0"/>
                    </a:lnTo>
                    <a:lnTo>
                      <a:pt x="156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41"/>
              <p:cNvSpPr/>
              <p:nvPr/>
            </p:nvSpPr>
            <p:spPr>
              <a:xfrm>
                <a:off x="2068925" y="3404675"/>
                <a:ext cx="77875" cy="78325"/>
              </a:xfrm>
              <a:custGeom>
                <a:avLst/>
                <a:gdLst/>
                <a:ahLst/>
                <a:cxnLst/>
                <a:rect l="l" t="t" r="r" b="b"/>
                <a:pathLst>
                  <a:path w="3115" h="3133" extrusionOk="0">
                    <a:moveTo>
                      <a:pt x="1567" y="0"/>
                    </a:moveTo>
                    <a:lnTo>
                      <a:pt x="1418" y="19"/>
                    </a:lnTo>
                    <a:lnTo>
                      <a:pt x="1269" y="37"/>
                    </a:lnTo>
                    <a:lnTo>
                      <a:pt x="1119" y="75"/>
                    </a:lnTo>
                    <a:lnTo>
                      <a:pt x="970" y="131"/>
                    </a:lnTo>
                    <a:lnTo>
                      <a:pt x="840" y="187"/>
                    </a:lnTo>
                    <a:lnTo>
                      <a:pt x="709" y="261"/>
                    </a:lnTo>
                    <a:lnTo>
                      <a:pt x="597" y="336"/>
                    </a:lnTo>
                    <a:lnTo>
                      <a:pt x="486" y="448"/>
                    </a:lnTo>
                    <a:lnTo>
                      <a:pt x="392" y="541"/>
                    </a:lnTo>
                    <a:lnTo>
                      <a:pt x="299" y="653"/>
                    </a:lnTo>
                    <a:lnTo>
                      <a:pt x="225" y="783"/>
                    </a:lnTo>
                    <a:lnTo>
                      <a:pt x="150" y="914"/>
                    </a:lnTo>
                    <a:lnTo>
                      <a:pt x="94" y="1044"/>
                    </a:lnTo>
                    <a:lnTo>
                      <a:pt x="57" y="1193"/>
                    </a:lnTo>
                    <a:lnTo>
                      <a:pt x="19" y="1342"/>
                    </a:lnTo>
                    <a:lnTo>
                      <a:pt x="1" y="1492"/>
                    </a:lnTo>
                    <a:lnTo>
                      <a:pt x="1" y="1659"/>
                    </a:lnTo>
                    <a:lnTo>
                      <a:pt x="19" y="1809"/>
                    </a:lnTo>
                    <a:lnTo>
                      <a:pt x="57" y="1958"/>
                    </a:lnTo>
                    <a:lnTo>
                      <a:pt x="94" y="2107"/>
                    </a:lnTo>
                    <a:lnTo>
                      <a:pt x="169" y="2256"/>
                    </a:lnTo>
                    <a:lnTo>
                      <a:pt x="225" y="2387"/>
                    </a:lnTo>
                    <a:lnTo>
                      <a:pt x="318" y="2498"/>
                    </a:lnTo>
                    <a:lnTo>
                      <a:pt x="411" y="2629"/>
                    </a:lnTo>
                    <a:lnTo>
                      <a:pt x="523" y="2722"/>
                    </a:lnTo>
                    <a:lnTo>
                      <a:pt x="635" y="2815"/>
                    </a:lnTo>
                    <a:lnTo>
                      <a:pt x="765" y="2909"/>
                    </a:lnTo>
                    <a:lnTo>
                      <a:pt x="896" y="2983"/>
                    </a:lnTo>
                    <a:lnTo>
                      <a:pt x="1026" y="3039"/>
                    </a:lnTo>
                    <a:lnTo>
                      <a:pt x="1175" y="3076"/>
                    </a:lnTo>
                    <a:lnTo>
                      <a:pt x="1343" y="3114"/>
                    </a:lnTo>
                    <a:lnTo>
                      <a:pt x="1492" y="3132"/>
                    </a:lnTo>
                    <a:lnTo>
                      <a:pt x="1567" y="3132"/>
                    </a:lnTo>
                    <a:lnTo>
                      <a:pt x="1716" y="3114"/>
                    </a:lnTo>
                    <a:lnTo>
                      <a:pt x="1865" y="3095"/>
                    </a:lnTo>
                    <a:lnTo>
                      <a:pt x="2014" y="3058"/>
                    </a:lnTo>
                    <a:lnTo>
                      <a:pt x="2145" y="3020"/>
                    </a:lnTo>
                    <a:lnTo>
                      <a:pt x="2294" y="2946"/>
                    </a:lnTo>
                    <a:lnTo>
                      <a:pt x="2406" y="2871"/>
                    </a:lnTo>
                    <a:lnTo>
                      <a:pt x="2536" y="2797"/>
                    </a:lnTo>
                    <a:lnTo>
                      <a:pt x="2648" y="2703"/>
                    </a:lnTo>
                    <a:lnTo>
                      <a:pt x="2741" y="2592"/>
                    </a:lnTo>
                    <a:lnTo>
                      <a:pt x="2835" y="2480"/>
                    </a:lnTo>
                    <a:lnTo>
                      <a:pt x="2909" y="2349"/>
                    </a:lnTo>
                    <a:lnTo>
                      <a:pt x="2984" y="2219"/>
                    </a:lnTo>
                    <a:lnTo>
                      <a:pt x="3040" y="2088"/>
                    </a:lnTo>
                    <a:lnTo>
                      <a:pt x="3077" y="1939"/>
                    </a:lnTo>
                    <a:lnTo>
                      <a:pt x="3114" y="1790"/>
                    </a:lnTo>
                    <a:lnTo>
                      <a:pt x="3114" y="1641"/>
                    </a:lnTo>
                    <a:lnTo>
                      <a:pt x="3114" y="1473"/>
                    </a:lnTo>
                    <a:lnTo>
                      <a:pt x="3096" y="1324"/>
                    </a:lnTo>
                    <a:lnTo>
                      <a:pt x="3077" y="1175"/>
                    </a:lnTo>
                    <a:lnTo>
                      <a:pt x="3021" y="1026"/>
                    </a:lnTo>
                    <a:lnTo>
                      <a:pt x="2965" y="895"/>
                    </a:lnTo>
                    <a:lnTo>
                      <a:pt x="2891" y="765"/>
                    </a:lnTo>
                    <a:lnTo>
                      <a:pt x="2816" y="634"/>
                    </a:lnTo>
                    <a:lnTo>
                      <a:pt x="2723" y="522"/>
                    </a:lnTo>
                    <a:lnTo>
                      <a:pt x="2611" y="410"/>
                    </a:lnTo>
                    <a:lnTo>
                      <a:pt x="2499" y="317"/>
                    </a:lnTo>
                    <a:lnTo>
                      <a:pt x="2369" y="224"/>
                    </a:lnTo>
                    <a:lnTo>
                      <a:pt x="2238" y="168"/>
                    </a:lnTo>
                    <a:lnTo>
                      <a:pt x="2089" y="93"/>
                    </a:lnTo>
                    <a:lnTo>
                      <a:pt x="1940" y="56"/>
                    </a:lnTo>
                    <a:lnTo>
                      <a:pt x="1791" y="19"/>
                    </a:lnTo>
                    <a:lnTo>
                      <a:pt x="1641" y="19"/>
                    </a:lnTo>
                    <a:lnTo>
                      <a:pt x="1567" y="0"/>
                    </a:lnTo>
                    <a:close/>
                  </a:path>
                </a:pathLst>
              </a:custGeom>
              <a:solidFill>
                <a:srgbClr val="FCF3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41"/>
              <p:cNvSpPr/>
              <p:nvPr/>
            </p:nvSpPr>
            <p:spPr>
              <a:xfrm>
                <a:off x="2068925" y="3404675"/>
                <a:ext cx="77875" cy="78325"/>
              </a:xfrm>
              <a:custGeom>
                <a:avLst/>
                <a:gdLst/>
                <a:ahLst/>
                <a:cxnLst/>
                <a:rect l="l" t="t" r="r" b="b"/>
                <a:pathLst>
                  <a:path w="3115" h="3133" fill="none" extrusionOk="0">
                    <a:moveTo>
                      <a:pt x="1567" y="0"/>
                    </a:moveTo>
                    <a:lnTo>
                      <a:pt x="1567" y="0"/>
                    </a:lnTo>
                    <a:lnTo>
                      <a:pt x="1418" y="19"/>
                    </a:lnTo>
                    <a:lnTo>
                      <a:pt x="1269" y="37"/>
                    </a:lnTo>
                    <a:lnTo>
                      <a:pt x="1119" y="75"/>
                    </a:lnTo>
                    <a:lnTo>
                      <a:pt x="970" y="131"/>
                    </a:lnTo>
                    <a:lnTo>
                      <a:pt x="840" y="187"/>
                    </a:lnTo>
                    <a:lnTo>
                      <a:pt x="709" y="261"/>
                    </a:lnTo>
                    <a:lnTo>
                      <a:pt x="597" y="336"/>
                    </a:lnTo>
                    <a:lnTo>
                      <a:pt x="486" y="448"/>
                    </a:lnTo>
                    <a:lnTo>
                      <a:pt x="392" y="541"/>
                    </a:lnTo>
                    <a:lnTo>
                      <a:pt x="299" y="653"/>
                    </a:lnTo>
                    <a:lnTo>
                      <a:pt x="225" y="783"/>
                    </a:lnTo>
                    <a:lnTo>
                      <a:pt x="150" y="914"/>
                    </a:lnTo>
                    <a:lnTo>
                      <a:pt x="94" y="1044"/>
                    </a:lnTo>
                    <a:lnTo>
                      <a:pt x="57" y="1193"/>
                    </a:lnTo>
                    <a:lnTo>
                      <a:pt x="19" y="1342"/>
                    </a:lnTo>
                    <a:lnTo>
                      <a:pt x="1" y="1492"/>
                    </a:lnTo>
                    <a:lnTo>
                      <a:pt x="1" y="1492"/>
                    </a:lnTo>
                    <a:lnTo>
                      <a:pt x="1" y="1659"/>
                    </a:lnTo>
                    <a:lnTo>
                      <a:pt x="19" y="1809"/>
                    </a:lnTo>
                    <a:lnTo>
                      <a:pt x="57" y="1958"/>
                    </a:lnTo>
                    <a:lnTo>
                      <a:pt x="94" y="2107"/>
                    </a:lnTo>
                    <a:lnTo>
                      <a:pt x="169" y="2256"/>
                    </a:lnTo>
                    <a:lnTo>
                      <a:pt x="225" y="2387"/>
                    </a:lnTo>
                    <a:lnTo>
                      <a:pt x="318" y="2498"/>
                    </a:lnTo>
                    <a:lnTo>
                      <a:pt x="411" y="2629"/>
                    </a:lnTo>
                    <a:lnTo>
                      <a:pt x="523" y="2722"/>
                    </a:lnTo>
                    <a:lnTo>
                      <a:pt x="635" y="2815"/>
                    </a:lnTo>
                    <a:lnTo>
                      <a:pt x="765" y="2909"/>
                    </a:lnTo>
                    <a:lnTo>
                      <a:pt x="896" y="2983"/>
                    </a:lnTo>
                    <a:lnTo>
                      <a:pt x="1026" y="3039"/>
                    </a:lnTo>
                    <a:lnTo>
                      <a:pt x="1175" y="3076"/>
                    </a:lnTo>
                    <a:lnTo>
                      <a:pt x="1343" y="3114"/>
                    </a:lnTo>
                    <a:lnTo>
                      <a:pt x="1492" y="3132"/>
                    </a:lnTo>
                    <a:lnTo>
                      <a:pt x="1492" y="3132"/>
                    </a:lnTo>
                    <a:lnTo>
                      <a:pt x="1567" y="3132"/>
                    </a:lnTo>
                    <a:lnTo>
                      <a:pt x="1567" y="3132"/>
                    </a:lnTo>
                    <a:lnTo>
                      <a:pt x="1716" y="3114"/>
                    </a:lnTo>
                    <a:lnTo>
                      <a:pt x="1865" y="3095"/>
                    </a:lnTo>
                    <a:lnTo>
                      <a:pt x="2014" y="3058"/>
                    </a:lnTo>
                    <a:lnTo>
                      <a:pt x="2145" y="3020"/>
                    </a:lnTo>
                    <a:lnTo>
                      <a:pt x="2294" y="2946"/>
                    </a:lnTo>
                    <a:lnTo>
                      <a:pt x="2406" y="2871"/>
                    </a:lnTo>
                    <a:lnTo>
                      <a:pt x="2536" y="2797"/>
                    </a:lnTo>
                    <a:lnTo>
                      <a:pt x="2648" y="2703"/>
                    </a:lnTo>
                    <a:lnTo>
                      <a:pt x="2741" y="2592"/>
                    </a:lnTo>
                    <a:lnTo>
                      <a:pt x="2835" y="2480"/>
                    </a:lnTo>
                    <a:lnTo>
                      <a:pt x="2909" y="2349"/>
                    </a:lnTo>
                    <a:lnTo>
                      <a:pt x="2984" y="2219"/>
                    </a:lnTo>
                    <a:lnTo>
                      <a:pt x="3040" y="2088"/>
                    </a:lnTo>
                    <a:lnTo>
                      <a:pt x="3077" y="1939"/>
                    </a:lnTo>
                    <a:lnTo>
                      <a:pt x="3114" y="1790"/>
                    </a:lnTo>
                    <a:lnTo>
                      <a:pt x="3114" y="1641"/>
                    </a:lnTo>
                    <a:lnTo>
                      <a:pt x="3114" y="1641"/>
                    </a:lnTo>
                    <a:lnTo>
                      <a:pt x="3114" y="1473"/>
                    </a:lnTo>
                    <a:lnTo>
                      <a:pt x="3096" y="1324"/>
                    </a:lnTo>
                    <a:lnTo>
                      <a:pt x="3077" y="1175"/>
                    </a:lnTo>
                    <a:lnTo>
                      <a:pt x="3021" y="1026"/>
                    </a:lnTo>
                    <a:lnTo>
                      <a:pt x="2965" y="895"/>
                    </a:lnTo>
                    <a:lnTo>
                      <a:pt x="2891" y="765"/>
                    </a:lnTo>
                    <a:lnTo>
                      <a:pt x="2816" y="634"/>
                    </a:lnTo>
                    <a:lnTo>
                      <a:pt x="2723" y="522"/>
                    </a:lnTo>
                    <a:lnTo>
                      <a:pt x="2611" y="410"/>
                    </a:lnTo>
                    <a:lnTo>
                      <a:pt x="2499" y="317"/>
                    </a:lnTo>
                    <a:lnTo>
                      <a:pt x="2369" y="224"/>
                    </a:lnTo>
                    <a:lnTo>
                      <a:pt x="2238" y="168"/>
                    </a:lnTo>
                    <a:lnTo>
                      <a:pt x="2089" y="93"/>
                    </a:lnTo>
                    <a:lnTo>
                      <a:pt x="1940" y="56"/>
                    </a:lnTo>
                    <a:lnTo>
                      <a:pt x="1791" y="19"/>
                    </a:lnTo>
                    <a:lnTo>
                      <a:pt x="1641" y="19"/>
                    </a:lnTo>
                    <a:lnTo>
                      <a:pt x="1641" y="19"/>
                    </a:lnTo>
                    <a:lnTo>
                      <a:pt x="156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41"/>
              <p:cNvSpPr/>
              <p:nvPr/>
            </p:nvSpPr>
            <p:spPr>
              <a:xfrm>
                <a:off x="2291250" y="3673600"/>
                <a:ext cx="210225" cy="372875"/>
              </a:xfrm>
              <a:custGeom>
                <a:avLst/>
                <a:gdLst/>
                <a:ahLst/>
                <a:cxnLst/>
                <a:rect l="l" t="t" r="r" b="b"/>
                <a:pathLst>
                  <a:path w="8409" h="14915" extrusionOk="0">
                    <a:moveTo>
                      <a:pt x="7458" y="0"/>
                    </a:moveTo>
                    <a:lnTo>
                      <a:pt x="7383" y="38"/>
                    </a:lnTo>
                    <a:lnTo>
                      <a:pt x="7327" y="94"/>
                    </a:lnTo>
                    <a:lnTo>
                      <a:pt x="7234" y="168"/>
                    </a:lnTo>
                    <a:lnTo>
                      <a:pt x="7085" y="336"/>
                    </a:lnTo>
                    <a:lnTo>
                      <a:pt x="6917" y="560"/>
                    </a:lnTo>
                    <a:lnTo>
                      <a:pt x="6768" y="821"/>
                    </a:lnTo>
                    <a:lnTo>
                      <a:pt x="6600" y="1119"/>
                    </a:lnTo>
                    <a:lnTo>
                      <a:pt x="6302" y="1697"/>
                    </a:lnTo>
                    <a:lnTo>
                      <a:pt x="6060" y="2238"/>
                    </a:lnTo>
                    <a:lnTo>
                      <a:pt x="5836" y="2797"/>
                    </a:lnTo>
                    <a:lnTo>
                      <a:pt x="6041" y="6973"/>
                    </a:lnTo>
                    <a:lnTo>
                      <a:pt x="1" y="11895"/>
                    </a:lnTo>
                    <a:lnTo>
                      <a:pt x="1865" y="14915"/>
                    </a:lnTo>
                    <a:lnTo>
                      <a:pt x="2760" y="13908"/>
                    </a:lnTo>
                    <a:lnTo>
                      <a:pt x="4811" y="11727"/>
                    </a:lnTo>
                    <a:lnTo>
                      <a:pt x="5929" y="10534"/>
                    </a:lnTo>
                    <a:lnTo>
                      <a:pt x="6936" y="9490"/>
                    </a:lnTo>
                    <a:lnTo>
                      <a:pt x="7719" y="8707"/>
                    </a:lnTo>
                    <a:lnTo>
                      <a:pt x="7980" y="8483"/>
                    </a:lnTo>
                    <a:lnTo>
                      <a:pt x="8129" y="8371"/>
                    </a:lnTo>
                    <a:lnTo>
                      <a:pt x="8185" y="8334"/>
                    </a:lnTo>
                    <a:lnTo>
                      <a:pt x="8222" y="8241"/>
                    </a:lnTo>
                    <a:lnTo>
                      <a:pt x="8260" y="8129"/>
                    </a:lnTo>
                    <a:lnTo>
                      <a:pt x="8278" y="7961"/>
                    </a:lnTo>
                    <a:lnTo>
                      <a:pt x="8334" y="7551"/>
                    </a:lnTo>
                    <a:lnTo>
                      <a:pt x="8371" y="7047"/>
                    </a:lnTo>
                    <a:lnTo>
                      <a:pt x="8409" y="6432"/>
                    </a:lnTo>
                    <a:lnTo>
                      <a:pt x="8409" y="5761"/>
                    </a:lnTo>
                    <a:lnTo>
                      <a:pt x="8409" y="4326"/>
                    </a:lnTo>
                    <a:lnTo>
                      <a:pt x="8390" y="2871"/>
                    </a:lnTo>
                    <a:lnTo>
                      <a:pt x="8334" y="1585"/>
                    </a:lnTo>
                    <a:lnTo>
                      <a:pt x="8278" y="653"/>
                    </a:lnTo>
                    <a:lnTo>
                      <a:pt x="8260" y="373"/>
                    </a:lnTo>
                    <a:lnTo>
                      <a:pt x="8241" y="243"/>
                    </a:lnTo>
                    <a:lnTo>
                      <a:pt x="8204" y="168"/>
                    </a:lnTo>
                    <a:lnTo>
                      <a:pt x="8129" y="131"/>
                    </a:lnTo>
                    <a:lnTo>
                      <a:pt x="8055" y="112"/>
                    </a:lnTo>
                    <a:lnTo>
                      <a:pt x="7961" y="112"/>
                    </a:lnTo>
                    <a:lnTo>
                      <a:pt x="7831" y="149"/>
                    </a:lnTo>
                    <a:lnTo>
                      <a:pt x="7756" y="168"/>
                    </a:lnTo>
                    <a:lnTo>
                      <a:pt x="7700" y="75"/>
                    </a:lnTo>
                    <a:lnTo>
                      <a:pt x="7644" y="38"/>
                    </a:lnTo>
                    <a:lnTo>
                      <a:pt x="758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41"/>
              <p:cNvSpPr/>
              <p:nvPr/>
            </p:nvSpPr>
            <p:spPr>
              <a:xfrm>
                <a:off x="2288925" y="3671275"/>
                <a:ext cx="214875" cy="377075"/>
              </a:xfrm>
              <a:custGeom>
                <a:avLst/>
                <a:gdLst/>
                <a:ahLst/>
                <a:cxnLst/>
                <a:rect l="l" t="t" r="r" b="b"/>
                <a:pathLst>
                  <a:path w="8595" h="15083" extrusionOk="0">
                    <a:moveTo>
                      <a:pt x="7644" y="168"/>
                    </a:moveTo>
                    <a:lnTo>
                      <a:pt x="7681" y="187"/>
                    </a:lnTo>
                    <a:lnTo>
                      <a:pt x="7737" y="224"/>
                    </a:lnTo>
                    <a:lnTo>
                      <a:pt x="7775" y="298"/>
                    </a:lnTo>
                    <a:lnTo>
                      <a:pt x="7831" y="336"/>
                    </a:lnTo>
                    <a:lnTo>
                      <a:pt x="7887" y="336"/>
                    </a:lnTo>
                    <a:lnTo>
                      <a:pt x="8017" y="298"/>
                    </a:lnTo>
                    <a:lnTo>
                      <a:pt x="8110" y="280"/>
                    </a:lnTo>
                    <a:lnTo>
                      <a:pt x="8203" y="298"/>
                    </a:lnTo>
                    <a:lnTo>
                      <a:pt x="8241" y="336"/>
                    </a:lnTo>
                    <a:lnTo>
                      <a:pt x="8259" y="373"/>
                    </a:lnTo>
                    <a:lnTo>
                      <a:pt x="8278" y="541"/>
                    </a:lnTo>
                    <a:lnTo>
                      <a:pt x="8315" y="839"/>
                    </a:lnTo>
                    <a:lnTo>
                      <a:pt x="8371" y="1771"/>
                    </a:lnTo>
                    <a:lnTo>
                      <a:pt x="8409" y="3039"/>
                    </a:lnTo>
                    <a:lnTo>
                      <a:pt x="8427" y="4456"/>
                    </a:lnTo>
                    <a:lnTo>
                      <a:pt x="8427" y="5854"/>
                    </a:lnTo>
                    <a:lnTo>
                      <a:pt x="8409" y="6507"/>
                    </a:lnTo>
                    <a:lnTo>
                      <a:pt x="8390" y="7085"/>
                    </a:lnTo>
                    <a:lnTo>
                      <a:pt x="8353" y="7588"/>
                    </a:lnTo>
                    <a:lnTo>
                      <a:pt x="8315" y="7979"/>
                    </a:lnTo>
                    <a:lnTo>
                      <a:pt x="8259" y="8259"/>
                    </a:lnTo>
                    <a:lnTo>
                      <a:pt x="8222" y="8334"/>
                    </a:lnTo>
                    <a:lnTo>
                      <a:pt x="8185" y="8390"/>
                    </a:lnTo>
                    <a:lnTo>
                      <a:pt x="8054" y="8483"/>
                    </a:lnTo>
                    <a:lnTo>
                      <a:pt x="7812" y="8688"/>
                    </a:lnTo>
                    <a:lnTo>
                      <a:pt x="7141" y="9359"/>
                    </a:lnTo>
                    <a:lnTo>
                      <a:pt x="6227" y="10291"/>
                    </a:lnTo>
                    <a:lnTo>
                      <a:pt x="5221" y="11354"/>
                    </a:lnTo>
                    <a:lnTo>
                      <a:pt x="3226" y="13479"/>
                    </a:lnTo>
                    <a:lnTo>
                      <a:pt x="1958" y="14859"/>
                    </a:lnTo>
                    <a:lnTo>
                      <a:pt x="187" y="12006"/>
                    </a:lnTo>
                    <a:lnTo>
                      <a:pt x="6171" y="7140"/>
                    </a:lnTo>
                    <a:lnTo>
                      <a:pt x="6209" y="7103"/>
                    </a:lnTo>
                    <a:lnTo>
                      <a:pt x="6209" y="7066"/>
                    </a:lnTo>
                    <a:lnTo>
                      <a:pt x="6004" y="2908"/>
                    </a:lnTo>
                    <a:lnTo>
                      <a:pt x="6171" y="2480"/>
                    </a:lnTo>
                    <a:lnTo>
                      <a:pt x="6376" y="2032"/>
                    </a:lnTo>
                    <a:lnTo>
                      <a:pt x="6600" y="1585"/>
                    </a:lnTo>
                    <a:lnTo>
                      <a:pt x="6824" y="1156"/>
                    </a:lnTo>
                    <a:lnTo>
                      <a:pt x="7048" y="764"/>
                    </a:lnTo>
                    <a:lnTo>
                      <a:pt x="7271" y="466"/>
                    </a:lnTo>
                    <a:lnTo>
                      <a:pt x="7364" y="336"/>
                    </a:lnTo>
                    <a:lnTo>
                      <a:pt x="7458" y="242"/>
                    </a:lnTo>
                    <a:lnTo>
                      <a:pt x="7551" y="187"/>
                    </a:lnTo>
                    <a:lnTo>
                      <a:pt x="7625" y="168"/>
                    </a:lnTo>
                    <a:close/>
                    <a:moveTo>
                      <a:pt x="7625" y="0"/>
                    </a:moveTo>
                    <a:lnTo>
                      <a:pt x="7551" y="19"/>
                    </a:lnTo>
                    <a:lnTo>
                      <a:pt x="7495" y="37"/>
                    </a:lnTo>
                    <a:lnTo>
                      <a:pt x="7364" y="131"/>
                    </a:lnTo>
                    <a:lnTo>
                      <a:pt x="7234" y="261"/>
                    </a:lnTo>
                    <a:lnTo>
                      <a:pt x="7085" y="429"/>
                    </a:lnTo>
                    <a:lnTo>
                      <a:pt x="6954" y="634"/>
                    </a:lnTo>
                    <a:lnTo>
                      <a:pt x="6805" y="839"/>
                    </a:lnTo>
                    <a:lnTo>
                      <a:pt x="6544" y="1342"/>
                    </a:lnTo>
                    <a:lnTo>
                      <a:pt x="6283" y="1846"/>
                    </a:lnTo>
                    <a:lnTo>
                      <a:pt x="6078" y="2293"/>
                    </a:lnTo>
                    <a:lnTo>
                      <a:pt x="5854" y="2853"/>
                    </a:lnTo>
                    <a:lnTo>
                      <a:pt x="5854" y="2890"/>
                    </a:lnTo>
                    <a:lnTo>
                      <a:pt x="6041" y="7029"/>
                    </a:lnTo>
                    <a:lnTo>
                      <a:pt x="38" y="11913"/>
                    </a:lnTo>
                    <a:lnTo>
                      <a:pt x="0" y="11969"/>
                    </a:lnTo>
                    <a:lnTo>
                      <a:pt x="19" y="12025"/>
                    </a:lnTo>
                    <a:lnTo>
                      <a:pt x="1883" y="15045"/>
                    </a:lnTo>
                    <a:lnTo>
                      <a:pt x="1902" y="15064"/>
                    </a:lnTo>
                    <a:lnTo>
                      <a:pt x="1939" y="15082"/>
                    </a:lnTo>
                    <a:lnTo>
                      <a:pt x="1958" y="15082"/>
                    </a:lnTo>
                    <a:lnTo>
                      <a:pt x="1977" y="15064"/>
                    </a:lnTo>
                    <a:lnTo>
                      <a:pt x="2014" y="15045"/>
                    </a:lnTo>
                    <a:lnTo>
                      <a:pt x="3599" y="13311"/>
                    </a:lnTo>
                    <a:lnTo>
                      <a:pt x="5575" y="11205"/>
                    </a:lnTo>
                    <a:lnTo>
                      <a:pt x="6526" y="10217"/>
                    </a:lnTo>
                    <a:lnTo>
                      <a:pt x="7346" y="9378"/>
                    </a:lnTo>
                    <a:lnTo>
                      <a:pt x="7942" y="8800"/>
                    </a:lnTo>
                    <a:lnTo>
                      <a:pt x="8148" y="8613"/>
                    </a:lnTo>
                    <a:lnTo>
                      <a:pt x="8259" y="8539"/>
                    </a:lnTo>
                    <a:lnTo>
                      <a:pt x="8315" y="8483"/>
                    </a:lnTo>
                    <a:lnTo>
                      <a:pt x="8371" y="8408"/>
                    </a:lnTo>
                    <a:lnTo>
                      <a:pt x="8409" y="8278"/>
                    </a:lnTo>
                    <a:lnTo>
                      <a:pt x="8446" y="8110"/>
                    </a:lnTo>
                    <a:lnTo>
                      <a:pt x="8502" y="7681"/>
                    </a:lnTo>
                    <a:lnTo>
                      <a:pt x="8558" y="7140"/>
                    </a:lnTo>
                    <a:lnTo>
                      <a:pt x="8576" y="6525"/>
                    </a:lnTo>
                    <a:lnTo>
                      <a:pt x="8595" y="5835"/>
                    </a:lnTo>
                    <a:lnTo>
                      <a:pt x="8576" y="4344"/>
                    </a:lnTo>
                    <a:lnTo>
                      <a:pt x="8539" y="2871"/>
                    </a:lnTo>
                    <a:lnTo>
                      <a:pt x="8483" y="1585"/>
                    </a:lnTo>
                    <a:lnTo>
                      <a:pt x="8446" y="671"/>
                    </a:lnTo>
                    <a:lnTo>
                      <a:pt x="8409" y="317"/>
                    </a:lnTo>
                    <a:lnTo>
                      <a:pt x="8353" y="224"/>
                    </a:lnTo>
                    <a:lnTo>
                      <a:pt x="8259" y="149"/>
                    </a:lnTo>
                    <a:lnTo>
                      <a:pt x="8166" y="131"/>
                    </a:lnTo>
                    <a:lnTo>
                      <a:pt x="7961" y="131"/>
                    </a:lnTo>
                    <a:lnTo>
                      <a:pt x="7887" y="149"/>
                    </a:lnTo>
                    <a:lnTo>
                      <a:pt x="7812" y="75"/>
                    </a:lnTo>
                    <a:lnTo>
                      <a:pt x="7756" y="37"/>
                    </a:lnTo>
                    <a:lnTo>
                      <a:pt x="7681" y="19"/>
                    </a:lnTo>
                    <a:lnTo>
                      <a:pt x="7625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5" name="Google Shape;2725;p41"/>
              <p:cNvSpPr/>
              <p:nvPr/>
            </p:nvSpPr>
            <p:spPr>
              <a:xfrm>
                <a:off x="2475350" y="3675450"/>
                <a:ext cx="14000" cy="90925"/>
              </a:xfrm>
              <a:custGeom>
                <a:avLst/>
                <a:gdLst/>
                <a:ahLst/>
                <a:cxnLst/>
                <a:rect l="l" t="t" r="r" b="b"/>
                <a:pathLst>
                  <a:path w="560" h="3637" extrusionOk="0">
                    <a:moveTo>
                      <a:pt x="467" y="1"/>
                    </a:moveTo>
                    <a:lnTo>
                      <a:pt x="430" y="20"/>
                    </a:lnTo>
                    <a:lnTo>
                      <a:pt x="411" y="38"/>
                    </a:lnTo>
                    <a:lnTo>
                      <a:pt x="392" y="75"/>
                    </a:lnTo>
                    <a:lnTo>
                      <a:pt x="187" y="1157"/>
                    </a:lnTo>
                    <a:lnTo>
                      <a:pt x="57" y="1940"/>
                    </a:lnTo>
                    <a:lnTo>
                      <a:pt x="19" y="2257"/>
                    </a:lnTo>
                    <a:lnTo>
                      <a:pt x="1" y="2480"/>
                    </a:lnTo>
                    <a:lnTo>
                      <a:pt x="1" y="3543"/>
                    </a:lnTo>
                    <a:lnTo>
                      <a:pt x="19" y="3580"/>
                    </a:lnTo>
                    <a:lnTo>
                      <a:pt x="19" y="3599"/>
                    </a:lnTo>
                    <a:lnTo>
                      <a:pt x="57" y="3618"/>
                    </a:lnTo>
                    <a:lnTo>
                      <a:pt x="94" y="3636"/>
                    </a:lnTo>
                    <a:lnTo>
                      <a:pt x="113" y="3618"/>
                    </a:lnTo>
                    <a:lnTo>
                      <a:pt x="150" y="3599"/>
                    </a:lnTo>
                    <a:lnTo>
                      <a:pt x="168" y="3580"/>
                    </a:lnTo>
                    <a:lnTo>
                      <a:pt x="168" y="3543"/>
                    </a:lnTo>
                    <a:lnTo>
                      <a:pt x="168" y="2480"/>
                    </a:lnTo>
                    <a:lnTo>
                      <a:pt x="187" y="2257"/>
                    </a:lnTo>
                    <a:lnTo>
                      <a:pt x="224" y="1940"/>
                    </a:lnTo>
                    <a:lnTo>
                      <a:pt x="355" y="1157"/>
                    </a:lnTo>
                    <a:lnTo>
                      <a:pt x="560" y="94"/>
                    </a:lnTo>
                    <a:lnTo>
                      <a:pt x="560" y="75"/>
                    </a:lnTo>
                    <a:lnTo>
                      <a:pt x="541" y="38"/>
                    </a:lnTo>
                    <a:lnTo>
                      <a:pt x="523" y="20"/>
                    </a:lnTo>
                    <a:lnTo>
                      <a:pt x="485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6" name="Google Shape;2726;p41"/>
              <p:cNvSpPr/>
              <p:nvPr/>
            </p:nvSpPr>
            <p:spPr>
              <a:xfrm>
                <a:off x="2449725" y="3680125"/>
                <a:ext cx="2100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3375" extrusionOk="0">
                    <a:moveTo>
                      <a:pt x="709" y="0"/>
                    </a:moveTo>
                    <a:lnTo>
                      <a:pt x="690" y="19"/>
                    </a:lnTo>
                    <a:lnTo>
                      <a:pt x="671" y="56"/>
                    </a:lnTo>
                    <a:lnTo>
                      <a:pt x="317" y="1193"/>
                    </a:lnTo>
                    <a:lnTo>
                      <a:pt x="94" y="1921"/>
                    </a:lnTo>
                    <a:lnTo>
                      <a:pt x="19" y="2200"/>
                    </a:lnTo>
                    <a:lnTo>
                      <a:pt x="0" y="2368"/>
                    </a:lnTo>
                    <a:lnTo>
                      <a:pt x="0" y="2629"/>
                    </a:lnTo>
                    <a:lnTo>
                      <a:pt x="19" y="2927"/>
                    </a:lnTo>
                    <a:lnTo>
                      <a:pt x="75" y="3300"/>
                    </a:lnTo>
                    <a:lnTo>
                      <a:pt x="112" y="3356"/>
                    </a:lnTo>
                    <a:lnTo>
                      <a:pt x="149" y="3375"/>
                    </a:lnTo>
                    <a:lnTo>
                      <a:pt x="205" y="3375"/>
                    </a:lnTo>
                    <a:lnTo>
                      <a:pt x="224" y="3337"/>
                    </a:lnTo>
                    <a:lnTo>
                      <a:pt x="243" y="3319"/>
                    </a:lnTo>
                    <a:lnTo>
                      <a:pt x="243" y="3282"/>
                    </a:lnTo>
                    <a:lnTo>
                      <a:pt x="187" y="2927"/>
                    </a:lnTo>
                    <a:lnTo>
                      <a:pt x="168" y="2629"/>
                    </a:lnTo>
                    <a:lnTo>
                      <a:pt x="149" y="2387"/>
                    </a:lnTo>
                    <a:lnTo>
                      <a:pt x="187" y="2256"/>
                    </a:lnTo>
                    <a:lnTo>
                      <a:pt x="243" y="2014"/>
                    </a:lnTo>
                    <a:lnTo>
                      <a:pt x="429" y="1380"/>
                    </a:lnTo>
                    <a:lnTo>
                      <a:pt x="821" y="94"/>
                    </a:lnTo>
                    <a:lnTo>
                      <a:pt x="839" y="75"/>
                    </a:lnTo>
                    <a:lnTo>
                      <a:pt x="821" y="38"/>
                    </a:lnTo>
                    <a:lnTo>
                      <a:pt x="802" y="19"/>
                    </a:lnTo>
                    <a:lnTo>
                      <a:pt x="783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41"/>
              <p:cNvSpPr/>
              <p:nvPr/>
            </p:nvSpPr>
            <p:spPr>
              <a:xfrm>
                <a:off x="2185450" y="3970950"/>
                <a:ext cx="152425" cy="13520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5408" extrusionOk="0">
                    <a:moveTo>
                      <a:pt x="4233" y="1"/>
                    </a:moveTo>
                    <a:lnTo>
                      <a:pt x="299" y="1324"/>
                    </a:lnTo>
                    <a:lnTo>
                      <a:pt x="224" y="2070"/>
                    </a:lnTo>
                    <a:lnTo>
                      <a:pt x="131" y="2704"/>
                    </a:lnTo>
                    <a:lnTo>
                      <a:pt x="38" y="3245"/>
                    </a:lnTo>
                    <a:lnTo>
                      <a:pt x="19" y="3487"/>
                    </a:lnTo>
                    <a:lnTo>
                      <a:pt x="1" y="3711"/>
                    </a:lnTo>
                    <a:lnTo>
                      <a:pt x="1" y="3934"/>
                    </a:lnTo>
                    <a:lnTo>
                      <a:pt x="19" y="4140"/>
                    </a:lnTo>
                    <a:lnTo>
                      <a:pt x="57" y="4326"/>
                    </a:lnTo>
                    <a:lnTo>
                      <a:pt x="112" y="4494"/>
                    </a:lnTo>
                    <a:lnTo>
                      <a:pt x="206" y="4680"/>
                    </a:lnTo>
                    <a:lnTo>
                      <a:pt x="318" y="4848"/>
                    </a:lnTo>
                    <a:lnTo>
                      <a:pt x="467" y="5016"/>
                    </a:lnTo>
                    <a:lnTo>
                      <a:pt x="635" y="5165"/>
                    </a:lnTo>
                    <a:lnTo>
                      <a:pt x="877" y="5258"/>
                    </a:lnTo>
                    <a:lnTo>
                      <a:pt x="1101" y="5333"/>
                    </a:lnTo>
                    <a:lnTo>
                      <a:pt x="1343" y="5389"/>
                    </a:lnTo>
                    <a:lnTo>
                      <a:pt x="1585" y="5407"/>
                    </a:lnTo>
                    <a:lnTo>
                      <a:pt x="2051" y="5407"/>
                    </a:lnTo>
                    <a:lnTo>
                      <a:pt x="2294" y="5370"/>
                    </a:lnTo>
                    <a:lnTo>
                      <a:pt x="2517" y="5314"/>
                    </a:lnTo>
                    <a:lnTo>
                      <a:pt x="2760" y="5258"/>
                    </a:lnTo>
                    <a:lnTo>
                      <a:pt x="2984" y="5184"/>
                    </a:lnTo>
                    <a:lnTo>
                      <a:pt x="3207" y="5090"/>
                    </a:lnTo>
                    <a:lnTo>
                      <a:pt x="3431" y="4997"/>
                    </a:lnTo>
                    <a:lnTo>
                      <a:pt x="3878" y="4773"/>
                    </a:lnTo>
                    <a:lnTo>
                      <a:pt x="4289" y="4531"/>
                    </a:lnTo>
                    <a:lnTo>
                      <a:pt x="4661" y="4270"/>
                    </a:lnTo>
                    <a:lnTo>
                      <a:pt x="5016" y="4009"/>
                    </a:lnTo>
                    <a:lnTo>
                      <a:pt x="5314" y="3748"/>
                    </a:lnTo>
                    <a:lnTo>
                      <a:pt x="5575" y="3506"/>
                    </a:lnTo>
                    <a:lnTo>
                      <a:pt x="5948" y="3151"/>
                    </a:lnTo>
                    <a:lnTo>
                      <a:pt x="6097" y="3021"/>
                    </a:lnTo>
                    <a:lnTo>
                      <a:pt x="423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41"/>
              <p:cNvSpPr/>
              <p:nvPr/>
            </p:nvSpPr>
            <p:spPr>
              <a:xfrm>
                <a:off x="2226475" y="3973750"/>
                <a:ext cx="48950" cy="32650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306" extrusionOk="0">
                    <a:moveTo>
                      <a:pt x="1865" y="1"/>
                    </a:moveTo>
                    <a:lnTo>
                      <a:pt x="1827" y="19"/>
                    </a:lnTo>
                    <a:lnTo>
                      <a:pt x="38" y="1156"/>
                    </a:lnTo>
                    <a:lnTo>
                      <a:pt x="19" y="1175"/>
                    </a:lnTo>
                    <a:lnTo>
                      <a:pt x="0" y="1194"/>
                    </a:lnTo>
                    <a:lnTo>
                      <a:pt x="0" y="1231"/>
                    </a:lnTo>
                    <a:lnTo>
                      <a:pt x="19" y="1268"/>
                    </a:lnTo>
                    <a:lnTo>
                      <a:pt x="38" y="1287"/>
                    </a:lnTo>
                    <a:lnTo>
                      <a:pt x="75" y="1306"/>
                    </a:lnTo>
                    <a:lnTo>
                      <a:pt x="131" y="1287"/>
                    </a:lnTo>
                    <a:lnTo>
                      <a:pt x="1920" y="150"/>
                    </a:lnTo>
                    <a:lnTo>
                      <a:pt x="1939" y="131"/>
                    </a:lnTo>
                    <a:lnTo>
                      <a:pt x="1958" y="94"/>
                    </a:lnTo>
                    <a:lnTo>
                      <a:pt x="1958" y="56"/>
                    </a:lnTo>
                    <a:lnTo>
                      <a:pt x="1939" y="38"/>
                    </a:lnTo>
                    <a:lnTo>
                      <a:pt x="1920" y="19"/>
                    </a:lnTo>
                    <a:lnTo>
                      <a:pt x="188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41"/>
              <p:cNvSpPr/>
              <p:nvPr/>
            </p:nvSpPr>
            <p:spPr>
              <a:xfrm>
                <a:off x="2268425" y="3938325"/>
                <a:ext cx="104425" cy="135650"/>
              </a:xfrm>
              <a:custGeom>
                <a:avLst/>
                <a:gdLst/>
                <a:ahLst/>
                <a:cxnLst/>
                <a:rect l="l" t="t" r="r" b="b"/>
                <a:pathLst>
                  <a:path w="4177" h="5426" extrusionOk="0">
                    <a:moveTo>
                      <a:pt x="2051" y="1"/>
                    </a:moveTo>
                    <a:lnTo>
                      <a:pt x="0" y="1194"/>
                    </a:lnTo>
                    <a:lnTo>
                      <a:pt x="1175" y="3301"/>
                    </a:lnTo>
                    <a:lnTo>
                      <a:pt x="1976" y="4755"/>
                    </a:lnTo>
                    <a:lnTo>
                      <a:pt x="2349" y="5426"/>
                    </a:lnTo>
                    <a:lnTo>
                      <a:pt x="2424" y="5389"/>
                    </a:lnTo>
                    <a:lnTo>
                      <a:pt x="2629" y="5221"/>
                    </a:lnTo>
                    <a:lnTo>
                      <a:pt x="3263" y="4736"/>
                    </a:lnTo>
                    <a:lnTo>
                      <a:pt x="4176" y="4009"/>
                    </a:lnTo>
                    <a:lnTo>
                      <a:pt x="205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41"/>
              <p:cNvSpPr/>
              <p:nvPr/>
            </p:nvSpPr>
            <p:spPr>
              <a:xfrm>
                <a:off x="2266075" y="3936475"/>
                <a:ext cx="108625" cy="139375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5575" extrusionOk="0">
                    <a:moveTo>
                      <a:pt x="2108" y="187"/>
                    </a:moveTo>
                    <a:lnTo>
                      <a:pt x="4158" y="4064"/>
                    </a:lnTo>
                    <a:lnTo>
                      <a:pt x="3189" y="4829"/>
                    </a:lnTo>
                    <a:lnTo>
                      <a:pt x="2480" y="5388"/>
                    </a:lnTo>
                    <a:lnTo>
                      <a:pt x="1921" y="4363"/>
                    </a:lnTo>
                    <a:lnTo>
                      <a:pt x="206" y="1305"/>
                    </a:lnTo>
                    <a:lnTo>
                      <a:pt x="2108" y="187"/>
                    </a:lnTo>
                    <a:close/>
                    <a:moveTo>
                      <a:pt x="2108" y="0"/>
                    </a:moveTo>
                    <a:lnTo>
                      <a:pt x="38" y="1193"/>
                    </a:lnTo>
                    <a:lnTo>
                      <a:pt x="20" y="1231"/>
                    </a:lnTo>
                    <a:lnTo>
                      <a:pt x="1" y="1249"/>
                    </a:lnTo>
                    <a:lnTo>
                      <a:pt x="1" y="1286"/>
                    </a:lnTo>
                    <a:lnTo>
                      <a:pt x="20" y="1305"/>
                    </a:lnTo>
                    <a:lnTo>
                      <a:pt x="1511" y="3971"/>
                    </a:lnTo>
                    <a:lnTo>
                      <a:pt x="2369" y="5519"/>
                    </a:lnTo>
                    <a:lnTo>
                      <a:pt x="2387" y="5556"/>
                    </a:lnTo>
                    <a:lnTo>
                      <a:pt x="2406" y="5574"/>
                    </a:lnTo>
                    <a:lnTo>
                      <a:pt x="2462" y="5574"/>
                    </a:lnTo>
                    <a:lnTo>
                      <a:pt x="2536" y="5537"/>
                    </a:lnTo>
                    <a:lnTo>
                      <a:pt x="2797" y="5351"/>
                    </a:lnTo>
                    <a:lnTo>
                      <a:pt x="3357" y="4903"/>
                    </a:lnTo>
                    <a:lnTo>
                      <a:pt x="4326" y="4139"/>
                    </a:lnTo>
                    <a:lnTo>
                      <a:pt x="4345" y="4102"/>
                    </a:lnTo>
                    <a:lnTo>
                      <a:pt x="4345" y="4046"/>
                    </a:lnTo>
                    <a:lnTo>
                      <a:pt x="2219" y="37"/>
                    </a:lnTo>
                    <a:lnTo>
                      <a:pt x="2201" y="19"/>
                    </a:lnTo>
                    <a:lnTo>
                      <a:pt x="216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41"/>
              <p:cNvSpPr/>
              <p:nvPr/>
            </p:nvSpPr>
            <p:spPr>
              <a:xfrm>
                <a:off x="2337850" y="4027350"/>
                <a:ext cx="21475" cy="21925"/>
              </a:xfrm>
              <a:custGeom>
                <a:avLst/>
                <a:gdLst/>
                <a:ahLst/>
                <a:cxnLst/>
                <a:rect l="l" t="t" r="r" b="b"/>
                <a:pathLst>
                  <a:path w="859" h="877" extrusionOk="0">
                    <a:moveTo>
                      <a:pt x="430" y="1"/>
                    </a:moveTo>
                    <a:lnTo>
                      <a:pt x="337" y="19"/>
                    </a:lnTo>
                    <a:lnTo>
                      <a:pt x="262" y="38"/>
                    </a:lnTo>
                    <a:lnTo>
                      <a:pt x="187" y="75"/>
                    </a:lnTo>
                    <a:lnTo>
                      <a:pt x="113" y="131"/>
                    </a:lnTo>
                    <a:lnTo>
                      <a:pt x="76" y="206"/>
                    </a:lnTo>
                    <a:lnTo>
                      <a:pt x="20" y="280"/>
                    </a:lnTo>
                    <a:lnTo>
                      <a:pt x="1" y="355"/>
                    </a:lnTo>
                    <a:lnTo>
                      <a:pt x="1" y="448"/>
                    </a:lnTo>
                    <a:lnTo>
                      <a:pt x="1" y="541"/>
                    </a:lnTo>
                    <a:lnTo>
                      <a:pt x="20" y="616"/>
                    </a:lnTo>
                    <a:lnTo>
                      <a:pt x="76" y="690"/>
                    </a:lnTo>
                    <a:lnTo>
                      <a:pt x="113" y="746"/>
                    </a:lnTo>
                    <a:lnTo>
                      <a:pt x="187" y="802"/>
                    </a:lnTo>
                    <a:lnTo>
                      <a:pt x="262" y="858"/>
                    </a:lnTo>
                    <a:lnTo>
                      <a:pt x="337" y="877"/>
                    </a:lnTo>
                    <a:lnTo>
                      <a:pt x="523" y="877"/>
                    </a:lnTo>
                    <a:lnTo>
                      <a:pt x="598" y="858"/>
                    </a:lnTo>
                    <a:lnTo>
                      <a:pt x="672" y="802"/>
                    </a:lnTo>
                    <a:lnTo>
                      <a:pt x="747" y="746"/>
                    </a:lnTo>
                    <a:lnTo>
                      <a:pt x="784" y="690"/>
                    </a:lnTo>
                    <a:lnTo>
                      <a:pt x="840" y="616"/>
                    </a:lnTo>
                    <a:lnTo>
                      <a:pt x="859" y="541"/>
                    </a:lnTo>
                    <a:lnTo>
                      <a:pt x="859" y="448"/>
                    </a:lnTo>
                    <a:lnTo>
                      <a:pt x="859" y="355"/>
                    </a:lnTo>
                    <a:lnTo>
                      <a:pt x="840" y="280"/>
                    </a:lnTo>
                    <a:lnTo>
                      <a:pt x="784" y="206"/>
                    </a:lnTo>
                    <a:lnTo>
                      <a:pt x="747" y="131"/>
                    </a:lnTo>
                    <a:lnTo>
                      <a:pt x="672" y="75"/>
                    </a:lnTo>
                    <a:lnTo>
                      <a:pt x="598" y="38"/>
                    </a:lnTo>
                    <a:lnTo>
                      <a:pt x="523" y="19"/>
                    </a:lnTo>
                    <a:lnTo>
                      <a:pt x="430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32" name="Google Shape;2732;p41"/>
            <p:cNvSpPr/>
            <p:nvPr/>
          </p:nvSpPr>
          <p:spPr>
            <a:xfrm>
              <a:off x="75213" y="32163"/>
              <a:ext cx="994850" cy="1167075"/>
            </a:xfrm>
            <a:custGeom>
              <a:avLst/>
              <a:gdLst/>
              <a:ahLst/>
              <a:cxnLst/>
              <a:rect l="l" t="t" r="r" b="b"/>
              <a:pathLst>
                <a:path w="39794" h="46683" extrusionOk="0">
                  <a:moveTo>
                    <a:pt x="19546" y="0"/>
                  </a:moveTo>
                  <a:lnTo>
                    <a:pt x="19043" y="20"/>
                  </a:lnTo>
                  <a:lnTo>
                    <a:pt x="18521" y="60"/>
                  </a:lnTo>
                  <a:lnTo>
                    <a:pt x="18019" y="101"/>
                  </a:lnTo>
                  <a:lnTo>
                    <a:pt x="17517" y="141"/>
                  </a:lnTo>
                  <a:lnTo>
                    <a:pt x="17015" y="221"/>
                  </a:lnTo>
                  <a:lnTo>
                    <a:pt x="16513" y="301"/>
                  </a:lnTo>
                  <a:lnTo>
                    <a:pt x="16030" y="382"/>
                  </a:lnTo>
                  <a:lnTo>
                    <a:pt x="15548" y="482"/>
                  </a:lnTo>
                  <a:lnTo>
                    <a:pt x="15066" y="603"/>
                  </a:lnTo>
                  <a:lnTo>
                    <a:pt x="14584" y="723"/>
                  </a:lnTo>
                  <a:lnTo>
                    <a:pt x="14122" y="864"/>
                  </a:lnTo>
                  <a:lnTo>
                    <a:pt x="13640" y="1004"/>
                  </a:lnTo>
                  <a:lnTo>
                    <a:pt x="13178" y="1165"/>
                  </a:lnTo>
                  <a:lnTo>
                    <a:pt x="12736" y="1346"/>
                  </a:lnTo>
                  <a:lnTo>
                    <a:pt x="11832" y="1707"/>
                  </a:lnTo>
                  <a:lnTo>
                    <a:pt x="10948" y="2129"/>
                  </a:lnTo>
                  <a:lnTo>
                    <a:pt x="10105" y="2571"/>
                  </a:lnTo>
                  <a:lnTo>
                    <a:pt x="9281" y="3073"/>
                  </a:lnTo>
                  <a:lnTo>
                    <a:pt x="8478" y="3596"/>
                  </a:lnTo>
                  <a:lnTo>
                    <a:pt x="7714" y="4178"/>
                  </a:lnTo>
                  <a:lnTo>
                    <a:pt x="6971" y="4781"/>
                  </a:lnTo>
                  <a:lnTo>
                    <a:pt x="6248" y="5404"/>
                  </a:lnTo>
                  <a:lnTo>
                    <a:pt x="5585" y="6087"/>
                  </a:lnTo>
                  <a:lnTo>
                    <a:pt x="4922" y="6790"/>
                  </a:lnTo>
                  <a:lnTo>
                    <a:pt x="4320" y="7513"/>
                  </a:lnTo>
                  <a:lnTo>
                    <a:pt x="3737" y="8276"/>
                  </a:lnTo>
                  <a:lnTo>
                    <a:pt x="3195" y="9080"/>
                  </a:lnTo>
                  <a:lnTo>
                    <a:pt x="2693" y="9883"/>
                  </a:lnTo>
                  <a:lnTo>
                    <a:pt x="2231" y="10727"/>
                  </a:lnTo>
                  <a:lnTo>
                    <a:pt x="1809" y="11590"/>
                  </a:lnTo>
                  <a:lnTo>
                    <a:pt x="1427" y="12494"/>
                  </a:lnTo>
                  <a:lnTo>
                    <a:pt x="1086" y="13398"/>
                  </a:lnTo>
                  <a:lnTo>
                    <a:pt x="925" y="13860"/>
                  </a:lnTo>
                  <a:lnTo>
                    <a:pt x="784" y="14322"/>
                  </a:lnTo>
                  <a:lnTo>
                    <a:pt x="664" y="14804"/>
                  </a:lnTo>
                  <a:lnTo>
                    <a:pt x="543" y="15266"/>
                  </a:lnTo>
                  <a:lnTo>
                    <a:pt x="423" y="15748"/>
                  </a:lnTo>
                  <a:lnTo>
                    <a:pt x="322" y="16251"/>
                  </a:lnTo>
                  <a:lnTo>
                    <a:pt x="242" y="16733"/>
                  </a:lnTo>
                  <a:lnTo>
                    <a:pt x="162" y="17215"/>
                  </a:lnTo>
                  <a:lnTo>
                    <a:pt x="101" y="17717"/>
                  </a:lnTo>
                  <a:lnTo>
                    <a:pt x="61" y="18219"/>
                  </a:lnTo>
                  <a:lnTo>
                    <a:pt x="21" y="18721"/>
                  </a:lnTo>
                  <a:lnTo>
                    <a:pt x="1" y="19244"/>
                  </a:lnTo>
                  <a:lnTo>
                    <a:pt x="1" y="19746"/>
                  </a:lnTo>
                  <a:lnTo>
                    <a:pt x="1" y="20268"/>
                  </a:lnTo>
                  <a:lnTo>
                    <a:pt x="1" y="20770"/>
                  </a:lnTo>
                  <a:lnTo>
                    <a:pt x="41" y="21272"/>
                  </a:lnTo>
                  <a:lnTo>
                    <a:pt x="81" y="21795"/>
                  </a:lnTo>
                  <a:lnTo>
                    <a:pt x="141" y="22297"/>
                  </a:lnTo>
                  <a:lnTo>
                    <a:pt x="202" y="22799"/>
                  </a:lnTo>
                  <a:lnTo>
                    <a:pt x="282" y="23281"/>
                  </a:lnTo>
                  <a:lnTo>
                    <a:pt x="362" y="23783"/>
                  </a:lnTo>
                  <a:lnTo>
                    <a:pt x="463" y="24265"/>
                  </a:lnTo>
                  <a:lnTo>
                    <a:pt x="583" y="24748"/>
                  </a:lnTo>
                  <a:lnTo>
                    <a:pt x="704" y="25230"/>
                  </a:lnTo>
                  <a:lnTo>
                    <a:pt x="845" y="25692"/>
                  </a:lnTo>
                  <a:lnTo>
                    <a:pt x="985" y="26154"/>
                  </a:lnTo>
                  <a:lnTo>
                    <a:pt x="1146" y="26616"/>
                  </a:lnTo>
                  <a:lnTo>
                    <a:pt x="1327" y="27078"/>
                  </a:lnTo>
                  <a:lnTo>
                    <a:pt x="1688" y="27982"/>
                  </a:lnTo>
                  <a:lnTo>
                    <a:pt x="2110" y="28845"/>
                  </a:lnTo>
                  <a:lnTo>
                    <a:pt x="2552" y="29709"/>
                  </a:lnTo>
                  <a:lnTo>
                    <a:pt x="3054" y="30533"/>
                  </a:lnTo>
                  <a:lnTo>
                    <a:pt x="3596" y="31336"/>
                  </a:lnTo>
                  <a:lnTo>
                    <a:pt x="4159" y="32099"/>
                  </a:lnTo>
                  <a:lnTo>
                    <a:pt x="4762" y="32843"/>
                  </a:lnTo>
                  <a:lnTo>
                    <a:pt x="5404" y="33546"/>
                  </a:lnTo>
                  <a:lnTo>
                    <a:pt x="6067" y="34229"/>
                  </a:lnTo>
                  <a:lnTo>
                    <a:pt x="6770" y="34872"/>
                  </a:lnTo>
                  <a:lnTo>
                    <a:pt x="7513" y="35494"/>
                  </a:lnTo>
                  <a:lnTo>
                    <a:pt x="8257" y="36077"/>
                  </a:lnTo>
                  <a:lnTo>
                    <a:pt x="9060" y="36599"/>
                  </a:lnTo>
                  <a:lnTo>
                    <a:pt x="9864" y="37121"/>
                  </a:lnTo>
                  <a:lnTo>
                    <a:pt x="10707" y="37583"/>
                  </a:lnTo>
                  <a:lnTo>
                    <a:pt x="11571" y="38005"/>
                  </a:lnTo>
                  <a:lnTo>
                    <a:pt x="12475" y="38387"/>
                  </a:lnTo>
                  <a:lnTo>
                    <a:pt x="13379" y="38728"/>
                  </a:lnTo>
                  <a:lnTo>
                    <a:pt x="13841" y="38889"/>
                  </a:lnTo>
                  <a:lnTo>
                    <a:pt x="14303" y="39030"/>
                  </a:lnTo>
                  <a:lnTo>
                    <a:pt x="14785" y="39150"/>
                  </a:lnTo>
                  <a:lnTo>
                    <a:pt x="15267" y="39271"/>
                  </a:lnTo>
                  <a:lnTo>
                    <a:pt x="15729" y="39391"/>
                  </a:lnTo>
                  <a:lnTo>
                    <a:pt x="16231" y="39471"/>
                  </a:lnTo>
                  <a:lnTo>
                    <a:pt x="16713" y="39572"/>
                  </a:lnTo>
                  <a:lnTo>
                    <a:pt x="17216" y="39632"/>
                  </a:lnTo>
                  <a:lnTo>
                    <a:pt x="17698" y="39692"/>
                  </a:lnTo>
                  <a:lnTo>
                    <a:pt x="18200" y="39753"/>
                  </a:lnTo>
                  <a:lnTo>
                    <a:pt x="18702" y="39773"/>
                  </a:lnTo>
                  <a:lnTo>
                    <a:pt x="19224" y="39813"/>
                  </a:lnTo>
                  <a:lnTo>
                    <a:pt x="20249" y="39813"/>
                  </a:lnTo>
                  <a:lnTo>
                    <a:pt x="20771" y="39793"/>
                  </a:lnTo>
                  <a:lnTo>
                    <a:pt x="21273" y="39773"/>
                  </a:lnTo>
                  <a:lnTo>
                    <a:pt x="30393" y="46683"/>
                  </a:lnTo>
                  <a:lnTo>
                    <a:pt x="26636" y="38628"/>
                  </a:lnTo>
                  <a:lnTo>
                    <a:pt x="27360" y="38367"/>
                  </a:lnTo>
                  <a:lnTo>
                    <a:pt x="28083" y="38065"/>
                  </a:lnTo>
                  <a:lnTo>
                    <a:pt x="28766" y="37724"/>
                  </a:lnTo>
                  <a:lnTo>
                    <a:pt x="29449" y="37362"/>
                  </a:lnTo>
                  <a:lnTo>
                    <a:pt x="30112" y="36981"/>
                  </a:lnTo>
                  <a:lnTo>
                    <a:pt x="30754" y="36579"/>
                  </a:lnTo>
                  <a:lnTo>
                    <a:pt x="31397" y="36157"/>
                  </a:lnTo>
                  <a:lnTo>
                    <a:pt x="32000" y="35695"/>
                  </a:lnTo>
                  <a:lnTo>
                    <a:pt x="32602" y="35233"/>
                  </a:lnTo>
                  <a:lnTo>
                    <a:pt x="33185" y="34731"/>
                  </a:lnTo>
                  <a:lnTo>
                    <a:pt x="33727" y="34209"/>
                  </a:lnTo>
                  <a:lnTo>
                    <a:pt x="34270" y="33666"/>
                  </a:lnTo>
                  <a:lnTo>
                    <a:pt x="34792" y="33124"/>
                  </a:lnTo>
                  <a:lnTo>
                    <a:pt x="35274" y="32541"/>
                  </a:lnTo>
                  <a:lnTo>
                    <a:pt x="35756" y="31939"/>
                  </a:lnTo>
                  <a:lnTo>
                    <a:pt x="36198" y="31336"/>
                  </a:lnTo>
                  <a:lnTo>
                    <a:pt x="36620" y="30693"/>
                  </a:lnTo>
                  <a:lnTo>
                    <a:pt x="37022" y="30051"/>
                  </a:lnTo>
                  <a:lnTo>
                    <a:pt x="37403" y="29388"/>
                  </a:lnTo>
                  <a:lnTo>
                    <a:pt x="37765" y="28705"/>
                  </a:lnTo>
                  <a:lnTo>
                    <a:pt x="38086" y="28002"/>
                  </a:lnTo>
                  <a:lnTo>
                    <a:pt x="38387" y="27299"/>
                  </a:lnTo>
                  <a:lnTo>
                    <a:pt x="38649" y="26575"/>
                  </a:lnTo>
                  <a:lnTo>
                    <a:pt x="38910" y="25832"/>
                  </a:lnTo>
                  <a:lnTo>
                    <a:pt x="39111" y="25089"/>
                  </a:lnTo>
                  <a:lnTo>
                    <a:pt x="39311" y="24326"/>
                  </a:lnTo>
                  <a:lnTo>
                    <a:pt x="39472" y="23562"/>
                  </a:lnTo>
                  <a:lnTo>
                    <a:pt x="39593" y="22779"/>
                  </a:lnTo>
                  <a:lnTo>
                    <a:pt x="39693" y="21996"/>
                  </a:lnTo>
                  <a:lnTo>
                    <a:pt x="39753" y="21192"/>
                  </a:lnTo>
                  <a:lnTo>
                    <a:pt x="39794" y="20389"/>
                  </a:lnTo>
                  <a:lnTo>
                    <a:pt x="39794" y="19565"/>
                  </a:lnTo>
                  <a:lnTo>
                    <a:pt x="39773" y="19043"/>
                  </a:lnTo>
                  <a:lnTo>
                    <a:pt x="39753" y="18541"/>
                  </a:lnTo>
                  <a:lnTo>
                    <a:pt x="39713" y="18038"/>
                  </a:lnTo>
                  <a:lnTo>
                    <a:pt x="39653" y="17536"/>
                  </a:lnTo>
                  <a:lnTo>
                    <a:pt x="39593" y="17034"/>
                  </a:lnTo>
                  <a:lnTo>
                    <a:pt x="39512" y="16532"/>
                  </a:lnTo>
                  <a:lnTo>
                    <a:pt x="39432" y="16050"/>
                  </a:lnTo>
                  <a:lnTo>
                    <a:pt x="39332" y="15568"/>
                  </a:lnTo>
                  <a:lnTo>
                    <a:pt x="39211" y="15086"/>
                  </a:lnTo>
                  <a:lnTo>
                    <a:pt x="39091" y="14603"/>
                  </a:lnTo>
                  <a:lnTo>
                    <a:pt x="38950" y="14121"/>
                  </a:lnTo>
                  <a:lnTo>
                    <a:pt x="38809" y="13659"/>
                  </a:lnTo>
                  <a:lnTo>
                    <a:pt x="38649" y="13197"/>
                  </a:lnTo>
                  <a:lnTo>
                    <a:pt x="38468" y="12735"/>
                  </a:lnTo>
                  <a:lnTo>
                    <a:pt x="38106" y="11852"/>
                  </a:lnTo>
                  <a:lnTo>
                    <a:pt x="37684" y="10968"/>
                  </a:lnTo>
                  <a:lnTo>
                    <a:pt x="37222" y="10124"/>
                  </a:lnTo>
                  <a:lnTo>
                    <a:pt x="36740" y="9300"/>
                  </a:lnTo>
                  <a:lnTo>
                    <a:pt x="36198" y="8497"/>
                  </a:lnTo>
                  <a:lnTo>
                    <a:pt x="35636" y="7734"/>
                  </a:lnTo>
                  <a:lnTo>
                    <a:pt x="35033" y="6990"/>
                  </a:lnTo>
                  <a:lnTo>
                    <a:pt x="34390" y="6267"/>
                  </a:lnTo>
                  <a:lnTo>
                    <a:pt x="33727" y="5584"/>
                  </a:lnTo>
                  <a:lnTo>
                    <a:pt x="33024" y="4942"/>
                  </a:lnTo>
                  <a:lnTo>
                    <a:pt x="32281" y="4339"/>
                  </a:lnTo>
                  <a:lnTo>
                    <a:pt x="31518" y="3756"/>
                  </a:lnTo>
                  <a:lnTo>
                    <a:pt x="30734" y="3214"/>
                  </a:lnTo>
                  <a:lnTo>
                    <a:pt x="29911" y="2712"/>
                  </a:lnTo>
                  <a:lnTo>
                    <a:pt x="29067" y="2250"/>
                  </a:lnTo>
                  <a:lnTo>
                    <a:pt x="28203" y="1828"/>
                  </a:lnTo>
                  <a:lnTo>
                    <a:pt x="27319" y="1446"/>
                  </a:lnTo>
                  <a:lnTo>
                    <a:pt x="26415" y="1105"/>
                  </a:lnTo>
                  <a:lnTo>
                    <a:pt x="25953" y="944"/>
                  </a:lnTo>
                  <a:lnTo>
                    <a:pt x="25491" y="804"/>
                  </a:lnTo>
                  <a:lnTo>
                    <a:pt x="25009" y="663"/>
                  </a:lnTo>
                  <a:lnTo>
                    <a:pt x="24527" y="542"/>
                  </a:lnTo>
                  <a:lnTo>
                    <a:pt x="24045" y="442"/>
                  </a:lnTo>
                  <a:lnTo>
                    <a:pt x="23563" y="342"/>
                  </a:lnTo>
                  <a:lnTo>
                    <a:pt x="23081" y="261"/>
                  </a:lnTo>
                  <a:lnTo>
                    <a:pt x="22579" y="181"/>
                  </a:lnTo>
                  <a:lnTo>
                    <a:pt x="22077" y="121"/>
                  </a:lnTo>
                  <a:lnTo>
                    <a:pt x="21595" y="80"/>
                  </a:lnTo>
                  <a:lnTo>
                    <a:pt x="21072" y="40"/>
                  </a:lnTo>
                  <a:lnTo>
                    <a:pt x="20570" y="20"/>
                  </a:lnTo>
                  <a:lnTo>
                    <a:pt x="20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33" name="Google Shape;2733;p41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2734" name="Google Shape;2734;p41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41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41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41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41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41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41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41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41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41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41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41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41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41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41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41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41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41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41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41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41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41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41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41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8" name="Google Shape;2758;p41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2759" name="Google Shape;2759;p41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60" name="Google Shape;2760;p41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2761" name="Google Shape;2761;p41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41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763" name="Google Shape;2763;p41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64" name="Google Shape;2764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5" name="Google Shape;2765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66" name="Google Shape;2766;p41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67" name="Google Shape;2767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8" name="Google Shape;2768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69" name="Google Shape;2769;p41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70" name="Google Shape;2770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1" name="Google Shape;2771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72" name="Google Shape;2772;p41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73" name="Google Shape;2773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4" name="Google Shape;2774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75" name="Google Shape;2775;p41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76" name="Google Shape;2776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7" name="Google Shape;2777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78" name="Google Shape;2778;p41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79" name="Google Shape;2779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0" name="Google Shape;2780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81" name="Google Shape;2781;p41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82" name="Google Shape;2782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3" name="Google Shape;2783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84" name="Google Shape;2784;p41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85" name="Google Shape;2785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6" name="Google Shape;2786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87" name="Google Shape;2787;p41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88" name="Google Shape;2788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9" name="Google Shape;2789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90" name="Google Shape;2790;p41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91" name="Google Shape;2791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2" name="Google Shape;2792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93" name="Google Shape;2793;p41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94" name="Google Shape;2794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5" name="Google Shape;2795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96" name="Google Shape;2796;p41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797" name="Google Shape;2797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8" name="Google Shape;2798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799" name="Google Shape;2799;p41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800" name="Google Shape;2800;p41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1" name="Google Shape;2801;p41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2804" name="Google Shape;2804;p41"/>
          <p:cNvGrpSpPr/>
          <p:nvPr/>
        </p:nvGrpSpPr>
        <p:grpSpPr>
          <a:xfrm>
            <a:off x="7913734" y="3435611"/>
            <a:ext cx="1034082" cy="1553342"/>
            <a:chOff x="4112038" y="3686550"/>
            <a:chExt cx="919920" cy="1381854"/>
          </a:xfrm>
        </p:grpSpPr>
        <p:sp>
          <p:nvSpPr>
            <p:cNvPr id="2805" name="Google Shape;2805;p41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41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41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41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41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41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41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41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41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41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3" name="Google Shape;1727;p33"/>
          <p:cNvSpPr txBox="1">
            <a:spLocks noGrp="1"/>
          </p:cNvSpPr>
          <p:nvPr>
            <p:ph type="title" idx="4294967295"/>
          </p:nvPr>
        </p:nvSpPr>
        <p:spPr>
          <a:xfrm>
            <a:off x="4242085" y="1797204"/>
            <a:ext cx="658934" cy="620752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latin typeface="+mn-lt"/>
              </a:rPr>
              <a:t>2</a:t>
            </a:r>
            <a:endParaRPr sz="3200" b="1" dirty="0">
              <a:latin typeface="+mn-lt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754873" y="1113723"/>
            <a:ext cx="163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</a:rPr>
              <a:t>Nhiệm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</a:rPr>
              <a:t>vụ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296081" y="2548445"/>
            <a:ext cx="45705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Nhập</a:t>
            </a:r>
            <a:r>
              <a:rPr lang="en-US" sz="2000" b="1" dirty="0"/>
              <a:t> </a:t>
            </a:r>
            <a:r>
              <a:rPr lang="en-US" sz="2000" b="1" dirty="0" err="1"/>
              <a:t>văn</a:t>
            </a:r>
            <a:r>
              <a:rPr lang="en-US" sz="2000" b="1" dirty="0"/>
              <a:t> </a:t>
            </a:r>
            <a:r>
              <a:rPr lang="en-US" sz="2000" b="1" dirty="0" err="1"/>
              <a:t>bản</a:t>
            </a:r>
            <a:r>
              <a:rPr lang="en-US" sz="2000" b="1" dirty="0"/>
              <a:t>, </a:t>
            </a:r>
            <a:r>
              <a:rPr lang="en-US" sz="2000" b="1" dirty="0" err="1"/>
              <a:t>tạo</a:t>
            </a:r>
            <a:r>
              <a:rPr lang="en-US" sz="2000" b="1" dirty="0"/>
              <a:t> </a:t>
            </a:r>
            <a:r>
              <a:rPr lang="en-US" sz="2000" b="1" dirty="0" err="1"/>
              <a:t>trang</a:t>
            </a:r>
            <a:r>
              <a:rPr lang="en-US" sz="2000" b="1" dirty="0"/>
              <a:t> </a:t>
            </a:r>
            <a:r>
              <a:rPr lang="en-US" sz="2000" b="1" dirty="0" err="1"/>
              <a:t>mới</a:t>
            </a:r>
            <a:r>
              <a:rPr lang="en-US" sz="2000" b="1" dirty="0"/>
              <a:t> </a:t>
            </a:r>
            <a:r>
              <a:rPr lang="en-US" sz="2000" b="1" dirty="0" err="1"/>
              <a:t>và</a:t>
            </a:r>
            <a:r>
              <a:rPr lang="en-US" sz="2000" b="1" dirty="0"/>
              <a:t> </a:t>
            </a:r>
            <a:r>
              <a:rPr lang="en-US" sz="2000" b="1" dirty="0" err="1"/>
              <a:t>thêm</a:t>
            </a:r>
            <a:r>
              <a:rPr lang="en-US" sz="2000" b="1" dirty="0"/>
              <a:t> </a:t>
            </a:r>
            <a:r>
              <a:rPr lang="en-US" sz="2000" b="1" dirty="0" err="1"/>
              <a:t>hình</a:t>
            </a:r>
            <a:r>
              <a:rPr lang="en-US" sz="2000" b="1" dirty="0"/>
              <a:t> </a:t>
            </a:r>
            <a:r>
              <a:rPr lang="en-US" sz="2000" b="1" dirty="0" err="1"/>
              <a:t>ảnh</a:t>
            </a:r>
            <a:r>
              <a:rPr lang="en-US" sz="2000" b="1" dirty="0"/>
              <a:t> </a:t>
            </a:r>
            <a:r>
              <a:rPr lang="en-US" sz="2000" b="1" dirty="0" err="1"/>
              <a:t>vào</a:t>
            </a:r>
            <a:r>
              <a:rPr lang="en-US" sz="2000" b="1" dirty="0"/>
              <a:t> </a:t>
            </a:r>
            <a:r>
              <a:rPr lang="en-US" sz="2000" b="1" dirty="0" err="1"/>
              <a:t>trang</a:t>
            </a:r>
            <a:r>
              <a:rPr lang="en-US" sz="2000" b="1" dirty="0"/>
              <a:t> </a:t>
            </a: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chiếu</a:t>
            </a:r>
            <a:r>
              <a:rPr lang="en-US" sz="2000" b="1" dirty="0"/>
              <a:t> </a:t>
            </a:r>
            <a:r>
              <a:rPr lang="en-US" sz="2000" b="1" dirty="0" err="1"/>
              <a:t>về</a:t>
            </a:r>
            <a:r>
              <a:rPr lang="en-US" sz="2000" b="1" dirty="0"/>
              <a:t> </a:t>
            </a:r>
            <a:r>
              <a:rPr lang="en-US" sz="2000" b="1" dirty="0" err="1"/>
              <a:t>chủ</a:t>
            </a:r>
            <a:r>
              <a:rPr lang="en-US" sz="2000" b="1" dirty="0"/>
              <a:t> </a:t>
            </a:r>
            <a:r>
              <a:rPr lang="en-US" sz="2000" b="1" dirty="0" err="1"/>
              <a:t>đề</a:t>
            </a:r>
            <a:r>
              <a:rPr lang="en-US" sz="2000" b="1" dirty="0"/>
              <a:t> </a:t>
            </a:r>
            <a:r>
              <a:rPr lang="en-US" sz="2000" b="1" dirty="0" err="1"/>
              <a:t>các</a:t>
            </a:r>
            <a:r>
              <a:rPr lang="en-US" sz="2000" b="1" dirty="0"/>
              <a:t> </a:t>
            </a:r>
            <a:r>
              <a:rPr lang="en-US" sz="2000" b="1" dirty="0" err="1"/>
              <a:t>loại</a:t>
            </a:r>
            <a:r>
              <a:rPr lang="en-US" sz="2000" b="1" dirty="0"/>
              <a:t> </a:t>
            </a:r>
            <a:r>
              <a:rPr lang="en-US" sz="2000" b="1" dirty="0" err="1"/>
              <a:t>hoa</a:t>
            </a:r>
            <a:r>
              <a:rPr lang="en-US" sz="2000" b="1" dirty="0"/>
              <a:t>.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nimBg="1"/>
      <p:bldP spid="164" grpId="0"/>
      <p:bldP spid="165" grpId="0"/>
    </p:bldLst>
  </p:timing>
</p:sld>
</file>

<file path=ppt/theme/theme1.xml><?xml version="1.0" encoding="utf-8"?>
<a:theme xmlns:a="http://schemas.openxmlformats.org/drawingml/2006/main" name="English for Business &amp; Management Workshop by Slidesgo">
  <a:themeElements>
    <a:clrScheme name="Simple Light">
      <a:dk1>
        <a:srgbClr val="2C3045"/>
      </a:dk1>
      <a:lt1>
        <a:srgbClr val="FFFFFF"/>
      </a:lt1>
      <a:dk2>
        <a:srgbClr val="FFB462"/>
      </a:dk2>
      <a:lt2>
        <a:srgbClr val="2D8CB5"/>
      </a:lt2>
      <a:accent1>
        <a:srgbClr val="F28749"/>
      </a:accent1>
      <a:accent2>
        <a:srgbClr val="FFCD50"/>
      </a:accent2>
      <a:accent3>
        <a:srgbClr val="71BDDA"/>
      </a:accent3>
      <a:accent4>
        <a:srgbClr val="F54F4F"/>
      </a:accent4>
      <a:accent5>
        <a:srgbClr val="5EBEA7"/>
      </a:accent5>
      <a:accent6>
        <a:srgbClr val="FFFFFF"/>
      </a:accent6>
      <a:hlink>
        <a:srgbClr val="2C30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361</Words>
  <Application>Microsoft Office PowerPoint</Application>
  <PresentationFormat>On-screen Show (16:9)</PresentationFormat>
  <Paragraphs>42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Roboto Condensed Light</vt:lpstr>
      <vt:lpstr>Arial</vt:lpstr>
      <vt:lpstr>Didact Gothic</vt:lpstr>
      <vt:lpstr>Barlow Medium</vt:lpstr>
      <vt:lpstr>Bebas Neue</vt:lpstr>
      <vt:lpstr>English for Business &amp; Management Workshop by Slidesgo</vt:lpstr>
      <vt:lpstr>PowerPoint Presentation</vt:lpstr>
      <vt:lpstr>PowerPoint Presentation</vt:lpstr>
      <vt:lpstr>PowerPoint Presentation</vt:lpstr>
      <vt:lpstr>1</vt:lpstr>
      <vt:lpstr>PowerPoint Presentation</vt:lpstr>
      <vt:lpstr>PowerPoint Presentation</vt:lpstr>
      <vt:lpstr>PowerPoint Presentation</vt:lpstr>
      <vt:lpstr>PowerPoint Presentation</vt:lpstr>
      <vt:lpstr>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Business &amp; Management Workshop</dc:title>
  <dc:creator>User</dc:creator>
  <cp:lastModifiedBy>Administrator</cp:lastModifiedBy>
  <cp:revision>13</cp:revision>
  <dcterms:modified xsi:type="dcterms:W3CDTF">2026-02-25T14:16:24Z</dcterms:modified>
</cp:coreProperties>
</file>