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5" r:id="rId3"/>
    <p:sldId id="256" r:id="rId4"/>
    <p:sldId id="339" r:id="rId5"/>
    <p:sldId id="340" r:id="rId6"/>
    <p:sldId id="341" r:id="rId7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28" r:id="rId18"/>
    <p:sldId id="329" r:id="rId19"/>
    <p:sldId id="330" r:id="rId20"/>
    <p:sldId id="333" r:id="rId21"/>
    <p:sldId id="334" r:id="rId22"/>
    <p:sldId id="335" r:id="rId23"/>
    <p:sldId id="336" r:id="rId24"/>
    <p:sldId id="337" r:id="rId25"/>
    <p:sldId id="33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34" autoAdjust="0"/>
  </p:normalViewPr>
  <p:slideViewPr>
    <p:cSldViewPr showGuides="1">
      <p:cViewPr>
        <p:scale>
          <a:sx n="70" d="100"/>
          <a:sy n="70" d="100"/>
        </p:scale>
        <p:origin x="-82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Go home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48.GIF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54.jpe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48.GIF"/><Relationship Id="rId18" Type="http://schemas.openxmlformats.org/officeDocument/2006/relationships/notesSlide" Target="../notesSlides/notesSlide7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audio" Target="../media/audio3.wav"/><Relationship Id="rId13" Type="http://schemas.openxmlformats.org/officeDocument/2006/relationships/image" Target="../media/image55.jpe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8.GIF"/><Relationship Id="rId19" Type="http://schemas.openxmlformats.org/officeDocument/2006/relationships/audio" Target="../media/audio2.wav"/><Relationship Id="rId18" Type="http://schemas.openxmlformats.org/officeDocument/2006/relationships/audio" Target="../media/audio1.wav"/><Relationship Id="rId17" Type="http://schemas.openxmlformats.org/officeDocument/2006/relationships/image" Target="../media/image43.png"/><Relationship Id="rId16" Type="http://schemas.microsoft.com/office/2007/relationships/media" Target="file:///C:\Users\W7-X64\Downloads\Level%201_REVIEW%20UNITS%207-8-9_Period%201\listen%20and%20number.mp3" TargetMode="External"/><Relationship Id="rId15" Type="http://schemas.openxmlformats.org/officeDocument/2006/relationships/audio" Target="file:///C:\Users\W7-X64\Downloads\Level%201_REVIEW%20UNITS%207-8-9_Period%201\listen%20and%20number.mp3" TargetMode="External"/><Relationship Id="rId14" Type="http://schemas.openxmlformats.org/officeDocument/2006/relationships/image" Target="../media/image57.jpeg"/><Relationship Id="rId13" Type="http://schemas.openxmlformats.org/officeDocument/2006/relationships/image" Target="../media/image56.jpe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48.GIF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58.pn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8.GIF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audio" Target="../media/audio3.wav"/><Relationship Id="rId13" Type="http://schemas.openxmlformats.org/officeDocument/2006/relationships/image" Target="../media/image59.jpe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microsoft.com/office/2007/relationships/hdphoto" Target="../media/image61.wdp"/><Relationship Id="rId1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microsoft.com/office/2007/relationships/media" Target="file:///C:\Users\W7-X64\Downloads\Level%201_REVIEW%20UNITS%207-8-9_Period%201\The%20horse%20is%20on%20the%20farm.mp3" TargetMode="External"/><Relationship Id="rId7" Type="http://schemas.openxmlformats.org/officeDocument/2006/relationships/audio" Target="file:///C:\Users\W7-X64\Downloads\Level%201_REVIEW%20UNITS%207-8-9_Period%201\The%20horse%20is%20on%20the%20farm.mp3" TargetMode="Externa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2.wav"/><Relationship Id="rId13" Type="http://schemas.openxmlformats.org/officeDocument/2006/relationships/audio" Target="../media/audio5.wav"/><Relationship Id="rId12" Type="http://schemas.openxmlformats.org/officeDocument/2006/relationships/image" Target="../media/image43.png"/><Relationship Id="rId11" Type="http://schemas.microsoft.com/office/2007/relationships/media" Target="file:///C:\Users\W7-X64\Downloads\Level%201_REVIEW%20UNITS%207-8-9_Period%201\I%20have%20got%20a%20bag.mp3" TargetMode="External"/><Relationship Id="rId10" Type="http://schemas.openxmlformats.org/officeDocument/2006/relationships/audio" Target="file:///C:\Users\W7-X64\Downloads\Level%201_REVIEW%20UNITS%207-8-9_Period%201\I%20have%20got%20a%20bag.mp3" TargetMode="External"/><Relationship Id="rId1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file:///C:\Users\W7-X64\Downloads\Level%201_REVIEW%20UNITS%207-8-9_Period%201\I%20see%20a%20fish.mp3" TargetMode="External"/><Relationship Id="rId8" Type="http://schemas.openxmlformats.org/officeDocument/2006/relationships/audio" Target="file:///C:\Users\W7-X64\Downloads\Level%201_REVIEW%20UNITS%207-8-9_Period%201\I%20see%20a%20fish.mp3" TargetMode="External"/><Relationship Id="rId7" Type="http://schemas.openxmlformats.org/officeDocument/2006/relationships/image" Target="../media/image43.png"/><Relationship Id="rId6" Type="http://schemas.microsoft.com/office/2007/relationships/media" Target="file:///C:\Users\W7-X64\Downloads\Level%201_REVIEW%20UNITS%207-8-9_Period%201\I%20have%20got%20an%20inkpot.mp3" TargetMode="External"/><Relationship Id="rId5" Type="http://schemas.openxmlformats.org/officeDocument/2006/relationships/audio" Target="file:///C:\Users\W7-X64\Downloads\Level%201_REVIEW%20UNITS%207-8-9_Period%201\I%20have%20got%20an%20inkpot.mp3" TargetMode="External"/><Relationship Id="rId4" Type="http://schemas.openxmlformats.org/officeDocument/2006/relationships/image" Target="../media/image72.pn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image" Target="../media/image74.jpeg"/><Relationship Id="rId10" Type="http://schemas.openxmlformats.org/officeDocument/2006/relationships/image" Target="../media/image73.jpeg"/><Relationship Id="rId1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5.png"/><Relationship Id="rId3" Type="http://schemas.openxmlformats.org/officeDocument/2006/relationships/image" Target="../media/image74.jpe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image" Target="../media/image86.jpeg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13.png"/><Relationship Id="rId7" Type="http://schemas.openxmlformats.org/officeDocument/2006/relationships/slide" Target="slide3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11.png"/><Relationship Id="rId38" Type="http://schemas.openxmlformats.org/officeDocument/2006/relationships/slideLayout" Target="../slideLayouts/slideLayout1.xml"/><Relationship Id="rId37" Type="http://schemas.openxmlformats.org/officeDocument/2006/relationships/slide" Target="slide15.xml"/><Relationship Id="rId36" Type="http://schemas.openxmlformats.org/officeDocument/2006/relationships/image" Target="../media/image31.GIF"/><Relationship Id="rId35" Type="http://schemas.openxmlformats.org/officeDocument/2006/relationships/image" Target="../media/image30.png"/><Relationship Id="rId34" Type="http://schemas.openxmlformats.org/officeDocument/2006/relationships/slide" Target="slide14.xml"/><Relationship Id="rId33" Type="http://schemas.openxmlformats.org/officeDocument/2006/relationships/image" Target="../media/image29.png"/><Relationship Id="rId32" Type="http://schemas.openxmlformats.org/officeDocument/2006/relationships/image" Target="../media/image28.png"/><Relationship Id="rId31" Type="http://schemas.openxmlformats.org/officeDocument/2006/relationships/slide" Target="slide13.xml"/><Relationship Id="rId30" Type="http://schemas.openxmlformats.org/officeDocument/2006/relationships/image" Target="../media/image27.png"/><Relationship Id="rId3" Type="http://schemas.openxmlformats.org/officeDocument/2006/relationships/slide" Target="slide2.xml"/><Relationship Id="rId29" Type="http://schemas.openxmlformats.org/officeDocument/2006/relationships/image" Target="../media/image26.png"/><Relationship Id="rId28" Type="http://schemas.openxmlformats.org/officeDocument/2006/relationships/slide" Target="slide12.xml"/><Relationship Id="rId27" Type="http://schemas.openxmlformats.org/officeDocument/2006/relationships/image" Target="../media/image25.png"/><Relationship Id="rId26" Type="http://schemas.openxmlformats.org/officeDocument/2006/relationships/image" Target="../media/image24.png"/><Relationship Id="rId25" Type="http://schemas.openxmlformats.org/officeDocument/2006/relationships/slide" Target="slide11.xml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slide" Target="slide10.xml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10.jpeg"/><Relationship Id="rId19" Type="http://schemas.openxmlformats.org/officeDocument/2006/relationships/slide" Target="slide9.xml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slide" Target="slide8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slide" Target="slide7.xml"/><Relationship Id="rId12" Type="http://schemas.openxmlformats.org/officeDocument/2006/relationships/image" Target="../media/image15.png"/><Relationship Id="rId11" Type="http://schemas.openxmlformats.org/officeDocument/2006/relationships/slide" Target="slide4.xml"/><Relationship Id="rId10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GIF"/><Relationship Id="rId8" Type="http://schemas.openxmlformats.org/officeDocument/2006/relationships/image" Target="../media/image36.GIF"/><Relationship Id="rId7" Type="http://schemas.openxmlformats.org/officeDocument/2006/relationships/image" Target="../media/image35.GIF"/><Relationship Id="rId6" Type="http://schemas.openxmlformats.org/officeDocument/2006/relationships/image" Target="../media/image34.GIF"/><Relationship Id="rId5" Type="http://schemas.openxmlformats.org/officeDocument/2006/relationships/slide" Target="slide4.xml"/><Relationship Id="rId4" Type="http://schemas.openxmlformats.org/officeDocument/2006/relationships/image" Target="../media/image3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41.GIF"/><Relationship Id="rId12" Type="http://schemas.openxmlformats.org/officeDocument/2006/relationships/image" Target="../media/image40.jpeg"/><Relationship Id="rId11" Type="http://schemas.openxmlformats.org/officeDocument/2006/relationships/image" Target="../media/image39.GIF"/><Relationship Id="rId10" Type="http://schemas.openxmlformats.org/officeDocument/2006/relationships/image" Target="../media/image38.GIF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1.xml"/><Relationship Id="rId22" Type="http://schemas.openxmlformats.org/officeDocument/2006/relationships/audio" Target="../media/audio4.wav"/><Relationship Id="rId21" Type="http://schemas.openxmlformats.org/officeDocument/2006/relationships/audio" Target="../media/audio3.wav"/><Relationship Id="rId20" Type="http://schemas.openxmlformats.org/officeDocument/2006/relationships/audio" Target="../media/audio2.wav"/><Relationship Id="rId2" Type="http://schemas.openxmlformats.org/officeDocument/2006/relationships/image" Target="../media/image42.GIF"/><Relationship Id="rId19" Type="http://schemas.openxmlformats.org/officeDocument/2006/relationships/audio" Target="../media/audio1.wav"/><Relationship Id="rId18" Type="http://schemas.openxmlformats.org/officeDocument/2006/relationships/image" Target="../media/image46.jpeg"/><Relationship Id="rId17" Type="http://schemas.openxmlformats.org/officeDocument/2006/relationships/image" Target="../media/image45.jpeg"/><Relationship Id="rId16" Type="http://schemas.openxmlformats.org/officeDocument/2006/relationships/image" Target="../media/image44.jpeg"/><Relationship Id="rId15" Type="http://schemas.openxmlformats.org/officeDocument/2006/relationships/image" Target="../media/image43.png"/><Relationship Id="rId14" Type="http://schemas.microsoft.com/office/2007/relationships/media" Target="file:///C:\Users\W7-X64\Downloads\Level%201_REVIEW%20UNITS%207-8-9_Period%201\inkpot.mp3" TargetMode="External"/><Relationship Id="rId13" Type="http://schemas.openxmlformats.org/officeDocument/2006/relationships/audio" Target="file:///C:\Users\W7-X64\Downloads\Level%201_REVIEW%20UNITS%207-8-9_Period%201\inkpot.mp3" TargetMode="External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GIF"/><Relationship Id="rId8" Type="http://schemas.openxmlformats.org/officeDocument/2006/relationships/image" Target="../media/image36.GIF"/><Relationship Id="rId7" Type="http://schemas.openxmlformats.org/officeDocument/2006/relationships/image" Target="../media/image35.GIF"/><Relationship Id="rId6" Type="http://schemas.openxmlformats.org/officeDocument/2006/relationships/image" Target="../media/image34.GIF"/><Relationship Id="rId5" Type="http://schemas.openxmlformats.org/officeDocument/2006/relationships/slide" Target="slide4.xml"/><Relationship Id="rId4" Type="http://schemas.openxmlformats.org/officeDocument/2006/relationships/image" Target="../media/image33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audio" Target="../media/audio3.wav"/><Relationship Id="rId13" Type="http://schemas.openxmlformats.org/officeDocument/2006/relationships/image" Target="../media/image48.GIF"/><Relationship Id="rId12" Type="http://schemas.openxmlformats.org/officeDocument/2006/relationships/image" Target="../media/image47.jpeg"/><Relationship Id="rId11" Type="http://schemas.openxmlformats.org/officeDocument/2006/relationships/image" Target="../media/image39.GIF"/><Relationship Id="rId10" Type="http://schemas.openxmlformats.org/officeDocument/2006/relationships/image" Target="../media/image38.GIF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1.xml"/><Relationship Id="rId22" Type="http://schemas.openxmlformats.org/officeDocument/2006/relationships/audio" Target="../media/audio4.wav"/><Relationship Id="rId21" Type="http://schemas.openxmlformats.org/officeDocument/2006/relationships/audio" Target="../media/audio3.wav"/><Relationship Id="rId20" Type="http://schemas.openxmlformats.org/officeDocument/2006/relationships/audio" Target="../media/audio2.wav"/><Relationship Id="rId2" Type="http://schemas.openxmlformats.org/officeDocument/2006/relationships/image" Target="../media/image48.GIF"/><Relationship Id="rId19" Type="http://schemas.openxmlformats.org/officeDocument/2006/relationships/audio" Target="../media/audio1.wav"/><Relationship Id="rId18" Type="http://schemas.openxmlformats.org/officeDocument/2006/relationships/image" Target="../media/image52.png"/><Relationship Id="rId17" Type="http://schemas.microsoft.com/office/2007/relationships/media" Target="file:///C:\Users\W7-X64\Downloads\Level%201_REVIEW%20UNITS%207-8-9_Period%201\The%20hippo%20is%20in%20the%20zoo.mp3" TargetMode="External"/><Relationship Id="rId16" Type="http://schemas.openxmlformats.org/officeDocument/2006/relationships/audio" Target="file:///C:\Users\W7-X64\Downloads\Level%201_REVIEW%20UNITS%207-8-9_Period%201\The%20hippo%20is%20in%20the%20zoo.mp3" TargetMode="External"/><Relationship Id="rId15" Type="http://schemas.openxmlformats.org/officeDocument/2006/relationships/image" Target="../media/image51.jpeg"/><Relationship Id="rId14" Type="http://schemas.openxmlformats.org/officeDocument/2006/relationships/image" Target="../media/image50.jpeg"/><Relationship Id="rId13" Type="http://schemas.openxmlformats.org/officeDocument/2006/relationships/image" Target="../media/image49.jpe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GIF"/><Relationship Id="rId7" Type="http://schemas.openxmlformats.org/officeDocument/2006/relationships/image" Target="../media/image34.GIF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48.GIF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audio" Target="../media/audio3.wav"/><Relationship Id="rId13" Type="http://schemas.openxmlformats.org/officeDocument/2006/relationships/image" Target="../media/image53.jpeg"/><Relationship Id="rId12" Type="http://schemas.openxmlformats.org/officeDocument/2006/relationships/image" Target="../media/image39.GIF"/><Relationship Id="rId11" Type="http://schemas.openxmlformats.org/officeDocument/2006/relationships/image" Target="../media/image38.GIF"/><Relationship Id="rId10" Type="http://schemas.openxmlformats.org/officeDocument/2006/relationships/image" Target="../media/image37.GIF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1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28" y="0"/>
            <a:ext cx="1456072" cy="155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star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41147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81001" y="2131123"/>
            <a:ext cx="4114799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box.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816556" y="4057393"/>
            <a:ext cx="2167312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400" y="533400"/>
            <a:ext cx="3429000" cy="2416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star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48005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got a……………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048000" y="457200"/>
            <a:ext cx="1600199" cy="1127466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815916" y="4064872"/>
            <a:ext cx="2255352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1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799" y="1371600"/>
            <a:ext cx="3865043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12" y="0"/>
            <a:ext cx="1797388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stars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42671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number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889822" y="4078731"/>
            <a:ext cx="2268300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2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1447800"/>
            <a:ext cx="3017520" cy="2126865"/>
          </a:xfrm>
          <a:prstGeom prst="rect">
            <a:avLst/>
          </a:prstGeom>
        </p:spPr>
      </p:pic>
      <p:pic>
        <p:nvPicPr>
          <p:cNvPr id="20" name="Picture 19" descr="flashcard_lop_1_a5_6_1_2020_3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5800" y="1600200"/>
            <a:ext cx="3048000" cy="204093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514600" y="2895600"/>
            <a:ext cx="609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05600" y="2971800"/>
            <a:ext cx="609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81800" y="29718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listen and number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72000" y="609600"/>
            <a:ext cx="533400" cy="533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90800" y="28956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5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27" grpId="0" animBg="1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star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50291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cat is……………………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514600" y="457200"/>
            <a:ext cx="2514599" cy="1127466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the box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728515" y="4057392"/>
            <a:ext cx="2343392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15240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4 candies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3809998" cy="124822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81001" y="2131123"/>
            <a:ext cx="3962399" cy="68827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horse.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816462" y="4058492"/>
            <a:ext cx="2180260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3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38600" y="457200"/>
            <a:ext cx="3550920" cy="2502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reading book clipart 7 » Clipart Statio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000" l="1111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83820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PRACTICE TIME</a:t>
            </a:r>
            <a:endParaRPr lang="en-US" sz="6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128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A. Listen and circle</a:t>
            </a:r>
            <a:endParaRPr lang="en-US" sz="36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17" y="158511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1.The horse is on the…………………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3907" y="2362200"/>
            <a:ext cx="2019293" cy="1143000"/>
            <a:chOff x="723906" y="2362199"/>
            <a:chExt cx="2019293" cy="114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" cstate="print"/>
            <a:srcRect l="8759" t="13029" r="22102" b="9530"/>
            <a:stretch>
              <a:fillRect/>
            </a:stretch>
          </p:blipFill>
          <p:spPr>
            <a:xfrm>
              <a:off x="1295399" y="2362199"/>
              <a:ext cx="1447800" cy="1143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3906" y="3124200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a.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80375" y="2438400"/>
            <a:ext cx="2088625" cy="1219200"/>
            <a:chOff x="3594093" y="2410018"/>
            <a:chExt cx="2088624" cy="1219200"/>
          </a:xfrm>
        </p:grpSpPr>
        <p:sp>
          <p:nvSpPr>
            <p:cNvPr id="18" name="TextBox 17"/>
            <p:cNvSpPr txBox="1"/>
            <p:nvPr/>
          </p:nvSpPr>
          <p:spPr>
            <a:xfrm>
              <a:off x="3594093" y="3095924"/>
              <a:ext cx="661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2" cstate="print"/>
            <a:srcRect l="7736" t="21406" r="27683" b="9875"/>
            <a:stretch>
              <a:fillRect/>
            </a:stretch>
          </p:blipFill>
          <p:spPr>
            <a:xfrm>
              <a:off x="4057118" y="2410018"/>
              <a:ext cx="1625599" cy="12192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705601" y="2362200"/>
            <a:ext cx="1724890" cy="1195318"/>
            <a:chOff x="6705600" y="2362199"/>
            <a:chExt cx="1724890" cy="1195318"/>
          </a:xfrm>
        </p:grpSpPr>
        <p:sp>
          <p:nvSpPr>
            <p:cNvPr id="22" name="TextBox 21"/>
            <p:cNvSpPr txBox="1"/>
            <p:nvPr/>
          </p:nvSpPr>
          <p:spPr>
            <a:xfrm>
              <a:off x="6705600" y="3188185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c.</a:t>
              </a:r>
              <a:endParaRPr lang="en-US" dirty="0"/>
            </a:p>
          </p:txBody>
        </p:sp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 cstate="print"/>
            <a:srcRect l="33837" t="-147" r="7534" b="8648"/>
            <a:stretch>
              <a:fillRect/>
            </a:stretch>
          </p:blipFill>
          <p:spPr>
            <a:xfrm>
              <a:off x="7391399" y="2362199"/>
              <a:ext cx="1039091" cy="1143000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3810000" y="2209800"/>
            <a:ext cx="2438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1017" y="416907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2.I have got a …………………………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705601" y="4940300"/>
            <a:ext cx="2133599" cy="1651000"/>
            <a:chOff x="6705600" y="4940299"/>
            <a:chExt cx="2133599" cy="1651000"/>
          </a:xfrm>
        </p:grpSpPr>
        <p:sp>
          <p:nvSpPr>
            <p:cNvPr id="36" name="TextBox 35"/>
            <p:cNvSpPr txBox="1"/>
            <p:nvPr/>
          </p:nvSpPr>
          <p:spPr>
            <a:xfrm>
              <a:off x="6705600" y="5772136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c.</a:t>
              </a:r>
              <a:endParaRPr lang="en-US" dirty="0"/>
            </a:p>
          </p:txBody>
        </p:sp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4" cstate="print"/>
            <a:srcRect l="8950" t="20029" r="11660" b="19351"/>
            <a:stretch>
              <a:fillRect/>
            </a:stretch>
          </p:blipFill>
          <p:spPr>
            <a:xfrm flipH="1">
              <a:off x="7315199" y="4940299"/>
              <a:ext cx="1524000" cy="16510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23907" y="4960107"/>
            <a:ext cx="1943093" cy="1516893"/>
            <a:chOff x="723906" y="4960107"/>
            <a:chExt cx="1943093" cy="1516893"/>
          </a:xfrm>
        </p:grpSpPr>
        <p:sp>
          <p:nvSpPr>
            <p:cNvPr id="31" name="TextBox 30"/>
            <p:cNvSpPr txBox="1"/>
            <p:nvPr/>
          </p:nvSpPr>
          <p:spPr>
            <a:xfrm>
              <a:off x="723906" y="5708151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a.</a:t>
              </a:r>
              <a:endParaRPr lang="en-US" dirty="0"/>
            </a:p>
          </p:txBody>
        </p:sp>
        <p:pic>
          <p:nvPicPr>
            <p:cNvPr id="40" name="Picture 39" descr="Screen Clipping"/>
            <p:cNvPicPr>
              <a:picLocks noChangeAspect="1"/>
            </p:cNvPicPr>
            <p:nvPr/>
          </p:nvPicPr>
          <p:blipFill>
            <a:blip r:embed="rId5" cstate="print"/>
            <a:srcRect l="7097" t="20801" r="9501" b="22242"/>
            <a:stretch>
              <a:fillRect/>
            </a:stretch>
          </p:blipFill>
          <p:spPr>
            <a:xfrm>
              <a:off x="1101435" y="4960107"/>
              <a:ext cx="1565564" cy="1516893"/>
            </a:xfrm>
            <a:prstGeom prst="rect">
              <a:avLst/>
            </a:prstGeom>
          </p:spPr>
        </p:pic>
      </p:grpSp>
      <p:sp>
        <p:nvSpPr>
          <p:cNvPr id="45" name="Oval 44"/>
          <p:cNvSpPr/>
          <p:nvPr/>
        </p:nvSpPr>
        <p:spPr>
          <a:xfrm>
            <a:off x="914400" y="4800600"/>
            <a:ext cx="1981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880375" y="4953000"/>
            <a:ext cx="2352785" cy="1524000"/>
            <a:chOff x="3594093" y="4960437"/>
            <a:chExt cx="2352785" cy="1524000"/>
          </a:xfrm>
        </p:grpSpPr>
        <p:sp>
          <p:nvSpPr>
            <p:cNvPr id="33" name="TextBox 32"/>
            <p:cNvSpPr txBox="1"/>
            <p:nvPr/>
          </p:nvSpPr>
          <p:spPr>
            <a:xfrm>
              <a:off x="3594093" y="5679875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pic>
          <p:nvPicPr>
            <p:cNvPr id="44" name="Picture 43" descr="Screen Clipping"/>
            <p:cNvPicPr>
              <a:picLocks noChangeAspect="1"/>
            </p:cNvPicPr>
            <p:nvPr/>
          </p:nvPicPr>
          <p:blipFill>
            <a:blip r:embed="rId6" cstate="print"/>
            <a:srcRect l="9264" t="22116" r="10382" b="26396"/>
            <a:stretch>
              <a:fillRect/>
            </a:stretch>
          </p:blipFill>
          <p:spPr>
            <a:xfrm>
              <a:off x="4270478" y="4960437"/>
              <a:ext cx="1676400" cy="1524000"/>
            </a:xfrm>
            <a:prstGeom prst="rect">
              <a:avLst/>
            </a:prstGeom>
          </p:spPr>
        </p:pic>
      </p:grpSp>
      <p:pic>
        <p:nvPicPr>
          <p:cNvPr id="29" name="The horse is on the farm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10400" y="1371600"/>
            <a:ext cx="457200" cy="457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181600" y="1524000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farm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I have got a bag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91400" y="4038600"/>
            <a:ext cx="533400" cy="533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2000" y="4063425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bag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himes.wav"/>
          </p:stSnd>
        </p:sndAc>
      </p:transition>
    </mc:Choice>
    <mc:Fallback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92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22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1"/>
      <p:bldP spid="11" grpId="0"/>
      <p:bldP spid="26" grpId="0" animBg="1"/>
      <p:bldP spid="28" grpId="0"/>
      <p:bldP spid="45" grpId="0" animBg="1"/>
      <p:bldP spid="30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128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A. Listen and circle</a:t>
            </a:r>
            <a:endParaRPr lang="en-US" sz="36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17" y="158511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3.I see a ___________.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257" y="2362200"/>
            <a:ext cx="2065144" cy="1447800"/>
            <a:chOff x="723906" y="2478591"/>
            <a:chExt cx="2065144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" cstate="print"/>
            <a:srcRect l="8017" t="14605" r="9198" b="17132"/>
            <a:stretch>
              <a:fillRect/>
            </a:stretch>
          </p:blipFill>
          <p:spPr>
            <a:xfrm>
              <a:off x="1417449" y="2478591"/>
              <a:ext cx="1371601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3906" y="3124200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a.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80375" y="3124306"/>
            <a:ext cx="66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05600" y="2286000"/>
            <a:ext cx="2057400" cy="1524000"/>
            <a:chOff x="6705600" y="2438399"/>
            <a:chExt cx="1905000" cy="1371600"/>
          </a:xfrm>
        </p:grpSpPr>
        <p:sp>
          <p:nvSpPr>
            <p:cNvPr id="22" name="TextBox 21"/>
            <p:cNvSpPr txBox="1"/>
            <p:nvPr/>
          </p:nvSpPr>
          <p:spPr>
            <a:xfrm>
              <a:off x="6705600" y="3188185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c.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/>
            <a:srcRect l="6256" t="25374" r="10291" b="21688"/>
            <a:stretch>
              <a:fillRect/>
            </a:stretch>
          </p:blipFill>
          <p:spPr>
            <a:xfrm>
              <a:off x="7086600" y="2438399"/>
              <a:ext cx="1524000" cy="1371600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4247053" y="2132729"/>
            <a:ext cx="1981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1017" y="416907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4.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 have an………………………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23907" y="5181600"/>
            <a:ext cx="2095493" cy="1295400"/>
            <a:chOff x="723906" y="5181599"/>
            <a:chExt cx="2095493" cy="1295400"/>
          </a:xfrm>
        </p:grpSpPr>
        <p:sp>
          <p:nvSpPr>
            <p:cNvPr id="31" name="TextBox 30"/>
            <p:cNvSpPr txBox="1"/>
            <p:nvPr/>
          </p:nvSpPr>
          <p:spPr>
            <a:xfrm>
              <a:off x="723906" y="5708151"/>
              <a:ext cx="661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a.</a:t>
              </a:r>
              <a:endParaRPr lang="en-US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/>
            <a:srcRect l="13249" t="25452" r="10189" b="20584"/>
            <a:stretch>
              <a:fillRect/>
            </a:stretch>
          </p:blipFill>
          <p:spPr>
            <a:xfrm>
              <a:off x="1523999" y="5181599"/>
              <a:ext cx="1295400" cy="1295400"/>
            </a:xfrm>
            <a:prstGeom prst="rect">
              <a:avLst/>
            </a:prstGeom>
          </p:spPr>
        </p:pic>
      </p:grpSp>
      <p:sp>
        <p:nvSpPr>
          <p:cNvPr id="45" name="Oval 44"/>
          <p:cNvSpPr/>
          <p:nvPr/>
        </p:nvSpPr>
        <p:spPr>
          <a:xfrm>
            <a:off x="4387447" y="4696901"/>
            <a:ext cx="1981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80377" y="5672437"/>
            <a:ext cx="66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05600" y="5712390"/>
            <a:ext cx="66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1295400" cy="12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3276600" y="1548825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fish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I have got an inkpot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5000" y="4114800"/>
            <a:ext cx="457200" cy="457200"/>
          </a:xfrm>
          <a:prstGeom prst="rect">
            <a:avLst/>
          </a:prstGeom>
        </p:spPr>
      </p:pic>
      <p:pic>
        <p:nvPicPr>
          <p:cNvPr id="43" name="I see a fish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5000" y="1447800"/>
            <a:ext cx="457200" cy="4572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81400" y="4038600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inkpot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0" cstate="print"/>
          <a:srcRect l="8950" t="20029" r="11660" b="19351"/>
          <a:stretch>
            <a:fillRect/>
          </a:stretch>
        </p:blipFill>
        <p:spPr>
          <a:xfrm flipH="1">
            <a:off x="4800600" y="5029200"/>
            <a:ext cx="1143000" cy="1238250"/>
          </a:xfrm>
          <a:prstGeom prst="rect">
            <a:avLst/>
          </a:prstGeom>
        </p:spPr>
      </p:pic>
      <p:pic>
        <p:nvPicPr>
          <p:cNvPr id="49" name="Picture 48" descr="flashcard_lop_1_a5_51.jpg"/>
          <p:cNvPicPr>
            <a:picLocks noChangeAspect="1"/>
          </p:cNvPicPr>
          <p:nvPr/>
        </p:nvPicPr>
        <p:blipFill>
          <a:blip r:embed="rId11" cstate="print"/>
          <a:srcRect l="10590" t="18889" r="9013" b="22222"/>
          <a:stretch>
            <a:fillRect/>
          </a:stretch>
        </p:blipFill>
        <p:spPr>
          <a:xfrm>
            <a:off x="7239000" y="4724400"/>
            <a:ext cx="1600200" cy="1662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2" name="chimes.wav"/>
          </p:stSnd>
        </p:sndAc>
      </p:transition>
    </mc:Choice>
    <mc:Fallback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ids Saying Yay!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ids Saying Yay!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30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5" grpId="0"/>
      <p:bldP spid="11" grpId="0"/>
      <p:bldP spid="26" grpId="0" animBg="1"/>
      <p:bldP spid="28" grpId="0"/>
      <p:bldP spid="45" grpId="0" animBg="1"/>
      <p:bldP spid="34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128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Read and tick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or cross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23539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92D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7470" y="5068287"/>
            <a:ext cx="5067715" cy="707886"/>
            <a:chOff x="2125662" y="5068286"/>
            <a:chExt cx="5067715" cy="707886"/>
          </a:xfrm>
        </p:grpSpPr>
        <p:sp>
          <p:nvSpPr>
            <p:cNvPr id="10" name="Rectangle 9"/>
            <p:cNvSpPr/>
            <p:nvPr/>
          </p:nvSpPr>
          <p:spPr>
            <a:xfrm>
              <a:off x="2125662" y="5068286"/>
              <a:ext cx="36776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1.It is </a:t>
              </a:r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flying.</a:t>
              </a:r>
              <a:endParaRPr lang="en-US" sz="4000" b="1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632555" y="5124464"/>
              <a:ext cx="560822" cy="5790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628774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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54377" y="5105400"/>
            <a:ext cx="560823" cy="57906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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62200" y="1676400"/>
            <a:ext cx="364647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48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4953000"/>
            <a:ext cx="6809222" cy="707886"/>
            <a:chOff x="1668463" y="5039709"/>
            <a:chExt cx="6809222" cy="707886"/>
          </a:xfrm>
        </p:grpSpPr>
        <p:sp>
          <p:nvSpPr>
            <p:cNvPr id="10" name="Rectangle 9"/>
            <p:cNvSpPr/>
            <p:nvPr/>
          </p:nvSpPr>
          <p:spPr>
            <a:xfrm>
              <a:off x="1668463" y="5039709"/>
              <a:ext cx="6125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2.A bird is in th</a:t>
              </a:r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e tree</a:t>
              </a:r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.</a:t>
              </a:r>
              <a:endParaRPr lang="en-US" sz="4000" b="1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16863" y="5115909"/>
              <a:ext cx="560822" cy="5790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8128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Read and tick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or cross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23539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924800" y="5029200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628774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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1828800"/>
            <a:ext cx="3733800" cy="243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pic>
          <p:nvPicPr>
            <p:cNvPr id="2" name="Picture 2" descr="Kids boy and girl study with teacher | Premium Vector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5757"/>
              <a:ext cx="9144000" cy="5492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457200"/>
              <a:ext cx="701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REVIEW TIME 1</a:t>
              </a:r>
              <a:endParaRPr lang="en-US" sz="6000" b="1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128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Read and tick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or cross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23539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628774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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5000" y="4953000"/>
            <a:ext cx="5666222" cy="707886"/>
            <a:chOff x="2599464" y="5024513"/>
            <a:chExt cx="5666222" cy="707886"/>
          </a:xfrm>
        </p:grpSpPr>
        <p:sp>
          <p:nvSpPr>
            <p:cNvPr id="10" name="Rectangle 9"/>
            <p:cNvSpPr/>
            <p:nvPr/>
          </p:nvSpPr>
          <p:spPr>
            <a:xfrm>
              <a:off x="2599464" y="5024513"/>
              <a:ext cx="51331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3.I have got a pen.</a:t>
              </a:r>
              <a:endParaRPr lang="en-US" sz="4000" b="1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704864" y="5024513"/>
              <a:ext cx="560822" cy="5790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010400" y="4953000"/>
            <a:ext cx="560823" cy="57906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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rcRect l="13249" t="25452" r="10189" b="20584"/>
          <a:stretch>
            <a:fillRect/>
          </a:stretch>
        </p:blipFill>
        <p:spPr>
          <a:xfrm>
            <a:off x="2667000" y="1752600"/>
            <a:ext cx="2895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128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Read and tick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or cross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23539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628774" y="846435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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1990" y="4998522"/>
            <a:ext cx="5610089" cy="707886"/>
            <a:chOff x="1597576" y="5088925"/>
            <a:chExt cx="5610089" cy="707886"/>
          </a:xfrm>
        </p:grpSpPr>
        <p:sp>
          <p:nvSpPr>
            <p:cNvPr id="10" name="Rectangle 9"/>
            <p:cNvSpPr/>
            <p:nvPr/>
          </p:nvSpPr>
          <p:spPr>
            <a:xfrm>
              <a:off x="1597576" y="5088925"/>
              <a:ext cx="45352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4</a:t>
              </a:r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.It </a:t>
              </a:r>
              <a:r>
                <a:rPr lang="en-US" sz="4000" b="1" dirty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is </a:t>
              </a:r>
              <a:r>
                <a:rPr lang="en-US" sz="4000" b="1" dirty="0" smtClean="0">
                  <a:solidFill>
                    <a:srgbClr val="EEECE1">
                      <a:lumMod val="25000"/>
                    </a:srgbClr>
                  </a:solidFill>
                  <a:latin typeface="Comic Sans MS" panose="030F0702030302020204" pitchFamily="66" charset="0"/>
                </a:rPr>
                <a:t>swimming.</a:t>
              </a:r>
              <a:endParaRPr lang="en-US" sz="4000" b="1" dirty="0">
                <a:solidFill>
                  <a:srgbClr val="EEECE1">
                    <a:lumMod val="25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646843" y="5124464"/>
              <a:ext cx="560822" cy="5790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6628774" y="5039070"/>
            <a:ext cx="560823" cy="5790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US" sz="5400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62200" y="1676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59" y="72571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C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Let’s talk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01" y="1299478"/>
            <a:ext cx="9031513" cy="2586723"/>
          </a:xfrm>
          <a:prstGeom prst="roundRect">
            <a:avLst>
              <a:gd name="adj" fmla="val 94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3124200"/>
            <a:ext cx="2743200" cy="457198"/>
          </a:xfrm>
          <a:prstGeom prst="roundRect">
            <a:avLst>
              <a:gd name="adj" fmla="val 2936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 have got a pen.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837" y="4038601"/>
            <a:ext cx="9031513" cy="2662923"/>
          </a:xfrm>
          <a:prstGeom prst="roundRect">
            <a:avLst>
              <a:gd name="adj" fmla="val 94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7200" y="5943600"/>
            <a:ext cx="2162628" cy="457198"/>
          </a:xfrm>
          <a:prstGeom prst="roundRect">
            <a:avLst>
              <a:gd name="adj" fmla="val 2936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It is </a:t>
            </a:r>
            <a:r>
              <a:rPr lang="en-US" sz="2800" dirty="0" smtClean="0">
                <a:solidFill>
                  <a:schemeClr val="tx1"/>
                </a:solidFill>
              </a:rPr>
              <a:t>jumping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05200" y="1676400"/>
            <a:ext cx="2152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52600"/>
            <a:ext cx="241185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flashcard_lop_1_a5_51.jpg"/>
          <p:cNvPicPr>
            <a:picLocks noChangeAspect="1"/>
          </p:cNvPicPr>
          <p:nvPr/>
        </p:nvPicPr>
        <p:blipFill>
          <a:blip r:embed="rId3" cstate="print"/>
          <a:srcRect l="10590" t="18889" r="9013" b="22222"/>
          <a:stretch>
            <a:fillRect/>
          </a:stretch>
        </p:blipFill>
        <p:spPr>
          <a:xfrm>
            <a:off x="762000" y="1371600"/>
            <a:ext cx="1600200" cy="166295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1817679" cy="14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267200"/>
            <a:ext cx="2228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267200"/>
            <a:ext cx="2276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59" y="72571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</a:t>
            </a:r>
            <a:r>
              <a:rPr lang="en-US" sz="36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Look and write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3031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TIME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9452" y="298927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 </a:t>
            </a:r>
            <a:r>
              <a:rPr lang="en-US" sz="3600" u="sng" dirty="0"/>
              <a:t>_</a:t>
            </a:r>
            <a:r>
              <a:rPr lang="en-US" sz="3600" dirty="0" smtClean="0"/>
              <a:t> </a:t>
            </a:r>
            <a:r>
              <a:rPr lang="en-US" sz="3600" u="sng" dirty="0" smtClean="0"/>
              <a:t>n</a:t>
            </a:r>
            <a:r>
              <a:rPr lang="en-US" sz="3600" dirty="0" smtClean="0"/>
              <a:t> </a:t>
            </a:r>
            <a:r>
              <a:rPr lang="en-US" sz="3600" u="sng" dirty="0" smtClean="0"/>
              <a:t>k</a:t>
            </a:r>
            <a:endParaRPr lang="en-US" sz="3600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1430909" y="298927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en-US" sz="3600" u="sng" dirty="0" smtClean="0"/>
              <a:t>_</a:t>
            </a:r>
            <a:r>
              <a:rPr lang="en-US" sz="3600" dirty="0" smtClean="0"/>
              <a:t> </a:t>
            </a:r>
            <a:r>
              <a:rPr lang="en-US" sz="3600" u="sng" dirty="0" smtClean="0"/>
              <a:t>o</a:t>
            </a:r>
            <a:r>
              <a:rPr lang="en-US" sz="3600" dirty="0" smtClean="0"/>
              <a:t> </a:t>
            </a:r>
            <a:r>
              <a:rPr lang="en-US" sz="3600" u="sng" dirty="0" smtClean="0"/>
              <a:t>r</a:t>
            </a:r>
            <a:r>
              <a:rPr lang="en-US" sz="3600" dirty="0" smtClean="0"/>
              <a:t> </a:t>
            </a:r>
            <a:r>
              <a:rPr lang="en-US" sz="3600" u="sng" dirty="0" smtClean="0"/>
              <a:t>s</a:t>
            </a:r>
            <a:r>
              <a:rPr lang="en-US" sz="3600" dirty="0" smtClean="0"/>
              <a:t> </a:t>
            </a:r>
            <a:r>
              <a:rPr lang="en-US" sz="3600" u="sng" dirty="0"/>
              <a:t>e</a:t>
            </a:r>
            <a:r>
              <a:rPr lang="en-US" sz="3600" dirty="0" smtClean="0"/>
              <a:t> </a:t>
            </a:r>
            <a:endParaRPr lang="en-US" sz="36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1593187" y="5657183"/>
            <a:ext cx="182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 </a:t>
            </a:r>
            <a:r>
              <a:rPr lang="en-US" sz="3600" u="sng" dirty="0" smtClean="0"/>
              <a:t>_</a:t>
            </a:r>
            <a:r>
              <a:rPr lang="en-US" sz="3600" dirty="0" smtClean="0"/>
              <a:t> </a:t>
            </a:r>
            <a:r>
              <a:rPr lang="en-US" sz="3600" u="sng" dirty="0" smtClean="0"/>
              <a:t>o</a:t>
            </a:r>
            <a:r>
              <a:rPr lang="en-US" sz="3600" dirty="0" smtClean="0"/>
              <a:t> </a:t>
            </a:r>
            <a:r>
              <a:rPr lang="en-US" sz="3600" u="sng" dirty="0" smtClean="0"/>
              <a:t>a</a:t>
            </a:r>
            <a:r>
              <a:rPr lang="en-US" sz="3600" dirty="0" smtClean="0"/>
              <a:t> </a:t>
            </a:r>
            <a:r>
              <a:rPr lang="en-US" sz="3600" u="sng" dirty="0" smtClean="0"/>
              <a:t>t</a:t>
            </a:r>
            <a:r>
              <a:rPr lang="en-US" sz="3600" dirty="0" smtClean="0"/>
              <a:t> </a:t>
            </a:r>
            <a:endParaRPr lang="en-US" sz="36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5915824" y="557214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_ </a:t>
            </a:r>
            <a:r>
              <a:rPr lang="en-US" sz="3600" u="sng" dirty="0" smtClean="0"/>
              <a:t>i</a:t>
            </a:r>
            <a:r>
              <a:rPr lang="en-US" sz="3600" dirty="0" smtClean="0"/>
              <a:t> </a:t>
            </a:r>
            <a:r>
              <a:rPr lang="en-US" sz="3600" u="sng" dirty="0" smtClean="0"/>
              <a:t>p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p</a:t>
            </a:r>
            <a:r>
              <a:rPr lang="en-US" sz="3600" dirty="0" smtClean="0"/>
              <a:t> </a:t>
            </a:r>
            <a:r>
              <a:rPr lang="en-US" sz="3600" u="sng" dirty="0" smtClean="0"/>
              <a:t>o</a:t>
            </a:r>
            <a:r>
              <a:rPr lang="en-US" sz="3600" dirty="0" smtClean="0"/>
              <a:t> </a:t>
            </a:r>
            <a:endParaRPr lang="en-US" sz="3600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1758792" y="2989270"/>
            <a:ext cx="71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1943949" y="5661789"/>
            <a:ext cx="71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g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5602069"/>
            <a:ext cx="54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298013" y="2984669"/>
            <a:ext cx="71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i</a:t>
            </a:r>
            <a:endParaRPr lang="en-US" sz="3600" dirty="0"/>
          </a:p>
        </p:txBody>
      </p:sp>
      <p:pic>
        <p:nvPicPr>
          <p:cNvPr id="22" name="Picture 21" descr="flashcard_lop_1_a5_6_1_2020_3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00200" y="1295400"/>
            <a:ext cx="2594637" cy="1828800"/>
          </a:xfrm>
          <a:prstGeom prst="rect">
            <a:avLst/>
          </a:prstGeom>
        </p:spPr>
      </p:pic>
      <p:pic>
        <p:nvPicPr>
          <p:cNvPr id="24" name="Picture 23" descr="flashcard_lop_1_a5_6_1_2020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219200"/>
            <a:ext cx="2590312" cy="1825752"/>
          </a:xfrm>
          <a:prstGeom prst="rect">
            <a:avLst/>
          </a:prstGeom>
        </p:spPr>
      </p:pic>
      <p:pic>
        <p:nvPicPr>
          <p:cNvPr id="32" name="Picture 31" descr="flashcard_lop_1_a5_6_1_2020_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10000"/>
            <a:ext cx="2702746" cy="1905000"/>
          </a:xfrm>
          <a:prstGeom prst="rect">
            <a:avLst/>
          </a:prstGeom>
        </p:spPr>
      </p:pic>
      <p:pic>
        <p:nvPicPr>
          <p:cNvPr id="36" name="Picture 35" descr="flashcard_lop_1_a5_6_1_2020_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810000"/>
            <a:ext cx="2609841" cy="1839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3" grpId="0"/>
      <p:bldP spid="3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25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>
            <a:fillRect/>
          </a:stretch>
        </p:blipFill>
        <p:spPr>
          <a:xfrm>
            <a:off x="1657353" y="0"/>
            <a:ext cx="5829297" cy="4301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953000"/>
            <a:ext cx="60708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box secret game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chrysanthemum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1445" y="-800100"/>
            <a:ext cx="4572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6400800"/>
            <a:ext cx="12954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0" y="1839352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5174661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3" y="816914"/>
            <a:ext cx="1476884" cy="174360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3"/>
            <a:ext cx="1545471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94" y="816913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2"/>
            <a:ext cx="1545471" cy="138391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07" y="816913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4" y="304802"/>
            <a:ext cx="1545471" cy="1383912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22" y="816911"/>
            <a:ext cx="1476884" cy="1850089"/>
          </a:xfrm>
          <a:prstGeom prst="rect">
            <a:avLst/>
          </a:prstGeom>
        </p:spPr>
      </p:pic>
      <p:pic>
        <p:nvPicPr>
          <p:cNvPr id="15" name="Picture 1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9" y="304801"/>
            <a:ext cx="1545471" cy="1383912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23" y="816911"/>
            <a:ext cx="1476884" cy="1850089"/>
          </a:xfrm>
          <a:prstGeom prst="rect">
            <a:avLst/>
          </a:prstGeom>
        </p:spPr>
      </p:pic>
      <p:pic>
        <p:nvPicPr>
          <p:cNvPr id="17" name="Picture 1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29" y="304800"/>
            <a:ext cx="1545471" cy="1383912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3" y="4352393"/>
            <a:ext cx="1476884" cy="1743607"/>
          </a:xfrm>
          <a:prstGeom prst="rect">
            <a:avLst/>
          </a:prstGeom>
        </p:spPr>
      </p:pic>
      <p:pic>
        <p:nvPicPr>
          <p:cNvPr id="19" name="Picture 18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40282"/>
            <a:ext cx="1545471" cy="1383912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95" y="4352392"/>
            <a:ext cx="1476884" cy="1743607"/>
          </a:xfrm>
          <a:prstGeom prst="rect">
            <a:avLst/>
          </a:prstGeom>
        </p:spPr>
      </p:pic>
      <p:pic>
        <p:nvPicPr>
          <p:cNvPr id="21" name="Picture 20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40281"/>
            <a:ext cx="1545471" cy="1383912"/>
          </a:xfrm>
          <a:prstGeom prst="rect">
            <a:avLst/>
          </a:prstGeom>
        </p:spPr>
      </p:pic>
      <p:pic>
        <p:nvPicPr>
          <p:cNvPr id="22" name="Picture 2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1" y="4352391"/>
            <a:ext cx="1476884" cy="1743607"/>
          </a:xfrm>
          <a:prstGeom prst="rect">
            <a:avLst/>
          </a:prstGeom>
        </p:spPr>
      </p:pic>
      <p:pic>
        <p:nvPicPr>
          <p:cNvPr id="23" name="Picture 2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8" y="3840280"/>
            <a:ext cx="1545471" cy="1383912"/>
          </a:xfrm>
          <a:prstGeom prst="rect">
            <a:avLst/>
          </a:prstGeom>
        </p:spPr>
      </p:pic>
      <p:pic>
        <p:nvPicPr>
          <p:cNvPr id="24" name="Picture 2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24" y="4352391"/>
            <a:ext cx="1476884" cy="1743607"/>
          </a:xfrm>
          <a:prstGeom prst="rect">
            <a:avLst/>
          </a:prstGeom>
        </p:spPr>
      </p:pic>
      <p:pic>
        <p:nvPicPr>
          <p:cNvPr id="25" name="Picture 24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9" y="3840280"/>
            <a:ext cx="1545471" cy="1383912"/>
          </a:xfrm>
          <a:prstGeom prst="rect">
            <a:avLst/>
          </a:prstGeom>
        </p:spPr>
      </p:pic>
      <p:pic>
        <p:nvPicPr>
          <p:cNvPr id="26" name="Picture 2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23" y="4352391"/>
            <a:ext cx="1476884" cy="1743607"/>
          </a:xfrm>
          <a:prstGeom prst="rect">
            <a:avLst/>
          </a:prstGeom>
        </p:spPr>
      </p:pic>
      <p:pic>
        <p:nvPicPr>
          <p:cNvPr id="27" name="Picture 26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29" y="3840280"/>
            <a:ext cx="1545471" cy="1383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8767"/>
            <a:ext cx="4571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6308767"/>
            <a:ext cx="4571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4631"/>
            <a:ext cx="4571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2974631"/>
            <a:ext cx="4571999" cy="334819"/>
          </a:xfrm>
          <a:prstGeom prst="rect">
            <a:avLst/>
          </a:prstGeom>
        </p:spPr>
      </p:pic>
      <p:sp>
        <p:nvSpPr>
          <p:cNvPr id="29" name="Notched Right Arrow 28">
            <a:hlinkClick r:id="rId37" action="ppaction://hlinksldjump"/>
          </p:cNvPr>
          <p:cNvSpPr/>
          <p:nvPr/>
        </p:nvSpPr>
        <p:spPr>
          <a:xfrm>
            <a:off x="8229600" y="6324600"/>
            <a:ext cx="838200" cy="53340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star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228600" y="228600"/>
            <a:ext cx="51053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you see?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81001" y="2131123"/>
            <a:ext cx="3505199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see a goat.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5" action="ppaction://hlinksldjump"/>
          </p:cNvPr>
          <p:cNvSpPr/>
          <p:nvPr/>
        </p:nvSpPr>
        <p:spPr>
          <a:xfrm rot="586976" flipH="1">
            <a:off x="1658571" y="4166773"/>
            <a:ext cx="2482555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48000" y="4191000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3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45480" y="0"/>
            <a:ext cx="3398520" cy="23954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304800"/>
            <a:ext cx="1456072" cy="142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228600"/>
            <a:ext cx="1981200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stars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38861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and choose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659570" y="4155114"/>
            <a:ext cx="2345318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inkpot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14800" y="762000"/>
            <a:ext cx="533400" cy="533400"/>
          </a:xfrm>
          <a:prstGeom prst="rect">
            <a:avLst/>
          </a:prstGeom>
        </p:spPr>
      </p:pic>
      <p:pic>
        <p:nvPicPr>
          <p:cNvPr id="20" name="Picture 19" descr="flashcard_lop_1_a5_6_1_2020_3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9055" y="1600200"/>
            <a:ext cx="2594637" cy="1905000"/>
          </a:xfrm>
          <a:prstGeom prst="rect">
            <a:avLst/>
          </a:prstGeom>
        </p:spPr>
      </p:pic>
      <p:pic>
        <p:nvPicPr>
          <p:cNvPr id="21" name="Picture 20" descr="flashcard_lop_1_a5_6_1_2020_0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12255" y="1600200"/>
            <a:ext cx="2810856" cy="1905000"/>
          </a:xfrm>
          <a:prstGeom prst="rect">
            <a:avLst/>
          </a:prstGeom>
        </p:spPr>
      </p:pic>
      <p:pic>
        <p:nvPicPr>
          <p:cNvPr id="22" name="Picture 21" descr="flashcard_lop_1_a5_6_1_2020_3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60255" y="1600200"/>
            <a:ext cx="2702745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star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55625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see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goat. It is ……………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733800" y="609600"/>
            <a:ext cx="1904999" cy="688277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</p:cNvPr>
          <p:cNvSpPr/>
          <p:nvPr/>
        </p:nvSpPr>
        <p:spPr>
          <a:xfrm rot="586976" flipH="1">
            <a:off x="1657931" y="4098052"/>
            <a:ext cx="2570594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2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93080" y="381000"/>
            <a:ext cx="3550920" cy="25028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28" y="0"/>
            <a:ext cx="1456072" cy="147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-152400"/>
            <a:ext cx="1752600" cy="170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star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39623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choose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728064" y="4062672"/>
            <a:ext cx="2405536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73163" y="1600200"/>
            <a:ext cx="2594637" cy="1828800"/>
          </a:xfrm>
          <a:prstGeom prst="rect">
            <a:avLst/>
          </a:prstGeom>
        </p:spPr>
      </p:pic>
      <p:pic>
        <p:nvPicPr>
          <p:cNvPr id="20" name="Picture 19" descr="flashcard_lop_1_a5_6_1_2020_0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1524000"/>
            <a:ext cx="2702745" cy="1905000"/>
          </a:xfrm>
          <a:prstGeom prst="rect">
            <a:avLst/>
          </a:prstGeom>
        </p:spPr>
      </p:pic>
      <p:pic>
        <p:nvPicPr>
          <p:cNvPr id="21" name="Picture 20" descr="flashcard_lop_1_a5_6_1_2020_3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6655" y="1524000"/>
            <a:ext cx="2702745" cy="1904999"/>
          </a:xfrm>
          <a:prstGeom prst="rect">
            <a:avLst/>
          </a:prstGeom>
        </p:spPr>
      </p:pic>
      <p:pic>
        <p:nvPicPr>
          <p:cNvPr id="23" name="The hippo is in the zoo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43400" y="7620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38" y="0"/>
            <a:ext cx="1351062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2" y="4860843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1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7444905" y="3920235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star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381002" y="275772"/>
            <a:ext cx="434339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you see?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81001" y="2131123"/>
            <a:ext cx="4190999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see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jacket.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4" y="5025485"/>
            <a:ext cx="2438330" cy="18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</p:cNvPr>
          <p:cNvSpPr/>
          <p:nvPr/>
        </p:nvSpPr>
        <p:spPr>
          <a:xfrm rot="586976" flipH="1">
            <a:off x="1890556" y="4070151"/>
            <a:ext cx="2167312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2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6" y="419432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3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1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0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2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2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1" y="3822035"/>
            <a:ext cx="535781" cy="1190625"/>
          </a:xfrm>
          <a:prstGeom prst="rect">
            <a:avLst/>
          </a:prstGeom>
        </p:spPr>
      </p:pic>
      <p:pic>
        <p:nvPicPr>
          <p:cNvPr id="19" name="Picture 18" descr="flashcard_lop_1_a5_6_1_2020_5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24400" y="685800"/>
            <a:ext cx="3276600" cy="230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Presentation</Application>
  <PresentationFormat>On-screen Show (4:3)</PresentationFormat>
  <Paragraphs>208</Paragraphs>
  <Slides>23</Slides>
  <Notes>16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Comic Sans MS</vt:lpstr>
      <vt:lpstr>Tahoma</vt:lpstr>
      <vt:lpstr>Calibri</vt:lpstr>
      <vt:lpstr>Microsoft YaHei</vt:lpstr>
      <vt:lpstr>Arial Unicode MS</vt:lpstr>
      <vt:lpstr>Wingdings 2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183</cp:revision>
  <dcterms:created xsi:type="dcterms:W3CDTF">2006-08-16T00:00:00Z</dcterms:created>
  <dcterms:modified xsi:type="dcterms:W3CDTF">2026-02-22T12:34:52Z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844189E71513461F8F1BFEBFA03B02D7_12</vt:lpwstr>
  </property>
  <property fmtid="{D5CDD505-2E9C-101B-9397-08002B2CF9AE}" pid="3" name="KSOProductBuildVer">
    <vt:lpwstr>1033-12.2.0.23196</vt:lpwstr>
  </property>
</Properties>
</file>