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79" r:id="rId2"/>
    <p:sldId id="260" r:id="rId3"/>
    <p:sldId id="307" r:id="rId4"/>
    <p:sldId id="286" r:id="rId5"/>
    <p:sldId id="300" r:id="rId6"/>
    <p:sldId id="297" r:id="rId7"/>
    <p:sldId id="261" r:id="rId8"/>
    <p:sldId id="301" r:id="rId9"/>
    <p:sldId id="303" r:id="rId10"/>
    <p:sldId id="305" r:id="rId11"/>
    <p:sldId id="308" r:id="rId12"/>
    <p:sldId id="309" r:id="rId13"/>
  </p:sldIdLst>
  <p:sldSz cx="9144000" cy="5143500" type="screen16x9"/>
  <p:notesSz cx="6858000" cy="9144000"/>
  <p:embeddedFontLst>
    <p:embeddedFont>
      <p:font typeface="Script MT Bold" charset="0"/>
      <p:bold r:id="rId15"/>
    </p:embeddedFont>
    <p:embeddedFont>
      <p:font typeface="Londrina Solid" charset="0"/>
      <p:regular r:id="rId16"/>
    </p:embeddedFon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Sport Day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  <p:embeddedFont>
      <p:font typeface="Barlow" charset="-93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>
        <p:scale>
          <a:sx n="116" d="100"/>
          <a:sy n="116" d="100"/>
        </p:scale>
        <p:origin x="-5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9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1133" y="309885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Track 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4340" y="343679"/>
            <a:ext cx="487363" cy="48736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321967" y="-212807"/>
            <a:ext cx="655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loudly.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98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427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="" xmlns:a16="http://schemas.microsoft.com/office/drawing/2014/main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="" xmlns:a16="http://schemas.microsoft.com/office/drawing/2014/main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="" xmlns:a16="http://schemas.microsoft.com/office/drawing/2014/main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="" xmlns:a16="http://schemas.microsoft.com/office/drawing/2014/main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="" xmlns:a16="http://schemas.microsoft.com/office/drawing/2014/main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="" xmlns:a16="http://schemas.microsoft.com/office/drawing/2014/main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="" xmlns:a16="http://schemas.microsoft.com/office/drawing/2014/main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="" xmlns:a16="http://schemas.microsoft.com/office/drawing/2014/main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="" xmlns:a16="http://schemas.microsoft.com/office/drawing/2014/main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="" xmlns:a16="http://schemas.microsoft.com/office/drawing/2014/main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="" xmlns:a16="http://schemas.microsoft.com/office/drawing/2014/main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="" xmlns:a16="http://schemas.microsoft.com/office/drawing/2014/main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="" xmlns:a16="http://schemas.microsoft.com/office/drawing/2014/main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="" xmlns:a16="http://schemas.microsoft.com/office/drawing/2014/main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="" xmlns:a16="http://schemas.microsoft.com/office/drawing/2014/main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="" xmlns:a16="http://schemas.microsoft.com/office/drawing/2014/main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="" xmlns:a16="http://schemas.microsoft.com/office/drawing/2014/main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="" xmlns:a16="http://schemas.microsoft.com/office/drawing/2014/main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="" xmlns:a16="http://schemas.microsoft.com/office/drawing/2014/main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="" xmlns:a16="http://schemas.microsoft.com/office/drawing/2014/main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="" xmlns:a16="http://schemas.microsoft.com/office/drawing/2014/main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="" xmlns:a16="http://schemas.microsoft.com/office/drawing/2014/main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="" xmlns:a16="http://schemas.microsoft.com/office/drawing/2014/main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="" xmlns:a16="http://schemas.microsoft.com/office/drawing/2014/main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="" xmlns:a16="http://schemas.microsoft.com/office/drawing/2014/main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="" xmlns:a16="http://schemas.microsoft.com/office/drawing/2014/main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="" xmlns:a16="http://schemas.microsoft.com/office/drawing/2014/main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="" xmlns:a16="http://schemas.microsoft.com/office/drawing/2014/main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="" xmlns:a16="http://schemas.microsoft.com/office/drawing/2014/main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="" xmlns:a16="http://schemas.microsoft.com/office/drawing/2014/main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="" xmlns:a16="http://schemas.microsoft.com/office/drawing/2014/main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="" xmlns:a16="http://schemas.microsoft.com/office/drawing/2014/main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="" xmlns:a16="http://schemas.microsoft.com/office/drawing/2014/main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="" xmlns:a16="http://schemas.microsoft.com/office/drawing/2014/main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="" xmlns:a16="http://schemas.microsoft.com/office/drawing/2014/main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="" xmlns:a16="http://schemas.microsoft.com/office/drawing/2014/main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="" xmlns:a16="http://schemas.microsoft.com/office/drawing/2014/main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="" xmlns:a16="http://schemas.microsoft.com/office/drawing/2014/main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="" xmlns:a16="http://schemas.microsoft.com/office/drawing/2014/main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="" xmlns:a16="http://schemas.microsoft.com/office/drawing/2014/main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="" xmlns:a16="http://schemas.microsoft.com/office/drawing/2014/main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="" xmlns:a16="http://schemas.microsoft.com/office/drawing/2014/main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="" xmlns:a16="http://schemas.microsoft.com/office/drawing/2014/main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="" xmlns:a16="http://schemas.microsoft.com/office/drawing/2014/main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="" xmlns:a16="http://schemas.microsoft.com/office/drawing/2014/main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="" xmlns:a16="http://schemas.microsoft.com/office/drawing/2014/main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="" xmlns:a16="http://schemas.microsoft.com/office/drawing/2014/main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="" xmlns:a16="http://schemas.microsoft.com/office/drawing/2014/main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="" xmlns:a16="http://schemas.microsoft.com/office/drawing/2014/main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="" xmlns:a16="http://schemas.microsoft.com/office/drawing/2014/main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="" xmlns:a16="http://schemas.microsoft.com/office/drawing/2014/main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="" xmlns:a16="http://schemas.microsoft.com/office/drawing/2014/main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="" xmlns:a16="http://schemas.microsoft.com/office/drawing/2014/main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="" xmlns:a16="http://schemas.microsoft.com/office/drawing/2014/main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="" xmlns:a16="http://schemas.microsoft.com/office/drawing/2014/main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="" xmlns:a16="http://schemas.microsoft.com/office/drawing/2014/main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="" xmlns:a16="http://schemas.microsoft.com/office/drawing/2014/main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154</Words>
  <Application>Microsoft Office PowerPoint</Application>
  <PresentationFormat>On-screen Show (16:9)</PresentationFormat>
  <Paragraphs>69</Paragraphs>
  <Slides>12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Script MT Bold</vt:lpstr>
      <vt:lpstr>Londrina Solid</vt:lpstr>
      <vt:lpstr>Comic Sans MS</vt:lpstr>
      <vt:lpstr>Sport Day</vt:lpstr>
      <vt:lpstr>Impact</vt:lpstr>
      <vt:lpstr>Barlow</vt:lpstr>
      <vt:lpstr>Times New Roman</vt:lpstr>
      <vt:lpstr>Economics Lesson for Pre-K by Slidesgo</vt:lpstr>
      <vt:lpstr>PowerPoint Presentation</vt:lpstr>
      <vt:lpstr>Warm-up and review</vt:lpstr>
      <vt:lpstr>PowerPoint Presentation</vt:lpstr>
      <vt:lpstr>Listen and circle.</vt:lpstr>
      <vt:lpstr>PowerPoint Presentation</vt:lpstr>
      <vt:lpstr>Look, complete and read. </vt:lpstr>
      <vt:lpstr>PowerPoint Presentation</vt:lpstr>
      <vt:lpstr>Let’s sing. </vt:lpstr>
      <vt:lpstr>PowerPoint Presentation</vt:lpstr>
      <vt:lpstr>Fun corner and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21AK22</cp:lastModifiedBy>
  <cp:revision>39</cp:revision>
  <dcterms:modified xsi:type="dcterms:W3CDTF">2026-02-04T03:15:51Z</dcterms:modified>
</cp:coreProperties>
</file>