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1"/>
  </p:notesMasterIdLst>
  <p:sldIdLst>
    <p:sldId id="279" r:id="rId2"/>
    <p:sldId id="258" r:id="rId3"/>
    <p:sldId id="260" r:id="rId4"/>
    <p:sldId id="261" r:id="rId5"/>
    <p:sldId id="297" r:id="rId6"/>
    <p:sldId id="298" r:id="rId7"/>
    <p:sldId id="300" r:id="rId8"/>
    <p:sldId id="301" r:id="rId9"/>
    <p:sldId id="308" r:id="rId10"/>
    <p:sldId id="326" r:id="rId11"/>
    <p:sldId id="303" r:id="rId12"/>
    <p:sldId id="304" r:id="rId13"/>
    <p:sldId id="302" r:id="rId14"/>
    <p:sldId id="305" r:id="rId15"/>
    <p:sldId id="293" r:id="rId16"/>
    <p:sldId id="294" r:id="rId17"/>
    <p:sldId id="315" r:id="rId18"/>
    <p:sldId id="321" r:id="rId19"/>
    <p:sldId id="323" r:id="rId20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Barlow" panose="00000500000000000000" pitchFamily="2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Fredoka One" panose="020B0604020202020204" charset="0"/>
      <p:regular r:id="rId35"/>
    </p:embeddedFont>
    <p:embeddedFont>
      <p:font typeface="Londrina Solid" panose="020B0604020202020204" charset="0"/>
      <p:regular r:id="rId36"/>
    </p:embeddedFont>
    <p:embeddedFont>
      <p:font typeface="Script MT Bold" panose="03040602040607080904" pitchFamily="66" charset="0"/>
      <p:bold r:id="rId37"/>
    </p:embeddedFont>
    <p:embeddedFont>
      <p:font typeface="Sport Day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903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679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897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835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598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06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64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77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73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66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7345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30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08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2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2" y="4427015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7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8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42268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9" r:id="rId5"/>
    <p:sldLayoutId id="2147483670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2.png"/><Relationship Id="rId7" Type="http://schemas.openxmlformats.org/officeDocument/2006/relationships/slide" Target="slide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slide" Target="slide18.xml"/><Relationship Id="rId4" Type="http://schemas.openxmlformats.org/officeDocument/2006/relationships/image" Target="../media/image13.png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jpeg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620259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1 - PERIOD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43" y="970346"/>
            <a:ext cx="2594409" cy="1707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970" y="97034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47725" y="0"/>
            <a:ext cx="80418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2329200" y="34652"/>
            <a:ext cx="43973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Ask and answer.</a:t>
            </a:r>
            <a:endParaRPr lang="en-US" sz="48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388" y="1604312"/>
            <a:ext cx="5943600" cy="370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talk.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909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1958558" y="-77403"/>
            <a:ext cx="52581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pairs.</a:t>
            </a:r>
          </a:p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Ask and answer.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8"/>
          <a:stretch/>
        </p:blipFill>
        <p:spPr>
          <a:xfrm>
            <a:off x="1000125" y="1822531"/>
            <a:ext cx="7358529" cy="32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39238" y="3049298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Fun corner and wrap-up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Tekhnologic"/>
          <p:cNvGrpSpPr/>
          <p:nvPr/>
        </p:nvGrpSpPr>
        <p:grpSpPr>
          <a:xfrm>
            <a:off x="0" y="4954500"/>
            <a:ext cx="740433" cy="189000"/>
            <a:chOff x="128923" y="6453000"/>
            <a:chExt cx="987244" cy="252000"/>
          </a:xfrm>
        </p:grpSpPr>
        <p:pic>
          <p:nvPicPr>
            <p:cNvPr id="46" name="Logo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23" y="6453000"/>
              <a:ext cx="252000" cy="252000"/>
            </a:xfrm>
            <a:prstGeom prst="rect">
              <a:avLst/>
            </a:prstGeom>
          </p:spPr>
        </p:pic>
        <p:sp>
          <p:nvSpPr>
            <p:cNvPr id="47" name="Text"/>
            <p:cNvSpPr/>
            <p:nvPr/>
          </p:nvSpPr>
          <p:spPr>
            <a:xfrm>
              <a:off x="380923" y="6502056"/>
              <a:ext cx="735244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buClrTx/>
                <a:defRPr/>
              </a:pPr>
              <a:r>
                <a:rPr lang="en-US" sz="750" i="1" dirty="0">
                  <a:ln w="0"/>
                  <a:solidFill>
                    <a:srgbClr val="5F5E5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tekhnologic</a:t>
              </a:r>
            </a:p>
          </p:txBody>
        </p:sp>
      </p:grpSp>
      <p:pic>
        <p:nvPicPr>
          <p:cNvPr id="84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23" y="531776"/>
            <a:ext cx="1611511" cy="1611511"/>
          </a:xfrm>
          <a:prstGeom prst="rect">
            <a:avLst/>
          </a:prstGeom>
        </p:spPr>
      </p:pic>
      <p:pic>
        <p:nvPicPr>
          <p:cNvPr id="86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3" y="2698615"/>
            <a:ext cx="1611511" cy="1611511"/>
          </a:xfrm>
          <a:prstGeom prst="rect">
            <a:avLst/>
          </a:prstGeom>
        </p:spPr>
      </p:pic>
      <p:pic>
        <p:nvPicPr>
          <p:cNvPr id="91" name="2 Point Co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0" y="531776"/>
            <a:ext cx="1611511" cy="1604852"/>
          </a:xfrm>
          <a:prstGeom prst="rect">
            <a:avLst/>
          </a:prstGeom>
        </p:spPr>
      </p:pic>
      <p:pic>
        <p:nvPicPr>
          <p:cNvPr id="93" name="2 Point Co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12" y="2705274"/>
            <a:ext cx="1611511" cy="1604852"/>
          </a:xfrm>
          <a:prstGeom prst="rect">
            <a:avLst/>
          </a:prstGeom>
        </p:spPr>
      </p:pic>
      <p:pic>
        <p:nvPicPr>
          <p:cNvPr id="95" name="3 Point Coi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13" y="555394"/>
            <a:ext cx="1611511" cy="1611511"/>
          </a:xfrm>
          <a:prstGeom prst="rect">
            <a:avLst/>
          </a:prstGeom>
        </p:spPr>
      </p:pic>
      <p:pic>
        <p:nvPicPr>
          <p:cNvPr id="99" name="3 Point Coi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44" y="2668480"/>
            <a:ext cx="1611511" cy="1611511"/>
          </a:xfrm>
          <a:prstGeom prst="rect">
            <a:avLst/>
          </a:prstGeom>
        </p:spPr>
      </p:pic>
      <p:pic>
        <p:nvPicPr>
          <p:cNvPr id="97" name="5 Point Coi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28" y="2656499"/>
            <a:ext cx="1611511" cy="1611511"/>
          </a:xfrm>
          <a:prstGeom prst="rect">
            <a:avLst/>
          </a:prstGeom>
        </p:spPr>
      </p:pic>
      <p:sp>
        <p:nvSpPr>
          <p:cNvPr id="52" name="Square7">
            <a:hlinkClick r:id="" action="ppaction://noaction"/>
          </p:cNvPr>
          <p:cNvSpPr/>
          <p:nvPr/>
        </p:nvSpPr>
        <p:spPr>
          <a:xfrm>
            <a:off x="4750964" y="2509964"/>
            <a:ext cx="1997384" cy="1909634"/>
          </a:xfrm>
          <a:prstGeom prst="rect">
            <a:avLst/>
          </a:prstGeom>
          <a:solidFill>
            <a:schemeClr val="bg2">
              <a:lumMod val="10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3" name="Square8">
            <a:hlinkClick r:id="rId7" action="ppaction://hlinksldjump"/>
          </p:cNvPr>
          <p:cNvSpPr/>
          <p:nvPr/>
        </p:nvSpPr>
        <p:spPr>
          <a:xfrm>
            <a:off x="6839029" y="2509964"/>
            <a:ext cx="2024245" cy="1904580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61" name="1 Point Co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76" y="555394"/>
            <a:ext cx="1611511" cy="1611511"/>
          </a:xfrm>
          <a:prstGeom prst="rect">
            <a:avLst/>
          </a:prstGeom>
        </p:spPr>
      </p:pic>
      <p:sp>
        <p:nvSpPr>
          <p:cNvPr id="63" name="Square5">
            <a:hlinkClick r:id="" action="ppaction://noaction"/>
          </p:cNvPr>
          <p:cNvSpPr/>
          <p:nvPr/>
        </p:nvSpPr>
        <p:spPr>
          <a:xfrm>
            <a:off x="521045" y="2516891"/>
            <a:ext cx="2024245" cy="1904580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Square1">
            <a:hlinkClick r:id="rId8" action="ppaction://hlinksldjump"/>
          </p:cNvPr>
          <p:cNvSpPr/>
          <p:nvPr/>
        </p:nvSpPr>
        <p:spPr>
          <a:xfrm>
            <a:off x="521262" y="521652"/>
            <a:ext cx="2024245" cy="1904580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Square2">
            <a:hlinkClick r:id="rId9" action="ppaction://hlinksldjump"/>
          </p:cNvPr>
          <p:cNvSpPr/>
          <p:nvPr/>
        </p:nvSpPr>
        <p:spPr>
          <a:xfrm>
            <a:off x="2635625" y="521652"/>
            <a:ext cx="2024245" cy="1904580"/>
          </a:xfrm>
          <a:prstGeom prst="rect">
            <a:avLst/>
          </a:prstGeom>
          <a:solidFill>
            <a:srgbClr val="7030A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Square4">
            <a:hlinkClick r:id="" action="ppaction://noaction"/>
          </p:cNvPr>
          <p:cNvSpPr/>
          <p:nvPr/>
        </p:nvSpPr>
        <p:spPr>
          <a:xfrm>
            <a:off x="6838812" y="521550"/>
            <a:ext cx="2024245" cy="1904580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Square4">
            <a:hlinkClick r:id="rId10" action="ppaction://hlinksldjump"/>
          </p:cNvPr>
          <p:cNvSpPr/>
          <p:nvPr/>
        </p:nvSpPr>
        <p:spPr>
          <a:xfrm>
            <a:off x="4746544" y="521550"/>
            <a:ext cx="2024245" cy="19045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Square1">
            <a:hlinkClick r:id="" action="ppaction://noaction"/>
          </p:cNvPr>
          <p:cNvSpPr/>
          <p:nvPr/>
        </p:nvSpPr>
        <p:spPr>
          <a:xfrm>
            <a:off x="2631585" y="2509964"/>
            <a:ext cx="2024245" cy="190458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 defTabSz="685800">
              <a:buClrTx/>
              <a:defRPr/>
            </a:pPr>
            <a:r>
              <a:rPr lang="en-GB" sz="4800" kern="1200" dirty="0">
                <a:ln w="19050">
                  <a:noFill/>
                </a:ln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Arrow: Left 2">
            <a:hlinkClick r:id="" action="ppaction://noaction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1133245" y="4421471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Next </a:t>
            </a:r>
          </a:p>
        </p:txBody>
      </p:sp>
    </p:spTree>
    <p:extLst>
      <p:ext uri="{BB962C8B-B14F-4D97-AF65-F5344CB8AC3E}">
        <p14:creationId xmlns:p14="http://schemas.microsoft.com/office/powerpoint/2010/main" val="290424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63" grpId="0" animBg="1"/>
      <p:bldP spid="65" grpId="0" animBg="1"/>
      <p:bldP spid="66" grpId="0" animBg="1"/>
      <p:bldP spid="67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388674" y="4208004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Where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664730" y="4181955"/>
            <a:ext cx="1814129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Wh</a:t>
            </a: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at</a:t>
            </a: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6377571" y="406436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How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2382099" y="399549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0416" y="144054"/>
            <a:ext cx="79672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………is the living room?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9" name="Picture 4" descr="Spring interior of living room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41" y="1273855"/>
            <a:ext cx="5538889" cy="24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9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238061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3204004" y="3892184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6227373" y="3900963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388674" y="4208004"/>
            <a:ext cx="2584967" cy="161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tx2">
                    <a:lumMod val="10000"/>
                  </a:schemeClr>
                </a:solidFill>
              </a:rPr>
              <a:t>living room</a:t>
            </a:r>
            <a:endParaRPr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3664730" y="418195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bathroom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6377571" y="4064368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kitchen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5627086" y="398742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9485" y="144054"/>
            <a:ext cx="68291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the………..?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2" name="Picture 2" descr="Bathroom design interior room with ceramic furniture background template.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82" y="1159717"/>
            <a:ext cx="5077501" cy="23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9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 animBg="1"/>
      <p:bldP spid="1331" grpId="0" animBg="1"/>
      <p:bldP spid="1332" grpId="0" animBg="1"/>
      <p:bldP spid="1338" grpId="0"/>
      <p:bldP spid="13" grpId="0"/>
      <p:bldP spid="1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3585249" y="3924238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0040" y="72952"/>
            <a:ext cx="6476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kitchen?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-81735" y="3623844"/>
            <a:ext cx="1120074" cy="6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artoon interior of family kitchen counter with appliances, furniture. Free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3" y="1250208"/>
            <a:ext cx="5427527" cy="202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6"/>
          <p:cNvSpPr/>
          <p:nvPr/>
        </p:nvSpPr>
        <p:spPr>
          <a:xfrm>
            <a:off x="1388786" y="3879515"/>
            <a:ext cx="2735580" cy="8692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4798623" y="3879515"/>
            <a:ext cx="2383226" cy="82634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338;p46">
            <a:extLst>
              <a:ext uri="{FF2B5EF4-FFF2-40B4-BE49-F238E27FC236}">
                <a16:creationId xmlns:a16="http://schemas.microsoft.com/office/drawing/2014/main" id="{3495C6CB-7E5D-4013-85E1-23031D43A89F}"/>
              </a:ext>
            </a:extLst>
          </p:cNvPr>
          <p:cNvSpPr txBox="1">
            <a:spLocks/>
          </p:cNvSpPr>
          <p:nvPr/>
        </p:nvSpPr>
        <p:spPr>
          <a:xfrm>
            <a:off x="1674291" y="4110695"/>
            <a:ext cx="216457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It’s there.</a:t>
            </a:r>
            <a:endParaRPr lang="en" sz="3600" dirty="0">
              <a:solidFill>
                <a:schemeClr val="tx2">
                  <a:lumMod val="10000"/>
                </a:schemeClr>
              </a:solidFill>
              <a:latin typeface="Londrina Solid"/>
              <a:ea typeface="Londrina Solid"/>
              <a:cs typeface="Londrina Solid"/>
            </a:endParaRPr>
          </a:p>
        </p:txBody>
      </p:sp>
      <p:sp>
        <p:nvSpPr>
          <p:cNvPr id="14" name="Google Shape;1338;p46">
            <a:extLst>
              <a:ext uri="{FF2B5EF4-FFF2-40B4-BE49-F238E27FC236}">
                <a16:creationId xmlns:a16="http://schemas.microsoft.com/office/drawing/2014/main" id="{AC7E6425-CAAB-4C0C-AFDF-38B594E30B57}"/>
              </a:ext>
            </a:extLst>
          </p:cNvPr>
          <p:cNvSpPr txBox="1">
            <a:spLocks/>
          </p:cNvSpPr>
          <p:nvPr/>
        </p:nvSpPr>
        <p:spPr>
          <a:xfrm>
            <a:off x="4953204" y="4086249"/>
            <a:ext cx="2074063" cy="39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378">
              <a:buClr>
                <a:srgbClr val="A67C69"/>
              </a:buClr>
            </a:pPr>
            <a:r>
              <a:rPr lang="en" sz="3600" dirty="0">
                <a:solidFill>
                  <a:schemeClr val="tx2">
                    <a:lumMod val="10000"/>
                  </a:schemeClr>
                </a:solidFill>
                <a:latin typeface="Londrina Solid"/>
                <a:ea typeface="Londrina Solid"/>
                <a:cs typeface="Londrina Solid"/>
              </a:rPr>
              <a:t>It’s here.</a:t>
            </a:r>
          </a:p>
        </p:txBody>
      </p:sp>
      <p:pic>
        <p:nvPicPr>
          <p:cNvPr id="16" name="Picture 4" descr="Green tick symbol clip art public domain vectors - ClipartBarn">
            <a:extLst>
              <a:ext uri="{FF2B5EF4-FFF2-40B4-BE49-F238E27FC236}">
                <a16:creationId xmlns:a16="http://schemas.microsoft.com/office/drawing/2014/main" id="{50AC66B2-A7C4-4A4B-842D-4036901A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 bwMode="auto">
          <a:xfrm>
            <a:off x="6850378" y="3965980"/>
            <a:ext cx="662940" cy="6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E1DAC3AC-67FC-4F21-A5DC-C0FAA84F365D}"/>
              </a:ext>
            </a:extLst>
          </p:cNvPr>
          <p:cNvSpPr/>
          <p:nvPr/>
        </p:nvSpPr>
        <p:spPr>
          <a:xfrm>
            <a:off x="6903180" y="2307316"/>
            <a:ext cx="1933731" cy="82634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BACK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64387" y="72952"/>
            <a:ext cx="61077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is the house?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19" name="Picture 4" descr="Suburban house. residential building from red brick with garage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69" y="1039158"/>
            <a:ext cx="3970417" cy="243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679855" y="2408552"/>
            <a:ext cx="2293234" cy="123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" grpId="0" animBg="1"/>
      <p:bldP spid="1332" grpId="0" animBg="1"/>
      <p:bldP spid="13" grpId="0"/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049484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Warm-up and review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009355" y="1141138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Look, listen and repeat. 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06810" y="2957521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Listen, point and say.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074996" y="2771618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Let’s talk. </a:t>
            </a:r>
            <a:endParaRPr lang="en-US" dirty="0"/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906810" y="4358186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b="1" dirty="0"/>
              <a:t>Fun corner and wrap-up </a:t>
            </a:r>
            <a:endParaRPr lang="en-US" dirty="0"/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05.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87826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</a:t>
            </a:r>
            <a:br>
              <a:rPr lang="en" dirty="0"/>
            </a:br>
            <a:r>
              <a:rPr lang="en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3"/>
          <p:cNvSpPr/>
          <p:nvPr/>
        </p:nvSpPr>
        <p:spPr>
          <a:xfrm>
            <a:off x="2575998" y="226207"/>
            <a:ext cx="4198104" cy="81714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3"/>
          <p:cNvSpPr txBox="1">
            <a:spLocks noGrp="1"/>
          </p:cNvSpPr>
          <p:nvPr>
            <p:ph type="title"/>
          </p:nvPr>
        </p:nvSpPr>
        <p:spPr>
          <a:xfrm>
            <a:off x="3068250" y="32698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Say the chant</a:t>
            </a:r>
            <a:endParaRPr dirty="0"/>
          </a:p>
        </p:txBody>
      </p:sp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3" y="1193897"/>
            <a:ext cx="4368437" cy="3693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Look, listen and repeat. 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2246207" y="61281"/>
            <a:ext cx="45768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Who are they?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916370" y="87719"/>
            <a:ext cx="50818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Where are they?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270" y="1137929"/>
            <a:ext cx="4488756" cy="39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8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5" grpId="1"/>
      <p:bldP spid="95" grpId="2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Rectangle 94"/>
          <p:cNvSpPr/>
          <p:nvPr/>
        </p:nvSpPr>
        <p:spPr>
          <a:xfrm>
            <a:off x="559939" y="-77403"/>
            <a:ext cx="80554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Work in pairs and repeat.</a:t>
            </a:r>
            <a:endParaRPr lang="en-US" sz="6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96" y="1455372"/>
            <a:ext cx="8410930" cy="30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Listen, point and say..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9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170" y="798896"/>
            <a:ext cx="5428454" cy="388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73" y="836117"/>
            <a:ext cx="2594409" cy="17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2653"/>
      </p:ext>
    </p:extLst>
  </p:cSld>
  <p:clrMapOvr>
    <a:masterClrMapping/>
  </p:clrMapOvr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167</Words>
  <Application>Microsoft Office PowerPoint</Application>
  <PresentationFormat>On-screen Show (16:9)</PresentationFormat>
  <Paragraphs>61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Comic Sans MS</vt:lpstr>
      <vt:lpstr>Sport Day</vt:lpstr>
      <vt:lpstr>Arial Black</vt:lpstr>
      <vt:lpstr>Barlow</vt:lpstr>
      <vt:lpstr>Arial</vt:lpstr>
      <vt:lpstr>Century Gothic</vt:lpstr>
      <vt:lpstr>Londrina Solid</vt:lpstr>
      <vt:lpstr>Script MT Bold</vt:lpstr>
      <vt:lpstr>Fredoka One</vt:lpstr>
      <vt:lpstr>Economics Lesson for Pre-K by Slidesgo</vt:lpstr>
      <vt:lpstr>PowerPoint Presentation</vt:lpstr>
      <vt:lpstr>Warm-up and review</vt:lpstr>
      <vt:lpstr>Warm-up  and review</vt:lpstr>
      <vt:lpstr>Say the chant</vt:lpstr>
      <vt:lpstr>Look, listen and repeat. .</vt:lpstr>
      <vt:lpstr>PowerPoint Presentation</vt:lpstr>
      <vt:lpstr>PowerPoint Presentation</vt:lpstr>
      <vt:lpstr>Listen, point and say..</vt:lpstr>
      <vt:lpstr>PowerPoint Presentation</vt:lpstr>
      <vt:lpstr>PowerPoint Presentation</vt:lpstr>
      <vt:lpstr>PowerPoint Presentation</vt:lpstr>
      <vt:lpstr>Let’s talk.</vt:lpstr>
      <vt:lpstr>PowerPoint Presentation</vt:lpstr>
      <vt:lpstr>Fun corner and wrap-up</vt:lpstr>
      <vt:lpstr>PowerPoint Presentation</vt:lpstr>
      <vt:lpstr>Where</vt:lpstr>
      <vt:lpstr>living room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Administrator</cp:lastModifiedBy>
  <cp:revision>40</cp:revision>
  <dcterms:modified xsi:type="dcterms:W3CDTF">2026-02-05T22:01:27Z</dcterms:modified>
</cp:coreProperties>
</file>