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5" r:id="rId2"/>
    <p:sldId id="473" r:id="rId3"/>
    <p:sldId id="472" r:id="rId4"/>
    <p:sldId id="470" r:id="rId5"/>
    <p:sldId id="469" r:id="rId6"/>
    <p:sldId id="467" r:id="rId7"/>
    <p:sldId id="4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86000" y="1200151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09600" y="2628901"/>
            <a:ext cx="7772400" cy="1771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" y="5030391"/>
            <a:ext cx="1305219" cy="171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4" y="5030391"/>
            <a:ext cx="1406140" cy="18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82155"/>
            <a:ext cx="682625" cy="186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97" y="138115"/>
            <a:ext cx="682625" cy="186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36"/>
          <p:cNvSpPr>
            <a:spLocks noChangeArrowheads="1"/>
          </p:cNvSpPr>
          <p:nvPr/>
        </p:nvSpPr>
        <p:spPr bwMode="auto">
          <a:xfrm>
            <a:off x="25404" y="0"/>
            <a:ext cx="9118599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1351">
              <a:latin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981200" y="1835350"/>
            <a:ext cx="5257800" cy="370820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3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1" y="3136704"/>
            <a:ext cx="4533900" cy="131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3" rIns="68564" bIns="342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eaLnBrk="1" hangingPunct="1"/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 eaLnBrk="1" hangingPunct="1"/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00112" y="1754538"/>
            <a:ext cx="7862888" cy="6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3" rIns="68564" bIns="342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d-ID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id-ID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CÁC EM HỌC SINH</a:t>
            </a:r>
            <a:endParaRPr 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0" descr="Picture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065044"/>
            <a:ext cx="114300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4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5194103"/>
            <a:ext cx="1446213" cy="9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5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80252"/>
            <a:ext cx="1447800" cy="9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10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mph" presetSubtype="2" repeatCount="20000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4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1" y="523359"/>
            <a:ext cx="1905267" cy="1790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406" y="1714151"/>
            <a:ext cx="3591427" cy="600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246" y="2314310"/>
            <a:ext cx="3876755" cy="2949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314309"/>
            <a:ext cx="2940508" cy="2419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6035" y="4305349"/>
            <a:ext cx="2985024" cy="25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884" y="3"/>
            <a:ext cx="3707119" cy="2953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6421" y="2600302"/>
            <a:ext cx="1469365" cy="353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</a:rPr>
              <a:t>Hoa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trà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608452" cy="29533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8809" y="2616100"/>
            <a:ext cx="1469365" cy="353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</a:rPr>
              <a:t>Hoa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246126"/>
            <a:ext cx="4631756" cy="32000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4661" y="3252500"/>
            <a:ext cx="1469365" cy="353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</a:rPr>
              <a:t>Hoa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725" y="3252502"/>
            <a:ext cx="4278277" cy="31936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66872" y="6029302"/>
            <a:ext cx="1469365" cy="353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</a:rPr>
              <a:t>Hoa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lan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2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3" y="804153"/>
            <a:ext cx="3648584" cy="60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14459"/>
            <a:ext cx="3579243" cy="2913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331" y="804154"/>
            <a:ext cx="3566916" cy="3378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675" y="3355322"/>
            <a:ext cx="2797567" cy="34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079"/>
            <a:ext cx="3261248" cy="30515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5712" y="2911634"/>
            <a:ext cx="1469365" cy="353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táo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29003"/>
            <a:ext cx="4468051" cy="2988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9848" y="5999768"/>
            <a:ext cx="1738115" cy="353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chuối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878" y="213081"/>
            <a:ext cx="4402123" cy="2959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4063" y="2819866"/>
            <a:ext cx="1847077" cy="353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Chùm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nho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749" y="3429003"/>
            <a:ext cx="3560501" cy="29237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81885" y="3429001"/>
            <a:ext cx="1469365" cy="353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lê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8" y="755698"/>
            <a:ext cx="8154539" cy="676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263" y="1511127"/>
            <a:ext cx="3529057" cy="4761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091" y="1519772"/>
            <a:ext cx="3007696" cy="2062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002" y="3670226"/>
            <a:ext cx="3985996" cy="26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7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5124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024" y="449031"/>
            <a:ext cx="4279624" cy="6004671"/>
          </a:xfrm>
          <a:prstGeom prst="rect">
            <a:avLst/>
          </a:prstGeom>
        </p:spPr>
      </p:pic>
      <p:pic>
        <p:nvPicPr>
          <p:cNvPr id="1026" name="Picture 2" descr="Có thể là hình minh họa về h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7" y="449030"/>
            <a:ext cx="4213943" cy="60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3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</TotalTime>
  <Words>42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140</cp:revision>
  <dcterms:created xsi:type="dcterms:W3CDTF">2021-01-29T04:19:07Z</dcterms:created>
  <dcterms:modified xsi:type="dcterms:W3CDTF">2026-02-04T14:11:22Z</dcterms:modified>
</cp:coreProperties>
</file>