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12"/>
  </p:notesMasterIdLst>
  <p:sldIdLst>
    <p:sldId id="295" r:id="rId3"/>
    <p:sldId id="307" r:id="rId4"/>
    <p:sldId id="296" r:id="rId5"/>
    <p:sldId id="308" r:id="rId6"/>
    <p:sldId id="300" r:id="rId7"/>
    <p:sldId id="304" r:id="rId8"/>
    <p:sldId id="302" r:id="rId9"/>
    <p:sldId id="306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09/03/26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2927" y="726721"/>
            <a:ext cx="164820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0" y="234698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08" y="143459"/>
            <a:ext cx="1175265" cy="9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0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0"/>
            <a:ext cx="12192000" cy="300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3127664"/>
            <a:ext cx="12034684" cy="37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74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" y="0"/>
            <a:ext cx="11596312" cy="5417574"/>
          </a:xfrm>
          <a:prstGeom prst="rect">
            <a:avLst/>
          </a:prstGeom>
        </p:spPr>
      </p:pic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140" y="5497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17757" y="0"/>
            <a:ext cx="11270166" cy="6858000"/>
            <a:chOff x="960" y="96"/>
            <a:chExt cx="3888" cy="4128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7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7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611897" cy="25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5" y="-1"/>
            <a:ext cx="11202518" cy="6858001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78" y="390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5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24</Words>
  <Application>Microsoft Office PowerPoint</Application>
  <PresentationFormat>Widescreen</PresentationFormat>
  <Paragraphs>4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#9Slide05 Dancing Script</vt:lpstr>
      <vt:lpstr>.VnTime</vt:lpstr>
      <vt:lpstr>Arial</vt:lpstr>
      <vt:lpstr>Calibri</vt:lpstr>
      <vt:lpstr>Times New Roman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trangphamminh1105@gmail.com</cp:lastModifiedBy>
  <cp:revision>84</cp:revision>
  <dcterms:created xsi:type="dcterms:W3CDTF">2022-04-04T07:27:39Z</dcterms:created>
  <dcterms:modified xsi:type="dcterms:W3CDTF">2026-03-09T01:52:02Z</dcterms:modified>
</cp:coreProperties>
</file>