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5"/>
  </p:notesMasterIdLst>
  <p:sldIdLst>
    <p:sldId id="296" r:id="rId2"/>
    <p:sldId id="348" r:id="rId3"/>
    <p:sldId id="262" r:id="rId4"/>
    <p:sldId id="263" r:id="rId5"/>
    <p:sldId id="351" r:id="rId6"/>
    <p:sldId id="312" r:id="rId7"/>
    <p:sldId id="313" r:id="rId8"/>
    <p:sldId id="342" r:id="rId9"/>
    <p:sldId id="346" r:id="rId10"/>
    <p:sldId id="345" r:id="rId11"/>
    <p:sldId id="344" r:id="rId12"/>
    <p:sldId id="343" r:id="rId13"/>
    <p:sldId id="267" r:id="rId1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M Sans" panose="020B0604020202020204" charset="0"/>
      <p:regular r:id="rId24"/>
      <p:bold r:id="rId25"/>
      <p:italic r:id="rId26"/>
      <p:boldItalic r:id="rId27"/>
    </p:embeddedFont>
    <p:embeddedFont>
      <p:font typeface="Kumbh Sans" panose="020B0604020202020204" charset="0"/>
      <p:regular r:id="rId28"/>
      <p:bold r:id="rId29"/>
    </p:embeddedFont>
    <p:embeddedFont>
      <p:font typeface="Nunito Light" pitchFamily="2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E"/>
    <a:srgbClr val="FFF7E4"/>
    <a:srgbClr val="F18462"/>
    <a:srgbClr val="9DE492"/>
    <a:srgbClr val="000000"/>
    <a:srgbClr val="F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450730-FE97-47F6-BB0F-40732DD6B831}">
  <a:tblStyle styleId="{18450730-FE97-47F6-BB0F-40732DD6B8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79DFC9-4577-49FB-909C-F531E918E3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1"/>
    <p:restoredTop sz="94637"/>
  </p:normalViewPr>
  <p:slideViewPr>
    <p:cSldViewPr snapToGrid="0">
      <p:cViewPr varScale="1">
        <p:scale>
          <a:sx n="83" d="100"/>
          <a:sy n="83" d="100"/>
        </p:scale>
        <p:origin x="368" y="4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87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044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7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758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836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728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96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47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52191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5150" y="3191109"/>
            <a:ext cx="38937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03257" y="3484026"/>
            <a:ext cx="455034" cy="1119984"/>
            <a:chOff x="8203257" y="3484026"/>
            <a:chExt cx="455034" cy="1119984"/>
          </a:xfrm>
        </p:grpSpPr>
        <p:sp>
          <p:nvSpPr>
            <p:cNvPr id="12" name="Google Shape;12;p2"/>
            <p:cNvSpPr/>
            <p:nvPr/>
          </p:nvSpPr>
          <p:spPr>
            <a:xfrm rot="2700000">
              <a:off x="8266513" y="35540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2700000">
              <a:off x="8266513" y="37756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2700000">
              <a:off x="8266513" y="39973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2700000">
              <a:off x="8266513" y="42189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482178" y="508545"/>
            <a:ext cx="462109" cy="1115109"/>
            <a:chOff x="482178" y="508545"/>
            <a:chExt cx="462109" cy="1115109"/>
          </a:xfrm>
        </p:grpSpPr>
        <p:sp>
          <p:nvSpPr>
            <p:cNvPr id="17" name="Google Shape;17;p2"/>
            <p:cNvSpPr/>
            <p:nvPr/>
          </p:nvSpPr>
          <p:spPr>
            <a:xfrm>
              <a:off x="482178" y="508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2178" y="6994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2178" y="9706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178" y="1161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14575" y="4100372"/>
            <a:ext cx="731246" cy="756288"/>
            <a:chOff x="514575" y="4100372"/>
            <a:chExt cx="731246" cy="756288"/>
          </a:xfrm>
        </p:grpSpPr>
        <p:sp>
          <p:nvSpPr>
            <p:cNvPr id="22" name="Google Shape;22;p2"/>
            <p:cNvSpPr/>
            <p:nvPr/>
          </p:nvSpPr>
          <p:spPr>
            <a:xfrm>
              <a:off x="626267" y="4237105"/>
              <a:ext cx="619554" cy="619554"/>
            </a:xfrm>
            <a:custGeom>
              <a:avLst/>
              <a:gdLst/>
              <a:ahLst/>
              <a:cxnLst/>
              <a:rect l="l" t="t" r="r" b="b"/>
              <a:pathLst>
                <a:path w="485925" h="485925" extrusionOk="0">
                  <a:moveTo>
                    <a:pt x="485925" y="242963"/>
                  </a:moveTo>
                  <a:cubicBezTo>
                    <a:pt x="485925" y="377147"/>
                    <a:pt x="377147" y="485925"/>
                    <a:pt x="242963" y="485925"/>
                  </a:cubicBezTo>
                  <a:cubicBezTo>
                    <a:pt x="108778" y="485925"/>
                    <a:pt x="0" y="377147"/>
                    <a:pt x="0" y="242963"/>
                  </a:cubicBezTo>
                  <a:cubicBezTo>
                    <a:pt x="0" y="108778"/>
                    <a:pt x="108778" y="0"/>
                    <a:pt x="242963" y="0"/>
                  </a:cubicBezTo>
                  <a:cubicBezTo>
                    <a:pt x="377147" y="0"/>
                    <a:pt x="485925" y="108778"/>
                    <a:pt x="485925" y="242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2700000">
              <a:off x="572409" y="4158205"/>
              <a:ext cx="279244" cy="279244"/>
            </a:xfrm>
            <a:custGeom>
              <a:avLst/>
              <a:gdLst/>
              <a:ahLst/>
              <a:cxnLst/>
              <a:rect l="l" t="t" r="r" b="b"/>
              <a:pathLst>
                <a:path w="218787" h="218787" extrusionOk="0">
                  <a:moveTo>
                    <a:pt x="218788" y="109394"/>
                  </a:moveTo>
                  <a:cubicBezTo>
                    <a:pt x="218788" y="169810"/>
                    <a:pt x="169810" y="218787"/>
                    <a:pt x="109394" y="218787"/>
                  </a:cubicBezTo>
                  <a:cubicBezTo>
                    <a:pt x="48978" y="218787"/>
                    <a:pt x="0" y="169810"/>
                    <a:pt x="0" y="109394"/>
                  </a:cubicBezTo>
                  <a:cubicBezTo>
                    <a:pt x="0" y="48977"/>
                    <a:pt x="48978" y="0"/>
                    <a:pt x="109394" y="0"/>
                  </a:cubicBezTo>
                  <a:cubicBezTo>
                    <a:pt x="169810" y="0"/>
                    <a:pt x="218788" y="48977"/>
                    <a:pt x="218788" y="1093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4264652" y="-159512"/>
            <a:ext cx="730891" cy="1005387"/>
            <a:chOff x="6120327" y="938"/>
            <a:chExt cx="730891" cy="1005387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subTitle" idx="1"/>
          </p:nvPr>
        </p:nvSpPr>
        <p:spPr>
          <a:xfrm>
            <a:off x="4989798" y="2732877"/>
            <a:ext cx="3141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subTitle" idx="2"/>
          </p:nvPr>
        </p:nvSpPr>
        <p:spPr>
          <a:xfrm>
            <a:off x="1012296" y="2732877"/>
            <a:ext cx="3141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3"/>
          </p:nvPr>
        </p:nvSpPr>
        <p:spPr>
          <a:xfrm>
            <a:off x="1012296" y="1867825"/>
            <a:ext cx="31419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4"/>
          </p:nvPr>
        </p:nvSpPr>
        <p:spPr>
          <a:xfrm>
            <a:off x="4989804" y="1867825"/>
            <a:ext cx="31419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03" name="Google Shape;203;p16"/>
          <p:cNvGrpSpPr/>
          <p:nvPr/>
        </p:nvGrpSpPr>
        <p:grpSpPr>
          <a:xfrm>
            <a:off x="293819" y="231646"/>
            <a:ext cx="296597" cy="786073"/>
            <a:chOff x="293819" y="231646"/>
            <a:chExt cx="296597" cy="786073"/>
          </a:xfrm>
        </p:grpSpPr>
        <p:sp>
          <p:nvSpPr>
            <p:cNvPr id="204" name="Google Shape;204;p16"/>
            <p:cNvSpPr/>
            <p:nvPr/>
          </p:nvSpPr>
          <p:spPr>
            <a:xfrm>
              <a:off x="293831" y="231646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293819" y="801001"/>
              <a:ext cx="217587" cy="216718"/>
            </a:xfrm>
            <a:custGeom>
              <a:avLst/>
              <a:gdLst/>
              <a:ahLst/>
              <a:cxnLst/>
              <a:rect l="l" t="t" r="r" b="b"/>
              <a:pathLst>
                <a:path w="217587" h="216718" extrusionOk="0">
                  <a:moveTo>
                    <a:pt x="0" y="98962"/>
                  </a:moveTo>
                  <a:lnTo>
                    <a:pt x="217587" y="216719"/>
                  </a:lnTo>
                  <a:lnTo>
                    <a:pt x="197409" y="0"/>
                  </a:lnTo>
                  <a:lnTo>
                    <a:pt x="0" y="98962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16"/>
          <p:cNvSpPr/>
          <p:nvPr/>
        </p:nvSpPr>
        <p:spPr>
          <a:xfrm>
            <a:off x="8554324" y="4422098"/>
            <a:ext cx="502084" cy="572840"/>
          </a:xfrm>
          <a:custGeom>
            <a:avLst/>
            <a:gdLst/>
            <a:ahLst/>
            <a:cxnLst/>
            <a:rect l="l" t="t" r="r" b="b"/>
            <a:pathLst>
              <a:path w="251671" h="287138" extrusionOk="0">
                <a:moveTo>
                  <a:pt x="19445" y="0"/>
                </a:moveTo>
                <a:lnTo>
                  <a:pt x="0" y="287139"/>
                </a:lnTo>
                <a:lnTo>
                  <a:pt x="251672" y="192188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719863" y="1936149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3347950" y="1936149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719863" y="3717801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3347950" y="3717801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5974937" y="1936150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subTitle" idx="6"/>
          </p:nvPr>
        </p:nvSpPr>
        <p:spPr>
          <a:xfrm>
            <a:off x="5974813" y="3717800"/>
            <a:ext cx="2449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subTitle" idx="7"/>
          </p:nvPr>
        </p:nvSpPr>
        <p:spPr>
          <a:xfrm>
            <a:off x="720965" y="1202300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subTitle" idx="8"/>
          </p:nvPr>
        </p:nvSpPr>
        <p:spPr>
          <a:xfrm>
            <a:off x="3349053" y="1202300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subTitle" idx="9"/>
          </p:nvPr>
        </p:nvSpPr>
        <p:spPr>
          <a:xfrm>
            <a:off x="5976040" y="1202300"/>
            <a:ext cx="24465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subTitle" idx="13"/>
          </p:nvPr>
        </p:nvSpPr>
        <p:spPr>
          <a:xfrm>
            <a:off x="720975" y="2984052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subTitle" idx="14"/>
          </p:nvPr>
        </p:nvSpPr>
        <p:spPr>
          <a:xfrm>
            <a:off x="3349062" y="2984052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subTitle" idx="15"/>
          </p:nvPr>
        </p:nvSpPr>
        <p:spPr>
          <a:xfrm>
            <a:off x="5975925" y="2984050"/>
            <a:ext cx="24468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58" name="Google Shape;258;p19"/>
          <p:cNvGrpSpPr/>
          <p:nvPr/>
        </p:nvGrpSpPr>
        <p:grpSpPr>
          <a:xfrm>
            <a:off x="54560" y="72459"/>
            <a:ext cx="549464" cy="956479"/>
            <a:chOff x="54560" y="72459"/>
            <a:chExt cx="549464" cy="956479"/>
          </a:xfrm>
        </p:grpSpPr>
        <p:sp>
          <p:nvSpPr>
            <p:cNvPr id="259" name="Google Shape;259;p19"/>
            <p:cNvSpPr/>
            <p:nvPr/>
          </p:nvSpPr>
          <p:spPr>
            <a:xfrm rot="-2700000">
              <a:off x="104595" y="122494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0" name="Google Shape;260;p19"/>
            <p:cNvGrpSpPr/>
            <p:nvPr/>
          </p:nvGrpSpPr>
          <p:grpSpPr>
            <a:xfrm>
              <a:off x="118337" y="433812"/>
              <a:ext cx="485687" cy="595127"/>
              <a:chOff x="7841287" y="1524099"/>
              <a:chExt cx="485687" cy="595127"/>
            </a:xfrm>
          </p:grpSpPr>
          <p:sp>
            <p:nvSpPr>
              <p:cNvPr id="261" name="Google Shape;261;p19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9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9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9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294" name="Google Shape;294;p2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298" name="Google Shape;298;p2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299" name="Google Shape;299;p2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0" name="Google Shape;300;p2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301" name="Google Shape;301;p2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2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2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2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2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6" name="Google Shape;306;p2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2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309" name="Google Shape;309;p2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312" name="Google Shape;312;p2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2"/>
          <p:cNvGrpSpPr/>
          <p:nvPr/>
        </p:nvGrpSpPr>
        <p:grpSpPr>
          <a:xfrm>
            <a:off x="54560" y="72459"/>
            <a:ext cx="549464" cy="956479"/>
            <a:chOff x="54560" y="72459"/>
            <a:chExt cx="549464" cy="956479"/>
          </a:xfrm>
        </p:grpSpPr>
        <p:sp>
          <p:nvSpPr>
            <p:cNvPr id="316" name="Google Shape;316;p22"/>
            <p:cNvSpPr/>
            <p:nvPr/>
          </p:nvSpPr>
          <p:spPr>
            <a:xfrm rot="-2700000">
              <a:off x="104595" y="122494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" name="Google Shape;317;p22"/>
            <p:cNvGrpSpPr/>
            <p:nvPr/>
          </p:nvGrpSpPr>
          <p:grpSpPr>
            <a:xfrm>
              <a:off x="118337" y="433812"/>
              <a:ext cx="485687" cy="595127"/>
              <a:chOff x="7841287" y="1524099"/>
              <a:chExt cx="485687" cy="595127"/>
            </a:xfrm>
          </p:grpSpPr>
          <p:sp>
            <p:nvSpPr>
              <p:cNvPr id="318" name="Google Shape;318;p22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713225" y="1573925"/>
            <a:ext cx="5231100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>
            <a:off x="844125" y="539500"/>
            <a:ext cx="1026300" cy="91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713225" y="3193625"/>
            <a:ext cx="5231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84700" y="4165100"/>
            <a:ext cx="507600" cy="877800"/>
            <a:chOff x="7053050" y="492800"/>
            <a:chExt cx="507600" cy="877800"/>
          </a:xfrm>
        </p:grpSpPr>
        <p:sp>
          <p:nvSpPr>
            <p:cNvPr id="37" name="Google Shape;37;p3"/>
            <p:cNvSpPr/>
            <p:nvPr/>
          </p:nvSpPr>
          <p:spPr>
            <a:xfrm>
              <a:off x="7053050" y="4928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053050" y="71225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053050" y="9317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40" name="Google Shape;40;p3"/>
          <p:cNvGrpSpPr/>
          <p:nvPr/>
        </p:nvGrpSpPr>
        <p:grpSpPr>
          <a:xfrm>
            <a:off x="6654975" y="100442"/>
            <a:ext cx="875509" cy="878111"/>
            <a:chOff x="6849275" y="264354"/>
            <a:chExt cx="875509" cy="878111"/>
          </a:xfrm>
        </p:grpSpPr>
        <p:sp>
          <p:nvSpPr>
            <p:cNvPr id="41" name="Google Shape;41;p3"/>
            <p:cNvSpPr/>
            <p:nvPr/>
          </p:nvSpPr>
          <p:spPr>
            <a:xfrm>
              <a:off x="6849275" y="504282"/>
              <a:ext cx="638183" cy="638183"/>
            </a:xfrm>
            <a:custGeom>
              <a:avLst/>
              <a:gdLst/>
              <a:ahLst/>
              <a:cxnLst/>
              <a:rect l="l" t="t" r="r" b="b"/>
              <a:pathLst>
                <a:path w="459952" h="459952" extrusionOk="0">
                  <a:moveTo>
                    <a:pt x="459952" y="229976"/>
                  </a:moveTo>
                  <a:cubicBezTo>
                    <a:pt x="459952" y="356988"/>
                    <a:pt x="356988" y="459952"/>
                    <a:pt x="229976" y="459952"/>
                  </a:cubicBezTo>
                  <a:cubicBezTo>
                    <a:pt x="102964" y="459952"/>
                    <a:pt x="0" y="356988"/>
                    <a:pt x="0" y="229976"/>
                  </a:cubicBezTo>
                  <a:cubicBezTo>
                    <a:pt x="0" y="102964"/>
                    <a:pt x="102964" y="0"/>
                    <a:pt x="229976" y="0"/>
                  </a:cubicBezTo>
                  <a:cubicBezTo>
                    <a:pt x="356988" y="0"/>
                    <a:pt x="459952" y="102964"/>
                    <a:pt x="459952" y="2299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083608" y="264354"/>
              <a:ext cx="641176" cy="641176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8462173" y="42969"/>
            <a:ext cx="592241" cy="635268"/>
            <a:chOff x="5251348" y="2337519"/>
            <a:chExt cx="592241" cy="635268"/>
          </a:xfrm>
        </p:grpSpPr>
        <p:sp>
          <p:nvSpPr>
            <p:cNvPr id="47" name="Google Shape;47;p4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196231" y="4285060"/>
            <a:ext cx="259418" cy="725842"/>
            <a:chOff x="196231" y="4285060"/>
            <a:chExt cx="259418" cy="725842"/>
          </a:xfrm>
        </p:grpSpPr>
        <p:sp>
          <p:nvSpPr>
            <p:cNvPr id="51" name="Google Shape;51;p4"/>
            <p:cNvSpPr/>
            <p:nvPr/>
          </p:nvSpPr>
          <p:spPr>
            <a:xfrm>
              <a:off x="196231" y="467357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96231" y="447932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6231" y="477070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96231" y="438219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96231" y="428506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96231" y="457644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1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2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3"/>
          </p:nvPr>
        </p:nvSpPr>
        <p:spPr>
          <a:xfrm>
            <a:off x="50552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4"/>
          </p:nvPr>
        </p:nvSpPr>
        <p:spPr>
          <a:xfrm>
            <a:off x="15830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8297177" y="4665647"/>
            <a:ext cx="777273" cy="378974"/>
            <a:chOff x="7119434" y="198827"/>
            <a:chExt cx="415943" cy="202801"/>
          </a:xfrm>
        </p:grpSpPr>
        <p:sp>
          <p:nvSpPr>
            <p:cNvPr id="66" name="Google Shape;66;p6"/>
            <p:cNvSpPr/>
            <p:nvPr/>
          </p:nvSpPr>
          <p:spPr>
            <a:xfrm>
              <a:off x="7119697" y="198827"/>
              <a:ext cx="415680" cy="201128"/>
            </a:xfrm>
            <a:custGeom>
              <a:avLst/>
              <a:gdLst/>
              <a:ahLst/>
              <a:cxnLst/>
              <a:rect l="l" t="t" r="r" b="b"/>
              <a:pathLst>
                <a:path w="415680" h="201128" extrusionOk="0">
                  <a:moveTo>
                    <a:pt x="413284" y="34725"/>
                  </a:moveTo>
                  <a:lnTo>
                    <a:pt x="413284" y="34725"/>
                  </a:lnTo>
                  <a:cubicBezTo>
                    <a:pt x="421703" y="60997"/>
                    <a:pt x="407232" y="89123"/>
                    <a:pt x="380960" y="97543"/>
                  </a:cubicBezTo>
                  <a:lnTo>
                    <a:pt x="65214" y="198732"/>
                  </a:lnTo>
                  <a:cubicBezTo>
                    <a:pt x="38942" y="207151"/>
                    <a:pt x="10816" y="192680"/>
                    <a:pt x="2397" y="166408"/>
                  </a:cubicBezTo>
                  <a:lnTo>
                    <a:pt x="2397" y="166408"/>
                  </a:lnTo>
                  <a:cubicBezTo>
                    <a:pt x="-6023" y="140136"/>
                    <a:pt x="8449" y="112010"/>
                    <a:pt x="34721" y="103590"/>
                  </a:cubicBezTo>
                  <a:lnTo>
                    <a:pt x="350466" y="2397"/>
                  </a:lnTo>
                  <a:cubicBezTo>
                    <a:pt x="376738" y="-6023"/>
                    <a:pt x="404864" y="8449"/>
                    <a:pt x="413284" y="347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119434" y="303055"/>
              <a:ext cx="85777" cy="98573"/>
            </a:xfrm>
            <a:custGeom>
              <a:avLst/>
              <a:gdLst/>
              <a:ahLst/>
              <a:cxnLst/>
              <a:rect l="l" t="t" r="r" b="b"/>
              <a:pathLst>
                <a:path w="85777" h="98573" extrusionOk="0">
                  <a:moveTo>
                    <a:pt x="27642" y="1716"/>
                  </a:moveTo>
                  <a:cubicBezTo>
                    <a:pt x="49777" y="-5378"/>
                    <a:pt x="74545" y="10168"/>
                    <a:pt x="82965" y="36445"/>
                  </a:cubicBezTo>
                  <a:cubicBezTo>
                    <a:pt x="91384" y="62717"/>
                    <a:pt x="80265" y="89764"/>
                    <a:pt x="58136" y="96857"/>
                  </a:cubicBezTo>
                  <a:cubicBezTo>
                    <a:pt x="36001" y="103951"/>
                    <a:pt x="11233" y="88405"/>
                    <a:pt x="2813" y="62128"/>
                  </a:cubicBezTo>
                  <a:cubicBezTo>
                    <a:pt x="-5606" y="35856"/>
                    <a:pt x="5512" y="8804"/>
                    <a:pt x="27647" y="17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6"/>
          <p:cNvGrpSpPr/>
          <p:nvPr/>
        </p:nvGrpSpPr>
        <p:grpSpPr>
          <a:xfrm>
            <a:off x="51673" y="50669"/>
            <a:ext cx="592241" cy="1496906"/>
            <a:chOff x="51673" y="50669"/>
            <a:chExt cx="592241" cy="1496906"/>
          </a:xfrm>
        </p:grpSpPr>
        <p:grpSp>
          <p:nvGrpSpPr>
            <p:cNvPr id="69" name="Google Shape;69;p6"/>
            <p:cNvGrpSpPr/>
            <p:nvPr/>
          </p:nvGrpSpPr>
          <p:grpSpPr>
            <a:xfrm>
              <a:off x="51673" y="50669"/>
              <a:ext cx="592241" cy="635268"/>
              <a:chOff x="5251348" y="2337519"/>
              <a:chExt cx="592241" cy="635268"/>
            </a:xfrm>
          </p:grpSpPr>
          <p:sp>
            <p:nvSpPr>
              <p:cNvPr id="70" name="Google Shape;70;p6"/>
              <p:cNvSpPr/>
              <p:nvPr/>
            </p:nvSpPr>
            <p:spPr>
              <a:xfrm>
                <a:off x="5468029" y="2337519"/>
                <a:ext cx="375560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375560" h="635268" extrusionOk="0">
                    <a:moveTo>
                      <a:pt x="74067" y="0"/>
                    </a:moveTo>
                    <a:lnTo>
                      <a:pt x="375560" y="488353"/>
                    </a:lnTo>
                    <a:lnTo>
                      <a:pt x="0" y="635268"/>
                    </a:lnTo>
                    <a:lnTo>
                      <a:pt x="7406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5251348" y="2337519"/>
                <a:ext cx="592241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592241" h="635268" extrusionOk="0">
                    <a:moveTo>
                      <a:pt x="592241" y="488353"/>
                    </a:moveTo>
                    <a:lnTo>
                      <a:pt x="290748" y="403682"/>
                    </a:lnTo>
                    <a:lnTo>
                      <a:pt x="290748" y="0"/>
                    </a:lnTo>
                    <a:lnTo>
                      <a:pt x="0" y="437210"/>
                    </a:lnTo>
                    <a:lnTo>
                      <a:pt x="216681" y="635268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5251348" y="2741201"/>
                <a:ext cx="290748" cy="33528"/>
              </a:xfrm>
              <a:custGeom>
                <a:avLst/>
                <a:gdLst/>
                <a:ahLst/>
                <a:cxnLst/>
                <a:rect l="l" t="t" r="r" b="b"/>
                <a:pathLst>
                  <a:path w="290748" h="33528" extrusionOk="0">
                    <a:moveTo>
                      <a:pt x="290748" y="0"/>
                    </a:moveTo>
                    <a:lnTo>
                      <a:pt x="0" y="33529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73;p6"/>
            <p:cNvGrpSpPr/>
            <p:nvPr/>
          </p:nvGrpSpPr>
          <p:grpSpPr>
            <a:xfrm>
              <a:off x="180000" y="816175"/>
              <a:ext cx="335600" cy="731400"/>
              <a:chOff x="161700" y="816175"/>
              <a:chExt cx="335600" cy="731400"/>
            </a:xfrm>
          </p:grpSpPr>
          <p:cxnSp>
            <p:nvCxnSpPr>
              <p:cNvPr id="74" name="Google Shape;74;p6"/>
              <p:cNvCxnSpPr/>
              <p:nvPr/>
            </p:nvCxnSpPr>
            <p:spPr>
              <a:xfrm>
                <a:off x="1617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6"/>
              <p:cNvCxnSpPr/>
              <p:nvPr/>
            </p:nvCxnSpPr>
            <p:spPr>
              <a:xfrm>
                <a:off x="3295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6"/>
              <p:cNvCxnSpPr/>
              <p:nvPr/>
            </p:nvCxnSpPr>
            <p:spPr>
              <a:xfrm>
                <a:off x="4973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 hasCustomPrompt="1"/>
          </p:nvPr>
        </p:nvSpPr>
        <p:spPr>
          <a:xfrm>
            <a:off x="1923300" y="1701638"/>
            <a:ext cx="5297400" cy="122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7" name="Google Shape;117;p11"/>
          <p:cNvSpPr txBox="1">
            <a:spLocks noGrp="1"/>
          </p:cNvSpPr>
          <p:nvPr>
            <p:ph type="subTitle" idx="1"/>
          </p:nvPr>
        </p:nvSpPr>
        <p:spPr>
          <a:xfrm>
            <a:off x="1923300" y="2981963"/>
            <a:ext cx="52974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" name="Google Shape;118;p1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119" name="Google Shape;119;p1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123" name="Google Shape;123;p1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124" name="Google Shape;124;p1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5" name="Google Shape;125;p1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126" name="Google Shape;126;p1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1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1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1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1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1" name="Google Shape;131;p1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32;p1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134" name="Google Shape;134;p1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137" name="Google Shape;137;p1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14"/>
          <p:cNvGrpSpPr/>
          <p:nvPr/>
        </p:nvGrpSpPr>
        <p:grpSpPr>
          <a:xfrm>
            <a:off x="8550346" y="190599"/>
            <a:ext cx="485703" cy="662279"/>
            <a:chOff x="8550346" y="190599"/>
            <a:chExt cx="485703" cy="662279"/>
          </a:xfrm>
        </p:grpSpPr>
        <p:grpSp>
          <p:nvGrpSpPr>
            <p:cNvPr id="172" name="Google Shape;172;p14"/>
            <p:cNvGrpSpPr/>
            <p:nvPr/>
          </p:nvGrpSpPr>
          <p:grpSpPr>
            <a:xfrm flipH="1">
              <a:off x="8550362" y="190599"/>
              <a:ext cx="485687" cy="595127"/>
              <a:chOff x="7841287" y="1524099"/>
              <a:chExt cx="485687" cy="595127"/>
            </a:xfrm>
          </p:grpSpPr>
          <p:sp>
            <p:nvSpPr>
              <p:cNvPr id="173" name="Google Shape;173;p14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p14"/>
            <p:cNvSpPr/>
            <p:nvPr/>
          </p:nvSpPr>
          <p:spPr>
            <a:xfrm rot="2700000">
              <a:off x="8568897" y="739967"/>
              <a:ext cx="96344" cy="92376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4"/>
          <p:cNvGrpSpPr/>
          <p:nvPr/>
        </p:nvGrpSpPr>
        <p:grpSpPr>
          <a:xfrm>
            <a:off x="34719" y="4635760"/>
            <a:ext cx="606251" cy="459844"/>
            <a:chOff x="7051218" y="990104"/>
            <a:chExt cx="732630" cy="555703"/>
          </a:xfrm>
        </p:grpSpPr>
        <p:sp>
          <p:nvSpPr>
            <p:cNvPr id="179" name="Google Shape;179;p14"/>
            <p:cNvSpPr/>
            <p:nvPr/>
          </p:nvSpPr>
          <p:spPr>
            <a:xfrm>
              <a:off x="7051218" y="1052044"/>
              <a:ext cx="417805" cy="493763"/>
            </a:xfrm>
            <a:custGeom>
              <a:avLst/>
              <a:gdLst/>
              <a:ahLst/>
              <a:cxnLst/>
              <a:rect l="l" t="t" r="r" b="b"/>
              <a:pathLst>
                <a:path w="417805" h="493763" extrusionOk="0">
                  <a:moveTo>
                    <a:pt x="417805" y="449034"/>
                  </a:moveTo>
                  <a:cubicBezTo>
                    <a:pt x="293809" y="531082"/>
                    <a:pt x="126777" y="497072"/>
                    <a:pt x="44729" y="373076"/>
                  </a:cubicBezTo>
                  <a:cubicBezTo>
                    <a:pt x="-37318" y="249080"/>
                    <a:pt x="-3309" y="82048"/>
                    <a:pt x="120687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171906" y="990104"/>
              <a:ext cx="611942" cy="510973"/>
            </a:xfrm>
            <a:custGeom>
              <a:avLst/>
              <a:gdLst/>
              <a:ahLst/>
              <a:cxnLst/>
              <a:rect l="l" t="t" r="r" b="b"/>
              <a:pathLst>
                <a:path w="611942" h="510973" extrusionOk="0">
                  <a:moveTo>
                    <a:pt x="297118" y="510974"/>
                  </a:moveTo>
                  <a:lnTo>
                    <a:pt x="611943" y="0"/>
                  </a:lnTo>
                  <a:lnTo>
                    <a:pt x="0" y="6194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171906" y="1052044"/>
              <a:ext cx="310998" cy="449034"/>
            </a:xfrm>
            <a:custGeom>
              <a:avLst/>
              <a:gdLst/>
              <a:ahLst/>
              <a:cxnLst/>
              <a:rect l="l" t="t" r="r" b="b"/>
              <a:pathLst>
                <a:path w="310998" h="449034" extrusionOk="0">
                  <a:moveTo>
                    <a:pt x="0" y="0"/>
                  </a:moveTo>
                  <a:cubicBezTo>
                    <a:pt x="204796" y="1845"/>
                    <a:pt x="359179" y="235159"/>
                    <a:pt x="297118" y="44903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7" r:id="rId7"/>
    <p:sldLayoutId id="2147483658" r:id="rId8"/>
    <p:sldLayoutId id="2147483660" r:id="rId9"/>
    <p:sldLayoutId id="2147483662" r:id="rId10"/>
    <p:sldLayoutId id="2147483665" r:id="rId11"/>
    <p:sldLayoutId id="2147483667" r:id="rId12"/>
    <p:sldLayoutId id="214748366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5.png"/><Relationship Id="rId7" Type="http://schemas.openxmlformats.org/officeDocument/2006/relationships/slide" Target="slid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11.svg"/><Relationship Id="rId4" Type="http://schemas.openxmlformats.org/officeDocument/2006/relationships/image" Target="../media/image6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9.png"/><Relationship Id="rId7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1.svg"/><Relationship Id="rId4" Type="http://schemas.openxmlformats.org/officeDocument/2006/relationships/image" Target="../media/image70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2.png"/><Relationship Id="rId7" Type="http://schemas.openxmlformats.org/officeDocument/2006/relationships/slide" Target="slid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10" Type="http://schemas.openxmlformats.org/officeDocument/2006/relationships/image" Target="../media/image11.svg"/><Relationship Id="rId4" Type="http://schemas.openxmlformats.org/officeDocument/2006/relationships/image" Target="../media/image70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48.gif"/><Relationship Id="rId21" Type="http://schemas.openxmlformats.org/officeDocument/2006/relationships/image" Target="../media/image31.svg"/><Relationship Id="rId34" Type="http://schemas.openxmlformats.org/officeDocument/2006/relationships/image" Target="../media/image4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33" Type="http://schemas.openxmlformats.org/officeDocument/2006/relationships/image" Target="../media/image42.svg"/><Relationship Id="rId38" Type="http://schemas.openxmlformats.org/officeDocument/2006/relationships/image" Target="../media/image47.gif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png"/><Relationship Id="rId32" Type="http://schemas.openxmlformats.org/officeDocument/2006/relationships/image" Target="../media/image41.png"/><Relationship Id="rId37" Type="http://schemas.openxmlformats.org/officeDocument/2006/relationships/image" Target="../media/image46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slide" Target="slide7.xml"/><Relationship Id="rId36" Type="http://schemas.openxmlformats.org/officeDocument/2006/relationships/image" Target="../media/image45.pn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31" Type="http://schemas.openxmlformats.org/officeDocument/2006/relationships/image" Target="../media/image40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svg"/><Relationship Id="rId30" Type="http://schemas.openxmlformats.org/officeDocument/2006/relationships/image" Target="../media/image39.png"/><Relationship Id="rId35" Type="http://schemas.openxmlformats.org/officeDocument/2006/relationships/image" Target="../media/image44.svg"/><Relationship Id="rId8" Type="http://schemas.openxmlformats.org/officeDocument/2006/relationships/image" Target="../media/image18.png"/><Relationship Id="rId3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3.png"/><Relationship Id="rId18" Type="http://schemas.openxmlformats.org/officeDocument/2006/relationships/slide" Target="slide9.xml"/><Relationship Id="rId3" Type="http://schemas.openxmlformats.org/officeDocument/2006/relationships/image" Target="../media/image50.png"/><Relationship Id="rId21" Type="http://schemas.openxmlformats.org/officeDocument/2006/relationships/slide" Target="slide12.xml"/><Relationship Id="rId7" Type="http://schemas.openxmlformats.org/officeDocument/2006/relationships/image" Target="../media/image17.svg"/><Relationship Id="rId12" Type="http://schemas.openxmlformats.org/officeDocument/2006/relationships/image" Target="../media/image52.png"/><Relationship Id="rId17" Type="http://schemas.openxmlformats.org/officeDocument/2006/relationships/slide" Target="slide8.xml"/><Relationship Id="rId2" Type="http://schemas.openxmlformats.org/officeDocument/2006/relationships/image" Target="../media/image49.png"/><Relationship Id="rId16" Type="http://schemas.openxmlformats.org/officeDocument/2006/relationships/image" Target="../media/image56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13.svg"/><Relationship Id="rId15" Type="http://schemas.openxmlformats.org/officeDocument/2006/relationships/image" Target="../media/image55.png"/><Relationship Id="rId10" Type="http://schemas.openxmlformats.org/officeDocument/2006/relationships/slide" Target="slide13.xml"/><Relationship Id="rId19" Type="http://schemas.openxmlformats.org/officeDocument/2006/relationships/slide" Target="slide10.xml"/><Relationship Id="rId4" Type="http://schemas.openxmlformats.org/officeDocument/2006/relationships/image" Target="../media/image12.png"/><Relationship Id="rId9" Type="http://schemas.openxmlformats.org/officeDocument/2006/relationships/image" Target="../media/image15.sv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7.xml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1.jpe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11.svg"/><Relationship Id="rId4" Type="http://schemas.openxmlformats.org/officeDocument/2006/relationships/image" Target="../media/image62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BE2534-5E56-5CF3-40AE-A51EDDA3B859}"/>
              </a:ext>
            </a:extLst>
          </p:cNvPr>
          <p:cNvSpPr txBox="1"/>
          <p:nvPr/>
        </p:nvSpPr>
        <p:spPr>
          <a:xfrm>
            <a:off x="1100379" y="1115878"/>
            <a:ext cx="6943241" cy="247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5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13. </a:t>
            </a:r>
            <a:r>
              <a:rPr lang="en-VN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RẼ NHÁNH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C6C00364-CDAA-23F4-2E8C-98F6CEFD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5980" y="3466778"/>
            <a:ext cx="2324745" cy="16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6058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320913" y="274993"/>
            <a:ext cx="8502170" cy="106315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528060-690F-0DA8-09CF-9D3FC2E13FEE}"/>
              </a:ext>
            </a:extLst>
          </p:cNvPr>
          <p:cNvGrpSpPr/>
          <p:nvPr/>
        </p:nvGrpSpPr>
        <p:grpSpPr>
          <a:xfrm>
            <a:off x="764767" y="1586284"/>
            <a:ext cx="7637188" cy="3516389"/>
            <a:chOff x="764767" y="1586284"/>
            <a:chExt cx="7637188" cy="351638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D50E22-43AB-764E-183C-6AD17C8CC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4767" y="1586284"/>
              <a:ext cx="1963703" cy="205985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0F953A0-3685-F9CF-CA8E-B9BD09917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610" y="3938788"/>
              <a:ext cx="1735903" cy="74204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A31C492-C8CD-4114-BEB7-DA9790F0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54656" y="1642273"/>
              <a:ext cx="1963702" cy="140837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C58284F-AD14-66A8-4B48-A6F5C2E6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1079" y="3335414"/>
              <a:ext cx="1924997" cy="139238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BA59AD-C659-4276-D411-507304847440}"/>
                </a:ext>
              </a:extLst>
            </p:cNvPr>
            <p:cNvSpPr txBox="1"/>
            <p:nvPr/>
          </p:nvSpPr>
          <p:spPr>
            <a:xfrm>
              <a:off x="1315717" y="3579784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93A3F9-364F-1B72-177A-57D964581613}"/>
                </a:ext>
              </a:extLst>
            </p:cNvPr>
            <p:cNvSpPr txBox="1"/>
            <p:nvPr/>
          </p:nvSpPr>
          <p:spPr>
            <a:xfrm>
              <a:off x="1375754" y="4691150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8FE931-4D66-E37A-B2C0-B4CD5073C362}"/>
                </a:ext>
              </a:extLst>
            </p:cNvPr>
            <p:cNvSpPr txBox="1"/>
            <p:nvPr/>
          </p:nvSpPr>
          <p:spPr>
            <a:xfrm>
              <a:off x="3616201" y="4702563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EFE79BB-D7DD-05CC-FBB9-1B772E5D42F9}"/>
                </a:ext>
              </a:extLst>
            </p:cNvPr>
            <p:cNvSpPr txBox="1"/>
            <p:nvPr/>
          </p:nvSpPr>
          <p:spPr>
            <a:xfrm>
              <a:off x="3616201" y="2979573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Đáp án sai 2">
            <a:extLst>
              <a:ext uri="{FF2B5EF4-FFF2-40B4-BE49-F238E27FC236}">
                <a16:creationId xmlns:a16="http://schemas.microsoft.com/office/drawing/2014/main" id="{2EB67B97-0DC1-E46E-94BF-0031CD54B5EA}"/>
              </a:ext>
            </a:extLst>
          </p:cNvPr>
          <p:cNvSpPr/>
          <p:nvPr/>
        </p:nvSpPr>
        <p:spPr>
          <a:xfrm>
            <a:off x="6175727" y="2539938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56" name="Đáp án sai 2">
            <a:extLst>
              <a:ext uri="{FF2B5EF4-FFF2-40B4-BE49-F238E27FC236}">
                <a16:creationId xmlns:a16="http://schemas.microsoft.com/office/drawing/2014/main" id="{6FBD5FCF-A12A-4D4A-B3C1-7AD621A8F874}"/>
              </a:ext>
            </a:extLst>
          </p:cNvPr>
          <p:cNvSpPr/>
          <p:nvPr/>
        </p:nvSpPr>
        <p:spPr>
          <a:xfrm>
            <a:off x="6175726" y="3400605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D2A7DB6D-D641-FBCD-C56B-0891ACB8F16D}"/>
              </a:ext>
            </a:extLst>
          </p:cNvPr>
          <p:cNvSpPr/>
          <p:nvPr/>
        </p:nvSpPr>
        <p:spPr>
          <a:xfrm>
            <a:off x="6200038" y="4266025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59" name="Đáp án sai 2">
            <a:extLst>
              <a:ext uri="{FF2B5EF4-FFF2-40B4-BE49-F238E27FC236}">
                <a16:creationId xmlns:a16="http://schemas.microsoft.com/office/drawing/2014/main" id="{788C98C2-248A-F6FD-FA94-2319BB728C4E}"/>
              </a:ext>
            </a:extLst>
          </p:cNvPr>
          <p:cNvSpPr/>
          <p:nvPr/>
        </p:nvSpPr>
        <p:spPr>
          <a:xfrm>
            <a:off x="6175726" y="1669470"/>
            <a:ext cx="1963703" cy="654471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716CEDCA-31F9-3BB7-5F20-2BBFD5619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sp>
        <p:nvSpPr>
          <p:cNvPr id="4" name="Đáp án sai 2">
            <a:extLst>
              <a:ext uri="{FF2B5EF4-FFF2-40B4-BE49-F238E27FC236}">
                <a16:creationId xmlns:a16="http://schemas.microsoft.com/office/drawing/2014/main" id="{8674AAAA-59F3-CBFA-749B-0350D5B9993A}"/>
              </a:ext>
            </a:extLst>
          </p:cNvPr>
          <p:cNvSpPr/>
          <p:nvPr/>
        </p:nvSpPr>
        <p:spPr>
          <a:xfrm>
            <a:off x="6175725" y="2534890"/>
            <a:ext cx="1963703" cy="654471"/>
          </a:xfrm>
          <a:prstGeom prst="roundRect">
            <a:avLst/>
          </a:prstGeom>
          <a:solidFill>
            <a:srgbClr val="FFF3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9BFCC70-13DD-4CFC-3884-B9647EC11B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51170" y="2447226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5" grpId="0" animBg="1"/>
      <p:bldP spid="56" grpId="0" animBg="1"/>
      <p:bldP spid="57" grpId="0" animBg="1"/>
      <p:bldP spid="59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Đáp án đúng">
            <a:extLst>
              <a:ext uri="{FF2B5EF4-FFF2-40B4-BE49-F238E27FC236}">
                <a16:creationId xmlns:a16="http://schemas.microsoft.com/office/drawing/2014/main" id="{BD4B0CC2-000F-E6CF-190D-CFD27CA7E91B}"/>
              </a:ext>
            </a:extLst>
          </p:cNvPr>
          <p:cNvSpPr/>
          <p:nvPr/>
        </p:nvSpPr>
        <p:spPr>
          <a:xfrm>
            <a:off x="235325" y="2419820"/>
            <a:ext cx="4102147" cy="122527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32" name="Đáp án sai 1">
            <a:extLst>
              <a:ext uri="{FF2B5EF4-FFF2-40B4-BE49-F238E27FC236}">
                <a16:creationId xmlns:a16="http://schemas.microsoft.com/office/drawing/2014/main" id="{6F16DCAB-BDC8-9544-8DB4-3FF139904686}"/>
              </a:ext>
            </a:extLst>
          </p:cNvPr>
          <p:cNvSpPr/>
          <p:nvPr/>
        </p:nvSpPr>
        <p:spPr>
          <a:xfrm>
            <a:off x="235325" y="3680873"/>
            <a:ext cx="4102147" cy="136554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4104CCB-D473-E6BB-1D40-77DEB9B57497}"/>
              </a:ext>
            </a:extLst>
          </p:cNvPr>
          <p:cNvGraphicFramePr>
            <a:graphicFrameLocks noGrp="1"/>
          </p:cNvGraphicFramePr>
          <p:nvPr/>
        </p:nvGraphicFramePr>
        <p:xfrm>
          <a:off x="645993" y="738342"/>
          <a:ext cx="7882761" cy="1552272"/>
        </p:xfrm>
        <a:graphic>
          <a:graphicData uri="http://schemas.openxmlformats.org/drawingml/2006/table">
            <a:tbl>
              <a:tblPr firstRow="1" bandRow="1"/>
              <a:tblGrid>
                <a:gridCol w="4691701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191060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514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514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522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B1B6FA4-4EC7-5660-E32B-0A065F877569}"/>
              </a:ext>
            </a:extLst>
          </p:cNvPr>
          <p:cNvGrpSpPr/>
          <p:nvPr/>
        </p:nvGrpSpPr>
        <p:grpSpPr>
          <a:xfrm>
            <a:off x="4956267" y="2419820"/>
            <a:ext cx="4102147" cy="1299116"/>
            <a:chOff x="4956267" y="2419820"/>
            <a:chExt cx="4102147" cy="1299116"/>
          </a:xfrm>
        </p:grpSpPr>
        <p:sp>
          <p:nvSpPr>
            <p:cNvPr id="33" name="Đáp án sai 2">
              <a:extLst>
                <a:ext uri="{FF2B5EF4-FFF2-40B4-BE49-F238E27FC236}">
                  <a16:creationId xmlns:a16="http://schemas.microsoft.com/office/drawing/2014/main" id="{57A35B1B-103A-9549-06B0-822A0BE74634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A8D16D-73C7-50E3-6F30-4CCF2AF03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8264"/>
            <a:stretch/>
          </p:blipFill>
          <p:spPr>
            <a:xfrm>
              <a:off x="5621792" y="2458229"/>
              <a:ext cx="3115808" cy="126070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752FC08-3858-BCB0-2305-5B68FB409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10195"/>
          <a:stretch/>
        </p:blipFill>
        <p:spPr>
          <a:xfrm>
            <a:off x="731342" y="2453851"/>
            <a:ext cx="3340100" cy="12203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536F66-527B-47E9-1475-9168DB4FA3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635" y="3674217"/>
            <a:ext cx="2334077" cy="1384472"/>
          </a:xfrm>
          <a:prstGeom prst="rect">
            <a:avLst/>
          </a:prstGeom>
        </p:spPr>
      </p:pic>
      <p:sp>
        <p:nvSpPr>
          <p:cNvPr id="41" name="Đáp án sai 3">
            <a:extLst>
              <a:ext uri="{FF2B5EF4-FFF2-40B4-BE49-F238E27FC236}">
                <a16:creationId xmlns:a16="http://schemas.microsoft.com/office/drawing/2014/main" id="{85106E96-B7BB-B3C3-2B38-496304BAD65F}"/>
              </a:ext>
            </a:extLst>
          </p:cNvPr>
          <p:cNvSpPr/>
          <p:nvPr/>
        </p:nvSpPr>
        <p:spPr>
          <a:xfrm>
            <a:off x="4920747" y="3690689"/>
            <a:ext cx="4102147" cy="1365546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90E7A94-1A89-815B-AC12-CFEEDCBF15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508" y="3740307"/>
            <a:ext cx="2262481" cy="136781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30B872AD-EA27-D7F1-1A0E-76B378AC6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B8CCF2-8183-A0E0-A8FF-AE657A5AA793}"/>
              </a:ext>
            </a:extLst>
          </p:cNvPr>
          <p:cNvGrpSpPr/>
          <p:nvPr/>
        </p:nvGrpSpPr>
        <p:grpSpPr>
          <a:xfrm>
            <a:off x="4956267" y="2419820"/>
            <a:ext cx="4102147" cy="1225277"/>
            <a:chOff x="4956267" y="2419820"/>
            <a:chExt cx="4102147" cy="1225277"/>
          </a:xfrm>
          <a:solidFill>
            <a:srgbClr val="FFF3FE"/>
          </a:solidFill>
        </p:grpSpPr>
        <p:sp>
          <p:nvSpPr>
            <p:cNvPr id="5" name="Đáp án sai 2">
              <a:extLst>
                <a:ext uri="{FF2B5EF4-FFF2-40B4-BE49-F238E27FC236}">
                  <a16:creationId xmlns:a16="http://schemas.microsoft.com/office/drawing/2014/main" id="{05DD52E2-BFCB-4FA4-9388-311CCF76D355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E7434E-F05E-BE88-C780-B53ED58C8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2344" t="8264" b="8867"/>
            <a:stretch/>
          </p:blipFill>
          <p:spPr>
            <a:xfrm>
              <a:off x="5694828" y="2458230"/>
              <a:ext cx="3042771" cy="1138858"/>
            </a:xfrm>
            <a:prstGeom prst="rect">
              <a:avLst/>
            </a:prstGeom>
            <a:grpFill/>
          </p:spPr>
        </p:pic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45F2B731-5866-B1ED-C2B2-AA66FF1B7F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03612" y="4209715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95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CDD6B62D-AC96-F3D6-D6AF-1DAC134F6122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id="{C815B8E1-2624-A90B-3F44-30D0554A170A}"/>
              </a:ext>
            </a:extLst>
          </p:cNvPr>
          <p:cNvSpPr/>
          <p:nvPr/>
        </p:nvSpPr>
        <p:spPr>
          <a:xfrm>
            <a:off x="235325" y="3680873"/>
            <a:ext cx="4102147" cy="136554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0" name="Đáp án sai 3">
            <a:extLst>
              <a:ext uri="{FF2B5EF4-FFF2-40B4-BE49-F238E27FC236}">
                <a16:creationId xmlns:a16="http://schemas.microsoft.com/office/drawing/2014/main" id="{3DA7BFC8-AD5F-31D9-899E-83D0B61C7D1A}"/>
              </a:ext>
            </a:extLst>
          </p:cNvPr>
          <p:cNvSpPr/>
          <p:nvPr/>
        </p:nvSpPr>
        <p:spPr>
          <a:xfrm>
            <a:off x="4956267" y="3680873"/>
            <a:ext cx="4102147" cy="1365546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6DF1ADE-2A53-5D45-7DF2-2E2A03266336}"/>
              </a:ext>
            </a:extLst>
          </p:cNvPr>
          <p:cNvGraphicFramePr>
            <a:graphicFrameLocks noGrp="1"/>
          </p:cNvGraphicFramePr>
          <p:nvPr/>
        </p:nvGraphicFramePr>
        <p:xfrm>
          <a:off x="645993" y="738342"/>
          <a:ext cx="7882761" cy="1552272"/>
        </p:xfrm>
        <a:graphic>
          <a:graphicData uri="http://schemas.openxmlformats.org/drawingml/2006/table">
            <a:tbl>
              <a:tblPr firstRow="1" bandRow="1"/>
              <a:tblGrid>
                <a:gridCol w="4691701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191060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514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514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522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6686AA9-A9F6-D6C1-CAD4-FE3265ED20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560" y="3683506"/>
            <a:ext cx="2262481" cy="13678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8BA6DB-1EEA-9513-BD5F-1C013B65CEAD}"/>
              </a:ext>
            </a:extLst>
          </p:cNvPr>
          <p:cNvGrpSpPr/>
          <p:nvPr/>
        </p:nvGrpSpPr>
        <p:grpSpPr>
          <a:xfrm>
            <a:off x="235325" y="2419820"/>
            <a:ext cx="4102147" cy="1273745"/>
            <a:chOff x="235325" y="2419820"/>
            <a:chExt cx="4102147" cy="1273745"/>
          </a:xfrm>
        </p:grpSpPr>
        <p:sp>
          <p:nvSpPr>
            <p:cNvPr id="3" name="Đáp án đúng">
              <a:extLst>
                <a:ext uri="{FF2B5EF4-FFF2-40B4-BE49-F238E27FC236}">
                  <a16:creationId xmlns:a16="http://schemas.microsoft.com/office/drawing/2014/main" id="{995E68E0-C9D5-5325-B91A-7BE011586DB0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673AD9-1980-76FA-D3A4-9177BB59B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803608" y="2473199"/>
              <a:ext cx="3340100" cy="12203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E18771B-3993-5E86-1021-8311DF6438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989" y="3672076"/>
            <a:ext cx="2353231" cy="1395833"/>
          </a:xfrm>
          <a:prstGeom prst="rect">
            <a:avLst/>
          </a:prstGeom>
        </p:spPr>
      </p:pic>
      <p:sp>
        <p:nvSpPr>
          <p:cNvPr id="28" name="Đáp án sai 2">
            <a:extLst>
              <a:ext uri="{FF2B5EF4-FFF2-40B4-BE49-F238E27FC236}">
                <a16:creationId xmlns:a16="http://schemas.microsoft.com/office/drawing/2014/main" id="{F4774713-F80A-2E7B-06BF-97CCE9C2C919}"/>
              </a:ext>
            </a:extLst>
          </p:cNvPr>
          <p:cNvSpPr/>
          <p:nvPr/>
        </p:nvSpPr>
        <p:spPr>
          <a:xfrm>
            <a:off x="4956267" y="2419820"/>
            <a:ext cx="4102147" cy="1225277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C.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6E60BE7-BDA6-1D02-DAD0-67F196169E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8264"/>
          <a:stretch/>
        </p:blipFill>
        <p:spPr>
          <a:xfrm>
            <a:off x="5646691" y="2475009"/>
            <a:ext cx="3115808" cy="126070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974946FE-DF18-9253-EDFE-5F8786235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AB8CB7-8F70-D301-BED1-A6279B03577A}"/>
              </a:ext>
            </a:extLst>
          </p:cNvPr>
          <p:cNvGrpSpPr/>
          <p:nvPr/>
        </p:nvGrpSpPr>
        <p:grpSpPr>
          <a:xfrm>
            <a:off x="235324" y="2419820"/>
            <a:ext cx="4102147" cy="1273745"/>
            <a:chOff x="235325" y="2419820"/>
            <a:chExt cx="4102147" cy="1273745"/>
          </a:xfrm>
        </p:grpSpPr>
        <p:sp>
          <p:nvSpPr>
            <p:cNvPr id="7" name="Đáp án đúng">
              <a:extLst>
                <a:ext uri="{FF2B5EF4-FFF2-40B4-BE49-F238E27FC236}">
                  <a16:creationId xmlns:a16="http://schemas.microsoft.com/office/drawing/2014/main" id="{36AC8988-B4D1-8FF1-D46E-9C537F6B5527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3FE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30467A-7D48-B2EA-A60C-199F5B48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803608" y="2473199"/>
              <a:ext cx="3340100" cy="1220366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65C78530-74C7-A002-ADBE-70A177AD9F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81230" y="2703096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761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20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B2613EFF-0B7C-08A1-831F-224E657189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25" y="1051127"/>
            <a:ext cx="7760749" cy="3477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07B8A-3B9A-6026-D1C4-D68997031B4F}"/>
              </a:ext>
            </a:extLst>
          </p:cNvPr>
          <p:cNvSpPr txBox="1"/>
          <p:nvPr/>
        </p:nvSpPr>
        <p:spPr>
          <a:xfrm>
            <a:off x="1367724" y="1601648"/>
            <a:ext cx="6408549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 </a:t>
            </a:r>
            <a:endParaRPr lang="en-VN" sz="20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Animated Teacher Presentation for Education Free PNG | PNG All">
            <a:extLst>
              <a:ext uri="{FF2B5EF4-FFF2-40B4-BE49-F238E27FC236}">
                <a16:creationId xmlns:a16="http://schemas.microsoft.com/office/drawing/2014/main" id="{DE3302DC-B602-A58B-0FAA-8B437D07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5171" y="2790092"/>
            <a:ext cx="3078828" cy="25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B74A50-E120-AB4F-A6A0-5EAD51409D63}"/>
              </a:ext>
            </a:extLst>
          </p:cNvPr>
          <p:cNvSpPr txBox="1"/>
          <p:nvPr/>
        </p:nvSpPr>
        <p:spPr>
          <a:xfrm>
            <a:off x="3207674" y="233948"/>
            <a:ext cx="3121757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/>
              <a:t>VẬN DỤNG</a:t>
            </a:r>
            <a:endParaRPr lang="en-US" sz="3000" b="1" i="1" dirty="0"/>
          </a:p>
        </p:txBody>
      </p:sp>
      <p:sp>
        <p:nvSpPr>
          <p:cNvPr id="8" name="Google Shape;2796;p52">
            <a:extLst>
              <a:ext uri="{FF2B5EF4-FFF2-40B4-BE49-F238E27FC236}">
                <a16:creationId xmlns:a16="http://schemas.microsoft.com/office/drawing/2014/main" id="{5D777AE8-151B-0184-82F2-7281D4F9FFC4}"/>
              </a:ext>
            </a:extLst>
          </p:cNvPr>
          <p:cNvSpPr/>
          <p:nvPr/>
        </p:nvSpPr>
        <p:spPr>
          <a:xfrm>
            <a:off x="691625" y="0"/>
            <a:ext cx="409964" cy="386083"/>
          </a:xfrm>
          <a:custGeom>
            <a:avLst/>
            <a:gdLst/>
            <a:ahLst/>
            <a:cxnLst/>
            <a:rect l="l" t="t" r="r" b="b"/>
            <a:pathLst>
              <a:path w="13236" h="12465" extrusionOk="0">
                <a:moveTo>
                  <a:pt x="4496" y="5233"/>
                </a:moveTo>
                <a:lnTo>
                  <a:pt x="3981" y="5260"/>
                </a:lnTo>
                <a:cubicBezTo>
                  <a:pt x="3698" y="5275"/>
                  <a:pt x="3293" y="5295"/>
                  <a:pt x="3081" y="5306"/>
                </a:cubicBezTo>
                <a:cubicBezTo>
                  <a:pt x="2956" y="5312"/>
                  <a:pt x="2859" y="5316"/>
                  <a:pt x="2810" y="5316"/>
                </a:cubicBezTo>
                <a:cubicBezTo>
                  <a:pt x="2775" y="5316"/>
                  <a:pt x="2765" y="5314"/>
                  <a:pt x="2786" y="5310"/>
                </a:cubicBezTo>
                <a:cubicBezTo>
                  <a:pt x="3051" y="5264"/>
                  <a:pt x="3522" y="5233"/>
                  <a:pt x="3981" y="5233"/>
                </a:cubicBezTo>
                <a:close/>
                <a:moveTo>
                  <a:pt x="8903" y="7394"/>
                </a:moveTo>
                <a:cubicBezTo>
                  <a:pt x="8913" y="7394"/>
                  <a:pt x="9172" y="7514"/>
                  <a:pt x="9483" y="7662"/>
                </a:cubicBezTo>
                <a:cubicBezTo>
                  <a:pt x="9796" y="7809"/>
                  <a:pt x="10086" y="7951"/>
                  <a:pt x="10131" y="7974"/>
                </a:cubicBezTo>
                <a:cubicBezTo>
                  <a:pt x="10201" y="8013"/>
                  <a:pt x="10382" y="8342"/>
                  <a:pt x="10351" y="8374"/>
                </a:cubicBezTo>
                <a:cubicBezTo>
                  <a:pt x="10350" y="8374"/>
                  <a:pt x="10350" y="8375"/>
                  <a:pt x="10349" y="8375"/>
                </a:cubicBezTo>
                <a:cubicBezTo>
                  <a:pt x="10289" y="8375"/>
                  <a:pt x="8956" y="7517"/>
                  <a:pt x="8923" y="7456"/>
                </a:cubicBezTo>
                <a:cubicBezTo>
                  <a:pt x="8904" y="7423"/>
                  <a:pt x="8894" y="7394"/>
                  <a:pt x="8903" y="7394"/>
                </a:cubicBezTo>
                <a:cubicBezTo>
                  <a:pt x="8903" y="7394"/>
                  <a:pt x="8903" y="7394"/>
                  <a:pt x="8903" y="7394"/>
                </a:cubicBezTo>
                <a:close/>
                <a:moveTo>
                  <a:pt x="9018" y="670"/>
                </a:moveTo>
                <a:cubicBezTo>
                  <a:pt x="9018" y="670"/>
                  <a:pt x="9019" y="670"/>
                  <a:pt x="9019" y="670"/>
                </a:cubicBezTo>
                <a:cubicBezTo>
                  <a:pt x="9023" y="675"/>
                  <a:pt x="8990" y="1027"/>
                  <a:pt x="8944" y="1453"/>
                </a:cubicBezTo>
                <a:cubicBezTo>
                  <a:pt x="8746" y="3292"/>
                  <a:pt x="8632" y="4597"/>
                  <a:pt x="8654" y="4729"/>
                </a:cubicBezTo>
                <a:cubicBezTo>
                  <a:pt x="8687" y="4916"/>
                  <a:pt x="8740" y="4995"/>
                  <a:pt x="8911" y="4995"/>
                </a:cubicBezTo>
                <a:cubicBezTo>
                  <a:pt x="9003" y="4995"/>
                  <a:pt x="9129" y="4972"/>
                  <a:pt x="9305" y="4932"/>
                </a:cubicBezTo>
                <a:cubicBezTo>
                  <a:pt x="9614" y="4860"/>
                  <a:pt x="10059" y="4771"/>
                  <a:pt x="10453" y="4705"/>
                </a:cubicBezTo>
                <a:cubicBezTo>
                  <a:pt x="11051" y="4602"/>
                  <a:pt x="12327" y="4399"/>
                  <a:pt x="12382" y="4399"/>
                </a:cubicBezTo>
                <a:cubicBezTo>
                  <a:pt x="12384" y="4399"/>
                  <a:pt x="12384" y="4399"/>
                  <a:pt x="12384" y="4400"/>
                </a:cubicBezTo>
                <a:cubicBezTo>
                  <a:pt x="12384" y="4427"/>
                  <a:pt x="11384" y="5180"/>
                  <a:pt x="11041" y="5408"/>
                </a:cubicBezTo>
                <a:cubicBezTo>
                  <a:pt x="10527" y="5752"/>
                  <a:pt x="9975" y="6169"/>
                  <a:pt x="9815" y="6337"/>
                </a:cubicBezTo>
                <a:cubicBezTo>
                  <a:pt x="9720" y="6436"/>
                  <a:pt x="9689" y="6500"/>
                  <a:pt x="9692" y="6591"/>
                </a:cubicBezTo>
                <a:cubicBezTo>
                  <a:pt x="9695" y="6708"/>
                  <a:pt x="9875" y="7253"/>
                  <a:pt x="10006" y="7547"/>
                </a:cubicBezTo>
                <a:lnTo>
                  <a:pt x="10067" y="7683"/>
                </a:lnTo>
                <a:lnTo>
                  <a:pt x="9911" y="7617"/>
                </a:lnTo>
                <a:cubicBezTo>
                  <a:pt x="9825" y="7580"/>
                  <a:pt x="9589" y="7476"/>
                  <a:pt x="9387" y="7385"/>
                </a:cubicBezTo>
                <a:cubicBezTo>
                  <a:pt x="9090" y="7251"/>
                  <a:pt x="8957" y="7194"/>
                  <a:pt x="8870" y="7194"/>
                </a:cubicBezTo>
                <a:cubicBezTo>
                  <a:pt x="8809" y="7194"/>
                  <a:pt x="8771" y="7222"/>
                  <a:pt x="8714" y="7272"/>
                </a:cubicBezTo>
                <a:cubicBezTo>
                  <a:pt x="8653" y="7328"/>
                  <a:pt x="8584" y="7420"/>
                  <a:pt x="8563" y="7477"/>
                </a:cubicBezTo>
                <a:cubicBezTo>
                  <a:pt x="8508" y="7624"/>
                  <a:pt x="8422" y="8574"/>
                  <a:pt x="8378" y="9507"/>
                </a:cubicBezTo>
                <a:cubicBezTo>
                  <a:pt x="8357" y="9952"/>
                  <a:pt x="8329" y="10488"/>
                  <a:pt x="8317" y="10697"/>
                </a:cubicBezTo>
                <a:lnTo>
                  <a:pt x="8295" y="11079"/>
                </a:lnTo>
                <a:lnTo>
                  <a:pt x="8138" y="10715"/>
                </a:lnTo>
                <a:cubicBezTo>
                  <a:pt x="7662" y="9612"/>
                  <a:pt x="6991" y="8210"/>
                  <a:pt x="6876" y="8082"/>
                </a:cubicBezTo>
                <a:cubicBezTo>
                  <a:pt x="6841" y="8043"/>
                  <a:pt x="6769" y="8019"/>
                  <a:pt x="6684" y="8019"/>
                </a:cubicBezTo>
                <a:cubicBezTo>
                  <a:pt x="6566" y="8019"/>
                  <a:pt x="6501" y="8061"/>
                  <a:pt x="6195" y="8321"/>
                </a:cubicBezTo>
                <a:cubicBezTo>
                  <a:pt x="5157" y="9211"/>
                  <a:pt x="4539" y="9765"/>
                  <a:pt x="4110" y="10188"/>
                </a:cubicBezTo>
                <a:cubicBezTo>
                  <a:pt x="3861" y="10432"/>
                  <a:pt x="3659" y="10612"/>
                  <a:pt x="3634" y="10612"/>
                </a:cubicBezTo>
                <a:cubicBezTo>
                  <a:pt x="3632" y="10612"/>
                  <a:pt x="3631" y="10611"/>
                  <a:pt x="3631" y="10609"/>
                </a:cubicBezTo>
                <a:cubicBezTo>
                  <a:pt x="3631" y="10495"/>
                  <a:pt x="3800" y="9693"/>
                  <a:pt x="4060" y="8570"/>
                </a:cubicBezTo>
                <a:cubicBezTo>
                  <a:pt x="4213" y="7913"/>
                  <a:pt x="4345" y="7267"/>
                  <a:pt x="4355" y="7137"/>
                </a:cubicBezTo>
                <a:lnTo>
                  <a:pt x="4374" y="6898"/>
                </a:lnTo>
                <a:lnTo>
                  <a:pt x="4233" y="6850"/>
                </a:lnTo>
                <a:cubicBezTo>
                  <a:pt x="4155" y="6824"/>
                  <a:pt x="3827" y="6718"/>
                  <a:pt x="3504" y="6617"/>
                </a:cubicBezTo>
                <a:cubicBezTo>
                  <a:pt x="3178" y="6515"/>
                  <a:pt x="2602" y="6301"/>
                  <a:pt x="2216" y="6142"/>
                </a:cubicBezTo>
                <a:cubicBezTo>
                  <a:pt x="1830" y="5983"/>
                  <a:pt x="1410" y="5813"/>
                  <a:pt x="1278" y="5761"/>
                </a:cubicBezTo>
                <a:lnTo>
                  <a:pt x="1040" y="5668"/>
                </a:lnTo>
                <a:lnTo>
                  <a:pt x="1334" y="5667"/>
                </a:lnTo>
                <a:cubicBezTo>
                  <a:pt x="1498" y="5666"/>
                  <a:pt x="1775" y="5649"/>
                  <a:pt x="1959" y="5629"/>
                </a:cubicBezTo>
                <a:cubicBezTo>
                  <a:pt x="2279" y="5594"/>
                  <a:pt x="2860" y="5552"/>
                  <a:pt x="4026" y="5482"/>
                </a:cubicBezTo>
                <a:cubicBezTo>
                  <a:pt x="4334" y="5465"/>
                  <a:pt x="4622" y="5431"/>
                  <a:pt x="4661" y="5409"/>
                </a:cubicBezTo>
                <a:cubicBezTo>
                  <a:pt x="4771" y="5349"/>
                  <a:pt x="4759" y="5154"/>
                  <a:pt x="4609" y="4687"/>
                </a:cubicBezTo>
                <a:cubicBezTo>
                  <a:pt x="4539" y="4465"/>
                  <a:pt x="4413" y="4040"/>
                  <a:pt x="4331" y="3735"/>
                </a:cubicBezTo>
                <a:cubicBezTo>
                  <a:pt x="4248" y="3430"/>
                  <a:pt x="4080" y="2871"/>
                  <a:pt x="3958" y="2484"/>
                </a:cubicBezTo>
                <a:cubicBezTo>
                  <a:pt x="3727" y="1763"/>
                  <a:pt x="3521" y="1019"/>
                  <a:pt x="3521" y="917"/>
                </a:cubicBezTo>
                <a:cubicBezTo>
                  <a:pt x="3521" y="912"/>
                  <a:pt x="3523" y="909"/>
                  <a:pt x="3528" y="909"/>
                </a:cubicBezTo>
                <a:cubicBezTo>
                  <a:pt x="3646" y="909"/>
                  <a:pt x="5247" y="2600"/>
                  <a:pt x="5793" y="3307"/>
                </a:cubicBezTo>
                <a:cubicBezTo>
                  <a:pt x="6138" y="3756"/>
                  <a:pt x="6280" y="3899"/>
                  <a:pt x="6384" y="3899"/>
                </a:cubicBezTo>
                <a:cubicBezTo>
                  <a:pt x="6507" y="3899"/>
                  <a:pt x="6830" y="3613"/>
                  <a:pt x="7062" y="3297"/>
                </a:cubicBezTo>
                <a:cubicBezTo>
                  <a:pt x="7170" y="3153"/>
                  <a:pt x="7366" y="2896"/>
                  <a:pt x="7504" y="2723"/>
                </a:cubicBezTo>
                <a:cubicBezTo>
                  <a:pt x="7643" y="2549"/>
                  <a:pt x="7856" y="2263"/>
                  <a:pt x="7983" y="2079"/>
                </a:cubicBezTo>
                <a:cubicBezTo>
                  <a:pt x="8175" y="1798"/>
                  <a:pt x="8380" y="1513"/>
                  <a:pt x="8920" y="781"/>
                </a:cubicBezTo>
                <a:cubicBezTo>
                  <a:pt x="8967" y="719"/>
                  <a:pt x="9009" y="670"/>
                  <a:pt x="9018" y="670"/>
                </a:cubicBezTo>
                <a:close/>
                <a:moveTo>
                  <a:pt x="6823" y="8314"/>
                </a:moveTo>
                <a:cubicBezTo>
                  <a:pt x="6841" y="8314"/>
                  <a:pt x="6962" y="8533"/>
                  <a:pt x="7091" y="8801"/>
                </a:cubicBezTo>
                <a:cubicBezTo>
                  <a:pt x="7793" y="10273"/>
                  <a:pt x="8348" y="11592"/>
                  <a:pt x="8289" y="11651"/>
                </a:cubicBezTo>
                <a:cubicBezTo>
                  <a:pt x="8288" y="11652"/>
                  <a:pt x="8287" y="11652"/>
                  <a:pt x="8286" y="11652"/>
                </a:cubicBezTo>
                <a:cubicBezTo>
                  <a:pt x="8219" y="11652"/>
                  <a:pt x="7576" y="10280"/>
                  <a:pt x="7221" y="9380"/>
                </a:cubicBezTo>
                <a:cubicBezTo>
                  <a:pt x="7105" y="9085"/>
                  <a:pt x="6966" y="8740"/>
                  <a:pt x="6912" y="8609"/>
                </a:cubicBezTo>
                <a:cubicBezTo>
                  <a:pt x="6859" y="8480"/>
                  <a:pt x="6807" y="8358"/>
                  <a:pt x="6801" y="8342"/>
                </a:cubicBezTo>
                <a:cubicBezTo>
                  <a:pt x="6792" y="8325"/>
                  <a:pt x="6802" y="8314"/>
                  <a:pt x="6823" y="8314"/>
                </a:cubicBezTo>
                <a:cubicBezTo>
                  <a:pt x="6823" y="8314"/>
                  <a:pt x="6823" y="8314"/>
                  <a:pt x="6823" y="8314"/>
                </a:cubicBezTo>
                <a:close/>
                <a:moveTo>
                  <a:pt x="9206" y="1"/>
                </a:moveTo>
                <a:cubicBezTo>
                  <a:pt x="9171" y="1"/>
                  <a:pt x="9135" y="19"/>
                  <a:pt x="9086" y="53"/>
                </a:cubicBezTo>
                <a:cubicBezTo>
                  <a:pt x="8949" y="150"/>
                  <a:pt x="7502" y="2026"/>
                  <a:pt x="6805" y="3013"/>
                </a:cubicBezTo>
                <a:cubicBezTo>
                  <a:pt x="6639" y="3248"/>
                  <a:pt x="6488" y="3445"/>
                  <a:pt x="6470" y="3451"/>
                </a:cubicBezTo>
                <a:cubicBezTo>
                  <a:pt x="6470" y="3451"/>
                  <a:pt x="6469" y="3451"/>
                  <a:pt x="6469" y="3451"/>
                </a:cubicBezTo>
                <a:cubicBezTo>
                  <a:pt x="6445" y="3451"/>
                  <a:pt x="6294" y="3278"/>
                  <a:pt x="6128" y="3065"/>
                </a:cubicBezTo>
                <a:cubicBezTo>
                  <a:pt x="5630" y="2423"/>
                  <a:pt x="4863" y="1572"/>
                  <a:pt x="4197" y="919"/>
                </a:cubicBezTo>
                <a:cubicBezTo>
                  <a:pt x="3498" y="233"/>
                  <a:pt x="3351" y="111"/>
                  <a:pt x="3219" y="111"/>
                </a:cubicBezTo>
                <a:cubicBezTo>
                  <a:pt x="3006" y="111"/>
                  <a:pt x="2994" y="273"/>
                  <a:pt x="3150" y="1038"/>
                </a:cubicBezTo>
                <a:cubicBezTo>
                  <a:pt x="3283" y="1693"/>
                  <a:pt x="3377" y="2070"/>
                  <a:pt x="3539" y="2594"/>
                </a:cubicBezTo>
                <a:cubicBezTo>
                  <a:pt x="3607" y="2818"/>
                  <a:pt x="3744" y="3278"/>
                  <a:pt x="3847" y="3624"/>
                </a:cubicBezTo>
                <a:cubicBezTo>
                  <a:pt x="3947" y="3969"/>
                  <a:pt x="4077" y="4375"/>
                  <a:pt x="4139" y="4533"/>
                </a:cubicBezTo>
                <a:cubicBezTo>
                  <a:pt x="4200" y="4687"/>
                  <a:pt x="4240" y="4826"/>
                  <a:pt x="4229" y="4837"/>
                </a:cubicBezTo>
                <a:cubicBezTo>
                  <a:pt x="4218" y="4847"/>
                  <a:pt x="4024" y="4856"/>
                  <a:pt x="3800" y="4856"/>
                </a:cubicBezTo>
                <a:cubicBezTo>
                  <a:pt x="3410" y="4856"/>
                  <a:pt x="1486" y="5032"/>
                  <a:pt x="961" y="5114"/>
                </a:cubicBezTo>
                <a:cubicBezTo>
                  <a:pt x="229" y="5230"/>
                  <a:pt x="0" y="5375"/>
                  <a:pt x="135" y="5629"/>
                </a:cubicBezTo>
                <a:cubicBezTo>
                  <a:pt x="197" y="5745"/>
                  <a:pt x="380" y="5831"/>
                  <a:pt x="1620" y="6328"/>
                </a:cubicBezTo>
                <a:cubicBezTo>
                  <a:pt x="2763" y="6787"/>
                  <a:pt x="3369" y="6983"/>
                  <a:pt x="3833" y="7043"/>
                </a:cubicBezTo>
                <a:cubicBezTo>
                  <a:pt x="3936" y="7056"/>
                  <a:pt x="4037" y="7074"/>
                  <a:pt x="4061" y="7081"/>
                </a:cubicBezTo>
                <a:cubicBezTo>
                  <a:pt x="4092" y="7092"/>
                  <a:pt x="4054" y="7244"/>
                  <a:pt x="3941" y="7567"/>
                </a:cubicBezTo>
                <a:cubicBezTo>
                  <a:pt x="3408" y="9079"/>
                  <a:pt x="3050" y="10738"/>
                  <a:pt x="3186" y="11080"/>
                </a:cubicBezTo>
                <a:cubicBezTo>
                  <a:pt x="3237" y="11208"/>
                  <a:pt x="3348" y="11283"/>
                  <a:pt x="3479" y="11283"/>
                </a:cubicBezTo>
                <a:cubicBezTo>
                  <a:pt x="3501" y="11283"/>
                  <a:pt x="3523" y="11281"/>
                  <a:pt x="3545" y="11277"/>
                </a:cubicBezTo>
                <a:cubicBezTo>
                  <a:pt x="3654" y="11258"/>
                  <a:pt x="3789" y="11140"/>
                  <a:pt x="4308" y="10623"/>
                </a:cubicBezTo>
                <a:cubicBezTo>
                  <a:pt x="4654" y="10279"/>
                  <a:pt x="5147" y="9805"/>
                  <a:pt x="5399" y="9577"/>
                </a:cubicBezTo>
                <a:cubicBezTo>
                  <a:pt x="5652" y="9346"/>
                  <a:pt x="6004" y="9027"/>
                  <a:pt x="6183" y="8864"/>
                </a:cubicBezTo>
                <a:cubicBezTo>
                  <a:pt x="6352" y="8709"/>
                  <a:pt x="6508" y="8589"/>
                  <a:pt x="6536" y="8589"/>
                </a:cubicBezTo>
                <a:cubicBezTo>
                  <a:pt x="6537" y="8589"/>
                  <a:pt x="6538" y="8589"/>
                  <a:pt x="6539" y="8589"/>
                </a:cubicBezTo>
                <a:cubicBezTo>
                  <a:pt x="6558" y="8601"/>
                  <a:pt x="6622" y="8773"/>
                  <a:pt x="6682" y="8968"/>
                </a:cubicBezTo>
                <a:cubicBezTo>
                  <a:pt x="7004" y="10005"/>
                  <a:pt x="8021" y="12147"/>
                  <a:pt x="8312" y="12403"/>
                </a:cubicBezTo>
                <a:cubicBezTo>
                  <a:pt x="8359" y="12444"/>
                  <a:pt x="8413" y="12464"/>
                  <a:pt x="8466" y="12464"/>
                </a:cubicBezTo>
                <a:cubicBezTo>
                  <a:pt x="8524" y="12464"/>
                  <a:pt x="8579" y="12439"/>
                  <a:pt x="8616" y="12389"/>
                </a:cubicBezTo>
                <a:cubicBezTo>
                  <a:pt x="8661" y="12322"/>
                  <a:pt x="8674" y="12189"/>
                  <a:pt x="8674" y="11682"/>
                </a:cubicBezTo>
                <a:cubicBezTo>
                  <a:pt x="8674" y="10380"/>
                  <a:pt x="8804" y="7988"/>
                  <a:pt x="8880" y="7913"/>
                </a:cubicBezTo>
                <a:cubicBezTo>
                  <a:pt x="8883" y="7910"/>
                  <a:pt x="8888" y="7908"/>
                  <a:pt x="8894" y="7908"/>
                </a:cubicBezTo>
                <a:cubicBezTo>
                  <a:pt x="8908" y="7908"/>
                  <a:pt x="8927" y="7916"/>
                  <a:pt x="8945" y="7930"/>
                </a:cubicBezTo>
                <a:cubicBezTo>
                  <a:pt x="9809" y="8563"/>
                  <a:pt x="10469" y="8984"/>
                  <a:pt x="10711" y="9059"/>
                </a:cubicBezTo>
                <a:cubicBezTo>
                  <a:pt x="10758" y="9074"/>
                  <a:pt x="10791" y="9082"/>
                  <a:pt x="10820" y="9082"/>
                </a:cubicBezTo>
                <a:cubicBezTo>
                  <a:pt x="10862" y="9082"/>
                  <a:pt x="10894" y="9065"/>
                  <a:pt x="10945" y="9026"/>
                </a:cubicBezTo>
                <a:cubicBezTo>
                  <a:pt x="11093" y="8912"/>
                  <a:pt x="11077" y="8731"/>
                  <a:pt x="10891" y="8404"/>
                </a:cubicBezTo>
                <a:cubicBezTo>
                  <a:pt x="10665" y="8006"/>
                  <a:pt x="10106" y="6675"/>
                  <a:pt x="10106" y="6536"/>
                </a:cubicBezTo>
                <a:cubicBezTo>
                  <a:pt x="10106" y="6509"/>
                  <a:pt x="10334" y="6341"/>
                  <a:pt x="10613" y="6162"/>
                </a:cubicBezTo>
                <a:cubicBezTo>
                  <a:pt x="11662" y="5491"/>
                  <a:pt x="11830" y="5375"/>
                  <a:pt x="12332" y="4980"/>
                </a:cubicBezTo>
                <a:cubicBezTo>
                  <a:pt x="13125" y="4354"/>
                  <a:pt x="13236" y="4196"/>
                  <a:pt x="13027" y="3987"/>
                </a:cubicBezTo>
                <a:cubicBezTo>
                  <a:pt x="12964" y="3924"/>
                  <a:pt x="12931" y="3904"/>
                  <a:pt x="12828" y="3904"/>
                </a:cubicBezTo>
                <a:cubicBezTo>
                  <a:pt x="12796" y="3904"/>
                  <a:pt x="12756" y="3906"/>
                  <a:pt x="12706" y="3909"/>
                </a:cubicBezTo>
                <a:cubicBezTo>
                  <a:pt x="12581" y="3916"/>
                  <a:pt x="12132" y="3984"/>
                  <a:pt x="11706" y="4058"/>
                </a:cubicBezTo>
                <a:cubicBezTo>
                  <a:pt x="11279" y="4132"/>
                  <a:pt x="10810" y="4210"/>
                  <a:pt x="10657" y="4231"/>
                </a:cubicBezTo>
                <a:cubicBezTo>
                  <a:pt x="10505" y="4252"/>
                  <a:pt x="10234" y="4302"/>
                  <a:pt x="10050" y="4342"/>
                </a:cubicBezTo>
                <a:cubicBezTo>
                  <a:pt x="9571" y="4446"/>
                  <a:pt x="9170" y="4522"/>
                  <a:pt x="9100" y="4522"/>
                </a:cubicBezTo>
                <a:cubicBezTo>
                  <a:pt x="9094" y="4522"/>
                  <a:pt x="9091" y="4521"/>
                  <a:pt x="9090" y="4520"/>
                </a:cubicBezTo>
                <a:cubicBezTo>
                  <a:pt x="9082" y="4512"/>
                  <a:pt x="9109" y="4166"/>
                  <a:pt x="9148" y="3755"/>
                </a:cubicBezTo>
                <a:cubicBezTo>
                  <a:pt x="9243" y="2769"/>
                  <a:pt x="9363" y="1248"/>
                  <a:pt x="9394" y="643"/>
                </a:cubicBezTo>
                <a:cubicBezTo>
                  <a:pt x="9417" y="183"/>
                  <a:pt x="9415" y="157"/>
                  <a:pt x="9337" y="79"/>
                </a:cubicBezTo>
                <a:cubicBezTo>
                  <a:pt x="9285" y="26"/>
                  <a:pt x="9247" y="1"/>
                  <a:pt x="9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63F97-7324-4A4A-E886-41E9EB912F7B}"/>
              </a:ext>
            </a:extLst>
          </p:cNvPr>
          <p:cNvGrpSpPr/>
          <p:nvPr/>
        </p:nvGrpSpPr>
        <p:grpSpPr>
          <a:xfrm>
            <a:off x="8176028" y="737687"/>
            <a:ext cx="518975" cy="508932"/>
            <a:chOff x="2179780" y="5476232"/>
            <a:chExt cx="518975" cy="508932"/>
          </a:xfrm>
        </p:grpSpPr>
        <p:sp>
          <p:nvSpPr>
            <p:cNvPr id="10" name="Google Shape;2801;p52">
              <a:extLst>
                <a:ext uri="{FF2B5EF4-FFF2-40B4-BE49-F238E27FC236}">
                  <a16:creationId xmlns:a16="http://schemas.microsoft.com/office/drawing/2014/main" id="{C10C4CD4-1AF2-7D02-6987-FF1913B38EAD}"/>
                </a:ext>
              </a:extLst>
            </p:cNvPr>
            <p:cNvSpPr/>
            <p:nvPr/>
          </p:nvSpPr>
          <p:spPr>
            <a:xfrm>
              <a:off x="2179780" y="5569677"/>
              <a:ext cx="402387" cy="415487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98;p58">
              <a:extLst>
                <a:ext uri="{FF2B5EF4-FFF2-40B4-BE49-F238E27FC236}">
                  <a16:creationId xmlns:a16="http://schemas.microsoft.com/office/drawing/2014/main" id="{1A27C23F-91F5-40D8-A3D6-B2C6A61FD543}"/>
                </a:ext>
              </a:extLst>
            </p:cNvPr>
            <p:cNvSpPr/>
            <p:nvPr/>
          </p:nvSpPr>
          <p:spPr>
            <a:xfrm rot="1449296">
              <a:off x="2465580" y="5476232"/>
              <a:ext cx="233175" cy="224550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88;p2">
            <a:extLst>
              <a:ext uri="{FF2B5EF4-FFF2-40B4-BE49-F238E27FC236}">
                <a16:creationId xmlns:a16="http://schemas.microsoft.com/office/drawing/2014/main" id="{49935429-FB56-3566-BDB9-12D8D4A08B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277965" y="1354238"/>
            <a:ext cx="7021910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THỰC HÀNH CẤU TRÚC RẼ NHÁNH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844125" y="1057675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188;p2">
            <a:extLst>
              <a:ext uri="{FF2B5EF4-FFF2-40B4-BE49-F238E27FC236}">
                <a16:creationId xmlns:a16="http://schemas.microsoft.com/office/drawing/2014/main" id="{FB030AAC-1914-1C7A-6865-11B9B2A9A7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86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A69033AB-6112-E4DA-FE9C-EC15EDE2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25" y="1051127"/>
            <a:ext cx="7760749" cy="3477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5A0BB9-5DDE-A462-C032-88F9B60632E8}"/>
              </a:ext>
            </a:extLst>
          </p:cNvPr>
          <p:cNvSpPr txBox="1"/>
          <p:nvPr/>
        </p:nvSpPr>
        <p:spPr>
          <a:xfrm>
            <a:off x="1367724" y="1601648"/>
            <a:ext cx="6408549" cy="142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VN" sz="20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Animated Teacher Presentation for Education Free PNG | PNG All">
            <a:extLst>
              <a:ext uri="{FF2B5EF4-FFF2-40B4-BE49-F238E27FC236}">
                <a16:creationId xmlns:a16="http://schemas.microsoft.com/office/drawing/2014/main" id="{C5D2B13E-4429-B209-3A8B-39465627B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5171" y="2790092"/>
            <a:ext cx="3078828" cy="25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48;p28">
            <a:extLst>
              <a:ext uri="{FF2B5EF4-FFF2-40B4-BE49-F238E27FC236}">
                <a16:creationId xmlns:a16="http://schemas.microsoft.com/office/drawing/2014/main" id="{9B848873-B2B4-C1D8-FF88-65E044C7A5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443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  <a:endParaRPr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75A6BC-5390-767B-2BB3-E5497DF005C5}"/>
              </a:ext>
            </a:extLst>
          </p:cNvPr>
          <p:cNvSpPr txBox="1"/>
          <p:nvPr/>
        </p:nvSpPr>
        <p:spPr>
          <a:xfrm>
            <a:off x="372882" y="849545"/>
            <a:ext cx="2909161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5AC09F6-FED4-AA2B-73B1-3DB17F693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" t="2722" r="2206" b="3534"/>
          <a:stretch/>
        </p:blipFill>
        <p:spPr>
          <a:xfrm>
            <a:off x="3530446" y="963805"/>
            <a:ext cx="5046111" cy="2702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9EEF87-7DB5-FE87-5497-1D53B49B7FA2}"/>
              </a:ext>
            </a:extLst>
          </p:cNvPr>
          <p:cNvSpPr txBox="1"/>
          <p:nvPr/>
        </p:nvSpPr>
        <p:spPr>
          <a:xfrm>
            <a:off x="372882" y="4085017"/>
            <a:ext cx="8398236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MeoDoiMau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61B4A1-F92D-FCCF-831A-3FD2BAD1B2AE}"/>
              </a:ext>
            </a:extLst>
          </p:cNvPr>
          <p:cNvSpPr txBox="1"/>
          <p:nvPr/>
        </p:nvSpPr>
        <p:spPr>
          <a:xfrm>
            <a:off x="372882" y="3178589"/>
            <a:ext cx="3157564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dirty="0"/>
              <a:t>Bước 2: Chạy chương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33E511-5749-74C2-0896-09AE43C39701}"/>
              </a:ext>
            </a:extLst>
          </p:cNvPr>
          <p:cNvSpPr txBox="1"/>
          <p:nvPr/>
        </p:nvSpPr>
        <p:spPr>
          <a:xfrm>
            <a:off x="720000" y="3666696"/>
            <a:ext cx="6049734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trình và quan sát kết quả.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A339AA-B497-7236-09D7-DC70935A3374}"/>
              </a:ext>
            </a:extLst>
          </p:cNvPr>
          <p:cNvSpPr txBox="1"/>
          <p:nvPr/>
        </p:nvSpPr>
        <p:spPr>
          <a:xfrm>
            <a:off x="2814918" y="503045"/>
            <a:ext cx="3514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1729D-727F-C130-4778-13A92E08E943}"/>
              </a:ext>
            </a:extLst>
          </p:cNvPr>
          <p:cNvSpPr txBox="1"/>
          <p:nvPr/>
        </p:nvSpPr>
        <p:spPr>
          <a:xfrm>
            <a:off x="694765" y="1067383"/>
            <a:ext cx="7754470" cy="106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2?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screenshot of a chat&#10;&#10;Description automatically generated">
            <a:extLst>
              <a:ext uri="{FF2B5EF4-FFF2-40B4-BE49-F238E27FC236}">
                <a16:creationId xmlns:a16="http://schemas.microsoft.com/office/drawing/2014/main" id="{70DCAA87-3692-9A07-6BEF-813956C1C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53" y="2335590"/>
            <a:ext cx="3042547" cy="1554551"/>
          </a:xfrm>
          <a:prstGeom prst="rect">
            <a:avLst/>
          </a:prstGeom>
        </p:spPr>
      </p:pic>
      <p:pic>
        <p:nvPicPr>
          <p:cNvPr id="19" name="Picture 18" descr="A screenshot of a chat&#10;&#10;Description automatically generated">
            <a:extLst>
              <a:ext uri="{FF2B5EF4-FFF2-40B4-BE49-F238E27FC236}">
                <a16:creationId xmlns:a16="http://schemas.microsoft.com/office/drawing/2014/main" id="{DE6F6924-D33F-5E92-CA4D-36D17CC5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261" y="2335590"/>
            <a:ext cx="3083192" cy="1575319"/>
          </a:xfrm>
          <a:prstGeom prst="rect">
            <a:avLst/>
          </a:prstGeom>
        </p:spPr>
      </p:pic>
      <p:pic>
        <p:nvPicPr>
          <p:cNvPr id="21" name="Picture 20" descr="A screenshot of a chat&#10;&#10;Description automatically generated">
            <a:extLst>
              <a:ext uri="{FF2B5EF4-FFF2-40B4-BE49-F238E27FC236}">
                <a16:creationId xmlns:a16="http://schemas.microsoft.com/office/drawing/2014/main" id="{460AF807-C333-B70A-8032-FBB499BC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7" t="2024" r="1444" b="1949"/>
          <a:stretch/>
        </p:blipFill>
        <p:spPr>
          <a:xfrm>
            <a:off x="0" y="2354848"/>
            <a:ext cx="3018261" cy="1556061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E3B3CA37-ED21-5715-7677-396801A8D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3940" y="2354848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9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353267" y="1984985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28989"/>
            <a:ext cx="9201973" cy="1193901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17258" y="158524"/>
            <a:ext cx="621095" cy="597380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39906" y="2233746"/>
            <a:ext cx="784808" cy="726304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83459" y="2233745"/>
            <a:ext cx="625250" cy="650072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54642" y="1187413"/>
            <a:ext cx="597592" cy="5888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82280" y="978277"/>
            <a:ext cx="642936" cy="637091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125640" y="1915524"/>
            <a:ext cx="503236" cy="503236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482783" y="1282261"/>
            <a:ext cx="633263" cy="63326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625215" y="504235"/>
            <a:ext cx="767786" cy="759410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391700" y="185846"/>
            <a:ext cx="689561" cy="6858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717336" y="308804"/>
            <a:ext cx="868848" cy="89154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6876" y="2356108"/>
            <a:ext cx="1513463" cy="1037934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861346" y="1059293"/>
            <a:ext cx="646367" cy="654699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61827" y="1891845"/>
            <a:ext cx="420169" cy="420169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079587" y="308804"/>
            <a:ext cx="563883" cy="533574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720361" y="2673679"/>
            <a:ext cx="473098" cy="468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78" y="2116889"/>
            <a:ext cx="511799" cy="4974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659458"/>
            <a:ext cx="511799" cy="4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44194"/>
            <a:ext cx="9201973" cy="1178696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27759" y="255568"/>
            <a:ext cx="4652609" cy="4936454"/>
          </a:xfrm>
          <a:prstGeom prst="rect">
            <a:avLst/>
          </a:prstGeom>
        </p:spPr>
      </p:pic>
      <p:pic>
        <p:nvPicPr>
          <p:cNvPr id="68" name="Picture 67">
            <a:hlinkClick r:id="rId10" action="ppaction://hlinksldjump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7555" y="3267882"/>
            <a:ext cx="1508891" cy="11568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760" y="1987451"/>
            <a:ext cx="1033598" cy="10287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0587" y="592779"/>
            <a:ext cx="1018309" cy="10287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7114"/>
            <a:ext cx="997526" cy="10287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5088" y="531735"/>
            <a:ext cx="1071154" cy="10972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09364"/>
            <a:ext cx="1097280" cy="1097280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1054" y="1977864"/>
            <a:ext cx="1033598" cy="1028700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9119" y="602366"/>
            <a:ext cx="1018309" cy="1028700"/>
          </a:xfrm>
          <a:prstGeom prst="rect">
            <a:avLst/>
          </a:prstGeom>
        </p:spPr>
      </p:pic>
      <p:pic>
        <p:nvPicPr>
          <p:cNvPr id="12" name="Picture 11">
            <a:hlinkClick r:id="rId19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3173"/>
            <a:ext cx="997526" cy="102870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9130" y="538127"/>
            <a:ext cx="1071154" cy="1097280"/>
          </a:xfrm>
          <a:prstGeom prst="rect">
            <a:avLst/>
          </a:prstGeom>
        </p:spPr>
      </p:pic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1848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1102309" y="669708"/>
            <a:ext cx="6939384" cy="8161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sai 2">
            <a:extLst>
              <a:ext uri="{FF2B5EF4-FFF2-40B4-BE49-F238E27FC236}">
                <a16:creationId xmlns:a16="http://schemas.microsoft.com/office/drawing/2014/main" id="{30AE9CC2-17A4-3DF5-A485-5B59BD17AC8D}"/>
              </a:ext>
            </a:extLst>
          </p:cNvPr>
          <p:cNvSpPr/>
          <p:nvPr/>
        </p:nvSpPr>
        <p:spPr>
          <a:xfrm>
            <a:off x="1102309" y="1795213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55" name="Đáp án sai 2">
            <a:extLst>
              <a:ext uri="{FF2B5EF4-FFF2-40B4-BE49-F238E27FC236}">
                <a16:creationId xmlns:a16="http://schemas.microsoft.com/office/drawing/2014/main" id="{2EB67B97-0DC1-E46E-94BF-0031CD54B5EA}"/>
              </a:ext>
            </a:extLst>
          </p:cNvPr>
          <p:cNvSpPr/>
          <p:nvPr/>
        </p:nvSpPr>
        <p:spPr>
          <a:xfrm>
            <a:off x="5203770" y="1795213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56" name="Đáp án sai 2">
            <a:extLst>
              <a:ext uri="{FF2B5EF4-FFF2-40B4-BE49-F238E27FC236}">
                <a16:creationId xmlns:a16="http://schemas.microsoft.com/office/drawing/2014/main" id="{6FBD5FCF-A12A-4D4A-B3C1-7AD621A8F874}"/>
              </a:ext>
            </a:extLst>
          </p:cNvPr>
          <p:cNvSpPr/>
          <p:nvPr/>
        </p:nvSpPr>
        <p:spPr>
          <a:xfrm>
            <a:off x="1102309" y="2961989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D2A7DB6D-D641-FBCD-C56B-0891ACB8F16D}"/>
              </a:ext>
            </a:extLst>
          </p:cNvPr>
          <p:cNvSpPr/>
          <p:nvPr/>
        </p:nvSpPr>
        <p:spPr>
          <a:xfrm>
            <a:off x="5203770" y="2974375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pic>
        <p:nvPicPr>
          <p:cNvPr id="58" name="Picture 57">
            <a:hlinkClick r:id="rId3" action="ppaction://hlinksldjump"/>
            <a:extLst>
              <a:ext uri="{FF2B5EF4-FFF2-40B4-BE49-F238E27FC236}">
                <a16:creationId xmlns:a16="http://schemas.microsoft.com/office/drawing/2014/main" id="{ACD340BF-43EE-5275-D1E8-EED55633B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pic>
        <p:nvPicPr>
          <p:cNvPr id="1026" name="Picture 2" descr="Cấu Trúc Rẽ Nhánh If ... Else Trong Ngôn Ngữ C++">
            <a:extLst>
              <a:ext uri="{FF2B5EF4-FFF2-40B4-BE49-F238E27FC236}">
                <a16:creationId xmlns:a16="http://schemas.microsoft.com/office/drawing/2014/main" id="{022C1C5E-13B2-931E-2629-379CC56D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78" y="337125"/>
            <a:ext cx="2633484" cy="148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1">
            <a:extLst>
              <a:ext uri="{FF2B5EF4-FFF2-40B4-BE49-F238E27FC236}">
                <a16:creationId xmlns:a16="http://schemas.microsoft.com/office/drawing/2014/main" id="{B6711D16-15A1-DEE0-89C6-D03AA0BC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828" y="3163311"/>
            <a:ext cx="1412325" cy="1974129"/>
          </a:xfrm>
          <a:prstGeom prst="rect">
            <a:avLst/>
          </a:prstGeom>
        </p:spPr>
      </p:pic>
      <p:sp>
        <p:nvSpPr>
          <p:cNvPr id="61" name="Đáp án sai 2">
            <a:extLst>
              <a:ext uri="{FF2B5EF4-FFF2-40B4-BE49-F238E27FC236}">
                <a16:creationId xmlns:a16="http://schemas.microsoft.com/office/drawing/2014/main" id="{38C88FA6-EE0B-9F33-F326-C439BF858DC6}"/>
              </a:ext>
            </a:extLst>
          </p:cNvPr>
          <p:cNvSpPr/>
          <p:nvPr/>
        </p:nvSpPr>
        <p:spPr>
          <a:xfrm>
            <a:off x="5203770" y="1795212"/>
            <a:ext cx="2837923" cy="838693"/>
          </a:xfrm>
          <a:prstGeom prst="roundRect">
            <a:avLst/>
          </a:prstGeom>
          <a:solidFill>
            <a:srgbClr val="FFF3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62" name="Picture 11">
            <a:extLst>
              <a:ext uri="{FF2B5EF4-FFF2-40B4-BE49-F238E27FC236}">
                <a16:creationId xmlns:a16="http://schemas.microsoft.com/office/drawing/2014/main" id="{6023A166-1D6E-930D-82AF-4D65E41A1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56720" y="1856175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90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 animBg="1"/>
      <p:bldP spid="45" grpId="1" animBg="1"/>
      <p:bldP spid="55" grpId="1" animBg="1"/>
      <p:bldP spid="56" grpId="1" animBg="1"/>
      <p:bldP spid="57" grpId="1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5" y="170292"/>
            <a:ext cx="8671609" cy="794908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nào dưới đây có cấu trúc rẽ nhánh dạng đủ?</a:t>
            </a:r>
          </a:p>
        </p:txBody>
      </p:sp>
      <p:sp>
        <p:nvSpPr>
          <p:cNvPr id="31" name="Đáp án đúng">
            <a:extLst>
              <a:ext uri="{FF2B5EF4-FFF2-40B4-BE49-F238E27FC236}">
                <a16:creationId xmlns:a16="http://schemas.microsoft.com/office/drawing/2014/main" id="{BD4B0CC2-000F-E6CF-190D-CFD27CA7E91B}"/>
              </a:ext>
            </a:extLst>
          </p:cNvPr>
          <p:cNvSpPr/>
          <p:nvPr/>
        </p:nvSpPr>
        <p:spPr>
          <a:xfrm>
            <a:off x="235326" y="1208151"/>
            <a:ext cx="2647022" cy="181565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33" name="Đáp án sai 2">
            <a:extLst>
              <a:ext uri="{FF2B5EF4-FFF2-40B4-BE49-F238E27FC236}">
                <a16:creationId xmlns:a16="http://schemas.microsoft.com/office/drawing/2014/main" id="{57A35B1B-103A-9549-06B0-822A0BE74634}"/>
              </a:ext>
            </a:extLst>
          </p:cNvPr>
          <p:cNvSpPr/>
          <p:nvPr/>
        </p:nvSpPr>
        <p:spPr>
          <a:xfrm>
            <a:off x="3109019" y="1203719"/>
            <a:ext cx="5791200" cy="181565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</a:t>
            </a:r>
          </a:p>
        </p:txBody>
      </p:sp>
      <p:sp>
        <p:nvSpPr>
          <p:cNvPr id="41" name="Đáp án sai 3">
            <a:extLst>
              <a:ext uri="{FF2B5EF4-FFF2-40B4-BE49-F238E27FC236}">
                <a16:creationId xmlns:a16="http://schemas.microsoft.com/office/drawing/2014/main" id="{85106E96-B7BB-B3C3-2B38-496304BAD65F}"/>
              </a:ext>
            </a:extLst>
          </p:cNvPr>
          <p:cNvSpPr/>
          <p:nvPr/>
        </p:nvSpPr>
        <p:spPr>
          <a:xfrm>
            <a:off x="3109020" y="3266756"/>
            <a:ext cx="5949394" cy="1706452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C.</a:t>
            </a:r>
          </a:p>
        </p:txBody>
      </p:sp>
      <p:pic>
        <p:nvPicPr>
          <p:cNvPr id="3" name="Picture 2" descr="A group of colorful signs&#10;&#10;Description automatically generated with medium confidence">
            <a:extLst>
              <a:ext uri="{FF2B5EF4-FFF2-40B4-BE49-F238E27FC236}">
                <a16:creationId xmlns:a16="http://schemas.microsoft.com/office/drawing/2014/main" id="{99986A6E-6016-1A39-65BB-568D2A740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84" r="1511" b="1426"/>
          <a:stretch/>
        </p:blipFill>
        <p:spPr>
          <a:xfrm>
            <a:off x="791964" y="1292114"/>
            <a:ext cx="1884944" cy="1677215"/>
          </a:xfrm>
          <a:prstGeom prst="rect">
            <a:avLst/>
          </a:prstGeom>
        </p:spPr>
      </p:pic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F53F732C-0ACA-43AA-D815-4ADB2258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49" b="2754"/>
          <a:stretch/>
        </p:blipFill>
        <p:spPr>
          <a:xfrm>
            <a:off x="3659068" y="1266536"/>
            <a:ext cx="4254441" cy="17394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BFEF63A-66F0-0024-FAC3-213A5781FE4E}"/>
              </a:ext>
            </a:extLst>
          </p:cNvPr>
          <p:cNvGrpSpPr/>
          <p:nvPr/>
        </p:nvGrpSpPr>
        <p:grpSpPr>
          <a:xfrm>
            <a:off x="235326" y="3266756"/>
            <a:ext cx="2647022" cy="1706452"/>
            <a:chOff x="235326" y="3266756"/>
            <a:chExt cx="2647022" cy="1706452"/>
          </a:xfrm>
        </p:grpSpPr>
        <p:sp>
          <p:nvSpPr>
            <p:cNvPr id="32" name="Đáp án sai 1">
              <a:extLst>
                <a:ext uri="{FF2B5EF4-FFF2-40B4-BE49-F238E27FC236}">
                  <a16:creationId xmlns:a16="http://schemas.microsoft.com/office/drawing/2014/main" id="{6F16DCAB-BDC8-9544-8DB4-3FF139904686}"/>
                </a:ext>
              </a:extLst>
            </p:cNvPr>
            <p:cNvSpPr/>
            <p:nvPr/>
          </p:nvSpPr>
          <p:spPr>
            <a:xfrm>
              <a:off x="235326" y="3266756"/>
              <a:ext cx="2647022" cy="1706452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 </a:t>
              </a:r>
            </a:p>
          </p:txBody>
        </p:sp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B4D66F2-0342-46F2-7A3D-5A154400E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645"/>
            <a:stretch/>
          </p:blipFill>
          <p:spPr>
            <a:xfrm>
              <a:off x="991508" y="3266756"/>
              <a:ext cx="1449177" cy="1706452"/>
            </a:xfrm>
            <a:prstGeom prst="rect">
              <a:avLst/>
            </a:prstGeom>
          </p:spPr>
        </p:pic>
      </p:grpSp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38111BB1-8F8A-E58F-25B0-230322C6B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480"/>
          <a:stretch/>
        </p:blipFill>
        <p:spPr>
          <a:xfrm>
            <a:off x="3659068" y="3253401"/>
            <a:ext cx="4254441" cy="1702425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82C4F03-9B73-48D6-F6E3-9B820690F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C579C-9338-2F3F-7EE8-8BCA55D2B36E}"/>
              </a:ext>
            </a:extLst>
          </p:cNvPr>
          <p:cNvGrpSpPr/>
          <p:nvPr/>
        </p:nvGrpSpPr>
        <p:grpSpPr>
          <a:xfrm>
            <a:off x="235325" y="3266756"/>
            <a:ext cx="2647022" cy="1706452"/>
            <a:chOff x="235326" y="3266756"/>
            <a:chExt cx="2647022" cy="1706452"/>
          </a:xfrm>
          <a:solidFill>
            <a:srgbClr val="FFF3FE"/>
          </a:solidFill>
        </p:grpSpPr>
        <p:sp>
          <p:nvSpPr>
            <p:cNvPr id="13" name="Đáp án sai 1">
              <a:extLst>
                <a:ext uri="{FF2B5EF4-FFF2-40B4-BE49-F238E27FC236}">
                  <a16:creationId xmlns:a16="http://schemas.microsoft.com/office/drawing/2014/main" id="{18F37A66-122A-279C-29E8-F97A3D6E24C4}"/>
                </a:ext>
              </a:extLst>
            </p:cNvPr>
            <p:cNvSpPr/>
            <p:nvPr/>
          </p:nvSpPr>
          <p:spPr>
            <a:xfrm>
              <a:off x="235326" y="3266756"/>
              <a:ext cx="2647022" cy="1706452"/>
            </a:xfrm>
            <a:prstGeom prst="round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 </a:t>
              </a:r>
            </a:p>
          </p:txBody>
        </p:sp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8D8EC2B-F41A-6947-350F-483B69761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t="2477" r="645"/>
            <a:stretch/>
          </p:blipFill>
          <p:spPr>
            <a:xfrm>
              <a:off x="991508" y="3309016"/>
              <a:ext cx="1449177" cy="1664191"/>
            </a:xfrm>
            <a:prstGeom prst="rect">
              <a:avLst/>
            </a:prstGeom>
            <a:grpFill/>
          </p:spPr>
        </p:pic>
      </p:grpSp>
      <p:pic>
        <p:nvPicPr>
          <p:cNvPr id="15" name="Picture 11">
            <a:extLst>
              <a:ext uri="{FF2B5EF4-FFF2-40B4-BE49-F238E27FC236}">
                <a16:creationId xmlns:a16="http://schemas.microsoft.com/office/drawing/2014/main" id="{4A35284B-47BA-0E91-5AA0-69890B0C23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70906" y="3790941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6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41" grpId="0" animBg="1"/>
    </p:bldLst>
  </p:timing>
</p:sld>
</file>

<file path=ppt/theme/theme1.xml><?xml version="1.0" encoding="utf-8"?>
<a:theme xmlns:a="http://schemas.openxmlformats.org/drawingml/2006/main" name="Algebra: Systems of Equations and Inequalities - 10th Grade by Slidesgo">
  <a:themeElements>
    <a:clrScheme name="Simple Light">
      <a:dk1>
        <a:srgbClr val="2A2C2E"/>
      </a:dk1>
      <a:lt1>
        <a:srgbClr val="F3F3FA"/>
      </a:lt1>
      <a:dk2>
        <a:srgbClr val="534C76"/>
      </a:dk2>
      <a:lt2>
        <a:srgbClr val="D1D4F3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381</Words>
  <Application>Microsoft Office PowerPoint</Application>
  <PresentationFormat>On-screen Show (16:9)</PresentationFormat>
  <Paragraphs>59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Wingdings</vt:lpstr>
      <vt:lpstr>Calibri</vt:lpstr>
      <vt:lpstr>DM Sans</vt:lpstr>
      <vt:lpstr>Barlow</vt:lpstr>
      <vt:lpstr>Nunito Light</vt:lpstr>
      <vt:lpstr>Kumbh Sans</vt:lpstr>
      <vt:lpstr>Algebra: Systems of Equations and Inequalities - 10th Grade by Slidesgo</vt:lpstr>
      <vt:lpstr>PowerPoint Presentation</vt:lpstr>
      <vt:lpstr>THỰC HÀNH CẤU TRÚC RẼ NHÁNH</vt:lpstr>
      <vt:lpstr>PowerPoint Presentation</vt:lpstr>
      <vt:lpstr>HƯỚNG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THÂN CHÀO CÁC EM ĐẾN VỚI BÀI HỌC MỚI!</dc:title>
  <cp:lastModifiedBy>Administrator</cp:lastModifiedBy>
  <cp:revision>15</cp:revision>
  <dcterms:modified xsi:type="dcterms:W3CDTF">2026-03-17T14:46:47Z</dcterms:modified>
</cp:coreProperties>
</file>