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97" r:id="rId4"/>
  </p:sldMasterIdLst>
  <p:notesMasterIdLst>
    <p:notesMasterId r:id="rId20"/>
  </p:notesMasterIdLst>
  <p:sldIdLst>
    <p:sldId id="585" r:id="rId5"/>
    <p:sldId id="309" r:id="rId6"/>
    <p:sldId id="667" r:id="rId7"/>
    <p:sldId id="327" r:id="rId8"/>
    <p:sldId id="329" r:id="rId9"/>
    <p:sldId id="330" r:id="rId10"/>
    <p:sldId id="666" r:id="rId11"/>
    <p:sldId id="341" r:id="rId12"/>
    <p:sldId id="668" r:id="rId13"/>
    <p:sldId id="333" r:id="rId14"/>
    <p:sldId id="334" r:id="rId15"/>
    <p:sldId id="336" r:id="rId16"/>
    <p:sldId id="669" r:id="rId17"/>
    <p:sldId id="670" r:id="rId18"/>
    <p:sldId id="67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DA475-CC18-4A4E-973B-02535A79E149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4BE80-FA33-421E-ACA5-0A5557DF78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024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68062-C3D1-4F7D-91C2-B7579F5B3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EA618-5476-4150-BDDB-02A2BAADD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7E90-0750-4ED2-B8DE-3CD63216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05EE0-4152-4E1E-96DB-D8357066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B90C7-4D1D-4C74-B802-9525F5A3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551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0C38-7AF0-40AC-9707-25FD8FAA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F7C4F-5E99-45B9-BEB9-051F8DDB6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4E9D2-A2EB-4FCF-A979-E6E00165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255E3-636F-4768-835F-C9F26048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00DA9-257B-42B0-AC44-12F18F2A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50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9C3428-3865-40BE-A7E1-CA71CBB31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50839-9C4E-43ED-8698-CF766A70B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E90AD-D698-46B7-82A3-263FA2BA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E2844-5803-4958-8A5D-871F4551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70004-BFCD-40EB-B0A6-D989E47C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8195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13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1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0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6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39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4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07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6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56B3E-F988-4FA9-8C33-8E1FBE49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2670-0321-4E5F-BAE7-863FC65C8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73940-9833-42D3-82FC-D36D0EF0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788B8-F96E-4B4E-9DF3-0E41E8B8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D8266-D0B3-4DDE-ACBF-72C630F10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2285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26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07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27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10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75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07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15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40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55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600B-CAE5-4E66-A759-483A5215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9EBB2-92BB-49BB-BC04-6B6C6785D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F9510-3E11-4C23-AB7B-35631D21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428D9-635B-40DE-82A9-01F499B2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9EB70-39DA-46F2-AE5F-79152FE5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959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11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01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19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65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6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16/03/26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76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16/03/26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51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16/03/26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08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16/03/26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52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9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16/03/26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9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9C62-EA7A-4A19-AE9A-61FF5F07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1E215-762D-42AB-A54C-F4D531D3B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905E4-8E1C-4C2D-BB55-A568197D6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E3F28-AD41-4D28-9BFA-8B1A54C5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0125D-4F81-4FB0-8947-0434C857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A00FF-DB98-4904-A4D2-9301C6D9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14882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16/03/26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26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16/03/26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95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16/03/26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82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16/03/26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73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16/03/26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91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16/03/26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4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9BB8-F00C-47C1-8A2A-8760DCB89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CF588-EFB3-40A9-A64E-E0A8081E4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6C7C2-1DBF-4E1A-9466-8D72AA91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8D602-89DC-4EB8-89BD-07F47524C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87B1C-58F3-4443-BAF0-3C72B26C8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F7A896-092D-4BFC-852E-E8ABB1D3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926F3-9A2E-416A-BD6E-57595D05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05978D-EFD8-4B1F-A3D9-3126D10A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186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02E7-3E52-4E20-A032-4ECF8C0C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F6B95-AAAB-4B4F-862E-3C7E10B8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03ED6-09F6-419F-9489-016CA3298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C9807-8FB8-4220-B8A4-6AB285A9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34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09627-7FFB-4712-B396-E703E86E7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823B4-C0B2-409D-8136-69F611A1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5A21E-76E3-46F1-A0B2-9F81C5D1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249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7E35-53CC-41F6-83A3-79918B44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FD093-92C3-4893-A522-9443FF8F5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80CC1-0C2E-4590-919D-9D6BFF2D9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83388-2182-45C7-A749-B0F26E88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FB211-A37C-4178-9654-2C028D72A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0F223-9D56-4673-95C7-028EC025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919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5AED-A3AF-4CA7-991E-9616025E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24776-F6B5-4A10-A75C-3D797A4AA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FB63C-BD4F-4C6A-B7D3-C41A1342A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80224-EF38-41B9-927F-552BB806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B6594-391E-4541-9F3C-E943B39A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2C22E-A941-4191-B7E6-863C8298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113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784E5-5F14-470D-841C-E1D29317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40223-EEA2-4D6E-BB52-4802499D1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FB7C0-26E1-4081-89AF-EBAAA4767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17A5A-BEC8-455E-ADA0-A9A7F5C80964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47866-F55B-4EEA-B2AD-2B02DEDCA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46599-B4F0-45B6-938B-FE1C925F0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2D6A8-DB02-4336-9A16-798D4B2B76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323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1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16/03/26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16/03/26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3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8147A-299D-4972-8BE8-8A6DA478A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508" y="99027"/>
            <a:ext cx="7889926" cy="6292613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656EDF08-027F-45A9-8169-AA2C2FC5D422}"/>
              </a:ext>
            </a:extLst>
          </p:cNvPr>
          <p:cNvSpPr/>
          <p:nvPr/>
        </p:nvSpPr>
        <p:spPr>
          <a:xfrm>
            <a:off x="-339015" y="6103076"/>
            <a:ext cx="3208964" cy="804924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B1A7282-4869-4D6A-9340-3F4447B617F9}"/>
              </a:ext>
            </a:extLst>
          </p:cNvPr>
          <p:cNvSpPr/>
          <p:nvPr/>
        </p:nvSpPr>
        <p:spPr>
          <a:xfrm>
            <a:off x="8510256" y="6102058"/>
            <a:ext cx="2366339" cy="102870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D68FA8F-D283-49C1-9F1F-C64B6CD79154}"/>
              </a:ext>
            </a:extLst>
          </p:cNvPr>
          <p:cNvSpPr/>
          <p:nvPr/>
        </p:nvSpPr>
        <p:spPr>
          <a:xfrm>
            <a:off x="4329847" y="6102058"/>
            <a:ext cx="3208964" cy="804924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35E66A6-342C-441C-9F68-3C362CD2F0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85959" y="6391640"/>
            <a:ext cx="6181960" cy="4953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CF0A572-3002-4657-88F1-5490398D03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38345" y="6391640"/>
            <a:ext cx="6253656" cy="495300"/>
          </a:xfrm>
          <a:prstGeom prst="rect">
            <a:avLst/>
          </a:prstGeom>
        </p:spPr>
      </p:pic>
      <p:sp>
        <p:nvSpPr>
          <p:cNvPr id="10" name="Freeform 3">
            <a:extLst>
              <a:ext uri="{FF2B5EF4-FFF2-40B4-BE49-F238E27FC236}">
                <a16:creationId xmlns:a16="http://schemas.microsoft.com/office/drawing/2014/main" id="{CB493F98-23F2-4B69-A83F-78CA0A05DB6B}"/>
              </a:ext>
            </a:extLst>
          </p:cNvPr>
          <p:cNvSpPr/>
          <p:nvPr/>
        </p:nvSpPr>
        <p:spPr>
          <a:xfrm>
            <a:off x="-72391" y="-84855"/>
            <a:ext cx="1785526" cy="2476847"/>
          </a:xfrm>
          <a:custGeom>
            <a:avLst/>
            <a:gdLst/>
            <a:ahLst/>
            <a:cxnLst/>
            <a:rect l="l" t="t" r="r" b="b"/>
            <a:pathLst>
              <a:path w="3307080" h="4572000">
                <a:moveTo>
                  <a:pt x="0" y="0"/>
                </a:moveTo>
                <a:lnTo>
                  <a:pt x="3307080" y="0"/>
                </a:lnTo>
                <a:lnTo>
                  <a:pt x="330708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ED0C3908-1D5E-4F94-846D-4F411B5DFE32}"/>
              </a:ext>
            </a:extLst>
          </p:cNvPr>
          <p:cNvSpPr/>
          <p:nvPr/>
        </p:nvSpPr>
        <p:spPr>
          <a:xfrm flipH="1">
            <a:off x="10318025" y="-84855"/>
            <a:ext cx="2020327" cy="2366328"/>
          </a:xfrm>
          <a:custGeom>
            <a:avLst/>
            <a:gdLst/>
            <a:ahLst/>
            <a:cxnLst/>
            <a:rect l="l" t="t" r="r" b="b"/>
            <a:pathLst>
              <a:path w="3307080" h="4572000">
                <a:moveTo>
                  <a:pt x="0" y="0"/>
                </a:moveTo>
                <a:lnTo>
                  <a:pt x="3307080" y="0"/>
                </a:lnTo>
                <a:lnTo>
                  <a:pt x="330708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Độc tấu piano - Việt Huy -Hành Khúc -Schumann">
            <a:hlinkClick r:id="" action="ppaction://media"/>
            <a:extLst>
              <a:ext uri="{FF2B5EF4-FFF2-40B4-BE49-F238E27FC236}">
                <a16:creationId xmlns:a16="http://schemas.microsoft.com/office/drawing/2014/main" id="{7D2AE25C-ACC8-4815-98B4-761858C9E6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65467" y="4580505"/>
            <a:ext cx="609600" cy="609600"/>
          </a:xfrm>
          <a:prstGeom prst="rect">
            <a:avLst/>
          </a:prstGeom>
        </p:spPr>
      </p:pic>
      <p:pic>
        <p:nvPicPr>
          <p:cNvPr id="13" name="HAUSER - Air on the G String (J. S. Bach)">
            <a:hlinkClick r:id="" action="ppaction://media"/>
            <a:extLst>
              <a:ext uri="{FF2B5EF4-FFF2-40B4-BE49-F238E27FC236}">
                <a16:creationId xmlns:a16="http://schemas.microsoft.com/office/drawing/2014/main" id="{756E2463-A8B5-426D-8256-50FD57667DC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54983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56922" y="19340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2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7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0BCFB6-5735-4CD0-83BF-C5A5DC7E2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77" y="2358230"/>
            <a:ext cx="9650802" cy="1328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39169C-5518-437E-AE86-165649F4D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85" y="1230630"/>
            <a:ext cx="9741453" cy="13287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DCD32B-EDB1-4CA0-93A1-CBE5C2084EEF}"/>
              </a:ext>
            </a:extLst>
          </p:cNvPr>
          <p:cNvSpPr/>
          <p:nvPr/>
        </p:nvSpPr>
        <p:spPr>
          <a:xfrm>
            <a:off x="1651518" y="165536"/>
            <a:ext cx="3518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hiểu bài đọc nhạc:   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BA4DB-0580-46E7-9FB3-20BBAE596192}"/>
              </a:ext>
            </a:extLst>
          </p:cNvPr>
          <p:cNvSpPr/>
          <p:nvPr/>
        </p:nvSpPr>
        <p:spPr>
          <a:xfrm>
            <a:off x="4816623" y="827608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số 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E03DBC-97F4-49E2-AAA0-455789457206}"/>
              </a:ext>
            </a:extLst>
          </p:cNvPr>
          <p:cNvSpPr/>
          <p:nvPr/>
        </p:nvSpPr>
        <p:spPr>
          <a:xfrm>
            <a:off x="1651517" y="3863275"/>
            <a:ext cx="87658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đọc nhạc được viết ở nhịp 3/4</a:t>
            </a:r>
          </a:p>
          <a:p>
            <a:pPr marL="342900" marR="0" lvl="0" indent="-34290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8 ô nhịp</a:t>
            </a:r>
          </a:p>
          <a:p>
            <a:pPr marL="342900" marR="0" lvl="0" indent="-34290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độ: Đô, rê, mi, pha, son, la</a:t>
            </a:r>
          </a:p>
          <a:p>
            <a:pPr marL="342900" marR="0" lvl="0" indent="-34290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độ: Nốt đen, nốt móc đơn, nốt trắng chấm dôi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1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24">
            <a:extLst>
              <a:ext uri="{FF2B5EF4-FFF2-40B4-BE49-F238E27FC236}">
                <a16:creationId xmlns:a16="http://schemas.microsoft.com/office/drawing/2014/main" id="{37E7EBC6-0CAA-45BF-BB5E-66AC3ACDBABB}"/>
              </a:ext>
            </a:extLst>
          </p:cNvPr>
          <p:cNvSpPr txBox="1"/>
          <p:nvPr/>
        </p:nvSpPr>
        <p:spPr>
          <a:xfrm>
            <a:off x="2393547" y="429208"/>
            <a:ext cx="8526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noProof="0">
                <a:solidFill>
                  <a:srgbClr val="FF0000"/>
                </a:solidFill>
                <a:latin typeface="Times New Roman" panose="02020603050405020304" pitchFamily="18" charset="0"/>
              </a:rPr>
              <a:t>Đọc nhạc từng câu</a:t>
            </a:r>
            <a:endParaRPr kumimoji="0" lang="vi-VN" sz="3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A64340-293C-4E14-BA09-AD5160808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46" y="1713513"/>
            <a:ext cx="9741453" cy="132873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A5E62F2-3B86-4BFF-BEC6-958210333664}"/>
              </a:ext>
            </a:extLst>
          </p:cNvPr>
          <p:cNvSpPr/>
          <p:nvPr/>
        </p:nvSpPr>
        <p:spPr>
          <a:xfrm>
            <a:off x="1123012" y="1222278"/>
            <a:ext cx="1374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1:   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0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B9D228-2AA0-4C6B-BD4F-405F23A3C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329" y="1881143"/>
            <a:ext cx="10045084" cy="13287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B00231-507F-4A5D-83A1-F5050B3FDFB2}"/>
              </a:ext>
            </a:extLst>
          </p:cNvPr>
          <p:cNvSpPr/>
          <p:nvPr/>
        </p:nvSpPr>
        <p:spPr>
          <a:xfrm>
            <a:off x="795841" y="1419478"/>
            <a:ext cx="1374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  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0BCFB6-5735-4CD0-83BF-C5A5DC7E2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77" y="2358230"/>
            <a:ext cx="9650802" cy="1328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39169C-5518-437E-AE86-165649F4D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85" y="1230630"/>
            <a:ext cx="9741453" cy="13287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DCD32B-EDB1-4CA0-93A1-CBE5C2084EEF}"/>
              </a:ext>
            </a:extLst>
          </p:cNvPr>
          <p:cNvSpPr/>
          <p:nvPr/>
        </p:nvSpPr>
        <p:spPr>
          <a:xfrm>
            <a:off x="1651518" y="165536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 toàn bài:   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BA4DB-0580-46E7-9FB3-20BBAE596192}"/>
              </a:ext>
            </a:extLst>
          </p:cNvPr>
          <p:cNvSpPr/>
          <p:nvPr/>
        </p:nvSpPr>
        <p:spPr>
          <a:xfrm>
            <a:off x="4816623" y="827608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số 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1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0BCFB6-5735-4CD0-83BF-C5A5DC7E2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777" y="2358230"/>
            <a:ext cx="9650802" cy="1328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39169C-5518-437E-AE86-165649F4D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85" y="1230630"/>
            <a:ext cx="9741453" cy="13287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DCD32B-EDB1-4CA0-93A1-CBE5C2084EEF}"/>
              </a:ext>
            </a:extLst>
          </p:cNvPr>
          <p:cNvSpPr/>
          <p:nvPr/>
        </p:nvSpPr>
        <p:spPr>
          <a:xfrm>
            <a:off x="1651518" y="165536"/>
            <a:ext cx="5266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 toàn bài kết hợp thanh phách:   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BA4DB-0580-46E7-9FB3-20BBAE596192}"/>
              </a:ext>
            </a:extLst>
          </p:cNvPr>
          <p:cNvSpPr/>
          <p:nvPr/>
        </p:nvSpPr>
        <p:spPr>
          <a:xfrm>
            <a:off x="4816623" y="827608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số 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CA BAI">
            <a:hlinkClick r:id="" action="ppaction://media"/>
            <a:extLst>
              <a:ext uri="{FF2B5EF4-FFF2-40B4-BE49-F238E27FC236}">
                <a16:creationId xmlns:a16="http://schemas.microsoft.com/office/drawing/2014/main" id="{1FAA3987-608A-48C3-8D6D-85A09E82EA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5834" y="3727046"/>
            <a:ext cx="609600" cy="609600"/>
          </a:xfrm>
          <a:prstGeom prst="rect">
            <a:avLst/>
          </a:prstGeom>
        </p:spPr>
      </p:pic>
      <p:pic>
        <p:nvPicPr>
          <p:cNvPr id="14" name="Picture 225">
            <a:extLst>
              <a:ext uri="{FF2B5EF4-FFF2-40B4-BE49-F238E27FC236}">
                <a16:creationId xmlns:a16="http://schemas.microsoft.com/office/drawing/2014/main" id="{9E751F00-7E81-4FDA-AD0E-05A4E17958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99" y="2096188"/>
            <a:ext cx="700214" cy="483215"/>
          </a:xfrm>
          <a:prstGeom prst="rect">
            <a:avLst/>
          </a:prstGeom>
        </p:spPr>
      </p:pic>
      <p:pic>
        <p:nvPicPr>
          <p:cNvPr id="15" name="Picture 225">
            <a:extLst>
              <a:ext uri="{FF2B5EF4-FFF2-40B4-BE49-F238E27FC236}">
                <a16:creationId xmlns:a16="http://schemas.microsoft.com/office/drawing/2014/main" id="{247F1DEE-BEA5-4977-835D-72CFA1FC98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43" y="2116622"/>
            <a:ext cx="700214" cy="483215"/>
          </a:xfrm>
          <a:prstGeom prst="rect">
            <a:avLst/>
          </a:prstGeom>
        </p:spPr>
      </p:pic>
      <p:pic>
        <p:nvPicPr>
          <p:cNvPr id="16" name="Picture 225">
            <a:extLst>
              <a:ext uri="{FF2B5EF4-FFF2-40B4-BE49-F238E27FC236}">
                <a16:creationId xmlns:a16="http://schemas.microsoft.com/office/drawing/2014/main" id="{90E92315-17B8-4394-953C-323A6DF6E1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42" y="2128953"/>
            <a:ext cx="700214" cy="483215"/>
          </a:xfrm>
          <a:prstGeom prst="rect">
            <a:avLst/>
          </a:prstGeom>
        </p:spPr>
      </p:pic>
      <p:pic>
        <p:nvPicPr>
          <p:cNvPr id="17" name="Picture 225">
            <a:extLst>
              <a:ext uri="{FF2B5EF4-FFF2-40B4-BE49-F238E27FC236}">
                <a16:creationId xmlns:a16="http://schemas.microsoft.com/office/drawing/2014/main" id="{38EB7E61-9A46-4611-9AAC-1E62BA2B6C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60" y="2128953"/>
            <a:ext cx="700214" cy="483215"/>
          </a:xfrm>
          <a:prstGeom prst="rect">
            <a:avLst/>
          </a:prstGeom>
        </p:spPr>
      </p:pic>
      <p:pic>
        <p:nvPicPr>
          <p:cNvPr id="18" name="Picture 225">
            <a:extLst>
              <a:ext uri="{FF2B5EF4-FFF2-40B4-BE49-F238E27FC236}">
                <a16:creationId xmlns:a16="http://schemas.microsoft.com/office/drawing/2014/main" id="{97914468-3ED0-4C16-9C62-C3175A28B9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08" y="2175265"/>
            <a:ext cx="700214" cy="483215"/>
          </a:xfrm>
          <a:prstGeom prst="rect">
            <a:avLst/>
          </a:prstGeom>
        </p:spPr>
      </p:pic>
      <p:pic>
        <p:nvPicPr>
          <p:cNvPr id="19" name="Picture 225">
            <a:extLst>
              <a:ext uri="{FF2B5EF4-FFF2-40B4-BE49-F238E27FC236}">
                <a16:creationId xmlns:a16="http://schemas.microsoft.com/office/drawing/2014/main" id="{D2465073-C700-478A-B00D-34BBFB8D80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25" y="2195307"/>
            <a:ext cx="700214" cy="483215"/>
          </a:xfrm>
          <a:prstGeom prst="rect">
            <a:avLst/>
          </a:prstGeom>
        </p:spPr>
      </p:pic>
      <p:pic>
        <p:nvPicPr>
          <p:cNvPr id="20" name="Picture 225">
            <a:extLst>
              <a:ext uri="{FF2B5EF4-FFF2-40B4-BE49-F238E27FC236}">
                <a16:creationId xmlns:a16="http://schemas.microsoft.com/office/drawing/2014/main" id="{534BE811-7525-42F0-B0E5-DDA2A5C89F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42" y="2215349"/>
            <a:ext cx="700214" cy="483215"/>
          </a:xfrm>
          <a:prstGeom prst="rect">
            <a:avLst/>
          </a:prstGeom>
        </p:spPr>
      </p:pic>
      <p:pic>
        <p:nvPicPr>
          <p:cNvPr id="21" name="Picture 225">
            <a:extLst>
              <a:ext uri="{FF2B5EF4-FFF2-40B4-BE49-F238E27FC236}">
                <a16:creationId xmlns:a16="http://schemas.microsoft.com/office/drawing/2014/main" id="{C1257344-21E7-41D6-8D59-F479EB55ED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29" y="2217596"/>
            <a:ext cx="700214" cy="483215"/>
          </a:xfrm>
          <a:prstGeom prst="rect">
            <a:avLst/>
          </a:prstGeom>
        </p:spPr>
      </p:pic>
      <p:pic>
        <p:nvPicPr>
          <p:cNvPr id="22" name="Picture 225">
            <a:extLst>
              <a:ext uri="{FF2B5EF4-FFF2-40B4-BE49-F238E27FC236}">
                <a16:creationId xmlns:a16="http://schemas.microsoft.com/office/drawing/2014/main" id="{46F98DE0-6C11-4660-8B36-7F1034ADF2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16" y="2219843"/>
            <a:ext cx="700214" cy="483215"/>
          </a:xfrm>
          <a:prstGeom prst="rect">
            <a:avLst/>
          </a:prstGeom>
        </p:spPr>
      </p:pic>
      <p:pic>
        <p:nvPicPr>
          <p:cNvPr id="23" name="Picture 225">
            <a:extLst>
              <a:ext uri="{FF2B5EF4-FFF2-40B4-BE49-F238E27FC236}">
                <a16:creationId xmlns:a16="http://schemas.microsoft.com/office/drawing/2014/main" id="{5BBB974B-1F37-459F-8DBE-7D60FB929D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75" y="2214533"/>
            <a:ext cx="700214" cy="483215"/>
          </a:xfrm>
          <a:prstGeom prst="rect">
            <a:avLst/>
          </a:prstGeom>
        </p:spPr>
      </p:pic>
      <p:pic>
        <p:nvPicPr>
          <p:cNvPr id="24" name="Picture 225">
            <a:extLst>
              <a:ext uri="{FF2B5EF4-FFF2-40B4-BE49-F238E27FC236}">
                <a16:creationId xmlns:a16="http://schemas.microsoft.com/office/drawing/2014/main" id="{51B73A76-297F-40A4-80B4-79F0ED5EB2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67" y="2226864"/>
            <a:ext cx="700214" cy="483215"/>
          </a:xfrm>
          <a:prstGeom prst="rect">
            <a:avLst/>
          </a:prstGeom>
        </p:spPr>
      </p:pic>
      <p:pic>
        <p:nvPicPr>
          <p:cNvPr id="25" name="Picture 225">
            <a:extLst>
              <a:ext uri="{FF2B5EF4-FFF2-40B4-BE49-F238E27FC236}">
                <a16:creationId xmlns:a16="http://schemas.microsoft.com/office/drawing/2014/main" id="{A16150E0-897F-4A84-9164-DB2C876590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59" y="2239195"/>
            <a:ext cx="700214" cy="483215"/>
          </a:xfrm>
          <a:prstGeom prst="rect">
            <a:avLst/>
          </a:prstGeom>
        </p:spPr>
      </p:pic>
      <p:pic>
        <p:nvPicPr>
          <p:cNvPr id="26" name="Picture 225">
            <a:extLst>
              <a:ext uri="{FF2B5EF4-FFF2-40B4-BE49-F238E27FC236}">
                <a16:creationId xmlns:a16="http://schemas.microsoft.com/office/drawing/2014/main" id="{1278B2A4-1EAB-48FC-91CA-BBC284AA41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9" y="3236118"/>
            <a:ext cx="700214" cy="483215"/>
          </a:xfrm>
          <a:prstGeom prst="rect">
            <a:avLst/>
          </a:prstGeom>
        </p:spPr>
      </p:pic>
      <p:pic>
        <p:nvPicPr>
          <p:cNvPr id="27" name="Picture 225">
            <a:extLst>
              <a:ext uri="{FF2B5EF4-FFF2-40B4-BE49-F238E27FC236}">
                <a16:creationId xmlns:a16="http://schemas.microsoft.com/office/drawing/2014/main" id="{56C85891-64C7-4BC3-ADC4-07B23A1645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20" y="3223787"/>
            <a:ext cx="700214" cy="483215"/>
          </a:xfrm>
          <a:prstGeom prst="rect">
            <a:avLst/>
          </a:prstGeom>
        </p:spPr>
      </p:pic>
      <p:pic>
        <p:nvPicPr>
          <p:cNvPr id="28" name="Picture 225">
            <a:extLst>
              <a:ext uri="{FF2B5EF4-FFF2-40B4-BE49-F238E27FC236}">
                <a16:creationId xmlns:a16="http://schemas.microsoft.com/office/drawing/2014/main" id="{24FF73B6-1397-42A5-9900-C328EC852B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80" y="3262468"/>
            <a:ext cx="700214" cy="483215"/>
          </a:xfrm>
          <a:prstGeom prst="rect">
            <a:avLst/>
          </a:prstGeom>
        </p:spPr>
      </p:pic>
      <p:pic>
        <p:nvPicPr>
          <p:cNvPr id="29" name="Picture 225">
            <a:extLst>
              <a:ext uri="{FF2B5EF4-FFF2-40B4-BE49-F238E27FC236}">
                <a16:creationId xmlns:a16="http://schemas.microsoft.com/office/drawing/2014/main" id="{81CA6880-71A3-4CF5-A205-8E7A1C716F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01" y="3268883"/>
            <a:ext cx="700214" cy="483215"/>
          </a:xfrm>
          <a:prstGeom prst="rect">
            <a:avLst/>
          </a:prstGeom>
        </p:spPr>
      </p:pic>
      <p:pic>
        <p:nvPicPr>
          <p:cNvPr id="30" name="Picture 225">
            <a:extLst>
              <a:ext uri="{FF2B5EF4-FFF2-40B4-BE49-F238E27FC236}">
                <a16:creationId xmlns:a16="http://schemas.microsoft.com/office/drawing/2014/main" id="{9FD755D5-09EB-46ED-ADCE-A9A2EDE4B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24" y="3315195"/>
            <a:ext cx="700214" cy="483215"/>
          </a:xfrm>
          <a:prstGeom prst="rect">
            <a:avLst/>
          </a:prstGeom>
        </p:spPr>
      </p:pic>
      <p:pic>
        <p:nvPicPr>
          <p:cNvPr id="31" name="Picture 225">
            <a:extLst>
              <a:ext uri="{FF2B5EF4-FFF2-40B4-BE49-F238E27FC236}">
                <a16:creationId xmlns:a16="http://schemas.microsoft.com/office/drawing/2014/main" id="{ED5D14F3-9FE5-4FFC-BF5A-24C7E7A06D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47" y="3335237"/>
            <a:ext cx="700214" cy="483215"/>
          </a:xfrm>
          <a:prstGeom prst="rect">
            <a:avLst/>
          </a:prstGeom>
        </p:spPr>
      </p:pic>
      <p:pic>
        <p:nvPicPr>
          <p:cNvPr id="32" name="Picture 225">
            <a:extLst>
              <a:ext uri="{FF2B5EF4-FFF2-40B4-BE49-F238E27FC236}">
                <a16:creationId xmlns:a16="http://schemas.microsoft.com/office/drawing/2014/main" id="{BA930189-1A0F-45B5-8117-D2CE3D242F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24" y="3354543"/>
            <a:ext cx="700214" cy="483215"/>
          </a:xfrm>
          <a:prstGeom prst="rect">
            <a:avLst/>
          </a:prstGeom>
        </p:spPr>
      </p:pic>
      <p:pic>
        <p:nvPicPr>
          <p:cNvPr id="33" name="Picture 225">
            <a:extLst>
              <a:ext uri="{FF2B5EF4-FFF2-40B4-BE49-F238E27FC236}">
                <a16:creationId xmlns:a16="http://schemas.microsoft.com/office/drawing/2014/main" id="{33AD3932-2B72-4285-8108-C474129334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97" y="3347769"/>
            <a:ext cx="700214" cy="483215"/>
          </a:xfrm>
          <a:prstGeom prst="rect">
            <a:avLst/>
          </a:prstGeom>
        </p:spPr>
      </p:pic>
      <p:pic>
        <p:nvPicPr>
          <p:cNvPr id="34" name="Picture 225">
            <a:extLst>
              <a:ext uri="{FF2B5EF4-FFF2-40B4-BE49-F238E27FC236}">
                <a16:creationId xmlns:a16="http://schemas.microsoft.com/office/drawing/2014/main" id="{082271BB-078B-4B29-804C-4DCBF24450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98" y="3335112"/>
            <a:ext cx="700214" cy="483215"/>
          </a:xfrm>
          <a:prstGeom prst="rect">
            <a:avLst/>
          </a:prstGeom>
        </p:spPr>
      </p:pic>
      <p:pic>
        <p:nvPicPr>
          <p:cNvPr id="35" name="Picture 225">
            <a:extLst>
              <a:ext uri="{FF2B5EF4-FFF2-40B4-BE49-F238E27FC236}">
                <a16:creationId xmlns:a16="http://schemas.microsoft.com/office/drawing/2014/main" id="{BE0B177F-F6D0-4145-844E-9FAE4782BA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783" y="3347433"/>
            <a:ext cx="700214" cy="483215"/>
          </a:xfrm>
          <a:prstGeom prst="rect">
            <a:avLst/>
          </a:prstGeom>
        </p:spPr>
      </p:pic>
      <p:pic>
        <p:nvPicPr>
          <p:cNvPr id="36" name="Picture 225">
            <a:extLst>
              <a:ext uri="{FF2B5EF4-FFF2-40B4-BE49-F238E27FC236}">
                <a16:creationId xmlns:a16="http://schemas.microsoft.com/office/drawing/2014/main" id="{E1D84D1B-D9F3-4E15-98EE-7341DD5DC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313" y="3335102"/>
            <a:ext cx="700214" cy="483215"/>
          </a:xfrm>
          <a:prstGeom prst="rect">
            <a:avLst/>
          </a:prstGeom>
        </p:spPr>
      </p:pic>
      <p:pic>
        <p:nvPicPr>
          <p:cNvPr id="37" name="Picture 225">
            <a:extLst>
              <a:ext uri="{FF2B5EF4-FFF2-40B4-BE49-F238E27FC236}">
                <a16:creationId xmlns:a16="http://schemas.microsoft.com/office/drawing/2014/main" id="{B13BB5FA-57A1-4476-BE1C-4B2A7A393A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843" y="3322771"/>
            <a:ext cx="700214" cy="4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24">
            <a:extLst>
              <a:ext uri="{FF2B5EF4-FFF2-40B4-BE49-F238E27FC236}">
                <a16:creationId xmlns:a16="http://schemas.microsoft.com/office/drawing/2014/main" id="{CEF1809B-AF64-47CF-BB89-2C4E844BA36B}"/>
              </a:ext>
            </a:extLst>
          </p:cNvPr>
          <p:cNvSpPr txBox="1"/>
          <p:nvPr/>
        </p:nvSpPr>
        <p:spPr>
          <a:xfrm>
            <a:off x="5357945" y="488773"/>
            <a:ext cx="112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27</a:t>
            </a:r>
            <a:endParaRPr kumimoji="0" lang="vi-VN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EFEA1E-4007-49F2-B8E7-280CEC072FE9}"/>
              </a:ext>
            </a:extLst>
          </p:cNvPr>
          <p:cNvSpPr txBox="1"/>
          <p:nvPr/>
        </p:nvSpPr>
        <p:spPr>
          <a:xfrm>
            <a:off x="3637262" y="1106230"/>
            <a:ext cx="6224630" cy="108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Lý thuyết âm nhạc: Ôn tập 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Đọc nhạc: Bài số 4 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Hộp Văn bản 24">
            <a:extLst>
              <a:ext uri="{FF2B5EF4-FFF2-40B4-BE49-F238E27FC236}">
                <a16:creationId xmlns:a16="http://schemas.microsoft.com/office/drawing/2014/main" id="{E19F88B0-AAC7-4EC4-8212-BF441FDF3857}"/>
              </a:ext>
            </a:extLst>
          </p:cNvPr>
          <p:cNvSpPr txBox="1"/>
          <p:nvPr/>
        </p:nvSpPr>
        <p:spPr>
          <a:xfrm>
            <a:off x="467337" y="266866"/>
            <a:ext cx="5628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 đề 7: Âm nhạc nước ngoài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58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24">
            <a:extLst>
              <a:ext uri="{FF2B5EF4-FFF2-40B4-BE49-F238E27FC236}">
                <a16:creationId xmlns:a16="http://schemas.microsoft.com/office/drawing/2014/main" id="{CEF1809B-AF64-47CF-BB89-2C4E844BA36B}"/>
              </a:ext>
            </a:extLst>
          </p:cNvPr>
          <p:cNvSpPr txBox="1"/>
          <p:nvPr/>
        </p:nvSpPr>
        <p:spPr>
          <a:xfrm>
            <a:off x="5357945" y="488773"/>
            <a:ext cx="112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27</a:t>
            </a:r>
            <a:endParaRPr kumimoji="0" lang="vi-VN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EFEA1E-4007-49F2-B8E7-280CEC072FE9}"/>
              </a:ext>
            </a:extLst>
          </p:cNvPr>
          <p:cNvSpPr txBox="1"/>
          <p:nvPr/>
        </p:nvSpPr>
        <p:spPr>
          <a:xfrm>
            <a:off x="3637262" y="1106230"/>
            <a:ext cx="6224630" cy="108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Lý thuyết âm nhạc: Ôn tập </a:t>
            </a:r>
            <a:endParaRPr lang="vi-VN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Đọc nhạc: Bài số 4 </a:t>
            </a:r>
            <a:endParaRPr lang="vi-VN" sz="2800"/>
          </a:p>
        </p:txBody>
      </p:sp>
      <p:sp>
        <p:nvSpPr>
          <p:cNvPr id="17" name="Hộp Văn bản 24">
            <a:extLst>
              <a:ext uri="{FF2B5EF4-FFF2-40B4-BE49-F238E27FC236}">
                <a16:creationId xmlns:a16="http://schemas.microsoft.com/office/drawing/2014/main" id="{E19F88B0-AAC7-4EC4-8212-BF441FDF3857}"/>
              </a:ext>
            </a:extLst>
          </p:cNvPr>
          <p:cNvSpPr txBox="1"/>
          <p:nvPr/>
        </p:nvSpPr>
        <p:spPr>
          <a:xfrm>
            <a:off x="467337" y="266866"/>
            <a:ext cx="5628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noProof="0">
                <a:solidFill>
                  <a:srgbClr val="7030A0"/>
                </a:solidFill>
                <a:latin typeface="Times New Roman" panose="02020603050405020304" pitchFamily="18" charset="0"/>
              </a:rPr>
              <a:t>Chủ đề 7: Âm nhạc nước ngoài</a:t>
            </a:r>
            <a:endParaRPr kumimoji="0" lang="vi-VN" sz="24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018F4B-8D62-4D08-AE39-233EFF1A22F6}"/>
              </a:ext>
            </a:extLst>
          </p:cNvPr>
          <p:cNvSpPr/>
          <p:nvPr/>
        </p:nvSpPr>
        <p:spPr>
          <a:xfrm>
            <a:off x="1998826" y="1495750"/>
            <a:ext cx="6632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 dung 1:    Ôn lí thuyết âm nhạc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6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3575B-6593-4B09-BE8D-A5F590E83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994" y="275069"/>
            <a:ext cx="5543669" cy="5983118"/>
          </a:xfrm>
          <a:prstGeom prst="rect">
            <a:avLst/>
          </a:prstGeom>
        </p:spPr>
      </p:pic>
      <p:sp>
        <p:nvSpPr>
          <p:cNvPr id="11" name="Hộp Văn bản 24">
            <a:extLst>
              <a:ext uri="{FF2B5EF4-FFF2-40B4-BE49-F238E27FC236}">
                <a16:creationId xmlns:a16="http://schemas.microsoft.com/office/drawing/2014/main" id="{E0A61010-F93D-44B6-B818-20EC02825133}"/>
              </a:ext>
            </a:extLst>
          </p:cNvPr>
          <p:cNvSpPr txBox="1"/>
          <p:nvPr/>
        </p:nvSpPr>
        <p:spPr>
          <a:xfrm>
            <a:off x="4262334" y="3149183"/>
            <a:ext cx="344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vi-VN" sz="2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Hộp Văn bản 24">
            <a:extLst>
              <a:ext uri="{FF2B5EF4-FFF2-40B4-BE49-F238E27FC236}">
                <a16:creationId xmlns:a16="http://schemas.microsoft.com/office/drawing/2014/main" id="{09B9E14E-0D58-4DA4-A23C-B5A11B2918F7}"/>
              </a:ext>
            </a:extLst>
          </p:cNvPr>
          <p:cNvSpPr txBox="1"/>
          <p:nvPr/>
        </p:nvSpPr>
        <p:spPr>
          <a:xfrm>
            <a:off x="4363002" y="3351149"/>
            <a:ext cx="344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vi-VN" sz="2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Hộp Văn bản 24">
            <a:extLst>
              <a:ext uri="{FF2B5EF4-FFF2-40B4-BE49-F238E27FC236}">
                <a16:creationId xmlns:a16="http://schemas.microsoft.com/office/drawing/2014/main" id="{9691140F-5B4D-4ECF-8EF9-3D078B70E2B6}"/>
              </a:ext>
            </a:extLst>
          </p:cNvPr>
          <p:cNvSpPr txBox="1"/>
          <p:nvPr/>
        </p:nvSpPr>
        <p:spPr>
          <a:xfrm>
            <a:off x="4219660" y="5500510"/>
            <a:ext cx="985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  <a:endParaRPr kumimoji="0" lang="vi-VN" sz="1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Hộp Văn bản 24">
            <a:extLst>
              <a:ext uri="{FF2B5EF4-FFF2-40B4-BE49-F238E27FC236}">
                <a16:creationId xmlns:a16="http://schemas.microsoft.com/office/drawing/2014/main" id="{401A9BDC-734A-4C7A-8659-BF09180BC872}"/>
              </a:ext>
            </a:extLst>
          </p:cNvPr>
          <p:cNvSpPr txBox="1"/>
          <p:nvPr/>
        </p:nvSpPr>
        <p:spPr>
          <a:xfrm>
            <a:off x="4607011" y="5674331"/>
            <a:ext cx="985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  <a:endParaRPr kumimoji="0" lang="vi-VN" sz="1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Hộp Văn bản 24">
            <a:extLst>
              <a:ext uri="{FF2B5EF4-FFF2-40B4-BE49-F238E27FC236}">
                <a16:creationId xmlns:a16="http://schemas.microsoft.com/office/drawing/2014/main" id="{21F38B41-9632-4748-9899-88C5A345B4B3}"/>
              </a:ext>
            </a:extLst>
          </p:cNvPr>
          <p:cNvSpPr txBox="1"/>
          <p:nvPr/>
        </p:nvSpPr>
        <p:spPr>
          <a:xfrm>
            <a:off x="6991651" y="3210739"/>
            <a:ext cx="985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p</a:t>
            </a:r>
            <a:endParaRPr kumimoji="0" lang="vi-VN" sz="1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Hộp Văn bản 24">
            <a:extLst>
              <a:ext uri="{FF2B5EF4-FFF2-40B4-BE49-F238E27FC236}">
                <a16:creationId xmlns:a16="http://schemas.microsoft.com/office/drawing/2014/main" id="{420BC3BC-3EB0-4A54-B001-6796A7D817B4}"/>
              </a:ext>
            </a:extLst>
          </p:cNvPr>
          <p:cNvSpPr txBox="1"/>
          <p:nvPr/>
        </p:nvSpPr>
        <p:spPr>
          <a:xfrm>
            <a:off x="8298991" y="3412705"/>
            <a:ext cx="985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  <a:endParaRPr kumimoji="0" lang="vi-VN" sz="1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Hộp Văn bản 24">
            <a:extLst>
              <a:ext uri="{FF2B5EF4-FFF2-40B4-BE49-F238E27FC236}">
                <a16:creationId xmlns:a16="http://schemas.microsoft.com/office/drawing/2014/main" id="{7F12935B-262A-4603-8D12-7E2DCEC379F8}"/>
              </a:ext>
            </a:extLst>
          </p:cNvPr>
          <p:cNvSpPr txBox="1"/>
          <p:nvPr/>
        </p:nvSpPr>
        <p:spPr>
          <a:xfrm>
            <a:off x="8238926" y="3933403"/>
            <a:ext cx="985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  <a:endParaRPr kumimoji="0" lang="vi-VN" sz="1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Hộp Văn bản 24">
            <a:extLst>
              <a:ext uri="{FF2B5EF4-FFF2-40B4-BE49-F238E27FC236}">
                <a16:creationId xmlns:a16="http://schemas.microsoft.com/office/drawing/2014/main" id="{0FE696F2-288F-4261-81FA-3AAE23986E79}"/>
              </a:ext>
            </a:extLst>
          </p:cNvPr>
          <p:cNvSpPr txBox="1"/>
          <p:nvPr/>
        </p:nvSpPr>
        <p:spPr>
          <a:xfrm>
            <a:off x="6699337" y="5708684"/>
            <a:ext cx="985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vi-VN" sz="1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Hộp Văn bản 24">
            <a:extLst>
              <a:ext uri="{FF2B5EF4-FFF2-40B4-BE49-F238E27FC236}">
                <a16:creationId xmlns:a16="http://schemas.microsoft.com/office/drawing/2014/main" id="{08942861-A1FF-4AD4-A626-9C55F17FEC41}"/>
              </a:ext>
            </a:extLst>
          </p:cNvPr>
          <p:cNvSpPr txBox="1"/>
          <p:nvPr/>
        </p:nvSpPr>
        <p:spPr>
          <a:xfrm>
            <a:off x="8298991" y="5368347"/>
            <a:ext cx="13636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 nhàng</a:t>
            </a:r>
            <a:endParaRPr kumimoji="0" lang="vi-VN" sz="1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Hộp Văn bản 24">
            <a:extLst>
              <a:ext uri="{FF2B5EF4-FFF2-40B4-BE49-F238E27FC236}">
                <a16:creationId xmlns:a16="http://schemas.microsoft.com/office/drawing/2014/main" id="{B650D133-953D-43AD-BF27-041DA5BDDE29}"/>
              </a:ext>
            </a:extLst>
          </p:cNvPr>
          <p:cNvSpPr txBox="1"/>
          <p:nvPr/>
        </p:nvSpPr>
        <p:spPr>
          <a:xfrm>
            <a:off x="5082036" y="3533293"/>
            <a:ext cx="344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vi-VN" sz="2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24">
            <a:extLst>
              <a:ext uri="{FF2B5EF4-FFF2-40B4-BE49-F238E27FC236}">
                <a16:creationId xmlns:a16="http://schemas.microsoft.com/office/drawing/2014/main" id="{8019F814-52B6-48F2-9098-4A9C785CCC3D}"/>
              </a:ext>
            </a:extLst>
          </p:cNvPr>
          <p:cNvSpPr txBox="1"/>
          <p:nvPr/>
        </p:nvSpPr>
        <p:spPr>
          <a:xfrm>
            <a:off x="1934857" y="480727"/>
            <a:ext cx="8549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Chỉ ra sự giống nhau và khác nhau giữa nhịp 2/4 và nhịp 3/4</a:t>
            </a:r>
            <a:endParaRPr kumimoji="0" lang="vi-VN" sz="24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Hộp Văn bản 24">
            <a:extLst>
              <a:ext uri="{FF2B5EF4-FFF2-40B4-BE49-F238E27FC236}">
                <a16:creationId xmlns:a16="http://schemas.microsoft.com/office/drawing/2014/main" id="{27654B65-FAA5-4712-A853-B04F0BF3A618}"/>
              </a:ext>
            </a:extLst>
          </p:cNvPr>
          <p:cNvSpPr txBox="1"/>
          <p:nvPr/>
        </p:nvSpPr>
        <p:spPr>
          <a:xfrm>
            <a:off x="1583918" y="1486531"/>
            <a:ext cx="85492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Giống nhau: </a:t>
            </a:r>
            <a:r>
              <a:rPr kumimoji="0" lang="vi-VN" sz="2400" b="1" i="0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Đều có phách đầu tiên là phách mạnh, mỗi phách đều tương ứng bằng 1 nốt đen.</a:t>
            </a:r>
            <a:endParaRPr kumimoji="0" lang="vi-VN" sz="24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Hộp Văn bản 24">
            <a:extLst>
              <a:ext uri="{FF2B5EF4-FFF2-40B4-BE49-F238E27FC236}">
                <a16:creationId xmlns:a16="http://schemas.microsoft.com/office/drawing/2014/main" id="{ABA596E4-B6B5-474D-850B-A737E2702A0B}"/>
              </a:ext>
            </a:extLst>
          </p:cNvPr>
          <p:cNvSpPr txBox="1"/>
          <p:nvPr/>
        </p:nvSpPr>
        <p:spPr>
          <a:xfrm>
            <a:off x="1760086" y="2631257"/>
            <a:ext cx="85492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Khác nhau: </a:t>
            </a:r>
            <a:r>
              <a:rPr kumimoji="0" lang="vi-VN" sz="2400" b="1" i="0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Nhịp 2/4 có 2 phách trong 1 ô nhịp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>
                <a:solidFill>
                  <a:srgbClr val="7030A0"/>
                </a:solidFill>
                <a:latin typeface="Times New Roman" panose="02020603050405020304" pitchFamily="18" charset="0"/>
              </a:rPr>
              <a:t>                     Nhịp 3/4 có 3 phách trong 1 ô nhịp</a:t>
            </a:r>
            <a:endParaRPr kumimoji="0" lang="vi-VN" sz="24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70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>
            <a:extLst>
              <a:ext uri="{FF2B5EF4-FFF2-40B4-BE49-F238E27FC236}">
                <a16:creationId xmlns:a16="http://schemas.microsoft.com/office/drawing/2014/main" id="{550E2763-1424-4FE8-9740-CFEC5970F87E}"/>
              </a:ext>
            </a:extLst>
          </p:cNvPr>
          <p:cNvSpPr/>
          <p:nvPr/>
        </p:nvSpPr>
        <p:spPr>
          <a:xfrm>
            <a:off x="83975" y="24663"/>
            <a:ext cx="1567543" cy="917729"/>
          </a:xfrm>
          <a:custGeom>
            <a:avLst/>
            <a:gdLst/>
            <a:ahLst/>
            <a:cxnLst/>
            <a:rect l="l" t="t" r="r" b="b"/>
            <a:pathLst>
              <a:path w="7315200" h="4030010">
                <a:moveTo>
                  <a:pt x="0" y="0"/>
                </a:moveTo>
                <a:lnTo>
                  <a:pt x="7315200" y="0"/>
                </a:lnTo>
                <a:lnTo>
                  <a:pt x="7315200" y="4030010"/>
                </a:lnTo>
                <a:lnTo>
                  <a:pt x="0" y="4030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018F4B-8D62-4D08-AE39-233EFF1A22F6}"/>
              </a:ext>
            </a:extLst>
          </p:cNvPr>
          <p:cNvSpPr/>
          <p:nvPr/>
        </p:nvSpPr>
        <p:spPr>
          <a:xfrm>
            <a:off x="1759544" y="1333380"/>
            <a:ext cx="4683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 dung 2:    Bài đọc nhạc số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7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5682" y="865483"/>
            <a:ext cx="3118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gam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đô trưởng:   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4A386B1-CA06-0491-DD9E-648C90963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44" y="1729093"/>
            <a:ext cx="7626922" cy="10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4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EC05B-10CA-4A73-BB4A-185ED172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30" y="1746246"/>
            <a:ext cx="8768559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084C55A-08EB-40BF-9829-261CE30AE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11" y="2041813"/>
            <a:ext cx="9166810" cy="13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222</Words>
  <Application>Microsoft Office PowerPoint</Application>
  <PresentationFormat>Widescreen</PresentationFormat>
  <Paragraphs>38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2_Default Design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Tân Cao</dc:creator>
  <cp:lastModifiedBy>trangphamminh1105@gmail.com</cp:lastModifiedBy>
  <cp:revision>18</cp:revision>
  <dcterms:created xsi:type="dcterms:W3CDTF">2024-06-18T03:18:12Z</dcterms:created>
  <dcterms:modified xsi:type="dcterms:W3CDTF">2026-03-16T15:17:30Z</dcterms:modified>
</cp:coreProperties>
</file>