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87" r:id="rId4"/>
    <p:sldId id="286" r:id="rId6"/>
    <p:sldId id="266" r:id="rId7"/>
    <p:sldId id="268" r:id="rId8"/>
    <p:sldId id="271" r:id="rId9"/>
    <p:sldId id="269" r:id="rId10"/>
    <p:sldId id="28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howGuides="1"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ảnh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3.png"/><Relationship Id="rId2" Type="http://schemas.microsoft.com/office/2007/relationships/media" Target="../media/media1.mp3"/><Relationship Id="rId15" Type="http://schemas.openxmlformats.org/officeDocument/2006/relationships/slideLayout" Target="../slideLayouts/slideLayout12.xml"/><Relationship Id="rId14" Type="http://schemas.openxmlformats.org/officeDocument/2006/relationships/audio" Target="../media/audio1.wav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1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10" Type="http://schemas.openxmlformats.org/officeDocument/2006/relationships/image" Target="../media/image28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8986"/>
            <a:ext cx="5426532" cy="3857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479294" cy="38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3" y="1554103"/>
            <a:ext cx="5626091" cy="396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626088" cy="39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54103"/>
            <a:ext cx="5704114" cy="402048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8" y="2895600"/>
            <a:ext cx="2938272" cy="2088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06" y="1067761"/>
            <a:ext cx="3022751" cy="213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" y="4502356"/>
            <a:ext cx="3005140" cy="211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8" y="1096008"/>
            <a:ext cx="3013561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49" y="4515200"/>
            <a:ext cx="3022751" cy="2130551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-4763"/>
            <a:ext cx="8458200" cy="6862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0584" y="1482862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4850" y="22860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1071" y="2375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2709" y="5934075"/>
            <a:ext cx="147869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vi-VN" altLang="en-US" sz="5400" dirty="0" smtClean="0">
                <a:latin typeface="Comic Sans MS" panose="030F0702030302020204" pitchFamily="66" charset="0"/>
              </a:rPr>
              <a:t>ite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5934075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vi-VN" altLang="en-US" sz="5400" dirty="0" smtClean="0">
                <a:latin typeface="Comic Sans MS" panose="030F0702030302020204" pitchFamily="66" charset="0"/>
              </a:rPr>
              <a:t>itten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1" name="Track Letter 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21" y="1905000"/>
            <a:ext cx="609600" cy="609600"/>
          </a:xfrm>
          <a:prstGeom prst="rect">
            <a:avLst/>
          </a:prstGeom>
        </p:spPr>
      </p:pic>
      <p:pic>
        <p:nvPicPr>
          <p:cNvPr id="12" name="track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21" y="2736592"/>
            <a:ext cx="609600" cy="609600"/>
          </a:xfrm>
          <a:prstGeom prst="rect">
            <a:avLst/>
          </a:prstGeom>
        </p:spPr>
      </p:pic>
      <p:pic>
        <p:nvPicPr>
          <p:cNvPr id="19" name="track k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21" y="3523393"/>
            <a:ext cx="609600" cy="609600"/>
          </a:xfrm>
          <a:prstGeom prst="rect">
            <a:avLst/>
          </a:prstGeom>
        </p:spPr>
      </p:pic>
      <p:pic>
        <p:nvPicPr>
          <p:cNvPr id="20" name="track kitt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21" y="431019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0" y="1824334"/>
            <a:ext cx="3106920" cy="1833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0" y="1881484"/>
            <a:ext cx="3059334" cy="1776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0" y="3828193"/>
            <a:ext cx="3320930" cy="2105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5036"/>
            <a:ext cx="3312651" cy="2089039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52057" y="2951376"/>
            <a:ext cx="3467100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033"/>
            <a:ext cx="2852057" cy="1833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6" y="1833033"/>
            <a:ext cx="2804432" cy="1776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1" y="4038600"/>
            <a:ext cx="3627120" cy="2556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10" y="4038600"/>
            <a:ext cx="3648289" cy="2605088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7086600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0302" y="1105353"/>
            <a:ext cx="447675" cy="447675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7299" y="76200"/>
            <a:ext cx="241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0124" y="15432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0515" y="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9144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16309"/>
            <a:ext cx="9174308" cy="4141691"/>
          </a:xfrm>
          <a:prstGeom prst="rect">
            <a:avLst/>
          </a:prstGeom>
        </p:spPr>
      </p:pic>
      <p:pic>
        <p:nvPicPr>
          <p:cNvPr id="15" name="Track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9200" y="172368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02" y="6361046"/>
            <a:ext cx="466345" cy="3169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21" y="2787394"/>
            <a:ext cx="3199851" cy="2790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835" y="2731741"/>
            <a:ext cx="3329728" cy="904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756" y="3505200"/>
            <a:ext cx="3605212" cy="7218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835" y="4164117"/>
            <a:ext cx="3757612" cy="10536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835" y="5174754"/>
            <a:ext cx="3862642" cy="7833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5941663"/>
            <a:ext cx="4906993" cy="921041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2800" y="2264735"/>
            <a:ext cx="4802397" cy="5992062"/>
            <a:chOff x="1771210" y="842662"/>
            <a:chExt cx="5715000" cy="7123413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771210" y="842662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8583" y="2263056"/>
              <a:ext cx="1175439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33112" y="2770273"/>
              <a:ext cx="1074176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12187" y="228600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9100" y="237530"/>
            <a:ext cx="1111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22" y="4860085"/>
            <a:ext cx="1615853" cy="1191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10" y="2941700"/>
            <a:ext cx="1363044" cy="1120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42" y="2518828"/>
            <a:ext cx="1281585" cy="1381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15" y="5056405"/>
            <a:ext cx="1281585" cy="1381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WPS Presentation</Application>
  <PresentationFormat>On-screen Show (4:3)</PresentationFormat>
  <Paragraphs>63</Paragraphs>
  <Slides>9</Slides>
  <Notes>5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Calibri (Body)</vt:lpstr>
      <vt:lpstr>Calibri</vt:lpstr>
      <vt:lpstr>Comic Sans MS</vt:lpstr>
      <vt:lpstr>Times New Roman</vt:lpstr>
      <vt:lpstr>Microsoft YaHei</vt:lpstr>
      <vt:lpstr>Arial Unicode MS</vt:lpstr>
      <vt:lpstr>Office Theme</vt:lpstr>
      <vt:lpstr>PowerPoint 演示文稿</vt:lpstr>
      <vt:lpstr>Warm-up: Do it! Game Show picture and do action</vt:lpstr>
      <vt:lpstr>Warm-up: Do it! Game Show picture and do action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40</cp:revision>
  <dcterms:created xsi:type="dcterms:W3CDTF">2006-08-16T00:00:00Z</dcterms:created>
  <dcterms:modified xsi:type="dcterms:W3CDTF">2026-03-19T00:56:19Z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8FB196E3F43D4DC5B75C7B05D3F9D219_12</vt:lpwstr>
  </property>
  <property fmtid="{D5CDD505-2E9C-101B-9397-08002B2CF9AE}" pid="3" name="KSOProductBuildVer">
    <vt:lpwstr>1033-12.2.0.23196</vt:lpwstr>
  </property>
</Properties>
</file>