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sldIdLst>
    <p:sldId id="482" r:id="rId2"/>
    <p:sldId id="483" r:id="rId3"/>
    <p:sldId id="420" r:id="rId4"/>
    <p:sldId id="494" r:id="rId5"/>
    <p:sldId id="503" r:id="rId6"/>
    <p:sldId id="505" r:id="rId7"/>
    <p:sldId id="506" r:id="rId8"/>
    <p:sldId id="516" r:id="rId9"/>
    <p:sldId id="517" r:id="rId10"/>
    <p:sldId id="507" r:id="rId11"/>
    <p:sldId id="479" r:id="rId12"/>
    <p:sldId id="508" r:id="rId13"/>
    <p:sldId id="509" r:id="rId14"/>
    <p:sldId id="510" r:id="rId15"/>
    <p:sldId id="511" r:id="rId16"/>
    <p:sldId id="512" r:id="rId17"/>
    <p:sldId id="521" r:id="rId18"/>
    <p:sldId id="514" r:id="rId19"/>
    <p:sldId id="520" r:id="rId20"/>
    <p:sldId id="518" r:id="rId21"/>
    <p:sldId id="519" r:id="rId22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1" d="100"/>
          <a:sy n="61" d="100"/>
        </p:scale>
        <p:origin x="924" y="6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63A5D16-CD91-4914-8571-5291C6DC2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8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3A5D16-CD91-4914-8571-5291C6DC2D9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09AA-114B-43ED-9CF4-6F1A6EBD3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FE1B-6EB6-42E7-AF74-30F66EB9A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9898A-D084-4D05-9D89-E511A1DA7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9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C3FDF-87E7-4838-9DC6-A28111AE4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5CD0-FC24-4249-A972-6E29167B8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6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7C4F-A1A2-4068-A6A8-39EB746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0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612E-541C-447B-AB69-B2D23321F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1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4B1C0-44DB-428E-AAD8-67A9C6F99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2804-1172-4555-AB00-1BE41FB65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5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E67AA-D287-4B27-BBDE-407D3FF7B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F5D5-8F67-4387-9642-E8E1BE13E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A8641-6A95-4013-A030-A9840A7CB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FB78-98A2-4E3C-86EA-5C5B66C6E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8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0B8B9B9-50D3-4A4F-903A-26E00D198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7 - TIẾT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7" y="2448137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13317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36" y="1484784"/>
            <a:ext cx="25749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36" y="1126530"/>
            <a:ext cx="9217024" cy="446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17848" y="47510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  <p:pic>
        <p:nvPicPr>
          <p:cNvPr id="2" name="ĐỌC NHẠC SỐ 4 LỚP 2 ">
            <a:hlinkClick r:id="" action="ppaction://media"/>
            <a:extLst>
              <a:ext uri="{FF2B5EF4-FFF2-40B4-BE49-F238E27FC236}">
                <a16:creationId xmlns:a16="http://schemas.microsoft.com/office/drawing/2014/main" id="{6F227D46-AC7F-4662-959D-11E246683F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8208" y="659696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560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744538" y="12668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 tên nốt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7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 b="50085"/>
          <a:stretch>
            <a:fillRect/>
          </a:stretch>
        </p:blipFill>
        <p:spPr bwMode="auto">
          <a:xfrm>
            <a:off x="960438" y="2565400"/>
            <a:ext cx="8918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7414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6"/>
          <a:stretch>
            <a:fillRect/>
          </a:stretch>
        </p:blipFill>
        <p:spPr bwMode="auto">
          <a:xfrm>
            <a:off x="949325" y="2370138"/>
            <a:ext cx="9001125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4843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135063" y="1268413"/>
            <a:ext cx="13573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  <p:pic>
        <p:nvPicPr>
          <p:cNvPr id="2" name="ĐỌC NHẠC SỐ 4 LỚP 2 ">
            <a:hlinkClick r:id="" action="ppaction://media"/>
            <a:extLst>
              <a:ext uri="{FF2B5EF4-FFF2-40B4-BE49-F238E27FC236}">
                <a16:creationId xmlns:a16="http://schemas.microsoft.com/office/drawing/2014/main" id="{A3D51EB2-7122-4751-ADCD-21D5E3D961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58008" y="332656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096963"/>
            <a:ext cx="84867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ĐỌC NHẠC SỐ 4 LỚP 2 ">
            <a:hlinkClick r:id="" action="ppaction://media"/>
            <a:extLst>
              <a:ext uri="{FF2B5EF4-FFF2-40B4-BE49-F238E27FC236}">
                <a16:creationId xmlns:a16="http://schemas.microsoft.com/office/drawing/2014/main" id="{33DDC83C-DBDD-46E9-ABFF-BA43AB932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58008" y="3326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99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ọc nhạc số 4 lớp2">
            <a:hlinkClick r:id="" action="ppaction://media"/>
            <a:extLst>
              <a:ext uri="{FF2B5EF4-FFF2-40B4-BE49-F238E27FC236}">
                <a16:creationId xmlns:a16="http://schemas.microsoft.com/office/drawing/2014/main" id="{8C402030-831E-4116-B85B-56BB2505B45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5880" y="332656"/>
            <a:ext cx="957706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24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34100" y="3789363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66863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415925" y="26368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087438" y="2492375"/>
            <a:ext cx="87090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356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355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052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581525"/>
            <a:ext cx="793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ĐỌC NHẠC SỐ 4 LỚP 2 ">
            <a:hlinkClick r:id="" action="ppaction://media"/>
            <a:extLst>
              <a:ext uri="{FF2B5EF4-FFF2-40B4-BE49-F238E27FC236}">
                <a16:creationId xmlns:a16="http://schemas.microsoft.com/office/drawing/2014/main" id="{F3D08759-DAB8-4E03-8881-B28E4CFA3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0138" y="492974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6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8" y="44450"/>
            <a:ext cx="10081119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ng trại vui vẻ KARAOKE">
            <a:hlinkClick r:id="" action="ppaction://media"/>
            <a:extLst>
              <a:ext uri="{FF2B5EF4-FFF2-40B4-BE49-F238E27FC236}">
                <a16:creationId xmlns:a16="http://schemas.microsoft.com/office/drawing/2014/main" id="{78394F5D-5C59-4FFD-AC63-1BBF1D5E1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8048" y="18864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11250" y="2565400"/>
            <a:ext cx="87074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3509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4" y="-30767"/>
            <a:ext cx="105131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2444750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2444750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4749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447925"/>
            <a:ext cx="4683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474913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41100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4110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110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070350"/>
            <a:ext cx="4683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0481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40481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40592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40592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52292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524827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2292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482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2482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64293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396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64373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64373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63960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64166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637381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6373813"/>
            <a:ext cx="46831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g trại vui vẻ KARAOKE">
            <a:hlinkClick r:id="" action="ppaction://media"/>
            <a:extLst>
              <a:ext uri="{FF2B5EF4-FFF2-40B4-BE49-F238E27FC236}">
                <a16:creationId xmlns:a16="http://schemas.microsoft.com/office/drawing/2014/main" id="{D7DDB319-3C9F-42D2-B5F6-D53F7E46A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8888" y="33265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19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725613" y="2565400"/>
            <a:ext cx="74787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128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10670976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36" y="2464457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899" y="2505304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2411796"/>
            <a:ext cx="5413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45" y="2435882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809" y="2518364"/>
            <a:ext cx="5413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30" y="4120946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88" y="4104286"/>
            <a:ext cx="5413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88" y="4079623"/>
            <a:ext cx="5397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53" y="4079623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30" y="2446885"/>
            <a:ext cx="4762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81" y="2426083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645" y="2480197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3" y="4058602"/>
            <a:ext cx="4778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16" y="4058602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22" y="4002812"/>
            <a:ext cx="4778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29" y="4058602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02" y="5295956"/>
            <a:ext cx="4762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30" y="5369181"/>
            <a:ext cx="541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93" y="5265738"/>
            <a:ext cx="5413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35" y="5318913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924" y="5358299"/>
            <a:ext cx="541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35" y="5281613"/>
            <a:ext cx="4778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43" y="5262974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564" y="5295956"/>
            <a:ext cx="4762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814" y="6503057"/>
            <a:ext cx="5397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23" y="6478698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21" y="6444922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54" y="6366567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33" y="6444456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59" y="6504644"/>
            <a:ext cx="5413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45" y="6444457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899" y="6426686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Trang trại vui vẻ KARAOKE">
            <a:hlinkClick r:id="" action="ppaction://media"/>
            <a:extLst>
              <a:ext uri="{FF2B5EF4-FFF2-40B4-BE49-F238E27FC236}">
                <a16:creationId xmlns:a16="http://schemas.microsoft.com/office/drawing/2014/main" id="{FE14E97D-66FE-4250-9600-B8C50BF053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28888" y="33265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1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976313" y="2349500"/>
            <a:ext cx="89773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NỐI TIẾP – HÒA GIỌNG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128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"/>
          <a:stretch>
            <a:fillRect/>
          </a:stretch>
        </p:blipFill>
        <p:spPr bwMode="auto">
          <a:xfrm>
            <a:off x="301824" y="5316"/>
            <a:ext cx="10585176" cy="639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93" y="5013176"/>
            <a:ext cx="4206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44" y="2132856"/>
            <a:ext cx="26193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56" y="2132856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74" y="6250591"/>
            <a:ext cx="2635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96" y="6223905"/>
            <a:ext cx="4206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06" y="3789040"/>
            <a:ext cx="26193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64" y="2153294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22" y="5007620"/>
            <a:ext cx="261938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Trang trại vui vẻ KARAOKE">
            <a:hlinkClick r:id="" action="ppaction://media"/>
            <a:extLst>
              <a:ext uri="{FF2B5EF4-FFF2-40B4-BE49-F238E27FC236}">
                <a16:creationId xmlns:a16="http://schemas.microsoft.com/office/drawing/2014/main" id="{D19B9398-36F6-4650-A701-63C2D166FF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28888" y="33265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192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9543</TotalTime>
  <Words>111</Words>
  <Application>Microsoft Office PowerPoint</Application>
  <PresentationFormat>Custom</PresentationFormat>
  <Paragraphs>31</Paragraphs>
  <Slides>21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trangphamminh1105@gmail.com</cp:lastModifiedBy>
  <cp:revision>626</cp:revision>
  <dcterms:created xsi:type="dcterms:W3CDTF">2010-04-30T18:19:48Z</dcterms:created>
  <dcterms:modified xsi:type="dcterms:W3CDTF">2026-03-11T02:57:36Z</dcterms:modified>
</cp:coreProperties>
</file>