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5" r:id="rId3"/>
    <p:sldId id="256" r:id="rId4"/>
    <p:sldId id="287" r:id="rId5"/>
    <p:sldId id="306" r:id="rId7"/>
    <p:sldId id="307" r:id="rId8"/>
    <p:sldId id="308" r:id="rId9"/>
    <p:sldId id="309" r:id="rId10"/>
    <p:sldId id="310" r:id="rId11"/>
    <p:sldId id="266" r:id="rId12"/>
    <p:sldId id="292" r:id="rId13"/>
    <p:sldId id="311" r:id="rId14"/>
    <p:sldId id="312" r:id="rId15"/>
    <p:sldId id="313" r:id="rId16"/>
    <p:sldId id="294" r:id="rId17"/>
    <p:sldId id="295" r:id="rId18"/>
    <p:sldId id="282" r:id="rId19"/>
    <p:sldId id="298" r:id="rId20"/>
    <p:sldId id="297" r:id="rId21"/>
    <p:sldId id="314" r:id="rId22"/>
    <p:sldId id="301" r:id="rId23"/>
    <p:sldId id="304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3399"/>
    <a:srgbClr val="F6C6E3"/>
    <a:srgbClr val="C4E59F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 showGuides="1">
      <p:cViewPr varScale="1">
        <p:scale>
          <a:sx n="62" d="100"/>
          <a:sy n="62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check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smtClean="0"/>
              <a:t> 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quay. </a:t>
            </a:r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spin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stop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“I see…”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audio" Target="../media/audio5.wav"/><Relationship Id="rId7" Type="http://schemas.microsoft.com/office/2007/relationships/hdphoto" Target="../media/image27.wdp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5.wav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5.wav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openxmlformats.org/officeDocument/2006/relationships/image" Target="../media/image35.png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5" Type="http://schemas.openxmlformats.org/officeDocument/2006/relationships/slideLayout" Target="../slideLayouts/slideLayout12.xml"/><Relationship Id="rId14" Type="http://schemas.microsoft.com/office/2007/relationships/media" Target="../media/media6.mp3"/><Relationship Id="rId13" Type="http://schemas.openxmlformats.org/officeDocument/2006/relationships/audio" Target="../media/media6.mp3"/><Relationship Id="rId12" Type="http://schemas.microsoft.com/office/2007/relationships/media" Target="../media/media5.mp3"/><Relationship Id="rId11" Type="http://schemas.openxmlformats.org/officeDocument/2006/relationships/audio" Target="../media/media5.mp3"/><Relationship Id="rId10" Type="http://schemas.openxmlformats.org/officeDocument/2006/relationships/image" Target="../media/image7.pn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6.wav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6.wav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6.wav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microsoft.com/office/2007/relationships/media" Target="../media/media9.mp3"/><Relationship Id="rId1" Type="http://schemas.openxmlformats.org/officeDocument/2006/relationships/audio" Target="../media/media9.mp3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6.wav"/><Relationship Id="rId4" Type="http://schemas.openxmlformats.org/officeDocument/2006/relationships/image" Target="../media/image7.png"/><Relationship Id="rId3" Type="http://schemas.microsoft.com/office/2007/relationships/media" Target="../media/media10.mp3"/><Relationship Id="rId2" Type="http://schemas.openxmlformats.org/officeDocument/2006/relationships/audio" Target="../media/media10.mp3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4" Type="http://schemas.openxmlformats.org/officeDocument/2006/relationships/slideLayout" Target="../slideLayouts/slideLayout1.xml"/><Relationship Id="rId13" Type="http://schemas.microsoft.com/office/2007/relationships/media" Target="../media/media4.mp3"/><Relationship Id="rId12" Type="http://schemas.openxmlformats.org/officeDocument/2006/relationships/audio" Target="../media/media4.mp3"/><Relationship Id="rId11" Type="http://schemas.microsoft.com/office/2007/relationships/media" Target="../media/media3.mp3"/><Relationship Id="rId10" Type="http://schemas.openxmlformats.org/officeDocument/2006/relationships/audio" Target="../media/media3.mp3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7" Type="http://schemas.openxmlformats.org/officeDocument/2006/relationships/image" Target="../media/image7.png"/><Relationship Id="rId6" Type="http://schemas.microsoft.com/office/2007/relationships/media" Target="../media/media11.mp3"/><Relationship Id="rId5" Type="http://schemas.openxmlformats.org/officeDocument/2006/relationships/audio" Target="../media/media11.mp3"/><Relationship Id="rId4" Type="http://schemas.openxmlformats.org/officeDocument/2006/relationships/slide" Target="slide22.xml"/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357" y="9144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45439" cy="49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6565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3012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752600"/>
            <a:ext cx="4437176" cy="3048000"/>
            <a:chOff x="104838" y="2273505"/>
            <a:chExt cx="4824102" cy="3147433"/>
          </a:xfrm>
        </p:grpSpPr>
        <p:pic>
          <p:nvPicPr>
            <p:cNvPr id="13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2" descr="Borders: Colorful Hands Borders and Frames / Hands Clip Art | T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065">
            <a:off x="4928281" y="1889254"/>
            <a:ext cx="3267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6039987" y="3570753"/>
            <a:ext cx="800765" cy="10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21397007">
            <a:off x="5273542" y="2732478"/>
            <a:ext cx="252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Let’s write in the palm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69" y="22860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019248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438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962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444822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K</a:t>
            </a:r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21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>
            <a:fillRect/>
          </a:stretch>
        </p:blipFill>
        <p:spPr bwMode="auto">
          <a:xfrm>
            <a:off x="3130080" y="2133600"/>
            <a:ext cx="5659723" cy="32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6200" y="2743200"/>
            <a:ext cx="233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Let’s write  </a:t>
            </a:r>
            <a:endParaRPr lang="en-US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930">
            <a:off x="6848169" y="3410313"/>
            <a:ext cx="1382941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0"/>
            <a:ext cx="223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85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1485900"/>
            <a:ext cx="71342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" y="2579806"/>
            <a:ext cx="318516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1" y="2666882"/>
            <a:ext cx="3293496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" y="4834587"/>
            <a:ext cx="3232593" cy="2073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1" y="4744625"/>
            <a:ext cx="3293496" cy="2163118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3429000" y="3550564"/>
            <a:ext cx="2362200" cy="2393036"/>
          </a:xfrm>
          <a:prstGeom prst="cloudCallou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ite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029200"/>
            <a:ext cx="445208" cy="445208"/>
          </a:xfrm>
          <a:prstGeom prst="rect">
            <a:avLst/>
          </a:prstGeom>
        </p:spPr>
      </p:pic>
      <p:pic>
        <p:nvPicPr>
          <p:cNvPr id="9" name="Kitte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0800000">
            <a:off x="8671738" y="2865120"/>
            <a:ext cx="426364" cy="426364"/>
          </a:xfrm>
          <a:prstGeom prst="rect">
            <a:avLst/>
          </a:prstGeom>
        </p:spPr>
      </p:pic>
      <p:pic>
        <p:nvPicPr>
          <p:cNvPr id="14" name="goat.mp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844" y="2697836"/>
            <a:ext cx="426364" cy="426364"/>
          </a:xfrm>
          <a:prstGeom prst="rect">
            <a:avLst/>
          </a:prstGeom>
        </p:spPr>
      </p:pic>
      <p:pic>
        <p:nvPicPr>
          <p:cNvPr id="15" name="duck.mp3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0800000">
            <a:off x="8698792" y="4855446"/>
            <a:ext cx="445208" cy="44520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owchart: Preparation 12"/>
          <p:cNvSpPr/>
          <p:nvPr/>
        </p:nvSpPr>
        <p:spPr>
          <a:xfrm>
            <a:off x="3432004" y="3464251"/>
            <a:ext cx="2362200" cy="2393036"/>
          </a:xfrm>
          <a:prstGeom prst="flowChartPreparation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455094"/>
            <a:ext cx="3591611" cy="2289531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04" y="2944642"/>
            <a:ext cx="1115627" cy="11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8" y="2951906"/>
            <a:ext cx="1292113" cy="13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88548" y="4083138"/>
            <a:ext cx="2040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anose="030F0702030302020204" pitchFamily="66" charset="0"/>
              </a:rPr>
              <a:t>t</a:t>
            </a:r>
            <a:r>
              <a:rPr lang="vi-VN" altLang="en-US" sz="3200" dirty="0" smtClean="0">
                <a:latin typeface="Comic Sans MS" panose="030F0702030302020204" pitchFamily="66" charset="0"/>
              </a:rPr>
              <a:t>wo goats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85" y="2405798"/>
            <a:ext cx="3591611" cy="22895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38" y="3027071"/>
            <a:ext cx="1162328" cy="12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15" y="2890201"/>
            <a:ext cx="1127612" cy="12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13993" y="4063425"/>
            <a:ext cx="2482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anose="030F0702030302020204" pitchFamily="66" charset="0"/>
              </a:rPr>
              <a:t>t</a:t>
            </a:r>
            <a:r>
              <a:rPr lang="vi-VN" altLang="en-US" sz="3200" dirty="0" smtClean="0">
                <a:latin typeface="Comic Sans MS" panose="030F0702030302020204" pitchFamily="66" charset="0"/>
              </a:rPr>
              <a:t>wo kittens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6" y="4672245"/>
            <a:ext cx="3591611" cy="2289531"/>
          </a:xfrm>
          <a:prstGeom prst="rect">
            <a:avLst/>
          </a:prstGeom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0" y="4895863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34" y="5470701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5" y="5672672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50047" y="6324600"/>
            <a:ext cx="2372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anose="030F0702030302020204" pitchFamily="66" charset="0"/>
              </a:rPr>
              <a:t>t</a:t>
            </a:r>
            <a:r>
              <a:rPr lang="vi-VN" altLang="en-US" sz="3200" dirty="0" smtClean="0">
                <a:latin typeface="Comic Sans MS" panose="030F0702030302020204" pitchFamily="66" charset="0"/>
              </a:rPr>
              <a:t>hree kites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7" y="4666754"/>
            <a:ext cx="3591611" cy="2289531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78" y="4863254"/>
            <a:ext cx="3073207" cy="191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81682" y="6349425"/>
            <a:ext cx="2204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anose="030F0702030302020204" pitchFamily="66" charset="0"/>
              </a:rPr>
              <a:t>f</a:t>
            </a:r>
            <a:r>
              <a:rPr lang="vi-VN" altLang="en-US" sz="3200" dirty="0" smtClean="0">
                <a:latin typeface="Comic Sans MS" panose="030F0702030302020204" pitchFamily="66" charset="0"/>
              </a:rPr>
              <a:t>ive ducks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6070" y="4804568"/>
            <a:ext cx="803166" cy="43209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20" grpId="0"/>
      <p:bldP spid="26" grpId="0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9144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67640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3.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24600" y="17526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" y="2543175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990600" y="2667000"/>
            <a:ext cx="3783163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3.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24600" y="2052519"/>
            <a:ext cx="609600" cy="609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62119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181600" y="2790710"/>
            <a:ext cx="2895600" cy="178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3.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24600" y="2085857"/>
            <a:ext cx="609600" cy="6096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62119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752475" y="4995744"/>
            <a:ext cx="3962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8265" y="2721643"/>
            <a:ext cx="2895600" cy="178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62119"/>
            <a:ext cx="74485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752475" y="4995744"/>
            <a:ext cx="3962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8265" y="2721643"/>
            <a:ext cx="2895600" cy="178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rack 6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11265" y="18644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REVISION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4" y="1356852"/>
            <a:ext cx="3457473" cy="2133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7355"/>
            <a:ext cx="3276600" cy="2145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3" y="3697227"/>
            <a:ext cx="3664744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679398"/>
            <a:ext cx="3657600" cy="2626458"/>
          </a:xfrm>
          <a:prstGeom prst="rect">
            <a:avLst/>
          </a:prstGeom>
        </p:spPr>
      </p:pic>
      <p:pic>
        <p:nvPicPr>
          <p:cNvPr id="4" name="Letter K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" y="2943514"/>
            <a:ext cx="466725" cy="466725"/>
          </a:xfrm>
          <a:prstGeom prst="rect">
            <a:avLst/>
          </a:prstGeom>
        </p:spPr>
      </p:pic>
      <p:pic>
        <p:nvPicPr>
          <p:cNvPr id="5" name="Sound K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7635" y="3029239"/>
            <a:ext cx="381000" cy="381000"/>
          </a:xfrm>
          <a:prstGeom prst="rect">
            <a:avLst/>
          </a:prstGeom>
        </p:spPr>
      </p:pic>
      <p:pic>
        <p:nvPicPr>
          <p:cNvPr id="7" name="Kit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" y="5715000"/>
            <a:ext cx="366251" cy="366251"/>
          </a:xfrm>
          <a:prstGeom prst="rect">
            <a:avLst/>
          </a:prstGeom>
        </p:spPr>
      </p:pic>
      <p:pic>
        <p:nvPicPr>
          <p:cNvPr id="8" name="Kitten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0093" y="5654162"/>
            <a:ext cx="487926" cy="48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181600" y="3733800"/>
            <a:ext cx="3233389" cy="186264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vi-VN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Lucky Wheel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5" y="2800581"/>
            <a:ext cx="3942480" cy="364669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quay dung"/>
          <p:cNvSpPr/>
          <p:nvPr/>
        </p:nvSpPr>
        <p:spPr>
          <a:xfrm>
            <a:off x="6677166" y="5739999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7172" y="164717"/>
            <a:ext cx="411999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5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Lucky wheel</a:t>
            </a:r>
            <a:endParaRPr lang="en-US" sz="45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5173245"/>
            <a:ext cx="1482971" cy="13118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136745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35168"/>
            <a:ext cx="1603547" cy="242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9" y="3429000"/>
            <a:ext cx="1015661" cy="866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377" y="990874"/>
            <a:ext cx="282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see …….</a:t>
            </a:r>
            <a:endParaRPr lang="en-U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" y="2169815"/>
            <a:ext cx="1326126" cy="20034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7" y="5853030"/>
            <a:ext cx="1482971" cy="131186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" y="4173219"/>
            <a:ext cx="1482971" cy="13118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71" y="2562293"/>
            <a:ext cx="1482971" cy="13118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5" y="4248295"/>
            <a:ext cx="1482971" cy="131186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2" y="968159"/>
            <a:ext cx="1482971" cy="131186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0" y="251344"/>
            <a:ext cx="1482971" cy="1311861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053588" y="43308"/>
            <a:ext cx="957060" cy="5252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8" name="quay dung"/>
          <p:cNvSpPr/>
          <p:nvPr/>
        </p:nvSpPr>
        <p:spPr>
          <a:xfrm>
            <a:off x="48465" y="5853030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Nhạc nền lucky wheel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0642" y="1937188"/>
            <a:ext cx="609600" cy="609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05000" y="1134401"/>
            <a:ext cx="5486400" cy="5486400"/>
            <a:chOff x="1905000" y="1134401"/>
            <a:chExt cx="5486400" cy="548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1905000" y="1134401"/>
              <a:ext cx="5486400" cy="5486400"/>
              <a:chOff x="1905000" y="1134401"/>
              <a:chExt cx="5486400" cy="5486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05000" y="1134401"/>
                <a:ext cx="5486400" cy="5486400"/>
                <a:chOff x="1905000" y="1134401"/>
                <a:chExt cx="5486400" cy="54864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905000" y="1134401"/>
                  <a:ext cx="5486400" cy="5486400"/>
                  <a:chOff x="1905000" y="1134401"/>
                  <a:chExt cx="5486400" cy="5486400"/>
                </a:xfrm>
              </p:grpSpPr>
              <p:grpSp>
                <p:nvGrpSpPr>
                  <p:cNvPr id="22" name="vong quay"/>
                  <p:cNvGrpSpPr/>
                  <p:nvPr/>
                </p:nvGrpSpPr>
                <p:grpSpPr>
                  <a:xfrm>
                    <a:off x="1905000" y="1134401"/>
                    <a:ext cx="5486400" cy="5486400"/>
                    <a:chOff x="5425622" y="292790"/>
                    <a:chExt cx="5834378" cy="5828280"/>
                  </a:xfrm>
                </p:grpSpPr>
                <p:pic>
                  <p:nvPicPr>
                    <p:cNvPr id="4" name="Picture 3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25622" y="292790"/>
                      <a:ext cx="5834378" cy="58282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" name="TextBox 8"/>
                    <p:cNvSpPr txBox="1"/>
                    <p:nvPr/>
                  </p:nvSpPr>
                  <p:spPr>
                    <a:xfrm rot="14949661">
                      <a:off x="6543707" y="1413920"/>
                      <a:ext cx="2266278" cy="4523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 kittens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 rot="12232592">
                      <a:off x="5742638" y="2278937"/>
                      <a:ext cx="2025648" cy="4885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vi-VN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hree kites</a:t>
                      </a:r>
                      <a:endParaRPr lang="vi-VN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 rot="20155085">
                      <a:off x="9014012" y="2276639"/>
                      <a:ext cx="2025648" cy="502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etter K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 rot="9300922">
                      <a:off x="5615780" y="3599519"/>
                      <a:ext cx="2025648" cy="502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ive ducks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3829829">
                      <a:off x="7780870" y="4508097"/>
                      <a:ext cx="2367952" cy="633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vi-V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 goats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6" name="5-Point Star 5"/>
                  <p:cNvSpPr/>
                  <p:nvPr/>
                </p:nvSpPr>
                <p:spPr>
                  <a:xfrm>
                    <a:off x="3688493" y="4903985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5-Point Star 62"/>
                  <p:cNvSpPr/>
                  <p:nvPr/>
                </p:nvSpPr>
                <p:spPr>
                  <a:xfrm>
                    <a:off x="3187643" y="5560156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5-Point Star 88"/>
                <p:cNvSpPr/>
                <p:nvPr/>
              </p:nvSpPr>
              <p:spPr>
                <a:xfrm>
                  <a:off x="3949439" y="5623139"/>
                  <a:ext cx="566754" cy="566754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5-Point Star 91"/>
              <p:cNvSpPr/>
              <p:nvPr/>
            </p:nvSpPr>
            <p:spPr>
              <a:xfrm rot="17226877">
                <a:off x="4898224" y="1947786"/>
                <a:ext cx="740577" cy="66446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5-Point Star 92"/>
            <p:cNvSpPr/>
            <p:nvPr/>
          </p:nvSpPr>
          <p:spPr>
            <a:xfrm>
              <a:off x="5607965" y="4105888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6349450" y="4404084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Flowchart: Merge 94"/>
          <p:cNvSpPr/>
          <p:nvPr/>
        </p:nvSpPr>
        <p:spPr>
          <a:xfrm rot="5400000">
            <a:off x="7157717" y="3442351"/>
            <a:ext cx="400598" cy="926476"/>
          </a:xfrm>
          <a:prstGeom prst="flowChartMerg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un 95"/>
          <p:cNvSpPr/>
          <p:nvPr/>
        </p:nvSpPr>
        <p:spPr>
          <a:xfrm>
            <a:off x="7480225" y="3506743"/>
            <a:ext cx="749375" cy="797692"/>
          </a:xfrm>
          <a:prstGeom prst="sun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circle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4011"/>
            <a:ext cx="3227789" cy="2054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24054"/>
            <a:ext cx="3227789" cy="2033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36" y="2527955"/>
            <a:ext cx="3591611" cy="2190546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90" y="2971800"/>
            <a:ext cx="1162328" cy="12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1127612" cy="12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26230" y="4038600"/>
            <a:ext cx="2482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anose="030F0702030302020204" pitchFamily="66" charset="0"/>
              </a:rPr>
              <a:t>t</a:t>
            </a:r>
            <a:r>
              <a:rPr lang="vi-VN" altLang="en-US" sz="3200" dirty="0" smtClean="0">
                <a:latin typeface="Comic Sans MS" panose="030F0702030302020204" pitchFamily="66" charset="0"/>
              </a:rPr>
              <a:t>wo kittens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48200"/>
            <a:ext cx="3591611" cy="2289531"/>
          </a:xfrm>
          <a:prstGeom prst="rect">
            <a:avLst/>
          </a:prstGeom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85" y="4857546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91" y="5410771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57" y="5516956"/>
            <a:ext cx="1164821" cy="8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3200" y="6248400"/>
            <a:ext cx="2372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>
                <a:latin typeface="Comic Sans MS" panose="030F0702030302020204" pitchFamily="66" charset="0"/>
              </a:rPr>
              <a:t>t</a:t>
            </a:r>
            <a:r>
              <a:rPr lang="vi-VN" altLang="en-US" sz="3200" dirty="0" smtClean="0">
                <a:latin typeface="Comic Sans MS" panose="030F0702030302020204" pitchFamily="66" charset="0"/>
              </a:rPr>
              <a:t>hree kites</a:t>
            </a:r>
            <a:endParaRPr lang="en-US" altLang="en-US" sz="4400" dirty="0">
              <a:latin typeface="Comic Sans MS" panose="030F0702030302020204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200400" y="3493911"/>
            <a:ext cx="2762024" cy="1883999"/>
          </a:xfrm>
          <a:prstGeom prst="cloud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see</a:t>
            </a:r>
            <a:endParaRPr lang="en-US" sz="6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209800"/>
            <a:ext cx="6592441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83773" y="600535"/>
            <a:ext cx="6261217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Let’s play game: Bang </a:t>
            </a:r>
            <a:r>
              <a:rPr lang="en-US" sz="4000" b="1" dirty="0" err="1" smtClean="0"/>
              <a:t>Bang</a:t>
            </a:r>
            <a:r>
              <a:rPr lang="en-US" sz="4000" b="1" dirty="0" smtClean="0"/>
              <a:t>!</a:t>
            </a:r>
            <a:endParaRPr lang="en-US" sz="4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447800"/>
            <a:ext cx="4511040" cy="31795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600" y="381000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itten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4221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36721" y="388620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kitten.</a:t>
            </a:r>
            <a:endParaRPr lang="en-US" sz="4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kite.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three kites.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two kittens.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16"/>
            <a:ext cx="4776505" cy="300003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7" y="1968364"/>
            <a:ext cx="1682425" cy="111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2" y="2147602"/>
            <a:ext cx="1790864" cy="10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6100"/>
            <a:ext cx="1720832" cy="106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672349" y="3581400"/>
            <a:ext cx="1975851" cy="4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three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ites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1" y="1524000"/>
            <a:ext cx="4123202" cy="29831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14" y="2564939"/>
            <a:ext cx="1476426" cy="16058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745119"/>
            <a:ext cx="1438187" cy="15642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85592" y="3592727"/>
            <a:ext cx="1953608" cy="369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two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ittens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676400"/>
            <a:ext cx="4511040" cy="2957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9" y="1577340"/>
            <a:ext cx="44221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0" y="391668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ite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475488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kite.</a:t>
            </a:r>
            <a:endParaRPr lang="en-US" sz="4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(letter) K.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a kitten.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see two kites.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16"/>
            <a:ext cx="4776505" cy="30000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72349" y="3733800"/>
            <a:ext cx="1975851" cy="4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k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itten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1" y="1524000"/>
            <a:ext cx="4123202" cy="29831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798237"/>
            <a:ext cx="2209919" cy="24035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43600" y="36576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vi-VN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ites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08" y="2679620"/>
            <a:ext cx="1790864" cy="10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59" y="1739465"/>
            <a:ext cx="1682425" cy="111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4460"/>
            <a:ext cx="4511040" cy="2957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40" y="1295400"/>
            <a:ext cx="44221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98621" y="3581400"/>
            <a:ext cx="213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Arial (Body)"/>
              </a:rPr>
              <a:t>a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Arial (Body)"/>
              </a:rPr>
              <a:t>k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it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t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e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n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 (Body)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475488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</a:t>
            </a:r>
            <a:r>
              <a:rPr lang="en-US" sz="4800" b="1" dirty="0"/>
              <a:t>(letter) K.</a:t>
            </a:r>
            <a:endParaRPr lang="en-US" sz="4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kitten.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4763"/>
            <a:ext cx="9144000" cy="7084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8187" y="3139738"/>
            <a:ext cx="3215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400" y="2448672"/>
            <a:ext cx="25435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4391025"/>
            <a:ext cx="2671141" cy="243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6" b="98206" l="3352" r="98603">
                        <a14:foregroundMark x1="63408" y1="27354" x2="86872" y2="76233"/>
                        <a14:foregroundMark x1="68994" y1="64574" x2="74860" y2="86099"/>
                        <a14:foregroundMark x1="33240" y1="68161" x2="35475" y2="84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39" y="3352800"/>
            <a:ext cx="391456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WPS Presentation</Application>
  <PresentationFormat>On-screen Show (4:3)</PresentationFormat>
  <Paragraphs>215</Paragraphs>
  <Slides>22</Slides>
  <Notes>10</Notes>
  <HiddenSlides>0</HiddenSlides>
  <MMClips>13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Arial (Body)</vt:lpstr>
      <vt:lpstr>Microsoft YaHei</vt:lpstr>
      <vt:lpstr>Arial Unicode MS</vt:lpstr>
      <vt:lpstr>Calibri (Body)</vt:lpstr>
      <vt:lpstr>Comic Sans MS</vt:lpstr>
      <vt:lpstr>Times New Roman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73</cp:revision>
  <dcterms:created xsi:type="dcterms:W3CDTF">2006-08-16T00:00:00Z</dcterms:created>
  <dcterms:modified xsi:type="dcterms:W3CDTF">2026-03-25T09:15:43Z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3B981AC3589D4509B39A1C41C95C3A3A_12</vt:lpwstr>
  </property>
  <property fmtid="{D5CDD505-2E9C-101B-9397-08002B2CF9AE}" pid="3" name="KSOProductBuildVer">
    <vt:lpwstr>1033-12.2.0.23196</vt:lpwstr>
  </property>
</Properties>
</file>