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2" r:id="rId2"/>
    <p:sldId id="277" r:id="rId3"/>
    <p:sldId id="283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79" r:id="rId16"/>
    <p:sldId id="28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Sitka Small" panose="02000505000000020004" pitchFamily="2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FCB"/>
    <a:srgbClr val="3C6CC2"/>
    <a:srgbClr val="4472C4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BAA58-2F3A-4373-B656-2FEFA4B1E9C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10204-AFE8-4AE0-8B0C-EFDFB123C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10a4cfa67d4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10a4cfa67d4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0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1.gif"/><Relationship Id="rId5" Type="http://schemas.openxmlformats.org/officeDocument/2006/relationships/image" Target="../media/image18.png"/><Relationship Id="rId10" Type="http://schemas.openxmlformats.org/officeDocument/2006/relationships/image" Target="../media/image10.gif"/><Relationship Id="rId4" Type="http://schemas.openxmlformats.org/officeDocument/2006/relationships/image" Target="../media/image6.gi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40"/>
          <p:cNvSpPr/>
          <p:nvPr/>
        </p:nvSpPr>
        <p:spPr>
          <a:xfrm>
            <a:off x="6698187" y="1870123"/>
            <a:ext cx="1121600" cy="112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solidFill>
                  <a:schemeClr val="dk1"/>
                </a:solidFill>
                <a:ea typeface="Didact Gothic"/>
                <a:cs typeface="Didact Gothic"/>
                <a:sym typeface="Didact Gothic"/>
              </a:rPr>
              <a:t>1</a:t>
            </a:r>
            <a:endParaRPr sz="2400"/>
          </a:p>
        </p:txBody>
      </p:sp>
      <p:sp>
        <p:nvSpPr>
          <p:cNvPr id="2542" name="Google Shape;2542;p40"/>
          <p:cNvSpPr/>
          <p:nvPr/>
        </p:nvSpPr>
        <p:spPr>
          <a:xfrm>
            <a:off x="6698187" y="3243956"/>
            <a:ext cx="1121600" cy="112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solidFill>
                  <a:schemeClr val="dk1"/>
                </a:solidFill>
                <a:ea typeface="Didact Gothic"/>
                <a:cs typeface="Didact Gothic"/>
                <a:sym typeface="Didact Gothic"/>
              </a:rPr>
              <a:t>2</a:t>
            </a:r>
            <a:endParaRPr sz="2400"/>
          </a:p>
        </p:txBody>
      </p:sp>
      <p:sp>
        <p:nvSpPr>
          <p:cNvPr id="2543" name="Google Shape;2543;p40"/>
          <p:cNvSpPr/>
          <p:nvPr/>
        </p:nvSpPr>
        <p:spPr>
          <a:xfrm>
            <a:off x="6698187" y="4622844"/>
            <a:ext cx="1121600" cy="112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solidFill>
                  <a:schemeClr val="dk1"/>
                </a:solidFill>
                <a:ea typeface="Didact Gothic"/>
                <a:cs typeface="Didact Gothic"/>
                <a:sym typeface="Didact Gothic"/>
              </a:rPr>
              <a:t>3</a:t>
            </a:r>
            <a:endParaRPr sz="2400"/>
          </a:p>
        </p:txBody>
      </p:sp>
      <p:cxnSp>
        <p:nvCxnSpPr>
          <p:cNvPr id="2544" name="Google Shape;2544;p40"/>
          <p:cNvCxnSpPr>
            <a:stCxn id="2541" idx="3"/>
          </p:cNvCxnSpPr>
          <p:nvPr/>
        </p:nvCxnSpPr>
        <p:spPr>
          <a:xfrm>
            <a:off x="7819787" y="2430923"/>
            <a:ext cx="1563600" cy="13740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5" name="Google Shape;2545;p40"/>
          <p:cNvCxnSpPr>
            <a:stCxn id="2542" idx="3"/>
          </p:cNvCxnSpPr>
          <p:nvPr/>
        </p:nvCxnSpPr>
        <p:spPr>
          <a:xfrm>
            <a:off x="7819787" y="3804756"/>
            <a:ext cx="1563600" cy="8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6" name="Google Shape;2546;p40"/>
          <p:cNvCxnSpPr>
            <a:stCxn id="2543" idx="3"/>
          </p:cNvCxnSpPr>
          <p:nvPr/>
        </p:nvCxnSpPr>
        <p:spPr>
          <a:xfrm rot="10800000" flipH="1">
            <a:off x="7819787" y="3804844"/>
            <a:ext cx="1563600" cy="13788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4" name="Google Shape;2644;p40"/>
          <p:cNvGrpSpPr/>
          <p:nvPr/>
        </p:nvGrpSpPr>
        <p:grpSpPr>
          <a:xfrm flipH="1">
            <a:off x="287651" y="285863"/>
            <a:ext cx="900237" cy="1385512"/>
            <a:chOff x="5120675" y="1937000"/>
            <a:chExt cx="925050" cy="1423700"/>
          </a:xfrm>
        </p:grpSpPr>
        <p:sp>
          <p:nvSpPr>
            <p:cNvPr id="2645" name="Google Shape;2645;p40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380799" y="557400"/>
            <a:ext cx="9430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Powerpoint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88" y="3067586"/>
            <a:ext cx="1585313" cy="1474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7076" y="1744471"/>
            <a:ext cx="5017821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667" dirty="0"/>
              <a:t>Nháy đúp chuột vào biểu tượng phần mềm.</a:t>
            </a:r>
            <a:endParaRPr lang="en-US" sz="2667" dirty="0"/>
          </a:p>
        </p:txBody>
      </p:sp>
      <p:sp>
        <p:nvSpPr>
          <p:cNvPr id="6" name="Rectangle 5"/>
          <p:cNvSpPr/>
          <p:nvPr/>
        </p:nvSpPr>
        <p:spPr>
          <a:xfrm>
            <a:off x="602187" y="3105237"/>
            <a:ext cx="6096000" cy="1257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667" dirty="0"/>
              <a:t>Nháy nút phải chuột vào biểu tượng phần mềm rồi chọn lệnh Open.</a:t>
            </a:r>
            <a:endParaRPr lang="en-US" sz="2667" dirty="0"/>
          </a:p>
        </p:txBody>
      </p:sp>
      <p:sp>
        <p:nvSpPr>
          <p:cNvPr id="7" name="Rectangle 6"/>
          <p:cNvSpPr/>
          <p:nvPr/>
        </p:nvSpPr>
        <p:spPr>
          <a:xfrm>
            <a:off x="1557075" y="4504277"/>
            <a:ext cx="5141111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2667" dirty="0"/>
              <a:t>Nháy chuột vào biểu tượng phần mềm rồi nhấn phím Enter.</a:t>
            </a:r>
            <a:endParaRPr lang="en-US" sz="2667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7088">
            <a:off x="1761912" y="2421392"/>
            <a:ext cx="504235" cy="78125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1" grpId="0" animBg="1"/>
      <p:bldP spid="2542" grpId="0" animBg="1"/>
      <p:bldP spid="2543" grpId="0" animBg="1"/>
      <p:bldP spid="3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-32371"/>
            <a:ext cx="9870621" cy="145507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95016" y="1520905"/>
            <a:ext cx="10378620" cy="270577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→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Slide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 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→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Save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→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 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→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 →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227876" y="6150353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82059" y="5394479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959464" y="5337095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2C7DF397-9F61-4DA3-9D45-2DCBF9C4D52F}"/>
              </a:ext>
            </a:extLst>
          </p:cNvPr>
          <p:cNvSpPr/>
          <p:nvPr/>
        </p:nvSpPr>
        <p:spPr>
          <a:xfrm>
            <a:off x="1145835" y="1649639"/>
            <a:ext cx="8985136" cy="174360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→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 →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5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28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91" y="162671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93" y="3875261"/>
            <a:ext cx="2553472" cy="29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92" y="3129128"/>
            <a:ext cx="2759274" cy="2328338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2939673"/>
            <a:ext cx="1582885" cy="2102741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3590" y="5458859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59618" y="4724205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1215087" y="4888008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206" y="4238375"/>
            <a:ext cx="1201887" cy="2003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55C65-F9A9-485D-B670-76BE2B5758D5}"/>
              </a:ext>
            </a:extLst>
          </p:cNvPr>
          <p:cNvSpPr txBox="1"/>
          <p:nvPr/>
        </p:nvSpPr>
        <p:spPr>
          <a:xfrm>
            <a:off x="746235" y="162671"/>
            <a:ext cx="9632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6F1A5-15CE-4243-9BBC-8A2D752F4BDF}"/>
              </a:ext>
            </a:extLst>
          </p:cNvPr>
          <p:cNvSpPr txBox="1"/>
          <p:nvPr/>
        </p:nvSpPr>
        <p:spPr>
          <a:xfrm>
            <a:off x="891331" y="1508512"/>
            <a:ext cx="8597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Delete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  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copy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  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45122-0270-4F94-929B-BCD34419E55A}"/>
              </a:ext>
            </a:extLst>
          </p:cNvPr>
          <p:cNvSpPr txBox="1"/>
          <p:nvPr/>
        </p:nvSpPr>
        <p:spPr>
          <a:xfrm>
            <a:off x="1541251" y="1682578"/>
            <a:ext cx="6819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3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2.70833E-6 -0.224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/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202" y="-456650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1" y="3920233"/>
            <a:ext cx="1513879" cy="159607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lì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xì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626569" y="110471"/>
            <a:ext cx="9622971" cy="117578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707654" y="1399950"/>
            <a:ext cx="5754084" cy="292010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  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Video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  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227874" y="5293249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270534" y="4538525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967604" y="4584240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9DDB670C-D4EC-4EB0-846A-DD4F9C1B0D7C}"/>
              </a:ext>
            </a:extLst>
          </p:cNvPr>
          <p:cNvSpPr/>
          <p:nvPr/>
        </p:nvSpPr>
        <p:spPr>
          <a:xfrm>
            <a:off x="2561785" y="1933213"/>
            <a:ext cx="6045821" cy="151621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31129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28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48" y="9544"/>
            <a:ext cx="1234631" cy="1180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95" y="4591174"/>
            <a:ext cx="2323427" cy="2057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75" y="3664879"/>
            <a:ext cx="2430176" cy="2151798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45795" y="3557075"/>
            <a:ext cx="1779533" cy="195906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40851" y="5390651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107412" y="4585533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1161411" y="4740778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76" y="2389593"/>
            <a:ext cx="770126" cy="6812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01" y="2745732"/>
            <a:ext cx="1110758" cy="1851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39CE-2D7E-495A-BE19-F851C6827362}"/>
              </a:ext>
            </a:extLst>
          </p:cNvPr>
          <p:cNvSpPr txBox="1"/>
          <p:nvPr/>
        </p:nvSpPr>
        <p:spPr>
          <a:xfrm>
            <a:off x="188843" y="9544"/>
            <a:ext cx="10545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8EB6E-7237-4343-A89E-1DF0506DA0BE}"/>
              </a:ext>
            </a:extLst>
          </p:cNvPr>
          <p:cNvSpPr txBox="1"/>
          <p:nvPr/>
        </p:nvSpPr>
        <p:spPr>
          <a:xfrm>
            <a:off x="851568" y="1730037"/>
            <a:ext cx="864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D.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967A9-D30D-4D6A-9647-0F9C2A79FDED}"/>
              </a:ext>
            </a:extLst>
          </p:cNvPr>
          <p:cNvSpPr txBox="1"/>
          <p:nvPr/>
        </p:nvSpPr>
        <p:spPr>
          <a:xfrm>
            <a:off x="2918069" y="1812868"/>
            <a:ext cx="4658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4.58333E-6 -0.224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/>
      <p:bldP spid="3" grpId="0"/>
      <p:bldP spid="3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60747D-D227-4581-B754-FDCADE4A0672}"/>
              </a:ext>
            </a:extLst>
          </p:cNvPr>
          <p:cNvSpPr txBox="1"/>
          <p:nvPr/>
        </p:nvSpPr>
        <p:spPr>
          <a:xfrm>
            <a:off x="3952875" y="3429000"/>
            <a:ext cx="405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THÔNG HIỂU</a:t>
            </a:r>
          </a:p>
        </p:txBody>
      </p:sp>
    </p:spTree>
    <p:extLst>
      <p:ext uri="{BB962C8B-B14F-4D97-AF65-F5344CB8AC3E}">
        <p14:creationId xmlns:p14="http://schemas.microsoft.com/office/powerpoint/2010/main" val="42918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48" y="9544"/>
            <a:ext cx="1234631" cy="118068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219875" y="5670299"/>
            <a:ext cx="2049195" cy="1982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151665" y="5151819"/>
            <a:ext cx="1912774" cy="665567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750125" y="5157338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76" y="2389593"/>
            <a:ext cx="770126" cy="6812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01" y="2745732"/>
            <a:ext cx="1110758" cy="1851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39CE-2D7E-495A-BE19-F851C6827362}"/>
              </a:ext>
            </a:extLst>
          </p:cNvPr>
          <p:cNvSpPr txBox="1"/>
          <p:nvPr/>
        </p:nvSpPr>
        <p:spPr>
          <a:xfrm>
            <a:off x="391743" y="167446"/>
            <a:ext cx="1054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8EB6E-7237-4343-A89E-1DF0506DA0BE}"/>
              </a:ext>
            </a:extLst>
          </p:cNvPr>
          <p:cNvSpPr txBox="1"/>
          <p:nvPr/>
        </p:nvSpPr>
        <p:spPr>
          <a:xfrm>
            <a:off x="1199522" y="1032329"/>
            <a:ext cx="10346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chemeClr val="bg1"/>
                </a:solidFill>
              </a:rPr>
              <a:t>Nháy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chuột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vào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thẻ</a:t>
            </a:r>
            <a:r>
              <a:rPr lang="en-US" sz="4000" dirty="0">
                <a:solidFill>
                  <a:schemeClr val="bg1"/>
                </a:solidFill>
              </a:rPr>
              <a:t> File.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solidFill>
                  <a:schemeClr val="bg1"/>
                </a:solidFill>
              </a:rPr>
              <a:t>họn</a:t>
            </a:r>
            <a:r>
              <a:rPr lang="en-US" sz="4000" dirty="0">
                <a:solidFill>
                  <a:schemeClr val="bg1"/>
                </a:solidFill>
              </a:rPr>
              <a:t> Open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solidFill>
                  <a:schemeClr val="bg1"/>
                </a:solidFill>
              </a:rPr>
              <a:t>họn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mục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chứa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tệp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chiếu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Chọn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tệp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trình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chiếu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solidFill>
                  <a:schemeClr val="bg1"/>
                </a:solidFill>
              </a:rPr>
              <a:t>Nháy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vào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nút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lệnh</a:t>
            </a:r>
            <a:r>
              <a:rPr lang="en-US" sz="4000" dirty="0">
                <a:solidFill>
                  <a:schemeClr val="bg1"/>
                </a:solidFill>
              </a:rPr>
              <a:t> Open</a:t>
            </a:r>
          </a:p>
        </p:txBody>
      </p:sp>
    </p:spTree>
    <p:extLst>
      <p:ext uri="{BB962C8B-B14F-4D97-AF65-F5344CB8AC3E}">
        <p14:creationId xmlns:p14="http://schemas.microsoft.com/office/powerpoint/2010/main" val="9704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48" y="9544"/>
            <a:ext cx="1234631" cy="118068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219875" y="5670299"/>
            <a:ext cx="2049195" cy="1982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151665" y="5151819"/>
            <a:ext cx="1912774" cy="665567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750125" y="5157338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76" y="2389593"/>
            <a:ext cx="770126" cy="6812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01" y="2745732"/>
            <a:ext cx="1110758" cy="1851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839CE-2D7E-495A-BE19-F851C6827362}"/>
              </a:ext>
            </a:extLst>
          </p:cNvPr>
          <p:cNvSpPr txBox="1"/>
          <p:nvPr/>
        </p:nvSpPr>
        <p:spPr>
          <a:xfrm>
            <a:off x="391743" y="167446"/>
            <a:ext cx="10545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8EB6E-7237-4343-A89E-1DF0506DA0BE}"/>
              </a:ext>
            </a:extLst>
          </p:cNvPr>
          <p:cNvSpPr txBox="1"/>
          <p:nvPr/>
        </p:nvSpPr>
        <p:spPr>
          <a:xfrm>
            <a:off x="1199522" y="1697365"/>
            <a:ext cx="10346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Chọn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EF863-47D5-00A7-DFC7-4C267D1A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74" y="2296020"/>
            <a:ext cx="7942590" cy="2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0886E-EE1F-4CDD-A3C6-EDF4BDA8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82" y="2262604"/>
            <a:ext cx="74556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4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vỗ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-3939"/>
            <a:ext cx="9622971" cy="158169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148405" y="5447656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38173" y="4643338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1014149" y="4706435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894AE0-6ACC-447C-9D6F-0D23130FE1B9}"/>
              </a:ext>
            </a:extLst>
          </p:cNvPr>
          <p:cNvSpPr txBox="1"/>
          <p:nvPr/>
        </p:nvSpPr>
        <p:spPr>
          <a:xfrm>
            <a:off x="396965" y="1908485"/>
            <a:ext cx="98450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Microsoft excel               B.   Microsoft team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Microsoft word                D.   Microsoft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A32D2820-69BA-4D72-AB1C-342C46F53A94}"/>
              </a:ext>
            </a:extLst>
          </p:cNvPr>
          <p:cNvSpPr/>
          <p:nvPr/>
        </p:nvSpPr>
        <p:spPr>
          <a:xfrm>
            <a:off x="3156315" y="1737092"/>
            <a:ext cx="4326340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3" grpId="0"/>
      <p:bldP spid="3" grpId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57" y="31072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74" y="3865120"/>
            <a:ext cx="2976312" cy="2508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13" y="3070663"/>
            <a:ext cx="3157288" cy="212042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424436" y="5455920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557178" y="4492295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763684" y="4446448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56840A1F-22ED-4F6F-A8BB-1845E3E4622D}"/>
              </a:ext>
            </a:extLst>
          </p:cNvPr>
          <p:cNvSpPr/>
          <p:nvPr/>
        </p:nvSpPr>
        <p:spPr>
          <a:xfrm>
            <a:off x="9175531" y="2555483"/>
            <a:ext cx="1868389" cy="228131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xì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54CCB-6243-40B4-AAF1-896441E1999B}"/>
              </a:ext>
            </a:extLst>
          </p:cNvPr>
          <p:cNvSpPr txBox="1"/>
          <p:nvPr/>
        </p:nvSpPr>
        <p:spPr>
          <a:xfrm>
            <a:off x="493986" y="295274"/>
            <a:ext cx="8681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DA368-B1CC-4BD6-907B-467B5BFFA9FC}"/>
              </a:ext>
            </a:extLst>
          </p:cNvPr>
          <p:cNvSpPr txBox="1"/>
          <p:nvPr/>
        </p:nvSpPr>
        <p:spPr>
          <a:xfrm>
            <a:off x="493986" y="1799692"/>
            <a:ext cx="8308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B.   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Trang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   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0A211-039E-4F5F-B1E9-2009541410D9}"/>
              </a:ext>
            </a:extLst>
          </p:cNvPr>
          <p:cNvSpPr txBox="1"/>
          <p:nvPr/>
        </p:nvSpPr>
        <p:spPr>
          <a:xfrm>
            <a:off x="2738608" y="1533729"/>
            <a:ext cx="381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2.70833E-6 -0.22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" grpId="0"/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046" y="5088884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76" y="4480909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19" y="4235662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83284" y="152645"/>
            <a:ext cx="10219923" cy="114168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2521684" y="1365305"/>
            <a:ext cx="4530757" cy="242527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Paragraph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  Insert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Font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  New Slide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367156" y="5508097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371149" y="4877249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784320" y="5011681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B7DBC360-EE88-41B6-89E2-427815E9DEC0}"/>
              </a:ext>
            </a:extLst>
          </p:cNvPr>
          <p:cNvSpPr/>
          <p:nvPr/>
        </p:nvSpPr>
        <p:spPr>
          <a:xfrm>
            <a:off x="2521684" y="1839429"/>
            <a:ext cx="3916619" cy="12791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Slide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224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28" grpId="2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24684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13649"/>
            <a:ext cx="9622971" cy="151048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570573" y="1806174"/>
            <a:ext cx="7140427" cy="196520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Insert                    B.   New Slide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Font                      D.   Picture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56594" y="5456111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76201" y="4708570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1263503" y="4706435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B38BDE5F-BE08-4A31-86EE-0E0815FC27EB}"/>
              </a:ext>
            </a:extLst>
          </p:cNvPr>
          <p:cNvSpPr/>
          <p:nvPr/>
        </p:nvSpPr>
        <p:spPr>
          <a:xfrm>
            <a:off x="2527063" y="2097831"/>
            <a:ext cx="468365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28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71" y="-114677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16" y="4215304"/>
            <a:ext cx="2754342" cy="2746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16" y="3549975"/>
            <a:ext cx="2862332" cy="2228347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658055" y="3342844"/>
            <a:ext cx="2073405" cy="246857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-332915" y="537045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-269219" y="4689016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809047" y="4780735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66" y="365602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28" y="1629148"/>
            <a:ext cx="983026" cy="86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372" y="760845"/>
            <a:ext cx="1417826" cy="2363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4F804-B4A9-4161-AAFB-1F757D180EFC}"/>
              </a:ext>
            </a:extLst>
          </p:cNvPr>
          <p:cNvSpPr txBox="1"/>
          <p:nvPr/>
        </p:nvSpPr>
        <p:spPr>
          <a:xfrm>
            <a:off x="1082740" y="219175"/>
            <a:ext cx="857531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0F5ED-07E2-4A67-B8D6-B3253BFBAE38}"/>
              </a:ext>
            </a:extLst>
          </p:cNvPr>
          <p:cNvSpPr txBox="1"/>
          <p:nvPr/>
        </p:nvSpPr>
        <p:spPr>
          <a:xfrm>
            <a:off x="1773527" y="978720"/>
            <a:ext cx="7630336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Insert              B. New Slide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Font                D. Home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D6EB5-9963-4B51-8564-081D5FB2EAED}"/>
              </a:ext>
            </a:extLst>
          </p:cNvPr>
          <p:cNvSpPr txBox="1"/>
          <p:nvPr/>
        </p:nvSpPr>
        <p:spPr>
          <a:xfrm>
            <a:off x="3864214" y="1417021"/>
            <a:ext cx="2275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1.66667E-6 -0.224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17" grpId="0" animBg="1"/>
      <p:bldP spid="17" grpId="1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71" y="-9301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925" y="3847128"/>
            <a:ext cx="2535475" cy="2822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12" y="3270442"/>
            <a:ext cx="2688293" cy="2173490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606670" y="2991360"/>
            <a:ext cx="1765472" cy="217349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0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thưởng</a:t>
            </a:r>
            <a:r>
              <a:rPr lang="en-US" sz="20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0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20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sz="20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xì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62039" y="5508097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59619" y="4699642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1240177" y="4698823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943" y="2569514"/>
            <a:ext cx="1304094" cy="2173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F7AF1-7A04-49A6-B41A-EC89280DB403}"/>
              </a:ext>
            </a:extLst>
          </p:cNvPr>
          <p:cNvSpPr txBox="1"/>
          <p:nvPr/>
        </p:nvSpPr>
        <p:spPr>
          <a:xfrm>
            <a:off x="515007" y="126573"/>
            <a:ext cx="961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E365C-C39F-4ECA-953D-5BD16A6146C0}"/>
              </a:ext>
            </a:extLst>
          </p:cNvPr>
          <p:cNvSpPr txBox="1"/>
          <p:nvPr/>
        </p:nvSpPr>
        <p:spPr>
          <a:xfrm>
            <a:off x="891703" y="910845"/>
            <a:ext cx="9239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  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56A47-E148-45FB-9838-E790E11AD70E}"/>
              </a:ext>
            </a:extLst>
          </p:cNvPr>
          <p:cNvSpPr txBox="1"/>
          <p:nvPr/>
        </p:nvSpPr>
        <p:spPr>
          <a:xfrm>
            <a:off x="1317380" y="1217931"/>
            <a:ext cx="6418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-0.224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/>
      <p:bldP spid="3" grpId="0"/>
      <p:bldP spid="3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720</Words>
  <Application>Microsoft Office PowerPoint</Application>
  <PresentationFormat>Widescreen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Sitka Small</vt:lpstr>
      <vt:lpstr>Calibri</vt:lpstr>
      <vt:lpstr>Calibri Light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76</cp:revision>
  <dcterms:created xsi:type="dcterms:W3CDTF">2018-05-24T12:43:45Z</dcterms:created>
  <dcterms:modified xsi:type="dcterms:W3CDTF">2026-03-04T09:57:10Z</dcterms:modified>
</cp:coreProperties>
</file>