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5" r:id="rId3"/>
    <p:sldMasterId id="2147483747" r:id="rId4"/>
    <p:sldMasterId id="2147483764" r:id="rId5"/>
  </p:sldMasterIdLst>
  <p:notesMasterIdLst>
    <p:notesMasterId r:id="rId20"/>
  </p:notesMasterIdLst>
  <p:sldIdLst>
    <p:sldId id="270" r:id="rId6"/>
    <p:sldId id="3353" r:id="rId7"/>
    <p:sldId id="3354" r:id="rId8"/>
    <p:sldId id="3355" r:id="rId9"/>
    <p:sldId id="3356" r:id="rId10"/>
    <p:sldId id="3357" r:id="rId11"/>
    <p:sldId id="3374" r:id="rId12"/>
    <p:sldId id="3375" r:id="rId13"/>
    <p:sldId id="3349" r:id="rId14"/>
    <p:sldId id="3368" r:id="rId15"/>
    <p:sldId id="3369" r:id="rId16"/>
    <p:sldId id="3370" r:id="rId17"/>
    <p:sldId id="3372" r:id="rId18"/>
    <p:sldId id="3373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8293D-FE9F-457C-8993-6F94903FA5F2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AE84-BC56-4D00-B9AD-5D815F0524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05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2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3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;p3">
            <a:extLst>
              <a:ext uri="{FF2B5EF4-FFF2-40B4-BE49-F238E27FC236}">
                <a16:creationId xmlns:a16="http://schemas.microsoft.com/office/drawing/2014/main" id="{76E3B4DD-2707-4F4A-9D4D-F6CCE781B5B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92367" y="4520231"/>
            <a:ext cx="5652543" cy="2642252"/>
            <a:chOff x="4434156" y="56550"/>
            <a:chExt cx="3505543" cy="2052072"/>
          </a:xfrm>
        </p:grpSpPr>
        <p:sp>
          <p:nvSpPr>
            <p:cNvPr id="4" name="Google Shape;94;p3">
              <a:extLst>
                <a:ext uri="{FF2B5EF4-FFF2-40B4-BE49-F238E27FC236}">
                  <a16:creationId xmlns:a16="http://schemas.microsoft.com/office/drawing/2014/main" id="{1091EA14-D29B-4FA9-A228-CCE1471DAB6B}"/>
                </a:ext>
              </a:extLst>
            </p:cNvPr>
            <p:cNvSpPr/>
            <p:nvPr/>
          </p:nvSpPr>
          <p:spPr>
            <a:xfrm flipH="1">
              <a:off x="4434156" y="764380"/>
              <a:ext cx="1249626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5;p3">
              <a:extLst>
                <a:ext uri="{FF2B5EF4-FFF2-40B4-BE49-F238E27FC236}">
                  <a16:creationId xmlns:a16="http://schemas.microsoft.com/office/drawing/2014/main" id="{C5BBB7B4-B9E8-4A60-93E0-483BD3B27182}"/>
                </a:ext>
              </a:extLst>
            </p:cNvPr>
            <p:cNvSpPr/>
            <p:nvPr/>
          </p:nvSpPr>
          <p:spPr>
            <a:xfrm flipH="1">
              <a:off x="5605205" y="246997"/>
              <a:ext cx="934051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6;p3">
              <a:extLst>
                <a:ext uri="{FF2B5EF4-FFF2-40B4-BE49-F238E27FC236}">
                  <a16:creationId xmlns:a16="http://schemas.microsoft.com/office/drawing/2014/main" id="{AC792647-C2B6-48BA-A416-701D53B59583}"/>
                </a:ext>
              </a:extLst>
            </p:cNvPr>
            <p:cNvSpPr/>
            <p:nvPr/>
          </p:nvSpPr>
          <p:spPr>
            <a:xfrm flipH="1">
              <a:off x="4502594" y="1259543"/>
              <a:ext cx="309238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97;p3">
              <a:extLst>
                <a:ext uri="{FF2B5EF4-FFF2-40B4-BE49-F238E27FC236}">
                  <a16:creationId xmlns:a16="http://schemas.microsoft.com/office/drawing/2014/main" id="{631620A9-5DA9-4022-985B-EAC3AEAEDDD4}"/>
                </a:ext>
              </a:extLst>
            </p:cNvPr>
            <p:cNvSpPr/>
            <p:nvPr/>
          </p:nvSpPr>
          <p:spPr>
            <a:xfrm flipH="1">
              <a:off x="4852388" y="1602349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98;p3">
              <a:extLst>
                <a:ext uri="{FF2B5EF4-FFF2-40B4-BE49-F238E27FC236}">
                  <a16:creationId xmlns:a16="http://schemas.microsoft.com/office/drawing/2014/main" id="{8BCE39ED-1C1E-4782-AAB2-8DF0ABF71D57}"/>
                </a:ext>
              </a:extLst>
            </p:cNvPr>
            <p:cNvSpPr/>
            <p:nvPr/>
          </p:nvSpPr>
          <p:spPr>
            <a:xfrm flipH="1">
              <a:off x="6342814" y="56550"/>
              <a:ext cx="19644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9;p3">
              <a:extLst>
                <a:ext uri="{FF2B5EF4-FFF2-40B4-BE49-F238E27FC236}">
                  <a16:creationId xmlns:a16="http://schemas.microsoft.com/office/drawing/2014/main" id="{D84ED7A0-25CD-413C-BE56-1563C944583E}"/>
                </a:ext>
              </a:extLst>
            </p:cNvPr>
            <p:cNvSpPr/>
            <p:nvPr/>
          </p:nvSpPr>
          <p:spPr>
            <a:xfrm flipH="1">
              <a:off x="6690073" y="575520"/>
              <a:ext cx="1249626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0;p3">
              <a:extLst>
                <a:ext uri="{FF2B5EF4-FFF2-40B4-BE49-F238E27FC236}">
                  <a16:creationId xmlns:a16="http://schemas.microsoft.com/office/drawing/2014/main" id="{415393B5-3FC2-44C7-A6A4-DD01DF3EC840}"/>
                </a:ext>
              </a:extLst>
            </p:cNvPr>
            <p:cNvSpPr/>
            <p:nvPr/>
          </p:nvSpPr>
          <p:spPr>
            <a:xfrm flipH="1">
              <a:off x="7067749" y="1226215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1;p3">
              <a:extLst>
                <a:ext uri="{FF2B5EF4-FFF2-40B4-BE49-F238E27FC236}">
                  <a16:creationId xmlns:a16="http://schemas.microsoft.com/office/drawing/2014/main" id="{40B240F1-5A76-456B-8DEC-72C05DF8BE12}"/>
                </a:ext>
              </a:extLst>
            </p:cNvPr>
            <p:cNvSpPr/>
            <p:nvPr/>
          </p:nvSpPr>
          <p:spPr>
            <a:xfrm flipH="1">
              <a:off x="5792776" y="1257957"/>
              <a:ext cx="934051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2;p3">
              <a:extLst>
                <a:ext uri="{FF2B5EF4-FFF2-40B4-BE49-F238E27FC236}">
                  <a16:creationId xmlns:a16="http://schemas.microsoft.com/office/drawing/2014/main" id="{FD538377-24B0-45E2-A78C-F2674557D20B}"/>
                </a:ext>
              </a:extLst>
            </p:cNvPr>
            <p:cNvSpPr/>
            <p:nvPr/>
          </p:nvSpPr>
          <p:spPr>
            <a:xfrm flipH="1">
              <a:off x="6493630" y="1926109"/>
              <a:ext cx="196443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04;p3">
            <a:extLst>
              <a:ext uri="{FF2B5EF4-FFF2-40B4-BE49-F238E27FC236}">
                <a16:creationId xmlns:a16="http://schemas.microsoft.com/office/drawing/2014/main" id="{E055B82B-68E5-4DE3-8FF3-25076E8CE691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-514963"/>
            <a:ext cx="5654586" cy="2642252"/>
            <a:chOff x="4434156" y="56550"/>
            <a:chExt cx="3505543" cy="2052072"/>
          </a:xfrm>
        </p:grpSpPr>
        <p:sp>
          <p:nvSpPr>
            <p:cNvPr id="14" name="Google Shape;105;p3">
              <a:extLst>
                <a:ext uri="{FF2B5EF4-FFF2-40B4-BE49-F238E27FC236}">
                  <a16:creationId xmlns:a16="http://schemas.microsoft.com/office/drawing/2014/main" id="{07D83298-DF59-4811-B1E2-938078B88E66}"/>
                </a:ext>
              </a:extLst>
            </p:cNvPr>
            <p:cNvSpPr/>
            <p:nvPr/>
          </p:nvSpPr>
          <p:spPr>
            <a:xfrm flipH="1">
              <a:off x="4434156" y="764380"/>
              <a:ext cx="1249174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6;p3">
              <a:extLst>
                <a:ext uri="{FF2B5EF4-FFF2-40B4-BE49-F238E27FC236}">
                  <a16:creationId xmlns:a16="http://schemas.microsoft.com/office/drawing/2014/main" id="{EA10D251-A802-4A0E-B66E-0A651DE9B986}"/>
                </a:ext>
              </a:extLst>
            </p:cNvPr>
            <p:cNvSpPr/>
            <p:nvPr/>
          </p:nvSpPr>
          <p:spPr>
            <a:xfrm flipH="1">
              <a:off x="5604782" y="246997"/>
              <a:ext cx="933713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7;p3">
              <a:extLst>
                <a:ext uri="{FF2B5EF4-FFF2-40B4-BE49-F238E27FC236}">
                  <a16:creationId xmlns:a16="http://schemas.microsoft.com/office/drawing/2014/main" id="{8D14E600-730E-4352-819D-1DB0BE0319CD}"/>
                </a:ext>
              </a:extLst>
            </p:cNvPr>
            <p:cNvSpPr/>
            <p:nvPr/>
          </p:nvSpPr>
          <p:spPr>
            <a:xfrm flipH="1">
              <a:off x="4502569" y="1259543"/>
              <a:ext cx="309126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A97D5924-CAA6-4B43-B79D-F05194CC0B0B}"/>
                </a:ext>
              </a:extLst>
            </p:cNvPr>
            <p:cNvSpPr/>
            <p:nvPr/>
          </p:nvSpPr>
          <p:spPr>
            <a:xfrm flipH="1">
              <a:off x="4852237" y="1602349"/>
              <a:ext cx="197638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9;p3">
              <a:extLst>
                <a:ext uri="{FF2B5EF4-FFF2-40B4-BE49-F238E27FC236}">
                  <a16:creationId xmlns:a16="http://schemas.microsoft.com/office/drawing/2014/main" id="{61CA39C3-8A16-4EA1-AE7D-E69015F3A9B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512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0;p3">
              <a:extLst>
                <a:ext uri="{FF2B5EF4-FFF2-40B4-BE49-F238E27FC236}">
                  <a16:creationId xmlns:a16="http://schemas.microsoft.com/office/drawing/2014/main" id="{6E51B679-7441-4ECF-A66C-7B813CF30B50}"/>
                </a:ext>
              </a:extLst>
            </p:cNvPr>
            <p:cNvSpPr/>
            <p:nvPr/>
          </p:nvSpPr>
          <p:spPr>
            <a:xfrm flipH="1">
              <a:off x="6690525" y="575520"/>
              <a:ext cx="1249174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1;p3">
              <a:extLst>
                <a:ext uri="{FF2B5EF4-FFF2-40B4-BE49-F238E27FC236}">
                  <a16:creationId xmlns:a16="http://schemas.microsoft.com/office/drawing/2014/main" id="{3CCFA8E8-3A89-476E-A9E8-70D9C5088778}"/>
                </a:ext>
              </a:extLst>
            </p:cNvPr>
            <p:cNvSpPr/>
            <p:nvPr/>
          </p:nvSpPr>
          <p:spPr>
            <a:xfrm flipH="1">
              <a:off x="7068064" y="1226215"/>
              <a:ext cx="19637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9302376D-7A93-4CA7-91B6-2179B2546CB7}"/>
                </a:ext>
              </a:extLst>
            </p:cNvPr>
            <p:cNvSpPr/>
            <p:nvPr/>
          </p:nvSpPr>
          <p:spPr>
            <a:xfrm flipH="1">
              <a:off x="5793551" y="1257957"/>
              <a:ext cx="933714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13;p3">
              <a:extLst>
                <a:ext uri="{FF2B5EF4-FFF2-40B4-BE49-F238E27FC236}">
                  <a16:creationId xmlns:a16="http://schemas.microsoft.com/office/drawing/2014/main" id="{76C11C2F-771D-4C15-8245-40E4D815A40D}"/>
                </a:ext>
              </a:extLst>
            </p:cNvPr>
            <p:cNvSpPr/>
            <p:nvPr/>
          </p:nvSpPr>
          <p:spPr>
            <a:xfrm flipH="1">
              <a:off x="6492886" y="1926109"/>
              <a:ext cx="19637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415619" y="2867988"/>
            <a:ext cx="11361304" cy="112222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02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1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0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71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23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0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9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rgbClr val="D9EEF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4;p8">
            <a:extLst>
              <a:ext uri="{FF2B5EF4-FFF2-40B4-BE49-F238E27FC236}">
                <a16:creationId xmlns:a16="http://schemas.microsoft.com/office/drawing/2014/main" id="{0338A02F-A3BE-4223-B815-85E95083C21C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65;p8">
              <a:extLst>
                <a:ext uri="{FF2B5EF4-FFF2-40B4-BE49-F238E27FC236}">
                  <a16:creationId xmlns:a16="http://schemas.microsoft.com/office/drawing/2014/main" id="{7931465D-A805-41C1-BAFA-F2EA5C7264B4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66;p8">
              <a:extLst>
                <a:ext uri="{FF2B5EF4-FFF2-40B4-BE49-F238E27FC236}">
                  <a16:creationId xmlns:a16="http://schemas.microsoft.com/office/drawing/2014/main" id="{B34E3BCF-D360-494E-9FAF-90B1DC75D4BB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67;p8">
              <a:extLst>
                <a:ext uri="{FF2B5EF4-FFF2-40B4-BE49-F238E27FC236}">
                  <a16:creationId xmlns:a16="http://schemas.microsoft.com/office/drawing/2014/main" id="{77EB2B38-639C-4613-8BBE-3E8830756D17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8;p8">
              <a:extLst>
                <a:ext uri="{FF2B5EF4-FFF2-40B4-BE49-F238E27FC236}">
                  <a16:creationId xmlns:a16="http://schemas.microsoft.com/office/drawing/2014/main" id="{9D9786E2-846B-45A7-9785-F21BA9683ECE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9;p8">
              <a:extLst>
                <a:ext uri="{FF2B5EF4-FFF2-40B4-BE49-F238E27FC236}">
                  <a16:creationId xmlns:a16="http://schemas.microsoft.com/office/drawing/2014/main" id="{EF672F70-FA22-41B6-B4F0-6D5628C17FC8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70;p8">
              <a:extLst>
                <a:ext uri="{FF2B5EF4-FFF2-40B4-BE49-F238E27FC236}">
                  <a16:creationId xmlns:a16="http://schemas.microsoft.com/office/drawing/2014/main" id="{0AD0AA89-988F-4D5D-8B70-F1EF776DED64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1;p8">
              <a:extLst>
                <a:ext uri="{FF2B5EF4-FFF2-40B4-BE49-F238E27FC236}">
                  <a16:creationId xmlns:a16="http://schemas.microsoft.com/office/drawing/2014/main" id="{56F1A333-F4D9-4F34-9716-B9F1643EF158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2;p8">
              <a:extLst>
                <a:ext uri="{FF2B5EF4-FFF2-40B4-BE49-F238E27FC236}">
                  <a16:creationId xmlns:a16="http://schemas.microsoft.com/office/drawing/2014/main" id="{E594D14E-C1C8-4E03-8346-3591C1498CA2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3;p8">
              <a:extLst>
                <a:ext uri="{FF2B5EF4-FFF2-40B4-BE49-F238E27FC236}">
                  <a16:creationId xmlns:a16="http://schemas.microsoft.com/office/drawing/2014/main" id="{2CA452AF-8CA5-4D6E-801E-77957F2198AE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25536" y="600239"/>
            <a:ext cx="8490738" cy="5454708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5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6323-8CFA-4BF2-98C9-8E24447A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CB3FE-F612-41DE-AD07-560884C0F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FA658-5DD6-4B2E-87CF-B34D521B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CF52-BD12-4EA4-A682-52F577EB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7F23-E6A0-4D73-861C-557CF4AD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12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050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1E21-3D33-42FD-A036-FDF9A341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AF220-567D-4E3A-9BF0-461E1952F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E20E-61EE-418F-A138-8EE9A086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CF35F-9ED0-4A6C-96B9-77A7AC1A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B610-947F-4AE5-A604-401FD826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202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FD61-7A29-4A1A-B28A-67E29424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10470-AE5C-46EF-B252-D26004CDF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B2476-B4EF-41FF-8106-4CAA638A6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E2FA4-F3C1-415A-A488-0828E296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8FDBF-D03B-4404-BC22-5F895324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C9D12-C263-4569-AA3B-1AD6D47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3829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F4DB-501B-425B-A16E-2573CC96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BAE2F-1F52-4B6A-B4C4-CB3A820A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0109D-E193-4958-84AB-50988419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D1CE1-0425-4E41-BAFC-0E4D8EBF4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9B882-3EBC-4B56-912C-C0D5A4784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0F704B-0BFA-40E1-810B-DAFAF870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46E0DB-F13A-4068-9FD0-F3BC4349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3C1EA-8917-4795-A4EF-5CAEC27F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418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26D6-6F7A-49EB-AAE1-DCD5864E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3B331-81D4-47E4-B8E8-359AC5C9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4C3D8-9AD2-4CF6-8711-4C96625B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42A7B-432E-4BD5-9EA4-FF0CEE8B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09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16A67-6DB6-4C6D-B598-F6058949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353DD-1437-41B6-8B54-E82F9DDE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8F2C-532D-4F9F-A2CB-6CCA1773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128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3766-9736-4508-9A14-DC260D36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834E5-4C5D-4B69-ACE6-FD941ED09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FBD27-8DB7-4734-9629-BC3ADD4C0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7A7AA-AAF7-4EF1-BCF7-A61EC656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4CB48-08FD-40B8-BE2C-80BF1231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9B7B1-3B65-4C67-A586-25BACF63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83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59F4-6234-44CF-A8BE-D2617BBBB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59BD8-AAD9-4C5D-9CF9-A6F224898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CEF88-E94E-4A9F-92B5-EB5976D9E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951D2-FF19-4011-B886-CBAD15C8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79B0C-B8DD-40C7-A3DE-AE54A559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A3CBA-C2A4-40FD-9030-3FCF248B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42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5084B-E6AD-48E7-93A7-331BCBF8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BDBD-AE06-4C1B-BEEF-18DC6EEAF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B427E-39B9-4EB1-90B5-CD3092D8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A1A31-93FB-4696-AF1F-503228ED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20B7-11BB-4883-B25D-58F129A9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5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rgbClr val="D9EEFC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1;p10">
            <a:extLst>
              <a:ext uri="{FF2B5EF4-FFF2-40B4-BE49-F238E27FC236}">
                <a16:creationId xmlns:a16="http://schemas.microsoft.com/office/drawing/2014/main" id="{852662A9-4C32-418B-A683-E650964A354D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92;p10">
              <a:extLst>
                <a:ext uri="{FF2B5EF4-FFF2-40B4-BE49-F238E27FC236}">
                  <a16:creationId xmlns:a16="http://schemas.microsoft.com/office/drawing/2014/main" id="{5924CF8E-CEFC-4097-92DF-BB3AB591F5CE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3;p10">
              <a:extLst>
                <a:ext uri="{FF2B5EF4-FFF2-40B4-BE49-F238E27FC236}">
                  <a16:creationId xmlns:a16="http://schemas.microsoft.com/office/drawing/2014/main" id="{4B6C6799-B599-43BB-A264-7BD52113E377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94;p10">
              <a:extLst>
                <a:ext uri="{FF2B5EF4-FFF2-40B4-BE49-F238E27FC236}">
                  <a16:creationId xmlns:a16="http://schemas.microsoft.com/office/drawing/2014/main" id="{827469D2-2DB9-4DF0-84B4-EA2FE8CC225A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95;p10">
              <a:extLst>
                <a:ext uri="{FF2B5EF4-FFF2-40B4-BE49-F238E27FC236}">
                  <a16:creationId xmlns:a16="http://schemas.microsoft.com/office/drawing/2014/main" id="{11603FF8-48FC-47F2-BB7D-8F4B0B1E6394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96;p10">
              <a:extLst>
                <a:ext uri="{FF2B5EF4-FFF2-40B4-BE49-F238E27FC236}">
                  <a16:creationId xmlns:a16="http://schemas.microsoft.com/office/drawing/2014/main" id="{F6D0C37B-CB0A-4392-8EB5-C42F0292436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97;p10">
              <a:extLst>
                <a:ext uri="{FF2B5EF4-FFF2-40B4-BE49-F238E27FC236}">
                  <a16:creationId xmlns:a16="http://schemas.microsoft.com/office/drawing/2014/main" id="{5A0DC7A6-F7B4-46F5-9EF0-DFB5EF53F846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98;p10">
              <a:extLst>
                <a:ext uri="{FF2B5EF4-FFF2-40B4-BE49-F238E27FC236}">
                  <a16:creationId xmlns:a16="http://schemas.microsoft.com/office/drawing/2014/main" id="{1D835F83-7994-462E-A028-EC7C8A6D364B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99;p10">
              <a:extLst>
                <a:ext uri="{FF2B5EF4-FFF2-40B4-BE49-F238E27FC236}">
                  <a16:creationId xmlns:a16="http://schemas.microsoft.com/office/drawing/2014/main" id="{312A17EA-2727-490E-A82F-02918204E851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00;p10">
              <a:extLst>
                <a:ext uri="{FF2B5EF4-FFF2-40B4-BE49-F238E27FC236}">
                  <a16:creationId xmlns:a16="http://schemas.microsoft.com/office/drawing/2014/main" id="{0F42D493-0A23-4F35-A810-303CF101279D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825543" y="5315689"/>
            <a:ext cx="7998683" cy="807104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737282" lvl="0" indent="-36864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086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04649D-D552-4FDE-B305-9738FEE79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0D213-52C3-470C-817E-BF59330DB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3F151-B35B-417B-AAFB-9E717851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C5EA-698F-41F5-A5D8-A9A729A3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46310-81C9-4399-82DA-588200AA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026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9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27149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8666-0AC1-4C17-A327-7232150460D8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09F-6804-42DA-A477-9D1506A6D7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478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561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rgbClr val="FFF3F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4;p11">
            <a:extLst>
              <a:ext uri="{FF2B5EF4-FFF2-40B4-BE49-F238E27FC236}">
                <a16:creationId xmlns:a16="http://schemas.microsoft.com/office/drawing/2014/main" id="{C32C3053-4AA1-46E2-826A-360A78519F42}"/>
              </a:ext>
            </a:extLst>
          </p:cNvPr>
          <p:cNvGrpSpPr>
            <a:grpSpLocks/>
          </p:cNvGrpSpPr>
          <p:nvPr/>
        </p:nvGrpSpPr>
        <p:grpSpPr bwMode="auto">
          <a:xfrm>
            <a:off x="318799" y="163480"/>
            <a:ext cx="11348002" cy="2037374"/>
            <a:chOff x="198024" y="127700"/>
            <a:chExt cx="7035792" cy="1582723"/>
          </a:xfrm>
        </p:grpSpPr>
        <p:grpSp>
          <p:nvGrpSpPr>
            <p:cNvPr id="5" name="Google Shape;205;p11">
              <a:extLst>
                <a:ext uri="{FF2B5EF4-FFF2-40B4-BE49-F238E27FC236}">
                  <a16:creationId xmlns:a16="http://schemas.microsoft.com/office/drawing/2014/main" id="{141983A5-3BE8-4D18-BDAC-C4B73C426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4" name="Google Shape;206;p11">
                <a:extLst>
                  <a:ext uri="{FF2B5EF4-FFF2-40B4-BE49-F238E27FC236}">
                    <a16:creationId xmlns:a16="http://schemas.microsoft.com/office/drawing/2014/main" id="{76104B9B-B2AF-4F99-8741-4E05542C33B4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07;p11">
                <a:extLst>
                  <a:ext uri="{FF2B5EF4-FFF2-40B4-BE49-F238E27FC236}">
                    <a16:creationId xmlns:a16="http://schemas.microsoft.com/office/drawing/2014/main" id="{E5DFA60B-C9C9-4D1E-8CB9-0BDC61AA836D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208;p11">
              <a:extLst>
                <a:ext uri="{FF2B5EF4-FFF2-40B4-BE49-F238E27FC236}">
                  <a16:creationId xmlns:a16="http://schemas.microsoft.com/office/drawing/2014/main" id="{57F9BA5C-19FC-48FF-8557-D603B79D4E5F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9;p11">
              <a:extLst>
                <a:ext uri="{FF2B5EF4-FFF2-40B4-BE49-F238E27FC236}">
                  <a16:creationId xmlns:a16="http://schemas.microsoft.com/office/drawing/2014/main" id="{88E68FFE-DCF0-4D9F-AF89-1FFAC832A6C3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0;p11">
              <a:extLst>
                <a:ext uri="{FF2B5EF4-FFF2-40B4-BE49-F238E27FC236}">
                  <a16:creationId xmlns:a16="http://schemas.microsoft.com/office/drawing/2014/main" id="{A7605798-7895-40E5-B2D4-89C4A96E5783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1;p11">
              <a:extLst>
                <a:ext uri="{FF2B5EF4-FFF2-40B4-BE49-F238E27FC236}">
                  <a16:creationId xmlns:a16="http://schemas.microsoft.com/office/drawing/2014/main" id="{7BA435E6-1422-4B8D-BA94-C257ED9C7286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;p11">
              <a:extLst>
                <a:ext uri="{FF2B5EF4-FFF2-40B4-BE49-F238E27FC236}">
                  <a16:creationId xmlns:a16="http://schemas.microsoft.com/office/drawing/2014/main" id="{75ED3560-83AB-4CFB-8FCB-D6ED5667A911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;p11">
              <a:extLst>
                <a:ext uri="{FF2B5EF4-FFF2-40B4-BE49-F238E27FC236}">
                  <a16:creationId xmlns:a16="http://schemas.microsoft.com/office/drawing/2014/main" id="{886D9A44-19D6-4429-BBA7-4EA09A310936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4;p11">
              <a:extLst>
                <a:ext uri="{FF2B5EF4-FFF2-40B4-BE49-F238E27FC236}">
                  <a16:creationId xmlns:a16="http://schemas.microsoft.com/office/drawing/2014/main" id="{C4C99D5C-5D99-4BA1-B7EE-4039CFC9AF8A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5;p11">
              <a:extLst>
                <a:ext uri="{FF2B5EF4-FFF2-40B4-BE49-F238E27FC236}">
                  <a16:creationId xmlns:a16="http://schemas.microsoft.com/office/drawing/2014/main" id="{622BE015-9FA2-46E8-BCFA-55DFFB3CBEE1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930245" y="1474927"/>
            <a:ext cx="10332196" cy="261826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930245" y="4203244"/>
            <a:ext cx="10332196" cy="173430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737282" lvl="0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74565" lvl="1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211847" lvl="2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49131" lvl="3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86413" lvl="4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423696" lvl="5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60978" lvl="6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98261" lvl="7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635543" lvl="8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041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7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2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4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5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8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0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9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8;p37">
            <a:extLst>
              <a:ext uri="{FF2B5EF4-FFF2-40B4-BE49-F238E27FC236}">
                <a16:creationId xmlns:a16="http://schemas.microsoft.com/office/drawing/2014/main" id="{6F172A6F-3667-4A3B-8D70-FCE0E7E8117F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9;p37">
            <a:extLst>
              <a:ext uri="{FF2B5EF4-FFF2-40B4-BE49-F238E27FC236}">
                <a16:creationId xmlns:a16="http://schemas.microsoft.com/office/drawing/2014/main" id="{73CC34BC-3FDB-4434-A742-CC147C91F7D0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7">
            <a:extLst>
              <a:ext uri="{FF2B5EF4-FFF2-40B4-BE49-F238E27FC236}">
                <a16:creationId xmlns:a16="http://schemas.microsoft.com/office/drawing/2014/main" id="{EAC08D94-1C1F-40F4-9914-C243A2A42E7F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1;p37">
            <a:extLst>
              <a:ext uri="{FF2B5EF4-FFF2-40B4-BE49-F238E27FC236}">
                <a16:creationId xmlns:a16="http://schemas.microsoft.com/office/drawing/2014/main" id="{E5B51726-5E99-4E30-8646-8273543637F8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2;p37">
            <a:extLst>
              <a:ext uri="{FF2B5EF4-FFF2-40B4-BE49-F238E27FC236}">
                <a16:creationId xmlns:a16="http://schemas.microsoft.com/office/drawing/2014/main" id="{95794A65-2109-44EA-AC89-5D1A5A1634AD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3320670" y="2495312"/>
            <a:ext cx="5917244" cy="76385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3320731" y="3381243"/>
            <a:ext cx="5917244" cy="124077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19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9EAC4F93-43BE-4905-BA3D-DE501D36CD39}"/>
              </a:ext>
            </a:extLst>
          </p:cNvPr>
          <p:cNvSpPr/>
          <p:nvPr/>
        </p:nvSpPr>
        <p:spPr>
          <a:xfrm>
            <a:off x="6944087" y="-884838"/>
            <a:ext cx="5840552" cy="494119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id="{E52B928C-E090-4504-940E-7454FCBB8414}"/>
              </a:ext>
            </a:extLst>
          </p:cNvPr>
          <p:cNvSpPr/>
          <p:nvPr/>
        </p:nvSpPr>
        <p:spPr>
          <a:xfrm>
            <a:off x="94005" y="3572046"/>
            <a:ext cx="12373879" cy="3641524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99;p44">
            <a:extLst>
              <a:ext uri="{FF2B5EF4-FFF2-40B4-BE49-F238E27FC236}">
                <a16:creationId xmlns:a16="http://schemas.microsoft.com/office/drawing/2014/main" id="{490C2D02-73A3-4161-A806-B27D18E238A0}"/>
              </a:ext>
            </a:extLst>
          </p:cNvPr>
          <p:cNvSpPr/>
          <p:nvPr/>
        </p:nvSpPr>
        <p:spPr>
          <a:xfrm>
            <a:off x="-294275" y="-582399"/>
            <a:ext cx="6596677" cy="5253850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46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45">
            <a:extLst>
              <a:ext uri="{FF2B5EF4-FFF2-40B4-BE49-F238E27FC236}">
                <a16:creationId xmlns:a16="http://schemas.microsoft.com/office/drawing/2014/main" id="{EF3C1BA9-E248-4317-84BA-0DE88603F9B1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02;p45">
            <a:extLst>
              <a:ext uri="{FF2B5EF4-FFF2-40B4-BE49-F238E27FC236}">
                <a16:creationId xmlns:a16="http://schemas.microsoft.com/office/drawing/2014/main" id="{86BF3A50-0A38-45C3-BE1C-C8A23AE78E82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;p45">
            <a:extLst>
              <a:ext uri="{FF2B5EF4-FFF2-40B4-BE49-F238E27FC236}">
                <a16:creationId xmlns:a16="http://schemas.microsoft.com/office/drawing/2014/main" id="{863D6277-03D2-4A18-A531-3C41E4215201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04;p45">
            <a:extLst>
              <a:ext uri="{FF2B5EF4-FFF2-40B4-BE49-F238E27FC236}">
                <a16:creationId xmlns:a16="http://schemas.microsoft.com/office/drawing/2014/main" id="{DFAB2A22-68AB-4D45-BF5D-35234C48C990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5;p45">
            <a:extLst>
              <a:ext uri="{FF2B5EF4-FFF2-40B4-BE49-F238E27FC236}">
                <a16:creationId xmlns:a16="http://schemas.microsoft.com/office/drawing/2014/main" id="{85D5FE05-9F0E-446D-B1B3-155A4E38276C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58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49941" tIns="24970" rIns="49941" bIns="24970" rtlCol="0">
            <a:noAutofit/>
          </a:bodyPr>
          <a:lstStyle/>
          <a:p>
            <a:pPr lvl="0"/>
            <a:endParaRPr noProof="0">
              <a:sym typeface="Arial" pitchFamily="34" charset="0"/>
            </a:endParaRPr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id="{D62DFC62-8111-4F3A-B222-EAA60377DE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wrap="square" lIns="71031" tIns="35515" rIns="71031" bIns="355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>
              <a:defRPr/>
            </a:pPr>
            <a:fld id="{68A0F30C-7900-478B-971D-76F2984B2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399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2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3389E6C-F97D-44DE-8E7C-9D57F8ED63D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25607" y="592617"/>
            <a:ext cx="10540787" cy="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3B96C3D2-1388-4C74-B918-4E4569BEE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25607" y="1914764"/>
            <a:ext cx="10540787" cy="41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73C41F-1864-4CF0-8237-BC669DA47582}"/>
              </a:ext>
            </a:extLst>
          </p:cNvPr>
          <p:cNvSpPr/>
          <p:nvPr userDrawn="1"/>
        </p:nvSpPr>
        <p:spPr>
          <a:xfrm>
            <a:off x="4723310" y="6401954"/>
            <a:ext cx="3278007" cy="49592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x-none" sz="2317" ker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sym typeface="Arial"/>
              </a:rPr>
              <a:t>GVTH: LÊ VĂN DIÊN</a:t>
            </a:r>
          </a:p>
        </p:txBody>
      </p:sp>
    </p:spTree>
    <p:extLst>
      <p:ext uri="{BB962C8B-B14F-4D97-AF65-F5344CB8AC3E}">
        <p14:creationId xmlns:p14="http://schemas.microsoft.com/office/powerpoint/2010/main" val="121440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9" r:id="rId5"/>
    <p:sldLayoutId id="2147483670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41381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956325" lvl="1" indent="-36781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471270" lvl="2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2059777" lvl="3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648285" lvl="4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03/03/26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26175-2A41-4624-864C-28771B04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3897A-83FF-4B69-A506-DAA0012C0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EB127-7E80-4F36-B6E6-C32A34377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6EF2E-7E1D-4351-BB67-ED4A9DE5CCEA}" type="datetimeFigureOut">
              <a:rPr lang="vi-VN" smtClean="0"/>
              <a:t>03/03/2026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C5317-80F1-4082-8550-7AD0313B0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B566F-78D8-4198-8860-02670505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0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89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>
            <a:extLst>
              <a:ext uri="{FF2B5EF4-FFF2-40B4-BE49-F238E27FC236}">
                <a16:creationId xmlns:a16="http://schemas.microsoft.com/office/drawing/2014/main" id="{A4745794-CF3E-4A70-8789-D1A37C5ED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9" y="705463"/>
            <a:ext cx="1477609" cy="1235516"/>
          </a:xfrm>
          <a:prstGeom prst="rect">
            <a:avLst/>
          </a:prstGeom>
        </p:spPr>
      </p:pic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3AAB1ED4-915F-4D7E-ABA1-6B1A431E2BF3}"/>
              </a:ext>
            </a:extLst>
          </p:cNvPr>
          <p:cNvSpPr txBox="1"/>
          <p:nvPr/>
        </p:nvSpPr>
        <p:spPr>
          <a:xfrm>
            <a:off x="5395267" y="474631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25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E1920-01BE-4FC0-9280-1BF64A76CC6C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4626D-1CC1-4E6C-BCFC-1C7D5607B616}"/>
              </a:ext>
            </a:extLst>
          </p:cNvPr>
          <p:cNvSpPr txBox="1"/>
          <p:nvPr/>
        </p:nvSpPr>
        <p:spPr>
          <a:xfrm>
            <a:off x="4172144" y="1084204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nhạc cụ</a:t>
            </a:r>
            <a:endParaRPr lang="vi-VN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Nghe 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nhạc: Ngôi sao sáng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78727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E7D10-0510-420F-B9B7-71DADEB5BD66}"/>
              </a:ext>
            </a:extLst>
          </p:cNvPr>
          <p:cNvSpPr/>
          <p:nvPr/>
        </p:nvSpPr>
        <p:spPr>
          <a:xfrm>
            <a:off x="299917" y="656256"/>
            <a:ext cx="3499676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 hiểu bài nhạc: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2CA7E-BDD2-4E8D-8D4F-98806112F220}"/>
              </a:ext>
            </a:extLst>
          </p:cNvPr>
          <p:cNvSpPr txBox="1"/>
          <p:nvPr/>
        </p:nvSpPr>
        <p:spPr>
          <a:xfrm>
            <a:off x="845743" y="1561138"/>
            <a:ext cx="95775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“Ngôi sao sáng” là làn điệu dân ca khmer có làn điệu chậm vừa.</a:t>
            </a:r>
          </a:p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</a:rPr>
              <a:t>Giai điệu với tính chất trong sáng, uyển chuyển, nhịp nhàng gợi đến hình ảnh các động tác múa dân gian mềm mại, duyên dáng của người Khmer.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Ngôi sao sáng</a:t>
            </a:r>
            <a:endParaRPr lang="vi-VN" sz="28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 ca Khmer (Nam Bộ)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Ghi âm: La-en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Chuyển soạn: Trần Kim Trọng Nghĩa</a:t>
            </a:r>
            <a:endParaRPr lang="vi-VN" sz="2400">
              <a:solidFill>
                <a:schemeClr val="tx2"/>
              </a:solidFill>
            </a:endParaRPr>
          </a:p>
        </p:txBody>
      </p:sp>
      <p:pic>
        <p:nvPicPr>
          <p:cNvPr id="8" name="Nghe nhạc- Ngôi sao sáng">
            <a:hlinkClick r:id="" action="ppaction://media"/>
            <a:extLst>
              <a:ext uri="{FF2B5EF4-FFF2-40B4-BE49-F238E27FC236}">
                <a16:creationId xmlns:a16="http://schemas.microsoft.com/office/drawing/2014/main" id="{5EA3D453-3AAC-4A89-8A98-55133C7F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824" y="275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CE5F2F-4BB4-46A4-806D-BEEADADC9191}"/>
              </a:ext>
            </a:extLst>
          </p:cNvPr>
          <p:cNvSpPr txBox="1"/>
          <p:nvPr/>
        </p:nvSpPr>
        <p:spPr>
          <a:xfrm>
            <a:off x="665990" y="1054683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 cảm nhận của em sau khi nghe bản hòa tấu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nhạc: Ngôi sao sáng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 ca Khmer (Nam Bộ)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Ghi âm: La-en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Chuyển soạn: Trần Kim Trọng Nghĩa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Nghe nhạc- Ngôi sao sáng">
            <a:hlinkClick r:id="" action="ppaction://media"/>
            <a:extLst>
              <a:ext uri="{FF2B5EF4-FFF2-40B4-BE49-F238E27FC236}">
                <a16:creationId xmlns:a16="http://schemas.microsoft.com/office/drawing/2014/main" id="{5EA3D453-3AAC-4A89-8A98-55133C7F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824" y="2758809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41AB7A-C9F9-4142-B861-DE505814452B}"/>
              </a:ext>
            </a:extLst>
          </p:cNvPr>
          <p:cNvSpPr txBox="1"/>
          <p:nvPr/>
        </p:nvSpPr>
        <p:spPr>
          <a:xfrm>
            <a:off x="1816824" y="396173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 kết hợp 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đệm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>
            <a:extLst>
              <a:ext uri="{FF2B5EF4-FFF2-40B4-BE49-F238E27FC236}">
                <a16:creationId xmlns:a16="http://schemas.microsoft.com/office/drawing/2014/main" id="{A4745794-CF3E-4A70-8789-D1A37C5ED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9" y="705463"/>
            <a:ext cx="1477609" cy="1235516"/>
          </a:xfrm>
          <a:prstGeom prst="rect">
            <a:avLst/>
          </a:prstGeom>
        </p:spPr>
      </p:pic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3AAB1ED4-915F-4D7E-ABA1-6B1A431E2BF3}"/>
              </a:ext>
            </a:extLst>
          </p:cNvPr>
          <p:cNvSpPr txBox="1"/>
          <p:nvPr/>
        </p:nvSpPr>
        <p:spPr>
          <a:xfrm>
            <a:off x="5395267" y="474631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25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E1920-01BE-4FC0-9280-1BF64A76CC6C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4626D-1CC1-4E6C-BCFC-1C7D5607B616}"/>
              </a:ext>
            </a:extLst>
          </p:cNvPr>
          <p:cNvSpPr txBox="1"/>
          <p:nvPr/>
        </p:nvSpPr>
        <p:spPr>
          <a:xfrm>
            <a:off x="4172144" y="1084204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nhạc cụ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Nghe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nhạc: Ngôi sao sáng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34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15F34D-4569-4EF6-838E-5E5FAE74B147}"/>
              </a:ext>
            </a:extLst>
          </p:cNvPr>
          <p:cNvSpPr/>
          <p:nvPr/>
        </p:nvSpPr>
        <p:spPr>
          <a:xfrm>
            <a:off x="1555881" y="1126275"/>
            <a:ext cx="2201244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1 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2BA8F70-2155-4E4D-9959-400F876A25E1}"/>
              </a:ext>
            </a:extLst>
          </p:cNvPr>
          <p:cNvSpPr/>
          <p:nvPr/>
        </p:nvSpPr>
        <p:spPr>
          <a:xfrm>
            <a:off x="7783626" y="4169587"/>
            <a:ext cx="3179228" cy="2614372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E625A-6D30-4C8C-8EE1-42E5D92EE0FF}"/>
              </a:ext>
            </a:extLst>
          </p:cNvPr>
          <p:cNvSpPr txBox="1"/>
          <p:nvPr/>
        </p:nvSpPr>
        <p:spPr>
          <a:xfrm>
            <a:off x="4754752" y="186878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 tập: </a:t>
            </a:r>
            <a:r>
              <a:rPr lang="en-US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cụ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9EC73-44B4-4AAD-B466-02086974D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0" y="443434"/>
            <a:ext cx="9104762" cy="492149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11" name="nhac u">
            <a:hlinkClick r:id="" action="ppaction://media"/>
            <a:extLst>
              <a:ext uri="{FF2B5EF4-FFF2-40B4-BE49-F238E27FC236}">
                <a16:creationId xmlns:a16="http://schemas.microsoft.com/office/drawing/2014/main" id="{28376040-1D04-4EFF-8617-195AAB314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955" y="359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74DA9-00A0-448A-9BE0-EE865B113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346" y="309877"/>
            <a:ext cx="9419048" cy="5230548"/>
          </a:xfrm>
          <a:prstGeom prst="rect">
            <a:avLst/>
          </a:prstGeom>
        </p:spPr>
      </p:pic>
      <p:pic>
        <p:nvPicPr>
          <p:cNvPr id="4" name="beat Tuổi hồng ơi _1">
            <a:hlinkClick r:id="" action="ppaction://media"/>
            <a:extLst>
              <a:ext uri="{FF2B5EF4-FFF2-40B4-BE49-F238E27FC236}">
                <a16:creationId xmlns:a16="http://schemas.microsoft.com/office/drawing/2014/main" id="{3626DE8A-29A1-4AD9-A5D8-54F84F4C6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961" y="39924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18" name="beat Tuổi hồng ơi _1">
            <a:hlinkClick r:id="" action="ppaction://media"/>
            <a:extLst>
              <a:ext uri="{FF2B5EF4-FFF2-40B4-BE49-F238E27FC236}">
                <a16:creationId xmlns:a16="http://schemas.microsoft.com/office/drawing/2014/main" id="{1A1ACBD5-A429-4336-8423-485CAB142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793" y="2266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52C001-F34E-4C9D-9AC0-02B20208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09" y="1363024"/>
            <a:ext cx="8752381" cy="3980952"/>
          </a:xfrm>
          <a:prstGeom prst="rect">
            <a:avLst/>
          </a:prstGeom>
        </p:spPr>
      </p:pic>
      <p:pic>
        <p:nvPicPr>
          <p:cNvPr id="2" name="r">
            <a:hlinkClick r:id="" action="ppaction://media"/>
            <a:extLst>
              <a:ext uri="{FF2B5EF4-FFF2-40B4-BE49-F238E27FC236}">
                <a16:creationId xmlns:a16="http://schemas.microsoft.com/office/drawing/2014/main" id="{D95A7974-0521-4C60-BA0F-00D75EABE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197" y="478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F5571-9419-4139-8D65-2D76558B8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34" y="1833452"/>
            <a:ext cx="9266848" cy="1326729"/>
          </a:xfrm>
          <a:prstGeom prst="rect">
            <a:avLst/>
          </a:prstGeom>
        </p:spPr>
      </p:pic>
      <p:pic>
        <p:nvPicPr>
          <p:cNvPr id="5" name="r5">
            <a:hlinkClick r:id="" action="ppaction://media"/>
            <a:extLst>
              <a:ext uri="{FF2B5EF4-FFF2-40B4-BE49-F238E27FC236}">
                <a16:creationId xmlns:a16="http://schemas.microsoft.com/office/drawing/2014/main" id="{9DAB929D-A28F-4198-ADD2-4F3305A9C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103" y="591751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079D74-DA61-479B-A4DB-1D1B5289D9B0}"/>
              </a:ext>
            </a:extLst>
          </p:cNvPr>
          <p:cNvSpPr/>
          <p:nvPr/>
        </p:nvSpPr>
        <p:spPr>
          <a:xfrm>
            <a:off x="4571734" y="325571"/>
            <a:ext cx="4051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1770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Thực hành mẫu âm</a:t>
            </a:r>
            <a:endParaRPr lang="vi-VN" sz="3200" b="1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8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03574-6AB0-45D7-BD66-F421D93FD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837" y="849985"/>
            <a:ext cx="9291623" cy="1395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C7ECC-B5E5-42BC-8DD5-607D5D26C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837" y="2737680"/>
            <a:ext cx="9437032" cy="1698770"/>
          </a:xfrm>
          <a:prstGeom prst="rect">
            <a:avLst/>
          </a:prstGeom>
        </p:spPr>
      </p:pic>
      <p:pic>
        <p:nvPicPr>
          <p:cNvPr id="6" name="hnj">
            <a:hlinkClick r:id="" action="ppaction://media"/>
            <a:extLst>
              <a:ext uri="{FF2B5EF4-FFF2-40B4-BE49-F238E27FC236}">
                <a16:creationId xmlns:a16="http://schemas.microsoft.com/office/drawing/2014/main" id="{FBE5C6F3-A01E-429B-820C-CB9E0793F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155" y="24038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1B6E1-48C7-48EA-B6F9-C6AB9CD2D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398" y="4558520"/>
            <a:ext cx="2398125" cy="23191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7B551F-19EB-46F8-90A6-742A041CA7CE}"/>
              </a:ext>
            </a:extLst>
          </p:cNvPr>
          <p:cNvSpPr/>
          <p:nvPr/>
        </p:nvSpPr>
        <p:spPr>
          <a:xfrm>
            <a:off x="2478063" y="2245957"/>
            <a:ext cx="7649163" cy="36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1770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802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Mùa  xuân   hát            ca,                               thềm  xuân  bước        qua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AC310-5842-4331-9CA9-72DEB34EA703}"/>
              </a:ext>
            </a:extLst>
          </p:cNvPr>
          <p:cNvSpPr/>
          <p:nvPr/>
        </p:nvSpPr>
        <p:spPr>
          <a:xfrm>
            <a:off x="1956619" y="4281201"/>
            <a:ext cx="8377083" cy="36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1770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802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Nụ      hoa   thắm             trên           môi       người    tiếng    em           cười</a:t>
            </a:r>
          </a:p>
        </p:txBody>
      </p:sp>
    </p:spTree>
    <p:extLst>
      <p:ext uri="{BB962C8B-B14F-4D97-AF65-F5344CB8AC3E}">
        <p14:creationId xmlns:p14="http://schemas.microsoft.com/office/powerpoint/2010/main" val="209048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E7D10-0510-420F-B9B7-71DADEB5BD66}"/>
              </a:ext>
            </a:extLst>
          </p:cNvPr>
          <p:cNvSpPr/>
          <p:nvPr/>
        </p:nvSpPr>
        <p:spPr>
          <a:xfrm>
            <a:off x="974767" y="656257"/>
            <a:ext cx="2201244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</a:t>
            </a:r>
            <a:r>
              <a:rPr lang="vi-VN" sz="3200" b="1" u="sng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E76F9-E468-4B00-9E99-F2D7D7C074B3}"/>
              </a:ext>
            </a:extLst>
          </p:cNvPr>
          <p:cNvSpPr txBox="1"/>
          <p:nvPr/>
        </p:nvSpPr>
        <p:spPr>
          <a:xfrm>
            <a:off x="3592524" y="1398768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Ngôi sao sáng</a:t>
            </a:r>
            <a:endParaRPr lang="vi-VN" sz="28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CCDF6-D92F-41A0-868B-DD9D3167F1F8}"/>
              </a:ext>
            </a:extLst>
          </p:cNvPr>
          <p:cNvSpPr txBox="1"/>
          <p:nvPr/>
        </p:nvSpPr>
        <p:spPr>
          <a:xfrm>
            <a:off x="1480289" y="2030250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 ca Khmer (Nam Bộ)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Ghi âm: La-en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Chuyển soạn: Trần Kim Trọng Nghĩa</a:t>
            </a:r>
            <a:endParaRPr lang="vi-VN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385</Words>
  <Application>Microsoft Office PowerPoint</Application>
  <PresentationFormat>Widescreen</PresentationFormat>
  <Paragraphs>47</Paragraphs>
  <Slides>14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McLaren</vt:lpstr>
      <vt:lpstr>Times New Roman</vt:lpstr>
      <vt:lpstr>Mother and Baby Greeting Cards by Slidesgo</vt:lpstr>
      <vt:lpstr>2_Office Theme</vt:lpstr>
      <vt:lpstr>Office Theme</vt:lpstr>
      <vt:lpstr>11_Office 主题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trangphamminh1105@gmail.com</cp:lastModifiedBy>
  <cp:revision>24</cp:revision>
  <dcterms:created xsi:type="dcterms:W3CDTF">2024-06-02T07:48:40Z</dcterms:created>
  <dcterms:modified xsi:type="dcterms:W3CDTF">2026-03-03T08:20:56Z</dcterms:modified>
</cp:coreProperties>
</file>