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23"/>
  </p:notesMasterIdLst>
  <p:sldIdLst>
    <p:sldId id="327" r:id="rId4"/>
    <p:sldId id="429" r:id="rId5"/>
    <p:sldId id="440" r:id="rId6"/>
    <p:sldId id="402" r:id="rId7"/>
    <p:sldId id="330" r:id="rId8"/>
    <p:sldId id="430" r:id="rId9"/>
    <p:sldId id="434" r:id="rId10"/>
    <p:sldId id="441" r:id="rId11"/>
    <p:sldId id="420" r:id="rId12"/>
    <p:sldId id="435" r:id="rId13"/>
    <p:sldId id="436" r:id="rId14"/>
    <p:sldId id="444" r:id="rId15"/>
    <p:sldId id="385" r:id="rId16"/>
    <p:sldId id="445" r:id="rId17"/>
    <p:sldId id="449" r:id="rId18"/>
    <p:sldId id="338" r:id="rId19"/>
    <p:sldId id="437" r:id="rId20"/>
    <p:sldId id="340" r:id="rId21"/>
    <p:sldId id="43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28AB8-3F5C-4ABB-BC07-28103ED11E19}" v="4" dt="2022-05-08T17:24:53.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74" autoAdjust="0"/>
  </p:normalViewPr>
  <p:slideViewPr>
    <p:cSldViewPr snapToGrid="0">
      <p:cViewPr varScale="1">
        <p:scale>
          <a:sx n="57" d="100"/>
          <a:sy n="57" d="100"/>
        </p:scale>
        <p:origin x="12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D5A28AB8-3F5C-4ABB-BC07-28103ED11E19}"/>
    <pc:docChg chg="undo custSel addSld modSld sldOrd">
      <pc:chgData name="tran ngan" userId="53bcb93868f6791d" providerId="LiveId" clId="{D5A28AB8-3F5C-4ABB-BC07-28103ED11E19}" dt="2022-05-08T17:29:19.792" v="293"/>
      <pc:docMkLst>
        <pc:docMk/>
      </pc:docMkLst>
      <pc:sldChg chg="addSp delSp modSp mod modAnim modNotesTx">
        <pc:chgData name="tran ngan" userId="53bcb93868f6791d" providerId="LiveId" clId="{D5A28AB8-3F5C-4ABB-BC07-28103ED11E19}" dt="2022-05-08T17:18:45.191" v="14" actId="2711"/>
        <pc:sldMkLst>
          <pc:docMk/>
          <pc:sldMk cId="3727276497" sldId="435"/>
        </pc:sldMkLst>
        <pc:spChg chg="del">
          <ac:chgData name="tran ngan" userId="53bcb93868f6791d" providerId="LiveId" clId="{D5A28AB8-3F5C-4ABB-BC07-28103ED11E19}" dt="2022-05-08T17:17:31.437" v="6" actId="478"/>
          <ac:spMkLst>
            <pc:docMk/>
            <pc:sldMk cId="3727276497" sldId="435"/>
            <ac:spMk id="2" creationId="{E6DBBC22-241E-9F24-4BEE-1D1D0EAE9442}"/>
          </ac:spMkLst>
        </pc:spChg>
        <pc:spChg chg="del">
          <ac:chgData name="tran ngan" userId="53bcb93868f6791d" providerId="LiveId" clId="{D5A28AB8-3F5C-4ABB-BC07-28103ED11E19}" dt="2022-05-08T17:17:33.883" v="7" actId="478"/>
          <ac:spMkLst>
            <pc:docMk/>
            <pc:sldMk cId="3727276497" sldId="435"/>
            <ac:spMk id="3" creationId="{454B8505-96AC-FEED-1F90-2BF3C17E5E29}"/>
          </ac:spMkLst>
        </pc:spChg>
        <pc:picChg chg="add mod">
          <ac:chgData name="tran ngan" userId="53bcb93868f6791d" providerId="LiveId" clId="{D5A28AB8-3F5C-4ABB-BC07-28103ED11E19}" dt="2022-05-08T17:17:28.138" v="5" actId="14100"/>
          <ac:picMkLst>
            <pc:docMk/>
            <pc:sldMk cId="3727276497" sldId="435"/>
            <ac:picMk id="5" creationId="{C9A9AE44-9BCD-62F8-F9E2-03FCC03DA4E1}"/>
          </ac:picMkLst>
        </pc:picChg>
        <pc:picChg chg="add mod">
          <ac:chgData name="tran ngan" userId="53bcb93868f6791d" providerId="LiveId" clId="{D5A28AB8-3F5C-4ABB-BC07-28103ED11E19}" dt="2022-05-08T17:17:48.931" v="10" actId="1076"/>
          <ac:picMkLst>
            <pc:docMk/>
            <pc:sldMk cId="3727276497" sldId="435"/>
            <ac:picMk id="6" creationId="{7596C0B8-9FF8-982F-99B3-C33EDEA4DED5}"/>
          </ac:picMkLst>
        </pc:picChg>
      </pc:sldChg>
      <pc:sldChg chg="addSp modSp add mod modAnim modNotesTx">
        <pc:chgData name="tran ngan" userId="53bcb93868f6791d" providerId="LiveId" clId="{D5A28AB8-3F5C-4ABB-BC07-28103ED11E19}" dt="2022-05-08T17:19:54.474" v="19" actId="1076"/>
        <pc:sldMkLst>
          <pc:docMk/>
          <pc:sldMk cId="100997939" sldId="436"/>
        </pc:sldMkLst>
        <pc:spChg chg="add mod">
          <ac:chgData name="tran ngan" userId="53bcb93868f6791d" providerId="LiveId" clId="{D5A28AB8-3F5C-4ABB-BC07-28103ED11E19}" dt="2022-05-08T17:19:48.895" v="18" actId="1076"/>
          <ac:spMkLst>
            <pc:docMk/>
            <pc:sldMk cId="100997939" sldId="436"/>
            <ac:spMk id="3" creationId="{9D4F9B45-600E-E833-1747-0C8D78810577}"/>
          </ac:spMkLst>
        </pc:spChg>
        <pc:spChg chg="add mod">
          <ac:chgData name="tran ngan" userId="53bcb93868f6791d" providerId="LiveId" clId="{D5A28AB8-3F5C-4ABB-BC07-28103ED11E19}" dt="2022-05-08T17:19:54.474" v="19" actId="1076"/>
          <ac:spMkLst>
            <pc:docMk/>
            <pc:sldMk cId="100997939" sldId="436"/>
            <ac:spMk id="4" creationId="{E86CFB5A-E7C1-C7A5-20A8-86EB6118D3CC}"/>
          </ac:spMkLst>
        </pc:spChg>
      </pc:sldChg>
      <pc:sldChg chg="addSp delSp modSp new mod ord setBg modAnim modNotesTx">
        <pc:chgData name="tran ngan" userId="53bcb93868f6791d" providerId="LiveId" clId="{D5A28AB8-3F5C-4ABB-BC07-28103ED11E19}" dt="2022-05-08T17:24:16.061" v="37" actId="2711"/>
        <pc:sldMkLst>
          <pc:docMk/>
          <pc:sldMk cId="2994638295" sldId="437"/>
        </pc:sldMkLst>
        <pc:spChg chg="del">
          <ac:chgData name="tran ngan" userId="53bcb93868f6791d" providerId="LiveId" clId="{D5A28AB8-3F5C-4ABB-BC07-28103ED11E19}" dt="2022-05-08T17:22:26.174" v="23" actId="478"/>
          <ac:spMkLst>
            <pc:docMk/>
            <pc:sldMk cId="2994638295" sldId="437"/>
            <ac:spMk id="2" creationId="{368B124E-14FF-35CE-0CE0-E80398D3ACC2}"/>
          </ac:spMkLst>
        </pc:spChg>
        <pc:spChg chg="del">
          <ac:chgData name="tran ngan" userId="53bcb93868f6791d" providerId="LiveId" clId="{D5A28AB8-3F5C-4ABB-BC07-28103ED11E19}" dt="2022-05-08T17:22:26.174" v="23" actId="478"/>
          <ac:spMkLst>
            <pc:docMk/>
            <pc:sldMk cId="2994638295" sldId="437"/>
            <ac:spMk id="3" creationId="{354C450E-C527-F8CE-A3E8-8F163BFC2463}"/>
          </ac:spMkLst>
        </pc:spChg>
        <pc:spChg chg="add del">
          <ac:chgData name="tran ngan" userId="53bcb93868f6791d" providerId="LiveId" clId="{D5A28AB8-3F5C-4ABB-BC07-28103ED11E19}" dt="2022-05-08T17:22:35.189" v="27" actId="26606"/>
          <ac:spMkLst>
            <pc:docMk/>
            <pc:sldMk cId="2994638295" sldId="437"/>
            <ac:spMk id="10" creationId="{42A4FC2C-047E-45A5-965D-8E1E3BF09BC6}"/>
          </ac:spMkLst>
        </pc:spChg>
        <pc:picChg chg="add mod">
          <ac:chgData name="tran ngan" userId="53bcb93868f6791d" providerId="LiveId" clId="{D5A28AB8-3F5C-4ABB-BC07-28103ED11E19}" dt="2022-05-08T17:22:46.448" v="31" actId="1076"/>
          <ac:picMkLst>
            <pc:docMk/>
            <pc:sldMk cId="2994638295" sldId="437"/>
            <ac:picMk id="5" creationId="{809B508C-3B0E-5EAB-528D-558E68BED9B3}"/>
          </ac:picMkLst>
        </pc:picChg>
        <pc:picChg chg="add mod">
          <ac:chgData name="tran ngan" userId="53bcb93868f6791d" providerId="LiveId" clId="{D5A28AB8-3F5C-4ABB-BC07-28103ED11E19}" dt="2022-05-08T17:23:05.973" v="33" actId="1076"/>
          <ac:picMkLst>
            <pc:docMk/>
            <pc:sldMk cId="2994638295" sldId="437"/>
            <ac:picMk id="6" creationId="{458C51F4-0CCC-D11E-00CB-2482EF118AE1}"/>
          </ac:picMkLst>
        </pc:picChg>
      </pc:sldChg>
      <pc:sldChg chg="addSp delSp add mod ord delAnim modNotesTx">
        <pc:chgData name="tran ngan" userId="53bcb93868f6791d" providerId="LiveId" clId="{D5A28AB8-3F5C-4ABB-BC07-28103ED11E19}" dt="2022-05-08T17:29:19.792" v="293"/>
        <pc:sldMkLst>
          <pc:docMk/>
          <pc:sldMk cId="3234374466" sldId="438"/>
        </pc:sldMkLst>
        <pc:spChg chg="del">
          <ac:chgData name="tran ngan" userId="53bcb93868f6791d" providerId="LiveId" clId="{D5A28AB8-3F5C-4ABB-BC07-28103ED11E19}" dt="2022-05-08T17:25:37.214" v="46" actId="478"/>
          <ac:spMkLst>
            <pc:docMk/>
            <pc:sldMk cId="3234374466" sldId="438"/>
            <ac:spMk id="2" creationId="{72D37AE8-4BF1-B485-6B86-0EE9AB82ED05}"/>
          </ac:spMkLst>
        </pc:spChg>
        <pc:spChg chg="del">
          <ac:chgData name="tran ngan" userId="53bcb93868f6791d" providerId="LiveId" clId="{D5A28AB8-3F5C-4ABB-BC07-28103ED11E19}" dt="2022-05-08T17:25:46.677" v="47" actId="478"/>
          <ac:spMkLst>
            <pc:docMk/>
            <pc:sldMk cId="3234374466" sldId="438"/>
            <ac:spMk id="8" creationId="{B203B098-02F7-42B3-AEA9-FA4E4BA6D0AD}"/>
          </ac:spMkLst>
        </pc:spChg>
        <pc:spChg chg="del">
          <ac:chgData name="tran ngan" userId="53bcb93868f6791d" providerId="LiveId" clId="{D5A28AB8-3F5C-4ABB-BC07-28103ED11E19}" dt="2022-05-08T17:25:30.086" v="43" actId="478"/>
          <ac:spMkLst>
            <pc:docMk/>
            <pc:sldMk cId="3234374466" sldId="438"/>
            <ac:spMk id="9" creationId="{3BFAB3F5-E697-7FEE-9108-068D222DE6BE}"/>
          </ac:spMkLst>
        </pc:spChg>
        <pc:picChg chg="add del">
          <ac:chgData name="tran ngan" userId="53bcb93868f6791d" providerId="LiveId" clId="{D5A28AB8-3F5C-4ABB-BC07-28103ED11E19}" dt="2022-05-08T17:25:35.917" v="45" actId="478"/>
          <ac:picMkLst>
            <pc:docMk/>
            <pc:sldMk cId="3234374466" sldId="438"/>
            <ac:picMk id="4" creationId="{A481100B-1691-FFF4-3D5E-FF8FB3890CF8}"/>
          </ac:picMkLst>
        </pc:picChg>
        <pc:picChg chg="add del">
          <ac:chgData name="tran ngan" userId="53bcb93868f6791d" providerId="LiveId" clId="{D5A28AB8-3F5C-4ABB-BC07-28103ED11E19}" dt="2022-05-08T17:25:24.657" v="42" actId="478"/>
          <ac:picMkLst>
            <pc:docMk/>
            <pc:sldMk cId="3234374466" sldId="438"/>
            <ac:picMk id="5" creationId="{9DC7E56E-5112-4A15-86DC-18B83391D42F}"/>
          </ac:picMkLst>
        </pc:picChg>
        <pc:picChg chg="del">
          <ac:chgData name="tran ngan" userId="53bcb93868f6791d" providerId="LiveId" clId="{D5A28AB8-3F5C-4ABB-BC07-28103ED11E19}" dt="2022-05-08T17:25:32.977" v="44" actId="478"/>
          <ac:picMkLst>
            <pc:docMk/>
            <pc:sldMk cId="3234374466" sldId="438"/>
            <ac:picMk id="11" creationId="{F9F031D6-9C69-64BB-CEE2-C01B0F94EA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8B147-A42C-4ADD-BB22-40F737C83A0C}" type="datetimeFigureOut">
              <a:rPr lang="en-US" smtClean="0"/>
              <a:t>4/16/2026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D0248-88C1-4A7D-9B3B-4116B5CDA9FF}" type="slidenum">
              <a:rPr lang="en-US" smtClean="0"/>
              <a:t>‹#›</a:t>
            </a:fld>
            <a:endParaRPr lang="en-US"/>
          </a:p>
        </p:txBody>
      </p:sp>
    </p:spTree>
    <p:extLst>
      <p:ext uri="{BB962C8B-B14F-4D97-AF65-F5344CB8AC3E}">
        <p14:creationId xmlns:p14="http://schemas.microsoft.com/office/powerpoint/2010/main" val="395928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1771e2feb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1771e2fe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67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10</a:t>
            </a:fld>
            <a:endParaRPr lang="en-US"/>
          </a:p>
        </p:txBody>
      </p:sp>
    </p:spTree>
    <p:extLst>
      <p:ext uri="{BB962C8B-B14F-4D97-AF65-F5344CB8AC3E}">
        <p14:creationId xmlns:p14="http://schemas.microsoft.com/office/powerpoint/2010/main" val="105400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200" dirty="0"/>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11</a:t>
            </a:fld>
            <a:endParaRPr lang="en-US"/>
          </a:p>
        </p:txBody>
      </p:sp>
    </p:spTree>
    <p:extLst>
      <p:ext uri="{BB962C8B-B14F-4D97-AF65-F5344CB8AC3E}">
        <p14:creationId xmlns:p14="http://schemas.microsoft.com/office/powerpoint/2010/main" val="7844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0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17</a:t>
            </a:fld>
            <a:endParaRPr lang="en-US"/>
          </a:p>
        </p:txBody>
      </p:sp>
    </p:spTree>
    <p:extLst>
      <p:ext uri="{BB962C8B-B14F-4D97-AF65-F5344CB8AC3E}">
        <p14:creationId xmlns:p14="http://schemas.microsoft.com/office/powerpoint/2010/main" val="2081868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57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Pupils sit in circle. Some of them hold flashcards of activities (listening to music, playing basketball, singing, drawing...), then pass it one by one with music.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they listen to the music, they have to pass the flashcards to the person next to them. When the music stops, those who keeps the cards have to stand in the middle of the circle and say the words, the others listen and check the answer.</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D0248-88C1-4A7D-9B3B-4116B5CDA9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19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01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697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eaLnBrk="0" hangingPunct="0"/>
            <a:r>
              <a:rPr lang="en-US" sz="1200" b="1" kern="1200" dirty="0">
                <a:solidFill>
                  <a:schemeClr val="tx1"/>
                </a:solidFill>
                <a:effectLst/>
                <a:latin typeface="+mn-lt"/>
                <a:ea typeface="+mn-ea"/>
                <a:cs typeface="+mn-cs"/>
              </a:rPr>
              <a:t>Activity: Listen and say!</a:t>
            </a:r>
            <a:endParaRPr lang="en-US" sz="1200" kern="1200" dirty="0">
              <a:solidFill>
                <a:schemeClr val="tx1"/>
              </a:solidFill>
              <a:effectLst/>
              <a:latin typeface="+mn-lt"/>
              <a:ea typeface="+mn-ea"/>
              <a:cs typeface="+mn-cs"/>
            </a:endParaRP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Pupils sit in a circle. Some pupils come in the middle and keep the pictures.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others take turn saying a word, the one keeping the pictures raise their hands then say the whole sentence.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Who can make it will have points.</a:t>
            </a:r>
            <a:endParaRPr lang="en-US" dirty="0"/>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4</a:t>
            </a:fld>
            <a:endParaRPr lang="en-US"/>
          </a:p>
        </p:txBody>
      </p:sp>
    </p:spTree>
    <p:extLst>
      <p:ext uri="{BB962C8B-B14F-4D97-AF65-F5344CB8AC3E}">
        <p14:creationId xmlns:p14="http://schemas.microsoft.com/office/powerpoint/2010/main" val="387588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5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00" dirty="0">
              <a:latin typeface="+mn-lt"/>
            </a:endParaRPr>
          </a:p>
        </p:txBody>
      </p:sp>
      <p:sp>
        <p:nvSpPr>
          <p:cNvPr id="4" name="Chỗ dành sẵn cho Số hiệu Bản chiếu 3"/>
          <p:cNvSpPr>
            <a:spLocks noGrp="1"/>
          </p:cNvSpPr>
          <p:nvPr>
            <p:ph type="sldNum" sz="quarter" idx="5"/>
          </p:nvPr>
        </p:nvSpPr>
        <p:spPr/>
        <p:txBody>
          <a:bodyPr/>
          <a:lstStyle/>
          <a:p>
            <a:fld id="{1F1D0248-88C1-4A7D-9B3B-4116B5CDA9FF}" type="slidenum">
              <a:rPr lang="en-US" smtClean="0"/>
              <a:t>6</a:t>
            </a:fld>
            <a:endParaRPr lang="en-US"/>
          </a:p>
        </p:txBody>
      </p:sp>
    </p:spTree>
    <p:extLst>
      <p:ext uri="{BB962C8B-B14F-4D97-AF65-F5344CB8AC3E}">
        <p14:creationId xmlns:p14="http://schemas.microsoft.com/office/powerpoint/2010/main" val="242918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 divides class into 2 teams: BOYS and GIRLS.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 boy and 1 girl of each team come to the board, listen to the recording and choose the right words. (Pupils slap the words on the board)</a:t>
            </a:r>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411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5488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04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37F-CB41-44C7-97D5-2DC7EE0A0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7BA80C-1AA5-4291-B489-60E06B5A824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097BF-AF8F-4E71-A3DA-257C2D676EDF}"/>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5" name="Footer Placeholder 4">
            <a:extLst>
              <a:ext uri="{FF2B5EF4-FFF2-40B4-BE49-F238E27FC236}">
                <a16:creationId xmlns:a16="http://schemas.microsoft.com/office/drawing/2014/main" id="{D3A920D8-C8BA-42D3-A5B9-1E366E70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F31EB-2081-4961-9B93-D4790EBE7F9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33959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B6AC-5B65-469C-BD4F-0A56041794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352FE-D3C5-45B0-9749-DC7FFF60B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7A332-D8C5-4CD1-92B9-AC2490DA6931}"/>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5" name="Footer Placeholder 4">
            <a:extLst>
              <a:ext uri="{FF2B5EF4-FFF2-40B4-BE49-F238E27FC236}">
                <a16:creationId xmlns:a16="http://schemas.microsoft.com/office/drawing/2014/main" id="{E0712E59-7E39-4887-BDAE-035B2C282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22D5C-0594-4A8D-9F32-B955DFB892E5}"/>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40712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BED43-7CC1-4145-98FA-7526B94EB86E}"/>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FF74D-CD79-4F41-A01B-B59BF3FE4D53}"/>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86C97-EB0B-4E2D-9A0C-06A4710B76CB}"/>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5" name="Footer Placeholder 4">
            <a:extLst>
              <a:ext uri="{FF2B5EF4-FFF2-40B4-BE49-F238E27FC236}">
                <a16:creationId xmlns:a16="http://schemas.microsoft.com/office/drawing/2014/main" id="{C2C81E91-01CB-4D7B-8A2F-1D3F99EAB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F92C4-FE69-470D-A0B1-BF993127784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74408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960000" y="713333"/>
            <a:ext cx="10272000" cy="45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4"/>
          <p:cNvSpPr txBox="1">
            <a:spLocks noGrp="1"/>
          </p:cNvSpPr>
          <p:nvPr>
            <p:ph type="body" idx="1"/>
          </p:nvPr>
        </p:nvSpPr>
        <p:spPr>
          <a:xfrm>
            <a:off x="960000" y="1536633"/>
            <a:ext cx="10272000" cy="4608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AutoNum type="arabicPeriod"/>
              <a:defRPr sz="1600"/>
            </a:lvl1pPr>
            <a:lvl2pPr marL="1219170" lvl="1" indent="-423323" rtl="0">
              <a:lnSpc>
                <a:spcPct val="115000"/>
              </a:lnSpc>
              <a:spcBef>
                <a:spcPts val="0"/>
              </a:spcBef>
              <a:spcAft>
                <a:spcPts val="0"/>
              </a:spcAft>
              <a:buSzPts val="1400"/>
              <a:buAutoNum type="alphaLcPeriod"/>
              <a:defRPr/>
            </a:lvl2pPr>
            <a:lvl3pPr marL="1828754" lvl="2" indent="-423323" rtl="0">
              <a:lnSpc>
                <a:spcPct val="115000"/>
              </a:lnSpc>
              <a:spcBef>
                <a:spcPts val="0"/>
              </a:spcBef>
              <a:spcAft>
                <a:spcPts val="0"/>
              </a:spcAft>
              <a:buSzPts val="1400"/>
              <a:buAutoNum type="romanLcPeriod"/>
              <a:defRPr/>
            </a:lvl3pPr>
            <a:lvl4pPr marL="2438339" lvl="3" indent="-423323" rtl="0">
              <a:lnSpc>
                <a:spcPct val="115000"/>
              </a:lnSpc>
              <a:spcBef>
                <a:spcPts val="0"/>
              </a:spcBef>
              <a:spcAft>
                <a:spcPts val="0"/>
              </a:spcAft>
              <a:buSzPts val="1400"/>
              <a:buAutoNum type="arabicPeriod"/>
              <a:defRPr/>
            </a:lvl4pPr>
            <a:lvl5pPr marL="3047924" lvl="4" indent="-423323" rtl="0">
              <a:lnSpc>
                <a:spcPct val="115000"/>
              </a:lnSpc>
              <a:spcBef>
                <a:spcPts val="0"/>
              </a:spcBef>
              <a:spcAft>
                <a:spcPts val="0"/>
              </a:spcAft>
              <a:buSzPts val="1400"/>
              <a:buAutoNum type="alphaLcPeriod"/>
              <a:defRPr/>
            </a:lvl5pPr>
            <a:lvl6pPr marL="3657509" lvl="5" indent="-423323" rtl="0">
              <a:lnSpc>
                <a:spcPct val="115000"/>
              </a:lnSpc>
              <a:spcBef>
                <a:spcPts val="0"/>
              </a:spcBef>
              <a:spcAft>
                <a:spcPts val="0"/>
              </a:spcAft>
              <a:buSzPts val="1400"/>
              <a:buAutoNum type="romanLcPeriod"/>
              <a:defRPr/>
            </a:lvl6pPr>
            <a:lvl7pPr marL="4267093" lvl="6" indent="-423323" rtl="0">
              <a:lnSpc>
                <a:spcPct val="115000"/>
              </a:lnSpc>
              <a:spcBef>
                <a:spcPts val="0"/>
              </a:spcBef>
              <a:spcAft>
                <a:spcPts val="0"/>
              </a:spcAft>
              <a:buSzPts val="1400"/>
              <a:buAutoNum type="arabicPeriod"/>
              <a:defRPr/>
            </a:lvl7pPr>
            <a:lvl8pPr marL="4876678" lvl="7" indent="-423323" rtl="0">
              <a:lnSpc>
                <a:spcPct val="115000"/>
              </a:lnSpc>
              <a:spcBef>
                <a:spcPts val="0"/>
              </a:spcBef>
              <a:spcAft>
                <a:spcPts val="0"/>
              </a:spcAft>
              <a:buSzPts val="1400"/>
              <a:buAutoNum type="alphaLcPeriod"/>
              <a:defRPr/>
            </a:lvl8pPr>
            <a:lvl9pPr marL="5486263" lvl="8" indent="-423323" rtl="0">
              <a:lnSpc>
                <a:spcPct val="115000"/>
              </a:lnSpc>
              <a:spcBef>
                <a:spcPts val="0"/>
              </a:spcBef>
              <a:spcAft>
                <a:spcPts val="0"/>
              </a:spcAft>
              <a:buSzPts val="1400"/>
              <a:buAutoNum type="romanLcPeriod"/>
              <a:defRPr/>
            </a:lvl9pPr>
          </a:lstStyle>
          <a:p>
            <a:endParaRPr/>
          </a:p>
        </p:txBody>
      </p:sp>
      <p:grpSp>
        <p:nvGrpSpPr>
          <p:cNvPr id="46" name="Google Shape;46;p4"/>
          <p:cNvGrpSpPr/>
          <p:nvPr/>
        </p:nvGrpSpPr>
        <p:grpSpPr>
          <a:xfrm>
            <a:off x="354436" y="108696"/>
            <a:ext cx="11468433" cy="6548203"/>
            <a:chOff x="265826" y="81522"/>
            <a:chExt cx="8601325" cy="4911152"/>
          </a:xfrm>
        </p:grpSpPr>
        <p:sp>
          <p:nvSpPr>
            <p:cNvPr id="47" name="Google Shape;47;p4"/>
            <p:cNvSpPr/>
            <p:nvPr/>
          </p:nvSpPr>
          <p:spPr>
            <a:xfrm rot="-6309003" flipH="1">
              <a:off x="286945" y="1089197"/>
              <a:ext cx="157974" cy="144703"/>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4"/>
            <p:cNvSpPr/>
            <p:nvPr/>
          </p:nvSpPr>
          <p:spPr>
            <a:xfrm rot="-9000802">
              <a:off x="8680477" y="1953509"/>
              <a:ext cx="135029" cy="197668"/>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4"/>
            <p:cNvSpPr/>
            <p:nvPr/>
          </p:nvSpPr>
          <p:spPr>
            <a:xfrm rot="2700000">
              <a:off x="2430813" y="4726729"/>
              <a:ext cx="165899" cy="242857"/>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rot="4498256" flipH="1">
              <a:off x="8644133" y="4129024"/>
              <a:ext cx="208042" cy="190565"/>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rot="8997430" flipH="1">
              <a:off x="2338809" y="156268"/>
              <a:ext cx="143270"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3"/>
                </a:solidFill>
              </a:endParaRPr>
            </a:p>
          </p:txBody>
        </p:sp>
        <p:sp>
          <p:nvSpPr>
            <p:cNvPr id="52" name="Google Shape;52;p4"/>
            <p:cNvSpPr/>
            <p:nvPr/>
          </p:nvSpPr>
          <p:spPr>
            <a:xfrm rot="3599254">
              <a:off x="300233" y="3338904"/>
              <a:ext cx="131392"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3"/>
                </a:solidFill>
              </a:endParaRPr>
            </a:p>
          </p:txBody>
        </p:sp>
        <p:sp>
          <p:nvSpPr>
            <p:cNvPr id="53" name="Google Shape;53;p4"/>
            <p:cNvSpPr/>
            <p:nvPr/>
          </p:nvSpPr>
          <p:spPr>
            <a:xfrm rot="-5400000" flipH="1">
              <a:off x="7444106" y="90263"/>
              <a:ext cx="208082" cy="190602"/>
            </a:xfrm>
            <a:custGeom>
              <a:avLst/>
              <a:gdLst/>
              <a:ahLst/>
              <a:cxnLst/>
              <a:rect l="l" t="t" r="r" b="b"/>
              <a:pathLst>
                <a:path w="220193" h="201695" extrusionOk="0">
                  <a:moveTo>
                    <a:pt x="107056" y="0"/>
                  </a:moveTo>
                  <a:cubicBezTo>
                    <a:pt x="65592" y="0"/>
                    <a:pt x="26759" y="6193"/>
                    <a:pt x="19682" y="18096"/>
                  </a:cubicBezTo>
                  <a:cubicBezTo>
                    <a:pt x="1" y="49726"/>
                    <a:pt x="51460" y="201694"/>
                    <a:pt x="82241" y="201694"/>
                  </a:cubicBezTo>
                  <a:cubicBezTo>
                    <a:pt x="84001" y="201694"/>
                    <a:pt x="85694" y="201197"/>
                    <a:pt x="87302" y="200152"/>
                  </a:cubicBezTo>
                  <a:cubicBezTo>
                    <a:pt x="117769" y="181575"/>
                    <a:pt x="84330" y="107267"/>
                    <a:pt x="84330" y="107266"/>
                  </a:cubicBezTo>
                  <a:lnTo>
                    <a:pt x="84330" y="107266"/>
                  </a:lnTo>
                  <a:cubicBezTo>
                    <a:pt x="84331" y="107267"/>
                    <a:pt x="121638" y="134185"/>
                    <a:pt x="144676" y="134185"/>
                  </a:cubicBezTo>
                  <a:cubicBezTo>
                    <a:pt x="150537" y="134185"/>
                    <a:pt x="155474" y="132443"/>
                    <a:pt x="158638" y="128073"/>
                  </a:cubicBezTo>
                  <a:cubicBezTo>
                    <a:pt x="174986" y="107266"/>
                    <a:pt x="112568" y="63425"/>
                    <a:pt x="112567" y="63424"/>
                  </a:cubicBezTo>
                  <a:lnTo>
                    <a:pt x="112567" y="63424"/>
                  </a:lnTo>
                  <a:cubicBezTo>
                    <a:pt x="112568" y="63424"/>
                    <a:pt x="122458" y="64291"/>
                    <a:pt x="136185" y="64291"/>
                  </a:cubicBezTo>
                  <a:cubicBezTo>
                    <a:pt x="166499" y="64291"/>
                    <a:pt x="215528" y="60066"/>
                    <a:pt x="218085" y="32958"/>
                  </a:cubicBezTo>
                  <a:cubicBezTo>
                    <a:pt x="220192" y="10625"/>
                    <a:pt x="161367" y="0"/>
                    <a:pt x="1070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4"/>
            <p:cNvSpPr/>
            <p:nvPr/>
          </p:nvSpPr>
          <p:spPr>
            <a:xfrm rot="-3607270">
              <a:off x="6083899" y="4721704"/>
              <a:ext cx="131216" cy="155260"/>
            </a:xfrm>
            <a:custGeom>
              <a:avLst/>
              <a:gdLst/>
              <a:ahLst/>
              <a:cxnLst/>
              <a:rect l="l" t="t" r="r" b="b"/>
              <a:pathLst>
                <a:path w="141335" h="206899" extrusionOk="0">
                  <a:moveTo>
                    <a:pt x="124287" y="1"/>
                  </a:moveTo>
                  <a:cubicBezTo>
                    <a:pt x="123469" y="1"/>
                    <a:pt x="122611" y="79"/>
                    <a:pt x="121712" y="239"/>
                  </a:cubicBezTo>
                  <a:cubicBezTo>
                    <a:pt x="103256" y="3509"/>
                    <a:pt x="97650" y="90646"/>
                    <a:pt x="97650" y="90646"/>
                  </a:cubicBezTo>
                  <a:cubicBezTo>
                    <a:pt x="97650" y="90646"/>
                    <a:pt x="100920" y="28973"/>
                    <a:pt x="77326" y="28973"/>
                  </a:cubicBezTo>
                  <a:cubicBezTo>
                    <a:pt x="53731" y="28973"/>
                    <a:pt x="60973" y="97888"/>
                    <a:pt x="60973" y="97888"/>
                  </a:cubicBezTo>
                  <a:cubicBezTo>
                    <a:pt x="60973" y="97888"/>
                    <a:pt x="39984" y="28648"/>
                    <a:pt x="21330" y="28648"/>
                  </a:cubicBezTo>
                  <a:cubicBezTo>
                    <a:pt x="20602" y="28648"/>
                    <a:pt x="19876" y="28753"/>
                    <a:pt x="19156" y="28973"/>
                  </a:cubicBezTo>
                  <a:cubicBezTo>
                    <a:pt x="0" y="34580"/>
                    <a:pt x="29435" y="169374"/>
                    <a:pt x="102088" y="206752"/>
                  </a:cubicBezTo>
                  <a:cubicBezTo>
                    <a:pt x="102285" y="206850"/>
                    <a:pt x="102491" y="206898"/>
                    <a:pt x="102708" y="206898"/>
                  </a:cubicBezTo>
                  <a:cubicBezTo>
                    <a:pt x="112294" y="206898"/>
                    <a:pt x="141335" y="112595"/>
                    <a:pt x="141335" y="70789"/>
                  </a:cubicBezTo>
                  <a:cubicBezTo>
                    <a:pt x="141335" y="29899"/>
                    <a:pt x="140278" y="1"/>
                    <a:pt x="124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3"/>
                </a:solidFill>
              </a:endParaRPr>
            </a:p>
          </p:txBody>
        </p:sp>
      </p:grpSp>
      <p:sp>
        <p:nvSpPr>
          <p:cNvPr id="55" name="Google Shape;55;p4"/>
          <p:cNvSpPr txBox="1">
            <a:spLocks noGrp="1"/>
          </p:cNvSpPr>
          <p:nvPr>
            <p:ph type="sldNum" idx="12"/>
          </p:nvPr>
        </p:nvSpPr>
        <p:spPr>
          <a:xfrm>
            <a:off x="11205845" y="6231535"/>
            <a:ext cx="731600" cy="5248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422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957484"/>
            <a:ext cx="10272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Barriecito"/>
              <a:buNone/>
              <a:defRPr sz="7333">
                <a:latin typeface="Barriecito"/>
                <a:ea typeface="Barriecito"/>
                <a:cs typeface="Barriecito"/>
                <a:sym typeface="Barriecito"/>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88133" y="4973717"/>
            <a:ext cx="6815600" cy="58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2800"/>
              <a:buNone/>
              <a:defRPr sz="2400">
                <a:solidFill>
                  <a:srgbClr val="FF496C"/>
                </a:solidFill>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 y="-397567"/>
            <a:ext cx="776100" cy="842467"/>
            <a:chOff x="1189975" y="353200"/>
            <a:chExt cx="582075" cy="631850"/>
          </a:xfrm>
        </p:grpSpPr>
        <p:sp>
          <p:nvSpPr>
            <p:cNvPr id="12" name="Google Shape;12;p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860501" y="-126500"/>
            <a:ext cx="481233" cy="484367"/>
          </a:xfrm>
          <a:custGeom>
            <a:avLst/>
            <a:gdLst/>
            <a:ahLst/>
            <a:cxnLst/>
            <a:rect l="l" t="t" r="r" b="b"/>
            <a:pathLst>
              <a:path w="14437" h="14531" extrusionOk="0">
                <a:moveTo>
                  <a:pt x="7695" y="4724"/>
                </a:moveTo>
                <a:cubicBezTo>
                  <a:pt x="9174" y="4724"/>
                  <a:pt x="10001" y="5602"/>
                  <a:pt x="10753" y="6554"/>
                </a:cubicBezTo>
                <a:cubicBezTo>
                  <a:pt x="11028" y="6930"/>
                  <a:pt x="10953" y="7381"/>
                  <a:pt x="10652" y="7782"/>
                </a:cubicBezTo>
                <a:cubicBezTo>
                  <a:pt x="9951" y="8760"/>
                  <a:pt x="9023" y="9436"/>
                  <a:pt x="7820" y="9687"/>
                </a:cubicBezTo>
                <a:cubicBezTo>
                  <a:pt x="7722" y="9707"/>
                  <a:pt x="7615" y="9716"/>
                  <a:pt x="7502" y="9716"/>
                </a:cubicBezTo>
                <a:cubicBezTo>
                  <a:pt x="6484" y="9716"/>
                  <a:pt x="4938" y="8952"/>
                  <a:pt x="4487" y="8208"/>
                </a:cubicBezTo>
                <a:cubicBezTo>
                  <a:pt x="4362" y="7958"/>
                  <a:pt x="4311" y="7707"/>
                  <a:pt x="4336" y="7431"/>
                </a:cubicBezTo>
                <a:cubicBezTo>
                  <a:pt x="4487" y="6003"/>
                  <a:pt x="5389" y="5025"/>
                  <a:pt x="6818" y="4825"/>
                </a:cubicBezTo>
                <a:cubicBezTo>
                  <a:pt x="7144" y="4775"/>
                  <a:pt x="7469" y="4749"/>
                  <a:pt x="7695" y="4724"/>
                </a:cubicBezTo>
                <a:close/>
                <a:moveTo>
                  <a:pt x="7923" y="1"/>
                </a:moveTo>
                <a:cubicBezTo>
                  <a:pt x="7695" y="1"/>
                  <a:pt x="7460" y="21"/>
                  <a:pt x="7219" y="63"/>
                </a:cubicBezTo>
                <a:cubicBezTo>
                  <a:pt x="7152" y="71"/>
                  <a:pt x="7085" y="74"/>
                  <a:pt x="7018" y="74"/>
                </a:cubicBezTo>
                <a:cubicBezTo>
                  <a:pt x="6885" y="74"/>
                  <a:pt x="6751" y="63"/>
                  <a:pt x="6617" y="63"/>
                </a:cubicBezTo>
                <a:cubicBezTo>
                  <a:pt x="6469" y="47"/>
                  <a:pt x="6322" y="39"/>
                  <a:pt x="6176" y="39"/>
                </a:cubicBezTo>
                <a:cubicBezTo>
                  <a:pt x="4976" y="39"/>
                  <a:pt x="3900" y="570"/>
                  <a:pt x="2983" y="1241"/>
                </a:cubicBezTo>
                <a:cubicBezTo>
                  <a:pt x="1053" y="2694"/>
                  <a:pt x="51" y="4724"/>
                  <a:pt x="26" y="7181"/>
                </a:cubicBezTo>
                <a:cubicBezTo>
                  <a:pt x="1" y="9461"/>
                  <a:pt x="953" y="11341"/>
                  <a:pt x="2657" y="12845"/>
                </a:cubicBezTo>
                <a:cubicBezTo>
                  <a:pt x="2808" y="12845"/>
                  <a:pt x="2958" y="12920"/>
                  <a:pt x="3058" y="13045"/>
                </a:cubicBezTo>
                <a:cubicBezTo>
                  <a:pt x="3209" y="13120"/>
                  <a:pt x="3384" y="13171"/>
                  <a:pt x="3509" y="13271"/>
                </a:cubicBezTo>
                <a:cubicBezTo>
                  <a:pt x="4678" y="14132"/>
                  <a:pt x="5904" y="14531"/>
                  <a:pt x="7186" y="14531"/>
                </a:cubicBezTo>
                <a:cubicBezTo>
                  <a:pt x="7993" y="14531"/>
                  <a:pt x="8823" y="14373"/>
                  <a:pt x="9675" y="14073"/>
                </a:cubicBezTo>
                <a:cubicBezTo>
                  <a:pt x="10176" y="13597"/>
                  <a:pt x="10778" y="13196"/>
                  <a:pt x="11204" y="12644"/>
                </a:cubicBezTo>
                <a:cubicBezTo>
                  <a:pt x="11454" y="12293"/>
                  <a:pt x="11680" y="11917"/>
                  <a:pt x="11981" y="11592"/>
                </a:cubicBezTo>
                <a:cubicBezTo>
                  <a:pt x="12707" y="10765"/>
                  <a:pt x="13334" y="9862"/>
                  <a:pt x="13710" y="8810"/>
                </a:cubicBezTo>
                <a:cubicBezTo>
                  <a:pt x="14286" y="7130"/>
                  <a:pt x="14437" y="5476"/>
                  <a:pt x="13459" y="3822"/>
                </a:cubicBezTo>
                <a:cubicBezTo>
                  <a:pt x="12858" y="2845"/>
                  <a:pt x="12106" y="2093"/>
                  <a:pt x="11254" y="1416"/>
                </a:cubicBezTo>
                <a:cubicBezTo>
                  <a:pt x="10256" y="610"/>
                  <a:pt x="9187" y="1"/>
                  <a:pt x="79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40634" y="897377"/>
            <a:ext cx="134533" cy="104267"/>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551400" y="807344"/>
            <a:ext cx="109467" cy="93867"/>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455433" y="527611"/>
            <a:ext cx="86800" cy="83267"/>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68933" y="618145"/>
            <a:ext cx="86867" cy="77767"/>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0" y="291511"/>
            <a:ext cx="1857200" cy="1951200"/>
            <a:chOff x="0" y="218633"/>
            <a:chExt cx="1392900" cy="1463400"/>
          </a:xfrm>
        </p:grpSpPr>
        <p:sp>
          <p:nvSpPr>
            <p:cNvPr id="20" name="Google Shape;20;p2"/>
            <p:cNvSpPr/>
            <p:nvPr/>
          </p:nvSpPr>
          <p:spPr>
            <a:xfrm>
              <a:off x="0" y="218633"/>
              <a:ext cx="1392900"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1095033"/>
              <a:ext cx="176100"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0" y="584533"/>
              <a:ext cx="112825"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50400" y="719858"/>
              <a:ext cx="17732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0225" y="323883"/>
              <a:ext cx="182975"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58550" y="1181858"/>
              <a:ext cx="146000"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703650" y="1421308"/>
              <a:ext cx="17860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50" y="1544883"/>
              <a:ext cx="147275"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07650" y="415583"/>
              <a:ext cx="165450"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47275" y="1312083"/>
              <a:ext cx="155650"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04900" y="228658"/>
              <a:ext cx="182350"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78450" y="860333"/>
              <a:ext cx="118450"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85225" y="601358"/>
              <a:ext cx="127225"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06275" y="1131383"/>
              <a:ext cx="108425"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75150" y="990358"/>
              <a:ext cx="112100"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01275" y="1217358"/>
              <a:ext cx="99650"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04300" y="755533"/>
              <a:ext cx="102125"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p:nvPr/>
        </p:nvSpPr>
        <p:spPr>
          <a:xfrm>
            <a:off x="1416067" y="860411"/>
            <a:ext cx="88600" cy="86967"/>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395167" y="713378"/>
            <a:ext cx="82767" cy="74433"/>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966904" y="-472795"/>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11091317" y="2817351"/>
            <a:ext cx="1100683" cy="1607633"/>
            <a:chOff x="8318488" y="2113013"/>
            <a:chExt cx="825512" cy="1205725"/>
          </a:xfrm>
        </p:grpSpPr>
        <p:sp>
          <p:nvSpPr>
            <p:cNvPr id="41" name="Google Shape;41;p2"/>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3" y="4729760"/>
            <a:ext cx="1403268" cy="2092112"/>
            <a:chOff x="2" y="3547320"/>
            <a:chExt cx="1052451" cy="1569084"/>
          </a:xfrm>
        </p:grpSpPr>
        <p:sp>
          <p:nvSpPr>
            <p:cNvPr id="45" name="Google Shape;45;p2"/>
            <p:cNvSpPr/>
            <p:nvPr/>
          </p:nvSpPr>
          <p:spPr>
            <a:xfrm>
              <a:off x="2" y="3547320"/>
              <a:ext cx="1052451" cy="1569084"/>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14465" y="3852914"/>
              <a:ext cx="313844" cy="249966"/>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3636" y="3904180"/>
              <a:ext cx="199395" cy="183513"/>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a:off x="215427" y="5595991"/>
            <a:ext cx="904240" cy="787364"/>
            <a:chOff x="161570" y="4196993"/>
            <a:chExt cx="678180" cy="590523"/>
          </a:xfrm>
        </p:grpSpPr>
        <p:sp>
          <p:nvSpPr>
            <p:cNvPr id="49" name="Google Shape;49;p2"/>
            <p:cNvSpPr/>
            <p:nvPr/>
          </p:nvSpPr>
          <p:spPr>
            <a:xfrm>
              <a:off x="479446" y="4349506"/>
              <a:ext cx="167663" cy="125849"/>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61570" y="4216475"/>
              <a:ext cx="114991" cy="91091"/>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62844" y="4473619"/>
              <a:ext cx="112953" cy="93996"/>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72634" y="4196993"/>
              <a:ext cx="114990" cy="108932"/>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51243" y="4524783"/>
              <a:ext cx="99015" cy="955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15469" y="4366884"/>
              <a:ext cx="97741" cy="9198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28533" y="4591694"/>
              <a:ext cx="96060" cy="92136"/>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02331" y="4683626"/>
              <a:ext cx="72822" cy="7218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60647" y="4289701"/>
              <a:ext cx="136697" cy="111021"/>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55908" y="4671690"/>
              <a:ext cx="112950" cy="115826"/>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3046" y="4454607"/>
              <a:ext cx="136705" cy="125858"/>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2"/>
          <p:cNvSpPr/>
          <p:nvPr/>
        </p:nvSpPr>
        <p:spPr>
          <a:xfrm>
            <a:off x="3042567" y="6335529"/>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0517517" y="180900"/>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270218" y="1088434"/>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557617" y="119863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75251" y="876767"/>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210085" y="1258233"/>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014585" y="1695233"/>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0959218" y="5920284"/>
            <a:ext cx="766967" cy="134180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164718" y="5217118"/>
            <a:ext cx="1378500" cy="1262733"/>
            <a:chOff x="7623538" y="3912838"/>
            <a:chExt cx="1033875" cy="947050"/>
          </a:xfrm>
        </p:grpSpPr>
        <p:sp>
          <p:nvSpPr>
            <p:cNvPr id="69" name="Google Shape;69;p2"/>
            <p:cNvSpPr/>
            <p:nvPr/>
          </p:nvSpPr>
          <p:spPr>
            <a:xfrm>
              <a:off x="8405513" y="4309138"/>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40463" y="3912838"/>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8187463" y="4346888"/>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623538" y="4090213"/>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896088" y="4589563"/>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857888" y="4063063"/>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rot="10800000">
            <a:off x="7327122" y="-6483"/>
            <a:ext cx="1222375" cy="413552"/>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37033" y="32668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65367" y="259610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706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5"/>
        <p:cNvGrpSpPr/>
        <p:nvPr/>
      </p:nvGrpSpPr>
      <p:grpSpPr>
        <a:xfrm>
          <a:off x="0" y="0"/>
          <a:ext cx="0" cy="0"/>
          <a:chOff x="0" y="0"/>
          <a:chExt cx="0" cy="0"/>
        </a:xfrm>
      </p:grpSpPr>
      <p:sp>
        <p:nvSpPr>
          <p:cNvPr id="296" name="Google Shape;296;p9"/>
          <p:cNvSpPr/>
          <p:nvPr/>
        </p:nvSpPr>
        <p:spPr>
          <a:xfrm>
            <a:off x="492433" y="-12225"/>
            <a:ext cx="1848208" cy="636796"/>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rot="10800000">
            <a:off x="10319634" y="-12252"/>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txBox="1">
            <a:spLocks noGrp="1"/>
          </p:cNvSpPr>
          <p:nvPr>
            <p:ph type="title"/>
          </p:nvPr>
        </p:nvSpPr>
        <p:spPr>
          <a:xfrm>
            <a:off x="1297300" y="2184200"/>
            <a:ext cx="5042800" cy="7840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333">
                <a:solidFill>
                  <a:schemeClr val="accent5"/>
                </a:solidFill>
                <a:latin typeface="Barriecito"/>
                <a:ea typeface="Barriecito"/>
                <a:cs typeface="Barriecito"/>
                <a:sym typeface="Barriecito"/>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99" name="Google Shape;299;p9"/>
          <p:cNvSpPr txBox="1">
            <a:spLocks noGrp="1"/>
          </p:cNvSpPr>
          <p:nvPr>
            <p:ph type="subTitle" idx="1"/>
          </p:nvPr>
        </p:nvSpPr>
        <p:spPr>
          <a:xfrm>
            <a:off x="1297300" y="3403400"/>
            <a:ext cx="4421600" cy="172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867">
                <a:solidFill>
                  <a:schemeClr val="dk2"/>
                </a:solidFill>
                <a:latin typeface="Catamaran"/>
                <a:ea typeface="Catamaran"/>
                <a:cs typeface="Catamaran"/>
                <a:sym typeface="Catamaran"/>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0" name="Google Shape;300;p9"/>
          <p:cNvGrpSpPr/>
          <p:nvPr/>
        </p:nvGrpSpPr>
        <p:grpSpPr>
          <a:xfrm>
            <a:off x="408957" y="6254141"/>
            <a:ext cx="1698464" cy="604039"/>
            <a:chOff x="4606675" y="5059775"/>
            <a:chExt cx="1142875" cy="406450"/>
          </a:xfrm>
        </p:grpSpPr>
        <p:sp>
          <p:nvSpPr>
            <p:cNvPr id="301" name="Google Shape;301;p9"/>
            <p:cNvSpPr/>
            <p:nvPr/>
          </p:nvSpPr>
          <p:spPr>
            <a:xfrm>
              <a:off x="4954425" y="5059775"/>
              <a:ext cx="795125" cy="406450"/>
            </a:xfrm>
            <a:custGeom>
              <a:avLst/>
              <a:gdLst/>
              <a:ahLst/>
              <a:cxnLst/>
              <a:rect l="l" t="t" r="r" b="b"/>
              <a:pathLst>
                <a:path w="31805" h="16258" extrusionOk="0">
                  <a:moveTo>
                    <a:pt x="9970" y="1"/>
                  </a:moveTo>
                  <a:cubicBezTo>
                    <a:pt x="9688" y="1"/>
                    <a:pt x="9407" y="9"/>
                    <a:pt x="9123" y="17"/>
                  </a:cubicBezTo>
                  <a:cubicBezTo>
                    <a:pt x="7218" y="42"/>
                    <a:pt x="5464" y="594"/>
                    <a:pt x="3810" y="1496"/>
                  </a:cubicBezTo>
                  <a:cubicBezTo>
                    <a:pt x="3308" y="1772"/>
                    <a:pt x="2807" y="2022"/>
                    <a:pt x="2206" y="2047"/>
                  </a:cubicBezTo>
                  <a:cubicBezTo>
                    <a:pt x="2055" y="3551"/>
                    <a:pt x="1103" y="4704"/>
                    <a:pt x="326" y="5932"/>
                  </a:cubicBezTo>
                  <a:cubicBezTo>
                    <a:pt x="226" y="6108"/>
                    <a:pt x="50" y="6233"/>
                    <a:pt x="0" y="6433"/>
                  </a:cubicBezTo>
                  <a:cubicBezTo>
                    <a:pt x="577" y="7561"/>
                    <a:pt x="877" y="8789"/>
                    <a:pt x="1278" y="9992"/>
                  </a:cubicBezTo>
                  <a:cubicBezTo>
                    <a:pt x="1930" y="12072"/>
                    <a:pt x="2557" y="14178"/>
                    <a:pt x="3208" y="16258"/>
                  </a:cubicBezTo>
                  <a:lnTo>
                    <a:pt x="31680" y="16258"/>
                  </a:lnTo>
                  <a:cubicBezTo>
                    <a:pt x="31805" y="15581"/>
                    <a:pt x="31579" y="14930"/>
                    <a:pt x="31429" y="14303"/>
                  </a:cubicBezTo>
                  <a:cubicBezTo>
                    <a:pt x="31128" y="13125"/>
                    <a:pt x="31203" y="11822"/>
                    <a:pt x="30226" y="10895"/>
                  </a:cubicBezTo>
                  <a:cubicBezTo>
                    <a:pt x="30151" y="10819"/>
                    <a:pt x="30101" y="10719"/>
                    <a:pt x="30076" y="10619"/>
                  </a:cubicBezTo>
                  <a:cubicBezTo>
                    <a:pt x="30000" y="9817"/>
                    <a:pt x="29499" y="9391"/>
                    <a:pt x="28747" y="9240"/>
                  </a:cubicBezTo>
                  <a:cubicBezTo>
                    <a:pt x="28647" y="9215"/>
                    <a:pt x="28522" y="9190"/>
                    <a:pt x="28472" y="9115"/>
                  </a:cubicBezTo>
                  <a:cubicBezTo>
                    <a:pt x="27544" y="8113"/>
                    <a:pt x="26241" y="7336"/>
                    <a:pt x="25990" y="5857"/>
                  </a:cubicBezTo>
                  <a:cubicBezTo>
                    <a:pt x="25740" y="4428"/>
                    <a:pt x="24411" y="3576"/>
                    <a:pt x="24086" y="2173"/>
                  </a:cubicBezTo>
                  <a:cubicBezTo>
                    <a:pt x="24086" y="2123"/>
                    <a:pt x="24010" y="2072"/>
                    <a:pt x="23960" y="2047"/>
                  </a:cubicBezTo>
                  <a:cubicBezTo>
                    <a:pt x="22773" y="1173"/>
                    <a:pt x="21505" y="620"/>
                    <a:pt x="20032" y="620"/>
                  </a:cubicBezTo>
                  <a:cubicBezTo>
                    <a:pt x="19857" y="620"/>
                    <a:pt x="19680" y="628"/>
                    <a:pt x="19499" y="644"/>
                  </a:cubicBezTo>
                  <a:cubicBezTo>
                    <a:pt x="17945" y="769"/>
                    <a:pt x="16692" y="1722"/>
                    <a:pt x="15238" y="2072"/>
                  </a:cubicBezTo>
                  <a:cubicBezTo>
                    <a:pt x="15188" y="2097"/>
                    <a:pt x="15138" y="2148"/>
                    <a:pt x="15088" y="2198"/>
                  </a:cubicBezTo>
                  <a:cubicBezTo>
                    <a:pt x="14816" y="2390"/>
                    <a:pt x="14657" y="2496"/>
                    <a:pt x="14536" y="2496"/>
                  </a:cubicBezTo>
                  <a:cubicBezTo>
                    <a:pt x="14390" y="2496"/>
                    <a:pt x="14300" y="2341"/>
                    <a:pt x="14136" y="1997"/>
                  </a:cubicBezTo>
                  <a:cubicBezTo>
                    <a:pt x="13609" y="970"/>
                    <a:pt x="12832" y="418"/>
                    <a:pt x="11679" y="168"/>
                  </a:cubicBezTo>
                  <a:cubicBezTo>
                    <a:pt x="11095" y="34"/>
                    <a:pt x="10532" y="1"/>
                    <a:pt x="9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606675" y="5275725"/>
              <a:ext cx="202400" cy="190500"/>
            </a:xfrm>
            <a:custGeom>
              <a:avLst/>
              <a:gdLst/>
              <a:ahLst/>
              <a:cxnLst/>
              <a:rect l="l" t="t" r="r" b="b"/>
              <a:pathLst>
                <a:path w="8096" h="7620" extrusionOk="0">
                  <a:moveTo>
                    <a:pt x="3735" y="1"/>
                  </a:moveTo>
                  <a:cubicBezTo>
                    <a:pt x="3158" y="753"/>
                    <a:pt x="2657" y="1580"/>
                    <a:pt x="2055" y="2357"/>
                  </a:cubicBezTo>
                  <a:cubicBezTo>
                    <a:pt x="1529" y="3059"/>
                    <a:pt x="1078" y="3886"/>
                    <a:pt x="827" y="4738"/>
                  </a:cubicBezTo>
                  <a:cubicBezTo>
                    <a:pt x="552" y="5665"/>
                    <a:pt x="0" y="6567"/>
                    <a:pt x="276" y="7620"/>
                  </a:cubicBezTo>
                  <a:lnTo>
                    <a:pt x="8096" y="7620"/>
                  </a:lnTo>
                  <a:cubicBezTo>
                    <a:pt x="7870" y="6091"/>
                    <a:pt x="7619" y="4562"/>
                    <a:pt x="7419" y="3033"/>
                  </a:cubicBezTo>
                  <a:cubicBezTo>
                    <a:pt x="7294" y="2181"/>
                    <a:pt x="7093" y="1354"/>
                    <a:pt x="7068" y="477"/>
                  </a:cubicBezTo>
                  <a:cubicBezTo>
                    <a:pt x="5965" y="377"/>
                    <a:pt x="4837" y="302"/>
                    <a:pt x="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783375" y="5256300"/>
              <a:ext cx="181100" cy="209925"/>
            </a:xfrm>
            <a:custGeom>
              <a:avLst/>
              <a:gdLst/>
              <a:ahLst/>
              <a:cxnLst/>
              <a:rect l="l" t="t" r="r" b="b"/>
              <a:pathLst>
                <a:path w="7244" h="8397" extrusionOk="0">
                  <a:moveTo>
                    <a:pt x="4837" y="1"/>
                  </a:moveTo>
                  <a:cubicBezTo>
                    <a:pt x="4612" y="26"/>
                    <a:pt x="4461" y="176"/>
                    <a:pt x="4311" y="277"/>
                  </a:cubicBezTo>
                  <a:cubicBezTo>
                    <a:pt x="3449" y="928"/>
                    <a:pt x="2502" y="1234"/>
                    <a:pt x="1447" y="1234"/>
                  </a:cubicBezTo>
                  <a:cubicBezTo>
                    <a:pt x="1366" y="1234"/>
                    <a:pt x="1285" y="1233"/>
                    <a:pt x="1203" y="1229"/>
                  </a:cubicBezTo>
                  <a:cubicBezTo>
                    <a:pt x="973" y="1215"/>
                    <a:pt x="743" y="1184"/>
                    <a:pt x="512" y="1184"/>
                  </a:cubicBezTo>
                  <a:cubicBezTo>
                    <a:pt x="342" y="1184"/>
                    <a:pt x="171" y="1201"/>
                    <a:pt x="0" y="1254"/>
                  </a:cubicBezTo>
                  <a:cubicBezTo>
                    <a:pt x="25" y="2131"/>
                    <a:pt x="226" y="2958"/>
                    <a:pt x="351" y="3810"/>
                  </a:cubicBezTo>
                  <a:cubicBezTo>
                    <a:pt x="551" y="5339"/>
                    <a:pt x="802" y="6868"/>
                    <a:pt x="1028" y="8397"/>
                  </a:cubicBezTo>
                  <a:lnTo>
                    <a:pt x="7243" y="8397"/>
                  </a:lnTo>
                  <a:cubicBezTo>
                    <a:pt x="7018" y="7294"/>
                    <a:pt x="6742" y="6191"/>
                    <a:pt x="6391" y="5139"/>
                  </a:cubicBezTo>
                  <a:cubicBezTo>
                    <a:pt x="5815" y="3435"/>
                    <a:pt x="5263" y="1755"/>
                    <a:pt x="4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904300" y="5220600"/>
              <a:ext cx="130350" cy="245625"/>
            </a:xfrm>
            <a:custGeom>
              <a:avLst/>
              <a:gdLst/>
              <a:ahLst/>
              <a:cxnLst/>
              <a:rect l="l" t="t" r="r" b="b"/>
              <a:pathLst>
                <a:path w="5214" h="9825" extrusionOk="0">
                  <a:moveTo>
                    <a:pt x="2005" y="0"/>
                  </a:moveTo>
                  <a:cubicBezTo>
                    <a:pt x="1329" y="451"/>
                    <a:pt x="552" y="777"/>
                    <a:pt x="0" y="1429"/>
                  </a:cubicBezTo>
                  <a:cubicBezTo>
                    <a:pt x="426" y="3183"/>
                    <a:pt x="978" y="4863"/>
                    <a:pt x="1554" y="6567"/>
                  </a:cubicBezTo>
                  <a:cubicBezTo>
                    <a:pt x="1905" y="7619"/>
                    <a:pt x="2181" y="8722"/>
                    <a:pt x="2406" y="9825"/>
                  </a:cubicBezTo>
                  <a:lnTo>
                    <a:pt x="5213" y="9825"/>
                  </a:lnTo>
                  <a:cubicBezTo>
                    <a:pt x="4562" y="7745"/>
                    <a:pt x="3935" y="5639"/>
                    <a:pt x="3283" y="3559"/>
                  </a:cubicBezTo>
                  <a:cubicBezTo>
                    <a:pt x="2882" y="2356"/>
                    <a:pt x="2582" y="1128"/>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9"/>
          <p:cNvSpPr/>
          <p:nvPr/>
        </p:nvSpPr>
        <p:spPr>
          <a:xfrm>
            <a:off x="352150" y="5904639"/>
            <a:ext cx="669540" cy="68819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rot="6299960">
            <a:off x="10181608" y="1495308"/>
            <a:ext cx="1171265" cy="1216097"/>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rot="4499895">
            <a:off x="7055268" y="4163236"/>
            <a:ext cx="1010881" cy="1546251"/>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9"/>
          <p:cNvGrpSpPr/>
          <p:nvPr/>
        </p:nvGrpSpPr>
        <p:grpSpPr>
          <a:xfrm rot="5400000">
            <a:off x="10692467" y="5627351"/>
            <a:ext cx="1106967" cy="1016200"/>
            <a:chOff x="3998800" y="520675"/>
            <a:chExt cx="830225" cy="762150"/>
          </a:xfrm>
        </p:grpSpPr>
        <p:sp>
          <p:nvSpPr>
            <p:cNvPr id="309" name="Google Shape;309;p9"/>
            <p:cNvSpPr/>
            <p:nvPr/>
          </p:nvSpPr>
          <p:spPr>
            <a:xfrm>
              <a:off x="4193050" y="1078050"/>
              <a:ext cx="154150" cy="1719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4678625" y="776925"/>
              <a:ext cx="150400" cy="164000"/>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4146675" y="748125"/>
              <a:ext cx="133475" cy="154825"/>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4371600" y="841575"/>
              <a:ext cx="144150" cy="146675"/>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3998800" y="520675"/>
              <a:ext cx="25725" cy="30225"/>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4359075" y="571050"/>
              <a:ext cx="144775" cy="156425"/>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4586025" y="1135825"/>
              <a:ext cx="149400" cy="147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4446800" y="863075"/>
              <a:ext cx="11925" cy="8475"/>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438025" y="667300"/>
              <a:ext cx="14450" cy="9425"/>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1411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73"/>
        <p:cNvGrpSpPr/>
        <p:nvPr/>
      </p:nvGrpSpPr>
      <p:grpSpPr>
        <a:xfrm>
          <a:off x="0" y="0"/>
          <a:ext cx="0" cy="0"/>
          <a:chOff x="0" y="0"/>
          <a:chExt cx="0" cy="0"/>
        </a:xfrm>
      </p:grpSpPr>
    </p:spTree>
    <p:extLst>
      <p:ext uri="{BB962C8B-B14F-4D97-AF65-F5344CB8AC3E}">
        <p14:creationId xmlns:p14="http://schemas.microsoft.com/office/powerpoint/2010/main" val="283928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57"/>
        <p:cNvGrpSpPr/>
        <p:nvPr/>
      </p:nvGrpSpPr>
      <p:grpSpPr>
        <a:xfrm>
          <a:off x="0" y="0"/>
          <a:ext cx="0" cy="0"/>
          <a:chOff x="0" y="0"/>
          <a:chExt cx="0" cy="0"/>
        </a:xfrm>
      </p:grpSpPr>
      <p:sp>
        <p:nvSpPr>
          <p:cNvPr id="758" name="Google Shape;758;p31"/>
          <p:cNvSpPr txBox="1">
            <a:spLocks noGrp="1"/>
          </p:cNvSpPr>
          <p:nvPr>
            <p:ph type="ctrTitle"/>
          </p:nvPr>
        </p:nvSpPr>
        <p:spPr>
          <a:xfrm>
            <a:off x="3208967" y="2246251"/>
            <a:ext cx="5774000" cy="14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4666">
                <a:solidFill>
                  <a:schemeClr val="accent3"/>
                </a:solidFill>
                <a:latin typeface="Barriecito"/>
                <a:ea typeface="Barriecito"/>
                <a:cs typeface="Barriecito"/>
                <a:sym typeface="Barriecito"/>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59" name="Google Shape;759;p31"/>
          <p:cNvSpPr txBox="1">
            <a:spLocks noGrp="1"/>
          </p:cNvSpPr>
          <p:nvPr>
            <p:ph type="subTitle" idx="1"/>
          </p:nvPr>
        </p:nvSpPr>
        <p:spPr>
          <a:xfrm>
            <a:off x="2782233" y="3943267"/>
            <a:ext cx="6627600" cy="938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05192A"/>
              </a:buClr>
              <a:buSzPts val="1400"/>
              <a:buFont typeface="Glegoo"/>
              <a:buNone/>
              <a:defRPr sz="2400">
                <a:solidFill>
                  <a:schemeClr val="dk2"/>
                </a:solidFill>
                <a:latin typeface="Catamaran"/>
                <a:ea typeface="Catamaran"/>
                <a:cs typeface="Catamaran"/>
                <a:sym typeface="Catamaran"/>
              </a:defRPr>
            </a:lvl1pPr>
            <a:lvl2pPr lvl="1" algn="ctr" rtl="0">
              <a:lnSpc>
                <a:spcPct val="100000"/>
              </a:lnSpc>
              <a:spcBef>
                <a:spcPts val="0"/>
              </a:spcBef>
              <a:spcAft>
                <a:spcPts val="0"/>
              </a:spcAft>
              <a:buClr>
                <a:srgbClr val="05192A"/>
              </a:buClr>
              <a:buSzPts val="1800"/>
              <a:buNone/>
              <a:defRPr sz="2400">
                <a:solidFill>
                  <a:srgbClr val="05192A"/>
                </a:solidFill>
              </a:defRPr>
            </a:lvl2pPr>
            <a:lvl3pPr lvl="2" algn="ctr" rtl="0">
              <a:lnSpc>
                <a:spcPct val="100000"/>
              </a:lnSpc>
              <a:spcBef>
                <a:spcPts val="0"/>
              </a:spcBef>
              <a:spcAft>
                <a:spcPts val="0"/>
              </a:spcAft>
              <a:buClr>
                <a:srgbClr val="05192A"/>
              </a:buClr>
              <a:buSzPts val="1800"/>
              <a:buNone/>
              <a:defRPr sz="2400">
                <a:solidFill>
                  <a:srgbClr val="05192A"/>
                </a:solidFill>
              </a:defRPr>
            </a:lvl3pPr>
            <a:lvl4pPr lvl="3" algn="ctr" rtl="0">
              <a:lnSpc>
                <a:spcPct val="100000"/>
              </a:lnSpc>
              <a:spcBef>
                <a:spcPts val="0"/>
              </a:spcBef>
              <a:spcAft>
                <a:spcPts val="0"/>
              </a:spcAft>
              <a:buClr>
                <a:srgbClr val="05192A"/>
              </a:buClr>
              <a:buSzPts val="1800"/>
              <a:buNone/>
              <a:defRPr sz="2400">
                <a:solidFill>
                  <a:srgbClr val="05192A"/>
                </a:solidFill>
              </a:defRPr>
            </a:lvl4pPr>
            <a:lvl5pPr lvl="4" algn="ctr" rtl="0">
              <a:lnSpc>
                <a:spcPct val="100000"/>
              </a:lnSpc>
              <a:spcBef>
                <a:spcPts val="0"/>
              </a:spcBef>
              <a:spcAft>
                <a:spcPts val="0"/>
              </a:spcAft>
              <a:buClr>
                <a:srgbClr val="05192A"/>
              </a:buClr>
              <a:buSzPts val="1800"/>
              <a:buNone/>
              <a:defRPr sz="2400">
                <a:solidFill>
                  <a:srgbClr val="05192A"/>
                </a:solidFill>
              </a:defRPr>
            </a:lvl5pPr>
            <a:lvl6pPr lvl="5" algn="ctr" rtl="0">
              <a:lnSpc>
                <a:spcPct val="100000"/>
              </a:lnSpc>
              <a:spcBef>
                <a:spcPts val="0"/>
              </a:spcBef>
              <a:spcAft>
                <a:spcPts val="0"/>
              </a:spcAft>
              <a:buClr>
                <a:srgbClr val="05192A"/>
              </a:buClr>
              <a:buSzPts val="1800"/>
              <a:buNone/>
              <a:defRPr sz="2400">
                <a:solidFill>
                  <a:srgbClr val="05192A"/>
                </a:solidFill>
              </a:defRPr>
            </a:lvl6pPr>
            <a:lvl7pPr lvl="6" algn="ctr" rtl="0">
              <a:lnSpc>
                <a:spcPct val="100000"/>
              </a:lnSpc>
              <a:spcBef>
                <a:spcPts val="0"/>
              </a:spcBef>
              <a:spcAft>
                <a:spcPts val="0"/>
              </a:spcAft>
              <a:buClr>
                <a:srgbClr val="05192A"/>
              </a:buClr>
              <a:buSzPts val="1800"/>
              <a:buNone/>
              <a:defRPr sz="2400">
                <a:solidFill>
                  <a:srgbClr val="05192A"/>
                </a:solidFill>
              </a:defRPr>
            </a:lvl7pPr>
            <a:lvl8pPr lvl="7" algn="ctr" rtl="0">
              <a:lnSpc>
                <a:spcPct val="100000"/>
              </a:lnSpc>
              <a:spcBef>
                <a:spcPts val="0"/>
              </a:spcBef>
              <a:spcAft>
                <a:spcPts val="0"/>
              </a:spcAft>
              <a:buClr>
                <a:srgbClr val="05192A"/>
              </a:buClr>
              <a:buSzPts val="1800"/>
              <a:buNone/>
              <a:defRPr sz="2400">
                <a:solidFill>
                  <a:srgbClr val="05192A"/>
                </a:solidFill>
              </a:defRPr>
            </a:lvl8pPr>
            <a:lvl9pPr lvl="8" algn="ctr" rtl="0">
              <a:lnSpc>
                <a:spcPct val="100000"/>
              </a:lnSpc>
              <a:spcBef>
                <a:spcPts val="0"/>
              </a:spcBef>
              <a:spcAft>
                <a:spcPts val="0"/>
              </a:spcAft>
              <a:buClr>
                <a:srgbClr val="05192A"/>
              </a:buClr>
              <a:buSzPts val="1800"/>
              <a:buNone/>
              <a:defRPr sz="2400">
                <a:solidFill>
                  <a:srgbClr val="05192A"/>
                </a:solidFill>
              </a:defRPr>
            </a:lvl9pPr>
          </a:lstStyle>
          <a:p>
            <a:endParaRPr/>
          </a:p>
        </p:txBody>
      </p:sp>
      <p:grpSp>
        <p:nvGrpSpPr>
          <p:cNvPr id="760" name="Google Shape;760;p31"/>
          <p:cNvGrpSpPr/>
          <p:nvPr/>
        </p:nvGrpSpPr>
        <p:grpSpPr>
          <a:xfrm rot="-2700000">
            <a:off x="357641" y="-593307"/>
            <a:ext cx="1984993" cy="2599636"/>
            <a:chOff x="9944425" y="2968150"/>
            <a:chExt cx="1171100" cy="1533725"/>
          </a:xfrm>
        </p:grpSpPr>
        <p:sp>
          <p:nvSpPr>
            <p:cNvPr id="761" name="Google Shape;761;p31"/>
            <p:cNvSpPr/>
            <p:nvPr/>
          </p:nvSpPr>
          <p:spPr>
            <a:xfrm>
              <a:off x="10540300" y="3495525"/>
              <a:ext cx="575225" cy="100635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1"/>
            <p:cNvSpPr/>
            <p:nvPr/>
          </p:nvSpPr>
          <p:spPr>
            <a:xfrm>
              <a:off x="10726400" y="3364450"/>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3" name="Google Shape;763;p31"/>
            <p:cNvGrpSpPr/>
            <p:nvPr/>
          </p:nvGrpSpPr>
          <p:grpSpPr>
            <a:xfrm>
              <a:off x="9944425" y="2968150"/>
              <a:ext cx="988125" cy="947050"/>
              <a:chOff x="3971325" y="3315350"/>
              <a:chExt cx="988125" cy="947050"/>
            </a:xfrm>
          </p:grpSpPr>
          <p:sp>
            <p:nvSpPr>
              <p:cNvPr id="764" name="Google Shape;764;p31"/>
              <p:cNvSpPr/>
              <p:nvPr/>
            </p:nvSpPr>
            <p:spPr>
              <a:xfrm>
                <a:off x="3988250" y="3315350"/>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1"/>
              <p:cNvSpPr/>
              <p:nvPr/>
            </p:nvSpPr>
            <p:spPr>
              <a:xfrm>
                <a:off x="4535250" y="3749400"/>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1"/>
              <p:cNvSpPr/>
              <p:nvPr/>
            </p:nvSpPr>
            <p:spPr>
              <a:xfrm>
                <a:off x="3971325" y="3492725"/>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1"/>
              <p:cNvSpPr/>
              <p:nvPr/>
            </p:nvSpPr>
            <p:spPr>
              <a:xfrm>
                <a:off x="4243875" y="3992075"/>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1"/>
              <p:cNvSpPr/>
              <p:nvPr/>
            </p:nvSpPr>
            <p:spPr>
              <a:xfrm>
                <a:off x="4205675" y="3465575"/>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9" name="Google Shape;769;p31"/>
          <p:cNvGrpSpPr/>
          <p:nvPr/>
        </p:nvGrpSpPr>
        <p:grpSpPr>
          <a:xfrm rot="10800000">
            <a:off x="-13351" y="2427286"/>
            <a:ext cx="1100683" cy="1607633"/>
            <a:chOff x="8318488" y="2113013"/>
            <a:chExt cx="825512" cy="1205725"/>
          </a:xfrm>
        </p:grpSpPr>
        <p:sp>
          <p:nvSpPr>
            <p:cNvPr id="770" name="Google Shape;770;p31"/>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1"/>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1"/>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31"/>
          <p:cNvSpPr/>
          <p:nvPr/>
        </p:nvSpPr>
        <p:spPr>
          <a:xfrm rot="10800000">
            <a:off x="839867" y="5854503"/>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1"/>
          <p:cNvSpPr/>
          <p:nvPr/>
        </p:nvSpPr>
        <p:spPr>
          <a:xfrm rot="10800000">
            <a:off x="1212467" y="5276337"/>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1"/>
          <p:cNvSpPr/>
          <p:nvPr/>
        </p:nvSpPr>
        <p:spPr>
          <a:xfrm rot="10800000">
            <a:off x="145633" y="513500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1"/>
          <p:cNvSpPr/>
          <p:nvPr/>
        </p:nvSpPr>
        <p:spPr>
          <a:xfrm rot="10800000">
            <a:off x="558333" y="565130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1"/>
          <p:cNvSpPr/>
          <p:nvPr/>
        </p:nvSpPr>
        <p:spPr>
          <a:xfrm rot="10800000">
            <a:off x="690334" y="5296236"/>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1"/>
          <p:cNvSpPr/>
          <p:nvPr/>
        </p:nvSpPr>
        <p:spPr>
          <a:xfrm rot="10800000">
            <a:off x="844901" y="4916969"/>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222771" y="6330487"/>
            <a:ext cx="1561436" cy="5283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a:off x="10555438" y="5052453"/>
            <a:ext cx="1871129" cy="1951200"/>
            <a:chOff x="7916578" y="3789340"/>
            <a:chExt cx="1403347" cy="1463400"/>
          </a:xfrm>
        </p:grpSpPr>
        <p:sp>
          <p:nvSpPr>
            <p:cNvPr id="781" name="Google Shape;781;p31"/>
            <p:cNvSpPr/>
            <p:nvPr/>
          </p:nvSpPr>
          <p:spPr>
            <a:xfrm rot="10800000">
              <a:off x="8280815" y="4720140"/>
              <a:ext cx="101657" cy="78200"/>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rot="10800000">
              <a:off x="8064933" y="4795465"/>
              <a:ext cx="82716" cy="70400"/>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rot="10800000">
              <a:off x="8154575" y="5013215"/>
              <a:ext cx="65588" cy="62450"/>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1"/>
            <p:cNvSpPr/>
            <p:nvPr/>
          </p:nvSpPr>
          <p:spPr>
            <a:xfrm rot="10800000">
              <a:off x="8068761" y="4949440"/>
              <a:ext cx="65639" cy="58325"/>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1"/>
            <p:cNvSpPr/>
            <p:nvPr/>
          </p:nvSpPr>
          <p:spPr>
            <a:xfrm rot="10800000">
              <a:off x="7916578" y="3789340"/>
              <a:ext cx="1403347"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rot="10800000">
              <a:off x="9142504" y="4187040"/>
              <a:ext cx="177421"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rot="10800000">
              <a:off x="9206254" y="4715490"/>
              <a:ext cx="113671"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1"/>
            <p:cNvSpPr/>
            <p:nvPr/>
          </p:nvSpPr>
          <p:spPr>
            <a:xfrm rot="10800000">
              <a:off x="7982242" y="4534965"/>
              <a:ext cx="17865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1"/>
            <p:cNvSpPr/>
            <p:nvPr/>
          </p:nvSpPr>
          <p:spPr>
            <a:xfrm rot="10800000">
              <a:off x="8802876" y="4950215"/>
              <a:ext cx="184347"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1"/>
            <p:cNvSpPr/>
            <p:nvPr/>
          </p:nvSpPr>
          <p:spPr>
            <a:xfrm rot="10800000">
              <a:off x="8005591" y="4109790"/>
              <a:ext cx="147095"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1"/>
            <p:cNvSpPr/>
            <p:nvPr/>
          </p:nvSpPr>
          <p:spPr>
            <a:xfrm rot="10800000">
              <a:off x="8431058" y="3955440"/>
              <a:ext cx="17994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1"/>
            <p:cNvSpPr/>
            <p:nvPr/>
          </p:nvSpPr>
          <p:spPr>
            <a:xfrm rot="10800000">
              <a:off x="8823706" y="3818715"/>
              <a:ext cx="148380"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1"/>
            <p:cNvSpPr/>
            <p:nvPr/>
          </p:nvSpPr>
          <p:spPr>
            <a:xfrm rot="10800000">
              <a:off x="8339527" y="4911540"/>
              <a:ext cx="166691"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1"/>
            <p:cNvSpPr/>
            <p:nvPr/>
          </p:nvSpPr>
          <p:spPr>
            <a:xfrm rot="10800000">
              <a:off x="8913978" y="4028765"/>
              <a:ext cx="156817"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rot="10800000">
              <a:off x="8426021" y="5113790"/>
              <a:ext cx="183718"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rot="10800000">
              <a:off x="8819298" y="4468315"/>
              <a:ext cx="119338"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rot="10800000">
              <a:off x="8602132" y="4748665"/>
              <a:ext cx="128179"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rot="10800000">
              <a:off x="8196865" y="4218540"/>
              <a:ext cx="109238"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rot="10800000">
              <a:off x="8426021" y="4369865"/>
              <a:ext cx="112941"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1"/>
            <p:cNvSpPr/>
            <p:nvPr/>
          </p:nvSpPr>
          <p:spPr>
            <a:xfrm rot="10800000">
              <a:off x="8714493" y="4109915"/>
              <a:ext cx="100397"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1"/>
            <p:cNvSpPr/>
            <p:nvPr/>
          </p:nvSpPr>
          <p:spPr>
            <a:xfrm rot="10800000">
              <a:off x="9011202" y="4621040"/>
              <a:ext cx="102891"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1"/>
            <p:cNvSpPr/>
            <p:nvPr/>
          </p:nvSpPr>
          <p:spPr>
            <a:xfrm rot="10800000">
              <a:off x="8182961" y="4760840"/>
              <a:ext cx="66948" cy="65225"/>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1"/>
            <p:cNvSpPr/>
            <p:nvPr/>
          </p:nvSpPr>
          <p:spPr>
            <a:xfrm rot="10800000">
              <a:off x="8203162" y="4880515"/>
              <a:ext cx="62541" cy="55825"/>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4" name="Google Shape;804;p31"/>
          <p:cNvSpPr/>
          <p:nvPr/>
        </p:nvSpPr>
        <p:spPr>
          <a:xfrm rot="10800000">
            <a:off x="9756413" y="5052472"/>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5" name="Google Shape;805;p31"/>
          <p:cNvGrpSpPr/>
          <p:nvPr/>
        </p:nvGrpSpPr>
        <p:grpSpPr>
          <a:xfrm rot="10800000">
            <a:off x="10789375" y="429800"/>
            <a:ext cx="1403268" cy="2092112"/>
            <a:chOff x="1189975" y="2907700"/>
            <a:chExt cx="1032625" cy="1539525"/>
          </a:xfrm>
        </p:grpSpPr>
        <p:sp>
          <p:nvSpPr>
            <p:cNvPr id="806" name="Google Shape;806;p31"/>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1"/>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1"/>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1"/>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1"/>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1"/>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1"/>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1"/>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1"/>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1"/>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1"/>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1"/>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1"/>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1"/>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0" name="Google Shape;820;p31"/>
          <p:cNvSpPr/>
          <p:nvPr/>
        </p:nvSpPr>
        <p:spPr>
          <a:xfrm rot="10800000">
            <a:off x="11757549" y="3261136"/>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1"/>
          <p:cNvSpPr/>
          <p:nvPr/>
        </p:nvSpPr>
        <p:spPr>
          <a:xfrm rot="10800000">
            <a:off x="10858949" y="353327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1"/>
          <p:cNvSpPr/>
          <p:nvPr/>
        </p:nvSpPr>
        <p:spPr>
          <a:xfrm rot="10800000">
            <a:off x="8082649" y="-11520"/>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3872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9"/>
        <p:cNvGrpSpPr/>
        <p:nvPr/>
      </p:nvGrpSpPr>
      <p:grpSpPr>
        <a:xfrm>
          <a:off x="0" y="0"/>
          <a:ext cx="0" cy="0"/>
          <a:chOff x="0" y="0"/>
          <a:chExt cx="0" cy="0"/>
        </a:xfrm>
      </p:grpSpPr>
      <p:sp>
        <p:nvSpPr>
          <p:cNvPr id="1020" name="Google Shape;1020;p42"/>
          <p:cNvSpPr/>
          <p:nvPr/>
        </p:nvSpPr>
        <p:spPr>
          <a:xfrm rot="-5400000">
            <a:off x="-229500" y="4626667"/>
            <a:ext cx="1439467" cy="1036133"/>
          </a:xfrm>
          <a:custGeom>
            <a:avLst/>
            <a:gdLst/>
            <a:ahLst/>
            <a:cxnLst/>
            <a:rect l="l" t="t" r="r" b="b"/>
            <a:pathLst>
              <a:path w="43184" h="31084" extrusionOk="0">
                <a:moveTo>
                  <a:pt x="1153" y="1"/>
                </a:moveTo>
                <a:cubicBezTo>
                  <a:pt x="953" y="527"/>
                  <a:pt x="602" y="1053"/>
                  <a:pt x="577" y="1579"/>
                </a:cubicBezTo>
                <a:cubicBezTo>
                  <a:pt x="502" y="2532"/>
                  <a:pt x="326" y="3434"/>
                  <a:pt x="176" y="4336"/>
                </a:cubicBezTo>
                <a:cubicBezTo>
                  <a:pt x="0" y="5264"/>
                  <a:pt x="802" y="6617"/>
                  <a:pt x="1604" y="7018"/>
                </a:cubicBezTo>
                <a:cubicBezTo>
                  <a:pt x="2858" y="7620"/>
                  <a:pt x="3985" y="8472"/>
                  <a:pt x="5238" y="9098"/>
                </a:cubicBezTo>
                <a:cubicBezTo>
                  <a:pt x="5649" y="9312"/>
                  <a:pt x="6047" y="9438"/>
                  <a:pt x="6450" y="9438"/>
                </a:cubicBezTo>
                <a:cubicBezTo>
                  <a:pt x="6613" y="9438"/>
                  <a:pt x="6777" y="9417"/>
                  <a:pt x="6943" y="9374"/>
                </a:cubicBezTo>
                <a:cubicBezTo>
                  <a:pt x="8221" y="9048"/>
                  <a:pt x="9549" y="8597"/>
                  <a:pt x="10527" y="7670"/>
                </a:cubicBezTo>
                <a:cubicBezTo>
                  <a:pt x="11755" y="6492"/>
                  <a:pt x="13259" y="5690"/>
                  <a:pt x="14587" y="4612"/>
                </a:cubicBezTo>
                <a:cubicBezTo>
                  <a:pt x="16066" y="3409"/>
                  <a:pt x="17945" y="2808"/>
                  <a:pt x="19800" y="2231"/>
                </a:cubicBezTo>
                <a:cubicBezTo>
                  <a:pt x="19863" y="2219"/>
                  <a:pt x="19932" y="2219"/>
                  <a:pt x="20000" y="2219"/>
                </a:cubicBezTo>
                <a:cubicBezTo>
                  <a:pt x="20069" y="2219"/>
                  <a:pt x="20138" y="2219"/>
                  <a:pt x="20201" y="2206"/>
                </a:cubicBezTo>
                <a:cubicBezTo>
                  <a:pt x="20327" y="2191"/>
                  <a:pt x="20450" y="2184"/>
                  <a:pt x="20571" y="2184"/>
                </a:cubicBezTo>
                <a:cubicBezTo>
                  <a:pt x="21249" y="2184"/>
                  <a:pt x="21869" y="2406"/>
                  <a:pt x="22507" y="2682"/>
                </a:cubicBezTo>
                <a:cubicBezTo>
                  <a:pt x="25439" y="3960"/>
                  <a:pt x="27043" y="6241"/>
                  <a:pt x="27394" y="9399"/>
                </a:cubicBezTo>
                <a:cubicBezTo>
                  <a:pt x="27419" y="9600"/>
                  <a:pt x="27419" y="9800"/>
                  <a:pt x="27444" y="10001"/>
                </a:cubicBezTo>
                <a:cubicBezTo>
                  <a:pt x="27795" y="11730"/>
                  <a:pt x="27469" y="13359"/>
                  <a:pt x="26893" y="14963"/>
                </a:cubicBezTo>
                <a:cubicBezTo>
                  <a:pt x="26617" y="15690"/>
                  <a:pt x="26316" y="16392"/>
                  <a:pt x="26216" y="17169"/>
                </a:cubicBezTo>
                <a:cubicBezTo>
                  <a:pt x="26041" y="18497"/>
                  <a:pt x="25539" y="19775"/>
                  <a:pt x="25715" y="21179"/>
                </a:cubicBezTo>
                <a:cubicBezTo>
                  <a:pt x="25790" y="21905"/>
                  <a:pt x="25264" y="22482"/>
                  <a:pt x="24813" y="23008"/>
                </a:cubicBezTo>
                <a:cubicBezTo>
                  <a:pt x="24111" y="23910"/>
                  <a:pt x="23885" y="24888"/>
                  <a:pt x="23985" y="26016"/>
                </a:cubicBezTo>
                <a:cubicBezTo>
                  <a:pt x="24136" y="27369"/>
                  <a:pt x="24587" y="28547"/>
                  <a:pt x="25815" y="29274"/>
                </a:cubicBezTo>
                <a:cubicBezTo>
                  <a:pt x="26166" y="29499"/>
                  <a:pt x="26442" y="29775"/>
                  <a:pt x="26642" y="30126"/>
                </a:cubicBezTo>
                <a:cubicBezTo>
                  <a:pt x="26868" y="30552"/>
                  <a:pt x="27244" y="30828"/>
                  <a:pt x="27670" y="30828"/>
                </a:cubicBezTo>
                <a:cubicBezTo>
                  <a:pt x="28346" y="30853"/>
                  <a:pt x="28998" y="31003"/>
                  <a:pt x="29650" y="31078"/>
                </a:cubicBezTo>
                <a:cubicBezTo>
                  <a:pt x="29718" y="31082"/>
                  <a:pt x="29786" y="31084"/>
                  <a:pt x="29852" y="31084"/>
                </a:cubicBezTo>
                <a:cubicBezTo>
                  <a:pt x="30298" y="31084"/>
                  <a:pt x="30698" y="30995"/>
                  <a:pt x="31003" y="30602"/>
                </a:cubicBezTo>
                <a:cubicBezTo>
                  <a:pt x="31304" y="30226"/>
                  <a:pt x="31755" y="30026"/>
                  <a:pt x="32206" y="29925"/>
                </a:cubicBezTo>
                <a:cubicBezTo>
                  <a:pt x="33133" y="29725"/>
                  <a:pt x="33885" y="29174"/>
                  <a:pt x="34512" y="28597"/>
                </a:cubicBezTo>
                <a:cubicBezTo>
                  <a:pt x="35740" y="27519"/>
                  <a:pt x="37068" y="26467"/>
                  <a:pt x="37770" y="24913"/>
                </a:cubicBezTo>
                <a:cubicBezTo>
                  <a:pt x="37895" y="24587"/>
                  <a:pt x="38196" y="24311"/>
                  <a:pt x="38472" y="24061"/>
                </a:cubicBezTo>
                <a:cubicBezTo>
                  <a:pt x="38697" y="23860"/>
                  <a:pt x="38898" y="23635"/>
                  <a:pt x="38998" y="23359"/>
                </a:cubicBezTo>
                <a:cubicBezTo>
                  <a:pt x="39399" y="22382"/>
                  <a:pt x="39875" y="21404"/>
                  <a:pt x="40176" y="20402"/>
                </a:cubicBezTo>
                <a:cubicBezTo>
                  <a:pt x="40602" y="18848"/>
                  <a:pt x="41379" y="17469"/>
                  <a:pt x="41955" y="15991"/>
                </a:cubicBezTo>
                <a:cubicBezTo>
                  <a:pt x="42582" y="14361"/>
                  <a:pt x="42833" y="12707"/>
                  <a:pt x="43008" y="11053"/>
                </a:cubicBezTo>
                <a:cubicBezTo>
                  <a:pt x="43184" y="9399"/>
                  <a:pt x="43058" y="7720"/>
                  <a:pt x="43058" y="6041"/>
                </a:cubicBezTo>
                <a:cubicBezTo>
                  <a:pt x="43058" y="5765"/>
                  <a:pt x="43058" y="5514"/>
                  <a:pt x="42958" y="5239"/>
                </a:cubicBezTo>
                <a:cubicBezTo>
                  <a:pt x="42507" y="4011"/>
                  <a:pt x="42256" y="2682"/>
                  <a:pt x="41730" y="1454"/>
                </a:cubicBezTo>
                <a:cubicBezTo>
                  <a:pt x="41529" y="1028"/>
                  <a:pt x="41404" y="502"/>
                  <a:pt x="41454" y="1"/>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1" name="Google Shape;1021;p42"/>
          <p:cNvGrpSpPr/>
          <p:nvPr/>
        </p:nvGrpSpPr>
        <p:grpSpPr>
          <a:xfrm>
            <a:off x="1" y="146767"/>
            <a:ext cx="776100" cy="842467"/>
            <a:chOff x="1189975" y="353200"/>
            <a:chExt cx="582075" cy="631850"/>
          </a:xfrm>
        </p:grpSpPr>
        <p:sp>
          <p:nvSpPr>
            <p:cNvPr id="1022" name="Google Shape;1022;p4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42"/>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179091" y="859951"/>
            <a:ext cx="832100" cy="1460900"/>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42"/>
          <p:cNvGrpSpPr/>
          <p:nvPr/>
        </p:nvGrpSpPr>
        <p:grpSpPr>
          <a:xfrm>
            <a:off x="6157266" y="-15"/>
            <a:ext cx="764467" cy="257433"/>
            <a:chOff x="2049650" y="0"/>
            <a:chExt cx="573350" cy="193075"/>
          </a:xfrm>
        </p:grpSpPr>
        <p:sp>
          <p:nvSpPr>
            <p:cNvPr id="1027" name="Google Shape;1027;p42"/>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42"/>
          <p:cNvSpPr/>
          <p:nvPr/>
        </p:nvSpPr>
        <p:spPr>
          <a:xfrm rot="-5400000">
            <a:off x="29967" y="52625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42"/>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42"/>
          <p:cNvSpPr/>
          <p:nvPr/>
        </p:nvSpPr>
        <p:spPr>
          <a:xfrm rot="-5400000">
            <a:off x="129467" y="52484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10329184" y="367967"/>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10081885" y="1275501"/>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11369284" y="1385701"/>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11086917" y="106383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11021752" y="1445300"/>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10826251" y="1882300"/>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10081884" y="5187484"/>
            <a:ext cx="1574800" cy="1352000"/>
          </a:xfrm>
          <a:custGeom>
            <a:avLst/>
            <a:gdLst/>
            <a:ahLst/>
            <a:cxnLst/>
            <a:rect l="l" t="t" r="r" b="b"/>
            <a:pathLst>
              <a:path w="47244" h="40560" extrusionOk="0">
                <a:moveTo>
                  <a:pt x="20677" y="9882"/>
                </a:moveTo>
                <a:cubicBezTo>
                  <a:pt x="21429" y="9882"/>
                  <a:pt x="22231" y="10785"/>
                  <a:pt x="22256" y="11637"/>
                </a:cubicBezTo>
                <a:cubicBezTo>
                  <a:pt x="22277" y="12089"/>
                  <a:pt x="22095" y="12322"/>
                  <a:pt x="21724" y="12322"/>
                </a:cubicBezTo>
                <a:cubicBezTo>
                  <a:pt x="21643" y="12322"/>
                  <a:pt x="21553" y="12311"/>
                  <a:pt x="21454" y="12288"/>
                </a:cubicBezTo>
                <a:cubicBezTo>
                  <a:pt x="20552" y="12113"/>
                  <a:pt x="19950" y="11186"/>
                  <a:pt x="20101" y="10283"/>
                </a:cubicBezTo>
                <a:cubicBezTo>
                  <a:pt x="20151" y="9907"/>
                  <a:pt x="20401" y="9882"/>
                  <a:pt x="20677" y="9882"/>
                </a:cubicBezTo>
                <a:close/>
                <a:moveTo>
                  <a:pt x="8743" y="10191"/>
                </a:moveTo>
                <a:cubicBezTo>
                  <a:pt x="8941" y="10191"/>
                  <a:pt x="9154" y="10256"/>
                  <a:pt x="9374" y="10384"/>
                </a:cubicBezTo>
                <a:cubicBezTo>
                  <a:pt x="10050" y="10760"/>
                  <a:pt x="10477" y="11311"/>
                  <a:pt x="10777" y="12013"/>
                </a:cubicBezTo>
                <a:cubicBezTo>
                  <a:pt x="11053" y="12689"/>
                  <a:pt x="10677" y="13441"/>
                  <a:pt x="9975" y="13592"/>
                </a:cubicBezTo>
                <a:cubicBezTo>
                  <a:pt x="9898" y="13610"/>
                  <a:pt x="9817" y="13619"/>
                  <a:pt x="9733" y="13619"/>
                </a:cubicBezTo>
                <a:cubicBezTo>
                  <a:pt x="8796" y="13619"/>
                  <a:pt x="7573" y="12511"/>
                  <a:pt x="7619" y="11637"/>
                </a:cubicBezTo>
                <a:cubicBezTo>
                  <a:pt x="7669" y="11336"/>
                  <a:pt x="7720" y="11035"/>
                  <a:pt x="7870" y="10785"/>
                </a:cubicBezTo>
                <a:cubicBezTo>
                  <a:pt x="8093" y="10387"/>
                  <a:pt x="8397" y="10191"/>
                  <a:pt x="8743" y="10191"/>
                </a:cubicBezTo>
                <a:close/>
                <a:moveTo>
                  <a:pt x="13885" y="14218"/>
                </a:moveTo>
                <a:cubicBezTo>
                  <a:pt x="14461" y="14218"/>
                  <a:pt x="14762" y="14619"/>
                  <a:pt x="15013" y="15045"/>
                </a:cubicBezTo>
                <a:cubicBezTo>
                  <a:pt x="15138" y="15246"/>
                  <a:pt x="15289" y="15421"/>
                  <a:pt x="15289" y="15647"/>
                </a:cubicBezTo>
                <a:cubicBezTo>
                  <a:pt x="15289" y="15822"/>
                  <a:pt x="15163" y="15872"/>
                  <a:pt x="15063" y="15948"/>
                </a:cubicBezTo>
                <a:cubicBezTo>
                  <a:pt x="14948" y="16011"/>
                  <a:pt x="14836" y="16038"/>
                  <a:pt x="14730" y="16038"/>
                </a:cubicBezTo>
                <a:cubicBezTo>
                  <a:pt x="14582" y="16038"/>
                  <a:pt x="14442" y="15985"/>
                  <a:pt x="14311" y="15897"/>
                </a:cubicBezTo>
                <a:cubicBezTo>
                  <a:pt x="13885" y="15572"/>
                  <a:pt x="13484" y="15221"/>
                  <a:pt x="13509" y="14619"/>
                </a:cubicBezTo>
                <a:cubicBezTo>
                  <a:pt x="13534" y="14394"/>
                  <a:pt x="13659" y="14218"/>
                  <a:pt x="13885" y="14218"/>
                </a:cubicBezTo>
                <a:close/>
                <a:moveTo>
                  <a:pt x="6918" y="26223"/>
                </a:moveTo>
                <a:lnTo>
                  <a:pt x="6918" y="26223"/>
                </a:lnTo>
                <a:cubicBezTo>
                  <a:pt x="7241" y="26397"/>
                  <a:pt x="7268" y="26645"/>
                  <a:pt x="7244" y="26918"/>
                </a:cubicBezTo>
                <a:lnTo>
                  <a:pt x="7244" y="26918"/>
                </a:lnTo>
                <a:cubicBezTo>
                  <a:pt x="6914" y="26813"/>
                  <a:pt x="6844" y="26566"/>
                  <a:pt x="6918" y="26223"/>
                </a:cubicBezTo>
                <a:close/>
                <a:moveTo>
                  <a:pt x="7246" y="28103"/>
                </a:moveTo>
                <a:cubicBezTo>
                  <a:pt x="7245" y="28111"/>
                  <a:pt x="7244" y="28120"/>
                  <a:pt x="7243" y="28128"/>
                </a:cubicBezTo>
                <a:lnTo>
                  <a:pt x="7268" y="28128"/>
                </a:lnTo>
                <a:cubicBezTo>
                  <a:pt x="7261" y="28120"/>
                  <a:pt x="7254" y="28112"/>
                  <a:pt x="7246" y="28103"/>
                </a:cubicBezTo>
                <a:close/>
                <a:moveTo>
                  <a:pt x="8396" y="27351"/>
                </a:moveTo>
                <a:lnTo>
                  <a:pt x="8396" y="27351"/>
                </a:lnTo>
                <a:cubicBezTo>
                  <a:pt x="8923" y="27627"/>
                  <a:pt x="8872" y="28053"/>
                  <a:pt x="9048" y="28429"/>
                </a:cubicBezTo>
                <a:cubicBezTo>
                  <a:pt x="8446" y="28178"/>
                  <a:pt x="8446" y="28178"/>
                  <a:pt x="8396" y="27351"/>
                </a:cubicBezTo>
                <a:close/>
                <a:moveTo>
                  <a:pt x="33908" y="23958"/>
                </a:moveTo>
                <a:cubicBezTo>
                  <a:pt x="35318" y="23958"/>
                  <a:pt x="36909" y="25446"/>
                  <a:pt x="36717" y="27025"/>
                </a:cubicBezTo>
                <a:cubicBezTo>
                  <a:pt x="36742" y="28579"/>
                  <a:pt x="36391" y="28554"/>
                  <a:pt x="35364" y="29030"/>
                </a:cubicBezTo>
                <a:cubicBezTo>
                  <a:pt x="35192" y="29113"/>
                  <a:pt x="34989" y="29151"/>
                  <a:pt x="34773" y="29151"/>
                </a:cubicBezTo>
                <a:cubicBezTo>
                  <a:pt x="34011" y="29151"/>
                  <a:pt x="33078" y="28683"/>
                  <a:pt x="32707" y="28078"/>
                </a:cubicBezTo>
                <a:cubicBezTo>
                  <a:pt x="32081" y="27100"/>
                  <a:pt x="31955" y="26023"/>
                  <a:pt x="32356" y="24920"/>
                </a:cubicBezTo>
                <a:cubicBezTo>
                  <a:pt x="32582" y="24268"/>
                  <a:pt x="33033" y="24018"/>
                  <a:pt x="33710" y="23968"/>
                </a:cubicBezTo>
                <a:cubicBezTo>
                  <a:pt x="33775" y="23961"/>
                  <a:pt x="33841" y="23958"/>
                  <a:pt x="33908" y="23958"/>
                </a:cubicBezTo>
                <a:close/>
                <a:moveTo>
                  <a:pt x="9292" y="29219"/>
                </a:moveTo>
                <a:cubicBezTo>
                  <a:pt x="9364" y="29219"/>
                  <a:pt x="9403" y="29322"/>
                  <a:pt x="9424" y="29406"/>
                </a:cubicBezTo>
                <a:cubicBezTo>
                  <a:pt x="9521" y="29723"/>
                  <a:pt x="9358" y="29874"/>
                  <a:pt x="9073" y="29928"/>
                </a:cubicBezTo>
                <a:lnTo>
                  <a:pt x="9073" y="29928"/>
                </a:lnTo>
                <a:cubicBezTo>
                  <a:pt x="9073" y="29904"/>
                  <a:pt x="9073" y="29879"/>
                  <a:pt x="9073" y="29832"/>
                </a:cubicBezTo>
                <a:cubicBezTo>
                  <a:pt x="9123" y="29632"/>
                  <a:pt x="8973" y="29381"/>
                  <a:pt x="9248" y="29231"/>
                </a:cubicBezTo>
                <a:cubicBezTo>
                  <a:pt x="9264" y="29223"/>
                  <a:pt x="9279" y="29219"/>
                  <a:pt x="9292" y="29219"/>
                </a:cubicBezTo>
                <a:close/>
                <a:moveTo>
                  <a:pt x="43885" y="35973"/>
                </a:moveTo>
                <a:cubicBezTo>
                  <a:pt x="43985" y="35973"/>
                  <a:pt x="44061" y="36048"/>
                  <a:pt x="44036" y="36198"/>
                </a:cubicBezTo>
                <a:cubicBezTo>
                  <a:pt x="44036" y="36273"/>
                  <a:pt x="43960" y="36324"/>
                  <a:pt x="43860" y="36324"/>
                </a:cubicBezTo>
                <a:cubicBezTo>
                  <a:pt x="43710" y="36299"/>
                  <a:pt x="43610" y="36223"/>
                  <a:pt x="43635" y="36073"/>
                </a:cubicBezTo>
                <a:cubicBezTo>
                  <a:pt x="43660" y="36023"/>
                  <a:pt x="43785" y="35973"/>
                  <a:pt x="43885" y="35973"/>
                </a:cubicBezTo>
                <a:close/>
                <a:moveTo>
                  <a:pt x="18698" y="1"/>
                </a:moveTo>
                <a:cubicBezTo>
                  <a:pt x="18313" y="1"/>
                  <a:pt x="17929" y="11"/>
                  <a:pt x="17544" y="33"/>
                </a:cubicBezTo>
                <a:cubicBezTo>
                  <a:pt x="15840" y="108"/>
                  <a:pt x="14136" y="8"/>
                  <a:pt x="12507" y="584"/>
                </a:cubicBezTo>
                <a:cubicBezTo>
                  <a:pt x="12306" y="659"/>
                  <a:pt x="12106" y="659"/>
                  <a:pt x="11905" y="659"/>
                </a:cubicBezTo>
                <a:cubicBezTo>
                  <a:pt x="11858" y="656"/>
                  <a:pt x="11811" y="655"/>
                  <a:pt x="11765" y="655"/>
                </a:cubicBezTo>
                <a:cubicBezTo>
                  <a:pt x="11421" y="655"/>
                  <a:pt x="11112" y="742"/>
                  <a:pt x="10802" y="985"/>
                </a:cubicBezTo>
                <a:cubicBezTo>
                  <a:pt x="10585" y="1156"/>
                  <a:pt x="10328" y="1260"/>
                  <a:pt x="10063" y="1260"/>
                </a:cubicBezTo>
                <a:cubicBezTo>
                  <a:pt x="9901" y="1260"/>
                  <a:pt x="9736" y="1221"/>
                  <a:pt x="9574" y="1135"/>
                </a:cubicBezTo>
                <a:cubicBezTo>
                  <a:pt x="9407" y="1056"/>
                  <a:pt x="9247" y="1027"/>
                  <a:pt x="9089" y="1027"/>
                </a:cubicBezTo>
                <a:cubicBezTo>
                  <a:pt x="8797" y="1027"/>
                  <a:pt x="8514" y="1129"/>
                  <a:pt x="8221" y="1211"/>
                </a:cubicBezTo>
                <a:cubicBezTo>
                  <a:pt x="6993" y="1562"/>
                  <a:pt x="6040" y="2338"/>
                  <a:pt x="5113" y="3090"/>
                </a:cubicBezTo>
                <a:cubicBezTo>
                  <a:pt x="4411" y="3667"/>
                  <a:pt x="3735" y="4293"/>
                  <a:pt x="3359" y="5120"/>
                </a:cubicBezTo>
                <a:cubicBezTo>
                  <a:pt x="2908" y="6048"/>
                  <a:pt x="2231" y="6825"/>
                  <a:pt x="1805" y="7752"/>
                </a:cubicBezTo>
                <a:cubicBezTo>
                  <a:pt x="1554" y="8253"/>
                  <a:pt x="1178" y="8704"/>
                  <a:pt x="978" y="9231"/>
                </a:cubicBezTo>
                <a:cubicBezTo>
                  <a:pt x="752" y="9782"/>
                  <a:pt x="376" y="10308"/>
                  <a:pt x="451" y="10910"/>
                </a:cubicBezTo>
                <a:cubicBezTo>
                  <a:pt x="552" y="11511"/>
                  <a:pt x="176" y="11963"/>
                  <a:pt x="25" y="12489"/>
                </a:cubicBezTo>
                <a:cubicBezTo>
                  <a:pt x="0" y="12589"/>
                  <a:pt x="25" y="12689"/>
                  <a:pt x="25" y="12790"/>
                </a:cubicBezTo>
                <a:cubicBezTo>
                  <a:pt x="50" y="13792"/>
                  <a:pt x="326" y="14719"/>
                  <a:pt x="953" y="15471"/>
                </a:cubicBezTo>
                <a:cubicBezTo>
                  <a:pt x="1479" y="16073"/>
                  <a:pt x="1780" y="16750"/>
                  <a:pt x="1955" y="17501"/>
                </a:cubicBezTo>
                <a:cubicBezTo>
                  <a:pt x="2080" y="17501"/>
                  <a:pt x="2181" y="17552"/>
                  <a:pt x="2231" y="17677"/>
                </a:cubicBezTo>
                <a:cubicBezTo>
                  <a:pt x="2279" y="17820"/>
                  <a:pt x="2326" y="17941"/>
                  <a:pt x="2266" y="18082"/>
                </a:cubicBezTo>
                <a:lnTo>
                  <a:pt x="2266" y="18082"/>
                </a:lnTo>
                <a:cubicBezTo>
                  <a:pt x="2262" y="18081"/>
                  <a:pt x="2259" y="18079"/>
                  <a:pt x="2256" y="18078"/>
                </a:cubicBezTo>
                <a:lnTo>
                  <a:pt x="2256" y="18103"/>
                </a:lnTo>
                <a:cubicBezTo>
                  <a:pt x="2259" y="18096"/>
                  <a:pt x="2263" y="18089"/>
                  <a:pt x="2266" y="18082"/>
                </a:cubicBezTo>
                <a:lnTo>
                  <a:pt x="2266" y="18082"/>
                </a:lnTo>
                <a:cubicBezTo>
                  <a:pt x="2290" y="18090"/>
                  <a:pt x="2323" y="18090"/>
                  <a:pt x="2353" y="18090"/>
                </a:cubicBezTo>
                <a:cubicBezTo>
                  <a:pt x="2387" y="18090"/>
                  <a:pt x="2419" y="18090"/>
                  <a:pt x="2431" y="18103"/>
                </a:cubicBezTo>
                <a:cubicBezTo>
                  <a:pt x="2983" y="18830"/>
                  <a:pt x="3885" y="19256"/>
                  <a:pt x="4136" y="20208"/>
                </a:cubicBezTo>
                <a:cubicBezTo>
                  <a:pt x="4186" y="20434"/>
                  <a:pt x="4311" y="20659"/>
                  <a:pt x="4461" y="20810"/>
                </a:cubicBezTo>
                <a:cubicBezTo>
                  <a:pt x="5289" y="21562"/>
                  <a:pt x="4812" y="22765"/>
                  <a:pt x="5489" y="23542"/>
                </a:cubicBezTo>
                <a:cubicBezTo>
                  <a:pt x="5539" y="23567"/>
                  <a:pt x="5489" y="23717"/>
                  <a:pt x="5439" y="23817"/>
                </a:cubicBezTo>
                <a:cubicBezTo>
                  <a:pt x="5289" y="24143"/>
                  <a:pt x="5389" y="24469"/>
                  <a:pt x="5439" y="24770"/>
                </a:cubicBezTo>
                <a:cubicBezTo>
                  <a:pt x="5587" y="25362"/>
                  <a:pt x="6756" y="27534"/>
                  <a:pt x="7246" y="28103"/>
                </a:cubicBezTo>
                <a:lnTo>
                  <a:pt x="7246" y="28103"/>
                </a:lnTo>
                <a:cubicBezTo>
                  <a:pt x="7287" y="27715"/>
                  <a:pt x="7149" y="27327"/>
                  <a:pt x="7264" y="26939"/>
                </a:cubicBezTo>
                <a:lnTo>
                  <a:pt x="7264" y="26939"/>
                </a:lnTo>
                <a:cubicBezTo>
                  <a:pt x="7797" y="27293"/>
                  <a:pt x="7873" y="27934"/>
                  <a:pt x="8146" y="28429"/>
                </a:cubicBezTo>
                <a:cubicBezTo>
                  <a:pt x="8421" y="28954"/>
                  <a:pt x="8621" y="29528"/>
                  <a:pt x="9069" y="29929"/>
                </a:cubicBezTo>
                <a:lnTo>
                  <a:pt x="9069" y="29929"/>
                </a:lnTo>
                <a:cubicBezTo>
                  <a:pt x="9062" y="29930"/>
                  <a:pt x="9055" y="29931"/>
                  <a:pt x="9048" y="29933"/>
                </a:cubicBezTo>
                <a:cubicBezTo>
                  <a:pt x="9524" y="30860"/>
                  <a:pt x="10075" y="31737"/>
                  <a:pt x="10727" y="32539"/>
                </a:cubicBezTo>
                <a:cubicBezTo>
                  <a:pt x="11153" y="33090"/>
                  <a:pt x="11554" y="33667"/>
                  <a:pt x="12081" y="34143"/>
                </a:cubicBezTo>
                <a:cubicBezTo>
                  <a:pt x="12456" y="34469"/>
                  <a:pt x="12482" y="35121"/>
                  <a:pt x="12857" y="35371"/>
                </a:cubicBezTo>
                <a:cubicBezTo>
                  <a:pt x="13810" y="35998"/>
                  <a:pt x="14461" y="37000"/>
                  <a:pt x="15464" y="37527"/>
                </a:cubicBezTo>
                <a:cubicBezTo>
                  <a:pt x="16467" y="38028"/>
                  <a:pt x="17269" y="38905"/>
                  <a:pt x="18472" y="38980"/>
                </a:cubicBezTo>
                <a:cubicBezTo>
                  <a:pt x="18697" y="39005"/>
                  <a:pt x="18797" y="39181"/>
                  <a:pt x="18923" y="39356"/>
                </a:cubicBezTo>
                <a:cubicBezTo>
                  <a:pt x="19135" y="39621"/>
                  <a:pt x="19396" y="39749"/>
                  <a:pt x="19690" y="39749"/>
                </a:cubicBezTo>
                <a:cubicBezTo>
                  <a:pt x="19813" y="39749"/>
                  <a:pt x="19942" y="39726"/>
                  <a:pt x="20076" y="39682"/>
                </a:cubicBezTo>
                <a:cubicBezTo>
                  <a:pt x="20441" y="39214"/>
                  <a:pt x="20790" y="38985"/>
                  <a:pt x="21171" y="38985"/>
                </a:cubicBezTo>
                <a:cubicBezTo>
                  <a:pt x="21443" y="38985"/>
                  <a:pt x="21732" y="39102"/>
                  <a:pt x="22056" y="39331"/>
                </a:cubicBezTo>
                <a:cubicBezTo>
                  <a:pt x="21830" y="39732"/>
                  <a:pt x="21254" y="39356"/>
                  <a:pt x="21053" y="39757"/>
                </a:cubicBezTo>
                <a:cubicBezTo>
                  <a:pt x="21429" y="39958"/>
                  <a:pt x="21855" y="40058"/>
                  <a:pt x="22156" y="40409"/>
                </a:cubicBezTo>
                <a:cubicBezTo>
                  <a:pt x="22220" y="40489"/>
                  <a:pt x="22347" y="40560"/>
                  <a:pt x="22449" y="40560"/>
                </a:cubicBezTo>
                <a:cubicBezTo>
                  <a:pt x="22506" y="40560"/>
                  <a:pt x="22555" y="40538"/>
                  <a:pt x="22582" y="40484"/>
                </a:cubicBezTo>
                <a:cubicBezTo>
                  <a:pt x="23008" y="39908"/>
                  <a:pt x="23735" y="40083"/>
                  <a:pt x="24261" y="39757"/>
                </a:cubicBezTo>
                <a:cubicBezTo>
                  <a:pt x="24360" y="39703"/>
                  <a:pt x="24443" y="39675"/>
                  <a:pt x="24512" y="39675"/>
                </a:cubicBezTo>
                <a:cubicBezTo>
                  <a:pt x="24635" y="39675"/>
                  <a:pt x="24714" y="39765"/>
                  <a:pt x="24762" y="39958"/>
                </a:cubicBezTo>
                <a:cubicBezTo>
                  <a:pt x="24783" y="40081"/>
                  <a:pt x="24871" y="40171"/>
                  <a:pt x="24986" y="40171"/>
                </a:cubicBezTo>
                <a:cubicBezTo>
                  <a:pt x="25011" y="40171"/>
                  <a:pt x="25036" y="40167"/>
                  <a:pt x="25063" y="40158"/>
                </a:cubicBezTo>
                <a:cubicBezTo>
                  <a:pt x="25314" y="40058"/>
                  <a:pt x="25138" y="39908"/>
                  <a:pt x="25063" y="39782"/>
                </a:cubicBezTo>
                <a:cubicBezTo>
                  <a:pt x="24988" y="39557"/>
                  <a:pt x="25113" y="39456"/>
                  <a:pt x="25289" y="39431"/>
                </a:cubicBezTo>
                <a:cubicBezTo>
                  <a:pt x="25389" y="39398"/>
                  <a:pt x="25481" y="39376"/>
                  <a:pt x="25564" y="39376"/>
                </a:cubicBezTo>
                <a:cubicBezTo>
                  <a:pt x="25731" y="39376"/>
                  <a:pt x="25865" y="39465"/>
                  <a:pt x="25965" y="39732"/>
                </a:cubicBezTo>
                <a:cubicBezTo>
                  <a:pt x="26171" y="40293"/>
                  <a:pt x="26316" y="40555"/>
                  <a:pt x="26532" y="40555"/>
                </a:cubicBezTo>
                <a:cubicBezTo>
                  <a:pt x="26712" y="40555"/>
                  <a:pt x="26941" y="40374"/>
                  <a:pt x="27294" y="40033"/>
                </a:cubicBezTo>
                <a:cubicBezTo>
                  <a:pt x="27319" y="40008"/>
                  <a:pt x="27319" y="39958"/>
                  <a:pt x="27344" y="39933"/>
                </a:cubicBezTo>
                <a:cubicBezTo>
                  <a:pt x="27294" y="39657"/>
                  <a:pt x="27319" y="39431"/>
                  <a:pt x="27695" y="39356"/>
                </a:cubicBezTo>
                <a:cubicBezTo>
                  <a:pt x="28174" y="39241"/>
                  <a:pt x="28664" y="39158"/>
                  <a:pt x="29158" y="39158"/>
                </a:cubicBezTo>
                <a:cubicBezTo>
                  <a:pt x="29413" y="39158"/>
                  <a:pt x="29669" y="39180"/>
                  <a:pt x="29925" y="39231"/>
                </a:cubicBezTo>
                <a:cubicBezTo>
                  <a:pt x="30178" y="39057"/>
                  <a:pt x="30440" y="38983"/>
                  <a:pt x="30706" y="38983"/>
                </a:cubicBezTo>
                <a:cubicBezTo>
                  <a:pt x="30862" y="38983"/>
                  <a:pt x="31020" y="39009"/>
                  <a:pt x="31178" y="39055"/>
                </a:cubicBezTo>
                <a:cubicBezTo>
                  <a:pt x="31379" y="39116"/>
                  <a:pt x="31585" y="39131"/>
                  <a:pt x="31793" y="39131"/>
                </a:cubicBezTo>
                <a:cubicBezTo>
                  <a:pt x="32015" y="39131"/>
                  <a:pt x="32239" y="39113"/>
                  <a:pt x="32460" y="39113"/>
                </a:cubicBezTo>
                <a:cubicBezTo>
                  <a:pt x="32806" y="39113"/>
                  <a:pt x="33145" y="39157"/>
                  <a:pt x="33459" y="39381"/>
                </a:cubicBezTo>
                <a:cubicBezTo>
                  <a:pt x="33475" y="39397"/>
                  <a:pt x="33500" y="39403"/>
                  <a:pt x="33530" y="39403"/>
                </a:cubicBezTo>
                <a:cubicBezTo>
                  <a:pt x="33598" y="39403"/>
                  <a:pt x="33691" y="39373"/>
                  <a:pt x="33760" y="39356"/>
                </a:cubicBezTo>
                <a:cubicBezTo>
                  <a:pt x="33866" y="39316"/>
                  <a:pt x="33969" y="39299"/>
                  <a:pt x="34071" y="39299"/>
                </a:cubicBezTo>
                <a:cubicBezTo>
                  <a:pt x="34284" y="39299"/>
                  <a:pt x="34492" y="39372"/>
                  <a:pt x="34712" y="39456"/>
                </a:cubicBezTo>
                <a:cubicBezTo>
                  <a:pt x="35489" y="39807"/>
                  <a:pt x="36266" y="40008"/>
                  <a:pt x="37118" y="40108"/>
                </a:cubicBezTo>
                <a:cubicBezTo>
                  <a:pt x="37141" y="40110"/>
                  <a:pt x="37164" y="40110"/>
                  <a:pt x="37188" y="40110"/>
                </a:cubicBezTo>
                <a:cubicBezTo>
                  <a:pt x="37394" y="40110"/>
                  <a:pt x="37606" y="40056"/>
                  <a:pt x="37818" y="40056"/>
                </a:cubicBezTo>
                <a:cubicBezTo>
                  <a:pt x="37971" y="40056"/>
                  <a:pt x="38123" y="40084"/>
                  <a:pt x="38271" y="40183"/>
                </a:cubicBezTo>
                <a:cubicBezTo>
                  <a:pt x="38434" y="40292"/>
                  <a:pt x="38605" y="40334"/>
                  <a:pt x="38779" y="40334"/>
                </a:cubicBezTo>
                <a:cubicBezTo>
                  <a:pt x="38925" y="40334"/>
                  <a:pt x="39074" y="40304"/>
                  <a:pt x="39224" y="40258"/>
                </a:cubicBezTo>
                <a:cubicBezTo>
                  <a:pt x="40000" y="40058"/>
                  <a:pt x="40777" y="39908"/>
                  <a:pt x="41554" y="39732"/>
                </a:cubicBezTo>
                <a:cubicBezTo>
                  <a:pt x="41655" y="39381"/>
                  <a:pt x="41404" y="39106"/>
                  <a:pt x="41429" y="38780"/>
                </a:cubicBezTo>
                <a:cubicBezTo>
                  <a:pt x="41479" y="38730"/>
                  <a:pt x="41529" y="38680"/>
                  <a:pt x="41579" y="38680"/>
                </a:cubicBezTo>
                <a:cubicBezTo>
                  <a:pt x="41586" y="38679"/>
                  <a:pt x="41593" y="38678"/>
                  <a:pt x="41600" y="38678"/>
                </a:cubicBezTo>
                <a:cubicBezTo>
                  <a:pt x="41789" y="38678"/>
                  <a:pt x="41922" y="38943"/>
                  <a:pt x="42103" y="38943"/>
                </a:cubicBezTo>
                <a:cubicBezTo>
                  <a:pt x="42150" y="38943"/>
                  <a:pt x="42201" y="38925"/>
                  <a:pt x="42256" y="38880"/>
                </a:cubicBezTo>
                <a:cubicBezTo>
                  <a:pt x="42582" y="38579"/>
                  <a:pt x="42181" y="38304"/>
                  <a:pt x="42131" y="38003"/>
                </a:cubicBezTo>
                <a:cubicBezTo>
                  <a:pt x="42151" y="38001"/>
                  <a:pt x="42171" y="38000"/>
                  <a:pt x="42191" y="38000"/>
                </a:cubicBezTo>
                <a:cubicBezTo>
                  <a:pt x="42686" y="38000"/>
                  <a:pt x="42868" y="38580"/>
                  <a:pt x="43307" y="38580"/>
                </a:cubicBezTo>
                <a:cubicBezTo>
                  <a:pt x="43316" y="38580"/>
                  <a:pt x="43325" y="38580"/>
                  <a:pt x="43334" y="38579"/>
                </a:cubicBezTo>
                <a:cubicBezTo>
                  <a:pt x="43384" y="38554"/>
                  <a:pt x="43459" y="38504"/>
                  <a:pt x="43459" y="38454"/>
                </a:cubicBezTo>
                <a:cubicBezTo>
                  <a:pt x="43610" y="37953"/>
                  <a:pt x="43660" y="37527"/>
                  <a:pt x="44261" y="37176"/>
                </a:cubicBezTo>
                <a:cubicBezTo>
                  <a:pt x="45063" y="36674"/>
                  <a:pt x="44863" y="35872"/>
                  <a:pt x="43985" y="35421"/>
                </a:cubicBezTo>
                <a:cubicBezTo>
                  <a:pt x="43854" y="35493"/>
                  <a:pt x="43740" y="35523"/>
                  <a:pt x="43642" y="35523"/>
                </a:cubicBezTo>
                <a:cubicBezTo>
                  <a:pt x="43327" y="35523"/>
                  <a:pt x="43177" y="35212"/>
                  <a:pt x="43158" y="34945"/>
                </a:cubicBezTo>
                <a:cubicBezTo>
                  <a:pt x="43083" y="34469"/>
                  <a:pt x="42983" y="33993"/>
                  <a:pt x="43209" y="33517"/>
                </a:cubicBezTo>
                <a:cubicBezTo>
                  <a:pt x="43459" y="32990"/>
                  <a:pt x="43685" y="32439"/>
                  <a:pt x="43935" y="31887"/>
                </a:cubicBezTo>
                <a:cubicBezTo>
                  <a:pt x="42833" y="31161"/>
                  <a:pt x="41855" y="30309"/>
                  <a:pt x="40903" y="29431"/>
                </a:cubicBezTo>
                <a:cubicBezTo>
                  <a:pt x="39825" y="28404"/>
                  <a:pt x="39098" y="27151"/>
                  <a:pt x="39474" y="25572"/>
                </a:cubicBezTo>
                <a:cubicBezTo>
                  <a:pt x="39900" y="23791"/>
                  <a:pt x="41297" y="22728"/>
                  <a:pt x="42938" y="22728"/>
                </a:cubicBezTo>
                <a:cubicBezTo>
                  <a:pt x="43422" y="22728"/>
                  <a:pt x="43928" y="22821"/>
                  <a:pt x="44437" y="23015"/>
                </a:cubicBezTo>
                <a:cubicBezTo>
                  <a:pt x="44888" y="23191"/>
                  <a:pt x="45289" y="23416"/>
                  <a:pt x="45715" y="23617"/>
                </a:cubicBezTo>
                <a:cubicBezTo>
                  <a:pt x="45884" y="23681"/>
                  <a:pt x="46009" y="23717"/>
                  <a:pt x="46103" y="23717"/>
                </a:cubicBezTo>
                <a:cubicBezTo>
                  <a:pt x="46300" y="23717"/>
                  <a:pt x="46357" y="23557"/>
                  <a:pt x="46391" y="23166"/>
                </a:cubicBezTo>
                <a:cubicBezTo>
                  <a:pt x="46391" y="22865"/>
                  <a:pt x="46316" y="22514"/>
                  <a:pt x="46542" y="22288"/>
                </a:cubicBezTo>
                <a:cubicBezTo>
                  <a:pt x="47244" y="21687"/>
                  <a:pt x="47219" y="21035"/>
                  <a:pt x="46792" y="20283"/>
                </a:cubicBezTo>
                <a:cubicBezTo>
                  <a:pt x="46642" y="20058"/>
                  <a:pt x="46642" y="19757"/>
                  <a:pt x="46617" y="19481"/>
                </a:cubicBezTo>
                <a:cubicBezTo>
                  <a:pt x="46492" y="18454"/>
                  <a:pt x="46166" y="17501"/>
                  <a:pt x="45815" y="16499"/>
                </a:cubicBezTo>
                <a:cubicBezTo>
                  <a:pt x="45239" y="14820"/>
                  <a:pt x="44938" y="13040"/>
                  <a:pt x="44587" y="11286"/>
                </a:cubicBezTo>
                <a:cubicBezTo>
                  <a:pt x="44336" y="10434"/>
                  <a:pt x="44086" y="9632"/>
                  <a:pt x="43459" y="8980"/>
                </a:cubicBezTo>
                <a:cubicBezTo>
                  <a:pt x="43158" y="8704"/>
                  <a:pt x="43209" y="8228"/>
                  <a:pt x="42933" y="7927"/>
                </a:cubicBezTo>
                <a:cubicBezTo>
                  <a:pt x="42557" y="7501"/>
                  <a:pt x="42056" y="7326"/>
                  <a:pt x="41604" y="7025"/>
                </a:cubicBezTo>
                <a:cubicBezTo>
                  <a:pt x="40904" y="6558"/>
                  <a:pt x="40137" y="6243"/>
                  <a:pt x="39286" y="6243"/>
                </a:cubicBezTo>
                <a:cubicBezTo>
                  <a:pt x="39224" y="6243"/>
                  <a:pt x="39161" y="6245"/>
                  <a:pt x="39098" y="6248"/>
                </a:cubicBezTo>
                <a:cubicBezTo>
                  <a:pt x="39069" y="6249"/>
                  <a:pt x="39040" y="6250"/>
                  <a:pt x="39011" y="6250"/>
                </a:cubicBezTo>
                <a:cubicBezTo>
                  <a:pt x="38249" y="6250"/>
                  <a:pt x="37619" y="5935"/>
                  <a:pt x="36943" y="5597"/>
                </a:cubicBezTo>
                <a:cubicBezTo>
                  <a:pt x="35439" y="4895"/>
                  <a:pt x="34136" y="3817"/>
                  <a:pt x="32607" y="3216"/>
                </a:cubicBezTo>
                <a:cubicBezTo>
                  <a:pt x="32056" y="3040"/>
                  <a:pt x="31479" y="2965"/>
                  <a:pt x="31003" y="2639"/>
                </a:cubicBezTo>
                <a:cubicBezTo>
                  <a:pt x="30226" y="2138"/>
                  <a:pt x="29374" y="1887"/>
                  <a:pt x="28497" y="1662"/>
                </a:cubicBezTo>
                <a:cubicBezTo>
                  <a:pt x="28171" y="1562"/>
                  <a:pt x="27845" y="1511"/>
                  <a:pt x="27544" y="1361"/>
                </a:cubicBezTo>
                <a:cubicBezTo>
                  <a:pt x="26040" y="684"/>
                  <a:pt x="24411" y="459"/>
                  <a:pt x="22782" y="283"/>
                </a:cubicBezTo>
                <a:cubicBezTo>
                  <a:pt x="21432" y="127"/>
                  <a:pt x="20067" y="1"/>
                  <a:pt x="1869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42"/>
          <p:cNvSpPr/>
          <p:nvPr/>
        </p:nvSpPr>
        <p:spPr>
          <a:xfrm>
            <a:off x="10826267" y="4075368"/>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7405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4"/>
        <p:cNvGrpSpPr/>
        <p:nvPr/>
      </p:nvGrpSpPr>
      <p:grpSpPr>
        <a:xfrm>
          <a:off x="0" y="0"/>
          <a:ext cx="0" cy="0"/>
          <a:chOff x="0" y="0"/>
          <a:chExt cx="0" cy="0"/>
        </a:xfrm>
      </p:grpSpPr>
      <p:sp>
        <p:nvSpPr>
          <p:cNvPr id="1045" name="Google Shape;1045;p43"/>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43"/>
          <p:cNvSpPr/>
          <p:nvPr/>
        </p:nvSpPr>
        <p:spPr>
          <a:xfrm>
            <a:off x="235600" y="5700234"/>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7" name="Google Shape;1047;p43"/>
          <p:cNvGrpSpPr/>
          <p:nvPr/>
        </p:nvGrpSpPr>
        <p:grpSpPr>
          <a:xfrm rot="5400000">
            <a:off x="11688800" y="2250801"/>
            <a:ext cx="764467" cy="257433"/>
            <a:chOff x="2049650" y="0"/>
            <a:chExt cx="573350" cy="193075"/>
          </a:xfrm>
        </p:grpSpPr>
        <p:sp>
          <p:nvSpPr>
            <p:cNvPr id="1048" name="Google Shape;1048;p43"/>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3"/>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3"/>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3"/>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3"/>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3"/>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4" name="Google Shape;1054;p43"/>
          <p:cNvSpPr/>
          <p:nvPr/>
        </p:nvSpPr>
        <p:spPr>
          <a:xfrm>
            <a:off x="4154767" y="367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43"/>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43"/>
          <p:cNvSpPr/>
          <p:nvPr/>
        </p:nvSpPr>
        <p:spPr>
          <a:xfrm>
            <a:off x="4168966" y="1363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43"/>
          <p:cNvSpPr/>
          <p:nvPr/>
        </p:nvSpPr>
        <p:spPr>
          <a:xfrm>
            <a:off x="504801" y="4059801"/>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8" name="Google Shape;1058;p43"/>
          <p:cNvGrpSpPr/>
          <p:nvPr/>
        </p:nvGrpSpPr>
        <p:grpSpPr>
          <a:xfrm>
            <a:off x="1" y="720001"/>
            <a:ext cx="1376833" cy="2052700"/>
            <a:chOff x="1189975" y="2907700"/>
            <a:chExt cx="1032625" cy="1539525"/>
          </a:xfrm>
        </p:grpSpPr>
        <p:sp>
          <p:nvSpPr>
            <p:cNvPr id="1059" name="Google Shape;1059;p43"/>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3"/>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3"/>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3"/>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3"/>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3"/>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3"/>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3"/>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3"/>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3"/>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3"/>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3"/>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3"/>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3"/>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3"/>
          <p:cNvGrpSpPr/>
          <p:nvPr/>
        </p:nvGrpSpPr>
        <p:grpSpPr>
          <a:xfrm>
            <a:off x="1" y="349967"/>
            <a:ext cx="776100" cy="842467"/>
            <a:chOff x="1189975" y="353200"/>
            <a:chExt cx="582075" cy="631850"/>
          </a:xfrm>
        </p:grpSpPr>
        <p:sp>
          <p:nvSpPr>
            <p:cNvPr id="1074" name="Google Shape;1074;p43"/>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3"/>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43"/>
          <p:cNvSpPr/>
          <p:nvPr/>
        </p:nvSpPr>
        <p:spPr>
          <a:xfrm>
            <a:off x="10521685" y="294184"/>
            <a:ext cx="1171300" cy="1216133"/>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43"/>
          <p:cNvSpPr/>
          <p:nvPr/>
        </p:nvSpPr>
        <p:spPr>
          <a:xfrm>
            <a:off x="11244717" y="18041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43"/>
          <p:cNvSpPr/>
          <p:nvPr/>
        </p:nvSpPr>
        <p:spPr>
          <a:xfrm rot="-3599956">
            <a:off x="11460945" y="4629307"/>
            <a:ext cx="1076043" cy="1149941"/>
          </a:xfrm>
          <a:custGeom>
            <a:avLst/>
            <a:gdLst/>
            <a:ahLst/>
            <a:cxnLst/>
            <a:rect l="l" t="t" r="r" b="b"/>
            <a:pathLst>
              <a:path w="32282" h="34499" extrusionOk="0">
                <a:moveTo>
                  <a:pt x="26188" y="27453"/>
                </a:moveTo>
                <a:lnTo>
                  <a:pt x="26188" y="27453"/>
                </a:lnTo>
                <a:cubicBezTo>
                  <a:pt x="26189" y="27462"/>
                  <a:pt x="26190" y="27472"/>
                  <a:pt x="26191" y="27481"/>
                </a:cubicBezTo>
                <a:lnTo>
                  <a:pt x="26216" y="27456"/>
                </a:lnTo>
                <a:cubicBezTo>
                  <a:pt x="26207" y="27455"/>
                  <a:pt x="26198" y="27454"/>
                  <a:pt x="26188" y="27453"/>
                </a:cubicBezTo>
                <a:close/>
                <a:moveTo>
                  <a:pt x="28627" y="0"/>
                </a:moveTo>
                <a:cubicBezTo>
                  <a:pt x="28346" y="0"/>
                  <a:pt x="28060" y="29"/>
                  <a:pt x="27770" y="88"/>
                </a:cubicBezTo>
                <a:cubicBezTo>
                  <a:pt x="27043" y="213"/>
                  <a:pt x="26367" y="439"/>
                  <a:pt x="25665" y="639"/>
                </a:cubicBezTo>
                <a:cubicBezTo>
                  <a:pt x="24036" y="1140"/>
                  <a:pt x="22457" y="1742"/>
                  <a:pt x="20828" y="2268"/>
                </a:cubicBezTo>
                <a:cubicBezTo>
                  <a:pt x="19550" y="2669"/>
                  <a:pt x="18246" y="3095"/>
                  <a:pt x="16993" y="3597"/>
                </a:cubicBezTo>
                <a:cubicBezTo>
                  <a:pt x="15063" y="4348"/>
                  <a:pt x="13184" y="5201"/>
                  <a:pt x="11304" y="6028"/>
                </a:cubicBezTo>
                <a:cubicBezTo>
                  <a:pt x="10377" y="6404"/>
                  <a:pt x="9575" y="6955"/>
                  <a:pt x="8923" y="7732"/>
                </a:cubicBezTo>
                <a:cubicBezTo>
                  <a:pt x="8121" y="8709"/>
                  <a:pt x="7545" y="9687"/>
                  <a:pt x="7720" y="11015"/>
                </a:cubicBezTo>
                <a:cubicBezTo>
                  <a:pt x="7845" y="11942"/>
                  <a:pt x="8271" y="12694"/>
                  <a:pt x="9048" y="13145"/>
                </a:cubicBezTo>
                <a:cubicBezTo>
                  <a:pt x="9700" y="13521"/>
                  <a:pt x="10151" y="14048"/>
                  <a:pt x="10727" y="14499"/>
                </a:cubicBezTo>
                <a:cubicBezTo>
                  <a:pt x="10552" y="14850"/>
                  <a:pt x="10251" y="15000"/>
                  <a:pt x="9976" y="15150"/>
                </a:cubicBezTo>
                <a:cubicBezTo>
                  <a:pt x="8397" y="15978"/>
                  <a:pt x="7018" y="17105"/>
                  <a:pt x="5615" y="18183"/>
                </a:cubicBezTo>
                <a:cubicBezTo>
                  <a:pt x="5063" y="18584"/>
                  <a:pt x="4712" y="19236"/>
                  <a:pt x="4136" y="19637"/>
                </a:cubicBezTo>
                <a:cubicBezTo>
                  <a:pt x="3885" y="19787"/>
                  <a:pt x="3810" y="20063"/>
                  <a:pt x="3785" y="20338"/>
                </a:cubicBezTo>
                <a:cubicBezTo>
                  <a:pt x="3610" y="22168"/>
                  <a:pt x="4061" y="23822"/>
                  <a:pt x="5389" y="25176"/>
                </a:cubicBezTo>
                <a:cubicBezTo>
                  <a:pt x="5865" y="25652"/>
                  <a:pt x="5890" y="25727"/>
                  <a:pt x="5339" y="26003"/>
                </a:cubicBezTo>
                <a:cubicBezTo>
                  <a:pt x="4412" y="26504"/>
                  <a:pt x="3660" y="27206"/>
                  <a:pt x="2833" y="27807"/>
                </a:cubicBezTo>
                <a:cubicBezTo>
                  <a:pt x="1630" y="28659"/>
                  <a:pt x="953" y="29862"/>
                  <a:pt x="452" y="31191"/>
                </a:cubicBezTo>
                <a:cubicBezTo>
                  <a:pt x="151" y="31993"/>
                  <a:pt x="1" y="32770"/>
                  <a:pt x="753" y="33471"/>
                </a:cubicBezTo>
                <a:cubicBezTo>
                  <a:pt x="1028" y="33747"/>
                  <a:pt x="1154" y="34148"/>
                  <a:pt x="1354" y="34499"/>
                </a:cubicBezTo>
                <a:lnTo>
                  <a:pt x="16191" y="34499"/>
                </a:lnTo>
                <a:cubicBezTo>
                  <a:pt x="16768" y="33722"/>
                  <a:pt x="17670" y="33321"/>
                  <a:pt x="18472" y="32795"/>
                </a:cubicBezTo>
                <a:cubicBezTo>
                  <a:pt x="20677" y="31416"/>
                  <a:pt x="22808" y="29912"/>
                  <a:pt x="24913" y="28359"/>
                </a:cubicBezTo>
                <a:cubicBezTo>
                  <a:pt x="24988" y="28308"/>
                  <a:pt x="25114" y="28308"/>
                  <a:pt x="25214" y="28283"/>
                </a:cubicBezTo>
                <a:lnTo>
                  <a:pt x="25189" y="28283"/>
                </a:lnTo>
                <a:cubicBezTo>
                  <a:pt x="25214" y="28158"/>
                  <a:pt x="25264" y="28083"/>
                  <a:pt x="25414" y="28083"/>
                </a:cubicBezTo>
                <a:lnTo>
                  <a:pt x="25389" y="28083"/>
                </a:lnTo>
                <a:cubicBezTo>
                  <a:pt x="25389" y="27807"/>
                  <a:pt x="25540" y="27682"/>
                  <a:pt x="25815" y="27682"/>
                </a:cubicBezTo>
                <a:lnTo>
                  <a:pt x="25790" y="27682"/>
                </a:lnTo>
                <a:cubicBezTo>
                  <a:pt x="25854" y="27512"/>
                  <a:pt x="25971" y="27450"/>
                  <a:pt x="26127" y="27450"/>
                </a:cubicBezTo>
                <a:cubicBezTo>
                  <a:pt x="26147" y="27450"/>
                  <a:pt x="26167" y="27451"/>
                  <a:pt x="26188" y="27453"/>
                </a:cubicBezTo>
                <a:lnTo>
                  <a:pt x="26188" y="27453"/>
                </a:lnTo>
                <a:cubicBezTo>
                  <a:pt x="26176" y="27271"/>
                  <a:pt x="26274" y="27176"/>
                  <a:pt x="26417" y="27080"/>
                </a:cubicBezTo>
                <a:cubicBezTo>
                  <a:pt x="26442" y="27030"/>
                  <a:pt x="26492" y="26955"/>
                  <a:pt x="26517" y="26905"/>
                </a:cubicBezTo>
                <a:cubicBezTo>
                  <a:pt x="26617" y="26554"/>
                  <a:pt x="26692" y="26203"/>
                  <a:pt x="26567" y="25827"/>
                </a:cubicBezTo>
                <a:cubicBezTo>
                  <a:pt x="26517" y="25627"/>
                  <a:pt x="26417" y="25451"/>
                  <a:pt x="26592" y="25276"/>
                </a:cubicBezTo>
                <a:cubicBezTo>
                  <a:pt x="26943" y="24950"/>
                  <a:pt x="26843" y="24624"/>
                  <a:pt x="26617" y="24298"/>
                </a:cubicBezTo>
                <a:cubicBezTo>
                  <a:pt x="26392" y="23973"/>
                  <a:pt x="26191" y="23622"/>
                  <a:pt x="25991" y="23271"/>
                </a:cubicBezTo>
                <a:cubicBezTo>
                  <a:pt x="25765" y="22920"/>
                  <a:pt x="25640" y="22544"/>
                  <a:pt x="25865" y="22143"/>
                </a:cubicBezTo>
                <a:cubicBezTo>
                  <a:pt x="26091" y="21767"/>
                  <a:pt x="25916" y="21441"/>
                  <a:pt x="25740" y="21115"/>
                </a:cubicBezTo>
                <a:cubicBezTo>
                  <a:pt x="25615" y="20840"/>
                  <a:pt x="25439" y="20589"/>
                  <a:pt x="25264" y="20364"/>
                </a:cubicBezTo>
                <a:cubicBezTo>
                  <a:pt x="25038" y="20038"/>
                  <a:pt x="25013" y="19737"/>
                  <a:pt x="25214" y="19436"/>
                </a:cubicBezTo>
                <a:cubicBezTo>
                  <a:pt x="25840" y="18534"/>
                  <a:pt x="26016" y="17456"/>
                  <a:pt x="26592" y="16554"/>
                </a:cubicBezTo>
                <a:cubicBezTo>
                  <a:pt x="26968" y="15952"/>
                  <a:pt x="27119" y="15351"/>
                  <a:pt x="27018" y="14649"/>
                </a:cubicBezTo>
                <a:cubicBezTo>
                  <a:pt x="26943" y="14273"/>
                  <a:pt x="27068" y="13973"/>
                  <a:pt x="27394" y="13697"/>
                </a:cubicBezTo>
                <a:cubicBezTo>
                  <a:pt x="28472" y="12770"/>
                  <a:pt x="29449" y="11717"/>
                  <a:pt x="30276" y="10539"/>
                </a:cubicBezTo>
                <a:cubicBezTo>
                  <a:pt x="30878" y="9637"/>
                  <a:pt x="31204" y="8709"/>
                  <a:pt x="31053" y="7632"/>
                </a:cubicBezTo>
                <a:cubicBezTo>
                  <a:pt x="31003" y="7306"/>
                  <a:pt x="30878" y="6830"/>
                  <a:pt x="31053" y="6654"/>
                </a:cubicBezTo>
                <a:cubicBezTo>
                  <a:pt x="31630" y="6078"/>
                  <a:pt x="31580" y="5226"/>
                  <a:pt x="31981" y="4599"/>
                </a:cubicBezTo>
                <a:cubicBezTo>
                  <a:pt x="32256" y="4173"/>
                  <a:pt x="32282" y="3697"/>
                  <a:pt x="32181" y="3246"/>
                </a:cubicBezTo>
                <a:cubicBezTo>
                  <a:pt x="32031" y="2544"/>
                  <a:pt x="31780" y="1842"/>
                  <a:pt x="31555" y="1165"/>
                </a:cubicBezTo>
                <a:cubicBezTo>
                  <a:pt x="31505" y="1015"/>
                  <a:pt x="31329" y="915"/>
                  <a:pt x="31204" y="815"/>
                </a:cubicBezTo>
                <a:cubicBezTo>
                  <a:pt x="30400" y="298"/>
                  <a:pt x="29537" y="0"/>
                  <a:pt x="28627"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43"/>
          <p:cNvSpPr/>
          <p:nvPr/>
        </p:nvSpPr>
        <p:spPr>
          <a:xfrm>
            <a:off x="235601" y="6477701"/>
            <a:ext cx="1141233" cy="3861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0" name="Google Shape;1080;p43"/>
          <p:cNvGrpSpPr/>
          <p:nvPr/>
        </p:nvGrpSpPr>
        <p:grpSpPr>
          <a:xfrm rot="-5400000">
            <a:off x="11397867" y="5771734"/>
            <a:ext cx="875533" cy="732533"/>
            <a:chOff x="5751425" y="4916825"/>
            <a:chExt cx="656650" cy="549400"/>
          </a:xfrm>
        </p:grpSpPr>
        <p:sp>
          <p:nvSpPr>
            <p:cNvPr id="1081" name="Google Shape;1081;p43"/>
            <p:cNvSpPr/>
            <p:nvPr/>
          </p:nvSpPr>
          <p:spPr>
            <a:xfrm>
              <a:off x="5826600" y="4970700"/>
              <a:ext cx="372200" cy="495525"/>
            </a:xfrm>
            <a:custGeom>
              <a:avLst/>
              <a:gdLst/>
              <a:ahLst/>
              <a:cxnLst/>
              <a:rect l="l" t="t" r="r" b="b"/>
              <a:pathLst>
                <a:path w="14888" h="19821" extrusionOk="0">
                  <a:moveTo>
                    <a:pt x="8919" y="7938"/>
                  </a:moveTo>
                  <a:cubicBezTo>
                    <a:pt x="8998" y="7938"/>
                    <a:pt x="8996" y="8074"/>
                    <a:pt x="8973" y="8167"/>
                  </a:cubicBezTo>
                  <a:cubicBezTo>
                    <a:pt x="8948" y="8292"/>
                    <a:pt x="8873" y="8417"/>
                    <a:pt x="8748" y="8442"/>
                  </a:cubicBezTo>
                  <a:cubicBezTo>
                    <a:pt x="8647" y="8392"/>
                    <a:pt x="8647" y="8292"/>
                    <a:pt x="8672" y="8217"/>
                  </a:cubicBezTo>
                  <a:cubicBezTo>
                    <a:pt x="8697" y="8092"/>
                    <a:pt x="8748" y="7941"/>
                    <a:pt x="8898" y="7941"/>
                  </a:cubicBezTo>
                  <a:cubicBezTo>
                    <a:pt x="8905" y="7939"/>
                    <a:pt x="8912" y="7938"/>
                    <a:pt x="8919" y="7938"/>
                  </a:cubicBezTo>
                  <a:close/>
                  <a:moveTo>
                    <a:pt x="6768" y="13706"/>
                  </a:moveTo>
                  <a:cubicBezTo>
                    <a:pt x="5940" y="15460"/>
                    <a:pt x="5164" y="17164"/>
                    <a:pt x="4387" y="18869"/>
                  </a:cubicBezTo>
                  <a:cubicBezTo>
                    <a:pt x="4311" y="18843"/>
                    <a:pt x="4261" y="18793"/>
                    <a:pt x="4186" y="18768"/>
                  </a:cubicBezTo>
                  <a:cubicBezTo>
                    <a:pt x="4813" y="17214"/>
                    <a:pt x="5439" y="15661"/>
                    <a:pt x="6091" y="14107"/>
                  </a:cubicBezTo>
                  <a:cubicBezTo>
                    <a:pt x="6166" y="13906"/>
                    <a:pt x="6341" y="13706"/>
                    <a:pt x="6768" y="13706"/>
                  </a:cubicBezTo>
                  <a:close/>
                  <a:moveTo>
                    <a:pt x="9513" y="1"/>
                  </a:moveTo>
                  <a:cubicBezTo>
                    <a:pt x="8968" y="1"/>
                    <a:pt x="8518" y="313"/>
                    <a:pt x="8221" y="974"/>
                  </a:cubicBezTo>
                  <a:cubicBezTo>
                    <a:pt x="7143" y="3355"/>
                    <a:pt x="6091" y="5786"/>
                    <a:pt x="5038" y="8192"/>
                  </a:cubicBezTo>
                  <a:cubicBezTo>
                    <a:pt x="3660" y="11400"/>
                    <a:pt x="2357" y="14658"/>
                    <a:pt x="803" y="17791"/>
                  </a:cubicBezTo>
                  <a:cubicBezTo>
                    <a:pt x="502" y="18442"/>
                    <a:pt x="176" y="19119"/>
                    <a:pt x="1" y="19821"/>
                  </a:cubicBezTo>
                  <a:lnTo>
                    <a:pt x="9224" y="19821"/>
                  </a:lnTo>
                  <a:cubicBezTo>
                    <a:pt x="9274" y="19395"/>
                    <a:pt x="9474" y="18994"/>
                    <a:pt x="9625" y="18593"/>
                  </a:cubicBezTo>
                  <a:cubicBezTo>
                    <a:pt x="10001" y="17640"/>
                    <a:pt x="10552" y="16738"/>
                    <a:pt x="10727" y="15711"/>
                  </a:cubicBezTo>
                  <a:cubicBezTo>
                    <a:pt x="10928" y="14708"/>
                    <a:pt x="11354" y="13831"/>
                    <a:pt x="11680" y="12879"/>
                  </a:cubicBezTo>
                  <a:cubicBezTo>
                    <a:pt x="12081" y="11625"/>
                    <a:pt x="12682" y="10422"/>
                    <a:pt x="13083" y="9169"/>
                  </a:cubicBezTo>
                  <a:cubicBezTo>
                    <a:pt x="13384" y="8267"/>
                    <a:pt x="13560" y="7290"/>
                    <a:pt x="14011" y="6437"/>
                  </a:cubicBezTo>
                  <a:cubicBezTo>
                    <a:pt x="14412" y="5635"/>
                    <a:pt x="14437" y="4708"/>
                    <a:pt x="14813" y="3881"/>
                  </a:cubicBezTo>
                  <a:cubicBezTo>
                    <a:pt x="14888" y="3681"/>
                    <a:pt x="14863" y="3405"/>
                    <a:pt x="14838" y="3179"/>
                  </a:cubicBezTo>
                  <a:cubicBezTo>
                    <a:pt x="14738" y="2528"/>
                    <a:pt x="14337" y="2102"/>
                    <a:pt x="13760" y="1851"/>
                  </a:cubicBezTo>
                  <a:cubicBezTo>
                    <a:pt x="13609" y="1788"/>
                    <a:pt x="13470" y="1760"/>
                    <a:pt x="13341" y="1760"/>
                  </a:cubicBezTo>
                  <a:cubicBezTo>
                    <a:pt x="12957" y="1760"/>
                    <a:pt x="12657" y="2008"/>
                    <a:pt x="12357" y="2327"/>
                  </a:cubicBezTo>
                  <a:cubicBezTo>
                    <a:pt x="11429" y="3355"/>
                    <a:pt x="10602" y="4407"/>
                    <a:pt x="10101" y="5711"/>
                  </a:cubicBezTo>
                  <a:cubicBezTo>
                    <a:pt x="9875" y="6337"/>
                    <a:pt x="9625" y="6964"/>
                    <a:pt x="9073" y="7415"/>
                  </a:cubicBezTo>
                  <a:cubicBezTo>
                    <a:pt x="9374" y="6437"/>
                    <a:pt x="9750" y="5485"/>
                    <a:pt x="10151" y="4558"/>
                  </a:cubicBezTo>
                  <a:cubicBezTo>
                    <a:pt x="10577" y="3530"/>
                    <a:pt x="10853" y="2477"/>
                    <a:pt x="11028" y="1400"/>
                  </a:cubicBezTo>
                  <a:cubicBezTo>
                    <a:pt x="11128" y="873"/>
                    <a:pt x="10928" y="523"/>
                    <a:pt x="10427" y="247"/>
                  </a:cubicBezTo>
                  <a:cubicBezTo>
                    <a:pt x="10102" y="84"/>
                    <a:pt x="9795" y="1"/>
                    <a:pt x="951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3"/>
            <p:cNvSpPr/>
            <p:nvPr/>
          </p:nvSpPr>
          <p:spPr>
            <a:xfrm>
              <a:off x="6075975" y="5089600"/>
              <a:ext cx="332100" cy="376625"/>
            </a:xfrm>
            <a:custGeom>
              <a:avLst/>
              <a:gdLst/>
              <a:ahLst/>
              <a:cxnLst/>
              <a:rect l="l" t="t" r="r" b="b"/>
              <a:pathLst>
                <a:path w="13284" h="15065" extrusionOk="0">
                  <a:moveTo>
                    <a:pt x="10283" y="1"/>
                  </a:moveTo>
                  <a:cubicBezTo>
                    <a:pt x="9775" y="1"/>
                    <a:pt x="9491" y="273"/>
                    <a:pt x="9299" y="729"/>
                  </a:cubicBezTo>
                  <a:cubicBezTo>
                    <a:pt x="9199" y="955"/>
                    <a:pt x="9098" y="1155"/>
                    <a:pt x="8998" y="1356"/>
                  </a:cubicBezTo>
                  <a:cubicBezTo>
                    <a:pt x="8712" y="1996"/>
                    <a:pt x="8618" y="2206"/>
                    <a:pt x="8267" y="2206"/>
                  </a:cubicBezTo>
                  <a:cubicBezTo>
                    <a:pt x="8096" y="2206"/>
                    <a:pt x="7864" y="2156"/>
                    <a:pt x="7519" y="2082"/>
                  </a:cubicBezTo>
                  <a:cubicBezTo>
                    <a:pt x="7322" y="2033"/>
                    <a:pt x="7132" y="2005"/>
                    <a:pt x="6951" y="2005"/>
                  </a:cubicBezTo>
                  <a:cubicBezTo>
                    <a:pt x="6490" y="2005"/>
                    <a:pt x="6089" y="2184"/>
                    <a:pt x="5765" y="2634"/>
                  </a:cubicBezTo>
                  <a:cubicBezTo>
                    <a:pt x="5439" y="3060"/>
                    <a:pt x="5088" y="3486"/>
                    <a:pt x="4888" y="3987"/>
                  </a:cubicBezTo>
                  <a:cubicBezTo>
                    <a:pt x="4136" y="5817"/>
                    <a:pt x="3108" y="7521"/>
                    <a:pt x="2507" y="9451"/>
                  </a:cubicBezTo>
                  <a:cubicBezTo>
                    <a:pt x="1981" y="11080"/>
                    <a:pt x="878" y="12483"/>
                    <a:pt x="301" y="14113"/>
                  </a:cubicBezTo>
                  <a:cubicBezTo>
                    <a:pt x="201" y="14438"/>
                    <a:pt x="1" y="14714"/>
                    <a:pt x="51" y="15065"/>
                  </a:cubicBezTo>
                  <a:lnTo>
                    <a:pt x="10076" y="15065"/>
                  </a:lnTo>
                  <a:cubicBezTo>
                    <a:pt x="10552" y="13461"/>
                    <a:pt x="11128" y="11857"/>
                    <a:pt x="11580" y="10228"/>
                  </a:cubicBezTo>
                  <a:cubicBezTo>
                    <a:pt x="12056" y="8473"/>
                    <a:pt x="12432" y="6694"/>
                    <a:pt x="12933" y="4940"/>
                  </a:cubicBezTo>
                  <a:cubicBezTo>
                    <a:pt x="13184" y="4062"/>
                    <a:pt x="13284" y="3110"/>
                    <a:pt x="13284" y="2183"/>
                  </a:cubicBezTo>
                  <a:cubicBezTo>
                    <a:pt x="13284" y="1567"/>
                    <a:pt x="12960" y="1221"/>
                    <a:pt x="12435" y="1221"/>
                  </a:cubicBezTo>
                  <a:cubicBezTo>
                    <a:pt x="12340" y="1221"/>
                    <a:pt x="12238" y="1232"/>
                    <a:pt x="12131" y="1255"/>
                  </a:cubicBezTo>
                  <a:cubicBezTo>
                    <a:pt x="11930" y="1305"/>
                    <a:pt x="11780" y="1431"/>
                    <a:pt x="11555" y="1531"/>
                  </a:cubicBezTo>
                  <a:cubicBezTo>
                    <a:pt x="11504" y="1280"/>
                    <a:pt x="11454" y="1030"/>
                    <a:pt x="11379" y="829"/>
                  </a:cubicBezTo>
                  <a:cubicBezTo>
                    <a:pt x="11179" y="403"/>
                    <a:pt x="10928" y="27"/>
                    <a:pt x="10352" y="2"/>
                  </a:cubicBezTo>
                  <a:cubicBezTo>
                    <a:pt x="10328" y="1"/>
                    <a:pt x="10306" y="1"/>
                    <a:pt x="1028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3"/>
            <p:cNvSpPr/>
            <p:nvPr/>
          </p:nvSpPr>
          <p:spPr>
            <a:xfrm>
              <a:off x="5751425" y="4916825"/>
              <a:ext cx="281350" cy="549400"/>
            </a:xfrm>
            <a:custGeom>
              <a:avLst/>
              <a:gdLst/>
              <a:ahLst/>
              <a:cxnLst/>
              <a:rect l="l" t="t" r="r" b="b"/>
              <a:pathLst>
                <a:path w="11254" h="21976" extrusionOk="0">
                  <a:moveTo>
                    <a:pt x="10380" y="1"/>
                  </a:moveTo>
                  <a:cubicBezTo>
                    <a:pt x="10088" y="1"/>
                    <a:pt x="9878" y="204"/>
                    <a:pt x="9699" y="422"/>
                  </a:cubicBezTo>
                  <a:cubicBezTo>
                    <a:pt x="9374" y="823"/>
                    <a:pt x="9123" y="1249"/>
                    <a:pt x="8973" y="1750"/>
                  </a:cubicBezTo>
                  <a:cubicBezTo>
                    <a:pt x="8797" y="2452"/>
                    <a:pt x="8421" y="3104"/>
                    <a:pt x="8095" y="3755"/>
                  </a:cubicBezTo>
                  <a:cubicBezTo>
                    <a:pt x="7694" y="4482"/>
                    <a:pt x="7293" y="5209"/>
                    <a:pt x="6917" y="5961"/>
                  </a:cubicBezTo>
                  <a:cubicBezTo>
                    <a:pt x="5865" y="8141"/>
                    <a:pt x="4862" y="10372"/>
                    <a:pt x="3885" y="12602"/>
                  </a:cubicBezTo>
                  <a:cubicBezTo>
                    <a:pt x="3384" y="13705"/>
                    <a:pt x="2832" y="14833"/>
                    <a:pt x="2356" y="15936"/>
                  </a:cubicBezTo>
                  <a:cubicBezTo>
                    <a:pt x="1855" y="17089"/>
                    <a:pt x="1429" y="18292"/>
                    <a:pt x="1003" y="19470"/>
                  </a:cubicBezTo>
                  <a:cubicBezTo>
                    <a:pt x="677" y="20322"/>
                    <a:pt x="326" y="21149"/>
                    <a:pt x="0" y="21976"/>
                  </a:cubicBezTo>
                  <a:lnTo>
                    <a:pt x="2607" y="21976"/>
                  </a:lnTo>
                  <a:cubicBezTo>
                    <a:pt x="2531" y="21550"/>
                    <a:pt x="2757" y="21199"/>
                    <a:pt x="2882" y="20823"/>
                  </a:cubicBezTo>
                  <a:cubicBezTo>
                    <a:pt x="4110" y="17515"/>
                    <a:pt x="5464" y="14257"/>
                    <a:pt x="6867" y="10998"/>
                  </a:cubicBezTo>
                  <a:cubicBezTo>
                    <a:pt x="8171" y="8041"/>
                    <a:pt x="9499" y="5084"/>
                    <a:pt x="10978" y="2201"/>
                  </a:cubicBezTo>
                  <a:cubicBezTo>
                    <a:pt x="11178" y="1800"/>
                    <a:pt x="11228" y="1399"/>
                    <a:pt x="11253" y="948"/>
                  </a:cubicBezTo>
                  <a:cubicBezTo>
                    <a:pt x="11253" y="472"/>
                    <a:pt x="11078" y="171"/>
                    <a:pt x="10627" y="46"/>
                  </a:cubicBezTo>
                  <a:cubicBezTo>
                    <a:pt x="10538" y="15"/>
                    <a:pt x="10456" y="1"/>
                    <a:pt x="10380"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43"/>
          <p:cNvSpPr/>
          <p:nvPr/>
        </p:nvSpPr>
        <p:spPr>
          <a:xfrm>
            <a:off x="11339917" y="364967"/>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8314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56794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E276-4EEF-4DC7-A761-9583AB75D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27729-367B-4ECC-945D-D15B69351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A36C-94A5-4427-9BAD-6BE6F8A379F7}"/>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5" name="Footer Placeholder 4">
            <a:extLst>
              <a:ext uri="{FF2B5EF4-FFF2-40B4-BE49-F238E27FC236}">
                <a16:creationId xmlns:a16="http://schemas.microsoft.com/office/drawing/2014/main" id="{931DF0CB-CEB0-4102-8C3E-E13F7CE47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C81DE-2A9E-4055-94F7-BA8A87E9257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63452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仅标题" type="titleOnly">
  <p:cSld name="1_仅标题">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838200" y="366073"/>
            <a:ext cx="10515600" cy="132462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Microsoft Yahei"/>
              <a:buNone/>
              <a:defRPr sz="5865"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07876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147085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780373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138447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000748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9"/>
        <p:cNvGrpSpPr/>
        <p:nvPr/>
      </p:nvGrpSpPr>
      <p:grpSpPr>
        <a:xfrm>
          <a:off x="0" y="0"/>
          <a:ext cx="0" cy="0"/>
          <a:chOff x="0" y="0"/>
          <a:chExt cx="0" cy="0"/>
        </a:xfrm>
      </p:grpSpPr>
      <p:sp>
        <p:nvSpPr>
          <p:cNvPr id="20" name="Google Shape;20;p3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1" name="Google Shape;21;p3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2" name="Google Shape;22;p3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80750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609605" y="273052"/>
            <a:ext cx="40110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25" name="Google Shape;25;p35"/>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26" name="Google Shape;26;p35"/>
          <p:cNvSpPr txBox="1">
            <a:spLocks noGrp="1"/>
          </p:cNvSpPr>
          <p:nvPr>
            <p:ph type="body" idx="2"/>
          </p:nvPr>
        </p:nvSpPr>
        <p:spPr>
          <a:xfrm>
            <a:off x="609605" y="1435103"/>
            <a:ext cx="4011084" cy="46910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27" name="Google Shape;27;p3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8" name="Google Shape;28;p3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29" name="Google Shape;29;p3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82512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内容与标题">
  <p:cSld name="1_内容与标题">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609605" y="273052"/>
            <a:ext cx="40110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32" name="Google Shape;32;p36"/>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33" name="Google Shape;33;p36"/>
          <p:cNvSpPr txBox="1">
            <a:spLocks noGrp="1"/>
          </p:cNvSpPr>
          <p:nvPr>
            <p:ph type="body" idx="2"/>
          </p:nvPr>
        </p:nvSpPr>
        <p:spPr>
          <a:xfrm>
            <a:off x="609605" y="1435103"/>
            <a:ext cx="4011084" cy="46910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34" name="Google Shape;34;p3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35" name="Google Shape;35;p3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36" name="Google Shape;36;p3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
        <p:nvSpPr>
          <p:cNvPr id="37" name="Google Shape;37;p36"/>
          <p:cNvSpPr txBox="1"/>
          <p:nvPr/>
        </p:nvSpPr>
        <p:spPr>
          <a:xfrm>
            <a:off x="2506921" y="6700142"/>
            <a:ext cx="2400267" cy="163928"/>
          </a:xfrm>
          <a:prstGeom prst="rect">
            <a:avLst/>
          </a:prstGeom>
          <a:noFill/>
          <a:ln>
            <a:noFill/>
          </a:ln>
        </p:spPr>
        <p:txBody>
          <a:bodyPr spcFirstLastPara="1" wrap="square" lIns="121862" tIns="60915" rIns="121862" bIns="60915" anchor="t" anchorCtr="0">
            <a:spAutoFit/>
          </a:bodyPr>
          <a:lstStyle/>
          <a:p>
            <a:pPr marL="0" marR="0" lvl="0" indent="0" algn="l" rtl="0">
              <a:lnSpc>
                <a:spcPct val="200000"/>
              </a:lnSpc>
              <a:spcBef>
                <a:spcPts val="0"/>
              </a:spcBef>
              <a:spcAft>
                <a:spcPts val="0"/>
              </a:spcAft>
              <a:buClr>
                <a:srgbClr val="000000"/>
              </a:buClr>
              <a:buSzPts val="100"/>
              <a:buFont typeface="Microsoft Yahei"/>
              <a:buNone/>
            </a:pPr>
            <a:r>
              <a:rPr lang="en-US" altLang="zh-CN" sz="133" b="0" i="0" u="sng" strike="noStrike" cap="none">
                <a:solidFill>
                  <a:srgbClr val="000000"/>
                </a:solidFill>
                <a:latin typeface="Microsoft Yahei"/>
                <a:ea typeface="Microsoft Yahei"/>
                <a:cs typeface="Microsoft Yahei"/>
                <a:sym typeface="Microsoft Yahei"/>
                <a:hlinkClick r:id="rId2">
                  <a:extLst>
                    <a:ext uri="{A12FA001-AC4F-418D-AE19-62706E023703}">
                      <ahyp:hlinkClr xmlns:ahyp="http://schemas.microsoft.com/office/drawing/2018/hyperlinkcolor" val="tx"/>
                    </a:ext>
                  </a:extLst>
                </a:hlinkClick>
              </a:rPr>
              <a:t>PPT</a:t>
            </a:r>
            <a:r>
              <a:rPr lang="zh-CN" altLang="en-US" sz="133" b="0" i="0" u="sng" strike="noStrike" cap="none">
                <a:solidFill>
                  <a:srgbClr val="000000"/>
                </a:solidFill>
                <a:latin typeface="Microsoft Yahei"/>
                <a:ea typeface="Microsoft Yahei"/>
                <a:cs typeface="Microsoft Yahei"/>
                <a:sym typeface="Microsoft Yahei"/>
                <a:hlinkClick r:id="rId2">
                  <a:extLst>
                    <a:ext uri="{A12FA001-AC4F-418D-AE19-62706E023703}">
                      <ahyp:hlinkClr xmlns:ahyp="http://schemas.microsoft.com/office/drawing/2018/hyperlinkcolor" val="tx"/>
                    </a:ext>
                  </a:extLst>
                </a:hlinkClick>
              </a:rPr>
              <a:t>模板</a:t>
            </a:r>
            <a:r>
              <a:rPr lang="zh-CN" altLang="en-US" sz="133" b="0" i="0" u="none" strike="noStrike" cap="none">
                <a:solidFill>
                  <a:srgbClr val="000000"/>
                </a:solidFill>
                <a:latin typeface="Microsoft Yahei"/>
                <a:ea typeface="Microsoft Yahei"/>
                <a:cs typeface="Microsoft Yahei"/>
                <a:sym typeface="Microsoft Yahei"/>
              </a:rPr>
              <a:t> </a:t>
            </a:r>
            <a:r>
              <a:rPr lang="en-US" altLang="zh-CN" sz="133" b="0" i="0" u="none" strike="noStrike" cap="none">
                <a:solidFill>
                  <a:srgbClr val="000000"/>
                </a:solidFill>
                <a:latin typeface="Microsoft Yahei"/>
                <a:ea typeface="Microsoft Yahei"/>
                <a:cs typeface="Microsoft Yahei"/>
                <a:sym typeface="Microsoft Yahei"/>
              </a:rPr>
              <a:t>http://www.1ppt.com/moban/ </a:t>
            </a:r>
            <a:endParaRPr sz="133" b="0" i="0" u="none" strike="noStrike" cap="none">
              <a:solidFill>
                <a:srgbClr val="000000"/>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3940584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Microsoft Yahei"/>
              <a:buNone/>
              <a:defRPr sz="2666" b="1"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40" name="Google Shape;40;p37"/>
          <p:cNvSpPr>
            <a:spLocks noGrp="1"/>
          </p:cNvSpPr>
          <p:nvPr>
            <p:ph type="pic" idx="2"/>
          </p:nvPr>
        </p:nvSpPr>
        <p:spPr>
          <a:xfrm>
            <a:off x="2389717" y="612777"/>
            <a:ext cx="7315200" cy="4114800"/>
          </a:xfrm>
          <a:prstGeom prst="rect">
            <a:avLst/>
          </a:prstGeom>
          <a:noFill/>
          <a:ln>
            <a:noFill/>
          </a:ln>
        </p:spPr>
      </p:sp>
      <p:sp>
        <p:nvSpPr>
          <p:cNvPr id="41" name="Google Shape;41;p3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609402" marR="0" lvl="0" indent="-304701" algn="l" rtl="0">
              <a:lnSpc>
                <a:spcPct val="100000"/>
              </a:lnSpc>
              <a:spcBef>
                <a:spcPts val="373"/>
              </a:spcBef>
              <a:spcAft>
                <a:spcPts val="0"/>
              </a:spcAft>
              <a:buClr>
                <a:schemeClr val="dk1"/>
              </a:buClr>
              <a:buSzPts val="1400"/>
              <a:buFont typeface="Arial"/>
              <a:buNone/>
              <a:defRPr sz="1866" b="0" i="0" u="none" strike="noStrike" cap="none">
                <a:solidFill>
                  <a:schemeClr val="dk1"/>
                </a:solidFill>
                <a:latin typeface="Microsoft Yahei"/>
                <a:ea typeface="Microsoft Yahei"/>
                <a:cs typeface="Microsoft Yahei"/>
                <a:sym typeface="Microsoft Yahei"/>
              </a:defRPr>
            </a:lvl1pPr>
            <a:lvl2pPr marL="1218804" marR="0" lvl="1" indent="-304701" algn="l" rtl="0">
              <a:lnSpc>
                <a:spcPct val="100000"/>
              </a:lnSpc>
              <a:spcBef>
                <a:spcPts val="320"/>
              </a:spcBef>
              <a:spcAft>
                <a:spcPts val="0"/>
              </a:spcAft>
              <a:buClr>
                <a:schemeClr val="dk1"/>
              </a:buClr>
              <a:buSzPts val="1200"/>
              <a:buFont typeface="Arial"/>
              <a:buNone/>
              <a:defRPr sz="1599" b="0" i="0" u="none" strike="noStrike" cap="none">
                <a:solidFill>
                  <a:schemeClr val="dk1"/>
                </a:solidFill>
                <a:latin typeface="Microsoft Yahei"/>
                <a:ea typeface="Microsoft Yahei"/>
                <a:cs typeface="Microsoft Yahei"/>
                <a:sym typeface="Microsoft Yahei"/>
              </a:defRPr>
            </a:lvl2pPr>
            <a:lvl3pPr marL="1828206" marR="0" lvl="2" indent="-304701" algn="l" rtl="0">
              <a:lnSpc>
                <a:spcPct val="100000"/>
              </a:lnSpc>
              <a:spcBef>
                <a:spcPts val="267"/>
              </a:spcBef>
              <a:spcAft>
                <a:spcPts val="0"/>
              </a:spcAft>
              <a:buClr>
                <a:schemeClr val="dk1"/>
              </a:buClr>
              <a:buSzPts val="1000"/>
              <a:buFont typeface="Arial"/>
              <a:buNone/>
              <a:defRPr sz="1333" b="0" i="0" u="none" strike="noStrike" cap="none">
                <a:solidFill>
                  <a:schemeClr val="dk1"/>
                </a:solidFill>
                <a:latin typeface="Microsoft Yahei"/>
                <a:ea typeface="Microsoft Yahei"/>
                <a:cs typeface="Microsoft Yahei"/>
                <a:sym typeface="Microsoft Yahei"/>
              </a:defRPr>
            </a:lvl3pPr>
            <a:lvl4pPr marL="2437608" marR="0" lvl="3"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4pPr>
            <a:lvl5pPr marL="3047009" marR="0" lvl="4"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5pPr>
            <a:lvl6pPr marL="3656411" marR="0" lvl="5"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6pPr>
            <a:lvl7pPr marL="4265813" marR="0" lvl="6"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7pPr>
            <a:lvl8pPr marL="4875215" marR="0" lvl="7"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8pPr>
            <a:lvl9pPr marL="5484617" marR="0" lvl="8" indent="-304701" algn="l" rtl="0">
              <a:lnSpc>
                <a:spcPct val="100000"/>
              </a:lnSpc>
              <a:spcBef>
                <a:spcPts val="240"/>
              </a:spcBef>
              <a:spcAft>
                <a:spcPts val="0"/>
              </a:spcAft>
              <a:buClr>
                <a:schemeClr val="dk1"/>
              </a:buClr>
              <a:buSzPts val="900"/>
              <a:buFont typeface="Arial"/>
              <a:buNone/>
              <a:defRPr sz="1200" b="0" i="0" u="none" strike="noStrike" cap="none">
                <a:solidFill>
                  <a:schemeClr val="dk1"/>
                </a:solidFill>
                <a:latin typeface="Microsoft Yahei"/>
                <a:ea typeface="Microsoft Yahei"/>
                <a:cs typeface="Microsoft Yahei"/>
                <a:sym typeface="Microsoft Yahei"/>
              </a:defRPr>
            </a:lvl9pPr>
          </a:lstStyle>
          <a:p>
            <a:endParaRPr/>
          </a:p>
        </p:txBody>
      </p:sp>
      <p:sp>
        <p:nvSpPr>
          <p:cNvPr id="42" name="Google Shape;42;p3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3" name="Google Shape;43;p3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4" name="Google Shape;44;p3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976183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609600" y="274640"/>
            <a:ext cx="109728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4400"/>
              <a:buFont typeface="Microsoft Yahei"/>
              <a:buNone/>
              <a:defRPr sz="5865"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rgbClr val="000000"/>
                </a:solidFill>
                <a:latin typeface="Arial"/>
                <a:ea typeface="Arial"/>
                <a:cs typeface="Arial"/>
                <a:sym typeface="Arial"/>
              </a:defRPr>
            </a:lvl9pPr>
          </a:lstStyle>
          <a:p>
            <a:endParaRPr/>
          </a:p>
        </p:txBody>
      </p:sp>
      <p:sp>
        <p:nvSpPr>
          <p:cNvPr id="47" name="Google Shape;47;p3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609402" marR="0" lvl="0" indent="-575546" algn="l" rtl="0">
              <a:lnSpc>
                <a:spcPct val="100000"/>
              </a:lnSpc>
              <a:spcBef>
                <a:spcPts val="853"/>
              </a:spcBef>
              <a:spcAft>
                <a:spcPts val="0"/>
              </a:spcAft>
              <a:buClr>
                <a:schemeClr val="dk1"/>
              </a:buClr>
              <a:buSzPts val="3200"/>
              <a:buFont typeface="Arial"/>
              <a:buChar char="•"/>
              <a:defRPr sz="4265" b="0" i="0" u="none" strike="noStrike" cap="none">
                <a:solidFill>
                  <a:schemeClr val="dk1"/>
                </a:solidFill>
                <a:latin typeface="Microsoft Yahei"/>
                <a:ea typeface="Microsoft Yahei"/>
                <a:cs typeface="Microsoft Yahei"/>
                <a:sym typeface="Microsoft Yahei"/>
              </a:defRPr>
            </a:lvl1pPr>
            <a:lvl2pPr marL="1218804" marR="0" lvl="1" indent="-541691" algn="l" rtl="0">
              <a:lnSpc>
                <a:spcPct val="100000"/>
              </a:lnSpc>
              <a:spcBef>
                <a:spcPts val="746"/>
              </a:spcBef>
              <a:spcAft>
                <a:spcPts val="0"/>
              </a:spcAft>
              <a:buClr>
                <a:schemeClr val="dk1"/>
              </a:buClr>
              <a:buSzPts val="2800"/>
              <a:buFont typeface="Arial"/>
              <a:buChar char="–"/>
              <a:defRPr sz="3732" b="0" i="0" u="none" strike="noStrike" cap="none">
                <a:solidFill>
                  <a:schemeClr val="dk1"/>
                </a:solidFill>
                <a:latin typeface="Microsoft Yahei"/>
                <a:ea typeface="Microsoft Yahei"/>
                <a:cs typeface="Microsoft Yahei"/>
                <a:sym typeface="Microsoft Yahei"/>
              </a:defRPr>
            </a:lvl2pPr>
            <a:lvl3pPr marL="1828206" marR="0" lvl="2" indent="-507835" algn="l" rtl="0">
              <a:lnSpc>
                <a:spcPct val="100000"/>
              </a:lnSpc>
              <a:spcBef>
                <a:spcPts val="640"/>
              </a:spcBef>
              <a:spcAft>
                <a:spcPts val="0"/>
              </a:spcAft>
              <a:buClr>
                <a:schemeClr val="dk1"/>
              </a:buClr>
              <a:buSzPts val="2400"/>
              <a:buFont typeface="Arial"/>
              <a:buChar char="•"/>
              <a:defRPr sz="3199" b="0" i="0" u="none" strike="noStrike" cap="none">
                <a:solidFill>
                  <a:schemeClr val="dk1"/>
                </a:solidFill>
                <a:latin typeface="Microsoft Yahei"/>
                <a:ea typeface="Microsoft Yahei"/>
                <a:cs typeface="Microsoft Yahei"/>
                <a:sym typeface="Microsoft Yahei"/>
              </a:defRPr>
            </a:lvl3pPr>
            <a:lvl4pPr marL="2437608" marR="0" lvl="3"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4pPr>
            <a:lvl5pPr marL="3047009" marR="0" lvl="4"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5pPr>
            <a:lvl6pPr marL="3656411" marR="0" lvl="5"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6pPr>
            <a:lvl7pPr marL="4265813" marR="0" lvl="6"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7pPr>
            <a:lvl8pPr marL="4875215" marR="0" lvl="7"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8pPr>
            <a:lvl9pPr marL="5484617" marR="0" lvl="8" indent="-473979" algn="l" rtl="0">
              <a:lnSpc>
                <a:spcPct val="100000"/>
              </a:lnSpc>
              <a:spcBef>
                <a:spcPts val="533"/>
              </a:spcBef>
              <a:spcAft>
                <a:spcPts val="0"/>
              </a:spcAft>
              <a:buClr>
                <a:schemeClr val="dk1"/>
              </a:buClr>
              <a:buSzPts val="2000"/>
              <a:buFont typeface="Arial"/>
              <a:buChar char="•"/>
              <a:defRPr sz="2666" b="0" i="0" u="none" strike="noStrike" cap="none">
                <a:solidFill>
                  <a:schemeClr val="dk1"/>
                </a:solidFill>
                <a:latin typeface="Microsoft Yahei"/>
                <a:ea typeface="Microsoft Yahei"/>
                <a:cs typeface="Microsoft Yahei"/>
                <a:sym typeface="Microsoft Yahei"/>
              </a:defRPr>
            </a:lvl9pPr>
          </a:lstStyle>
          <a:p>
            <a:endParaRPr/>
          </a:p>
        </p:txBody>
      </p:sp>
      <p:sp>
        <p:nvSpPr>
          <p:cNvPr id="48" name="Google Shape;48;p3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49" name="Google Shape;49;p3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2pPr>
            <a:lvl3pPr marR="0" lvl="2"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3pPr>
            <a:lvl4pPr marR="0" lvl="3"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4pPr>
            <a:lvl5pPr marR="0" lvl="4"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5pPr>
            <a:lvl6pPr marR="0" lvl="5"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6pPr>
            <a:lvl7pPr marR="0" lvl="6"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7pPr>
            <a:lvl8pPr marR="0" lvl="7"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8pPr>
            <a:lvl9pPr marR="0" lvl="8" algn="l" rtl="0">
              <a:lnSpc>
                <a:spcPct val="100000"/>
              </a:lnSpc>
              <a:spcBef>
                <a:spcPts val="0"/>
              </a:spcBef>
              <a:spcAft>
                <a:spcPts val="0"/>
              </a:spcAft>
              <a:buClr>
                <a:srgbClr val="000000"/>
              </a:buClr>
              <a:buSzPts val="1400"/>
              <a:buFont typeface="Arial"/>
              <a:buNone/>
              <a:defRPr sz="2399" b="0" i="0" u="none" strike="noStrike" cap="none">
                <a:solidFill>
                  <a:schemeClr val="dk1"/>
                </a:solidFill>
                <a:latin typeface="Microsoft Yahei"/>
                <a:ea typeface="Microsoft Yahei"/>
                <a:cs typeface="Microsoft Yahei"/>
                <a:sym typeface="Microsoft Yahei"/>
              </a:defRPr>
            </a:lvl9pPr>
          </a:lstStyle>
          <a:p>
            <a:endParaRPr/>
          </a:p>
        </p:txBody>
      </p:sp>
      <p:sp>
        <p:nvSpPr>
          <p:cNvPr id="50" name="Google Shape;50;p3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1pPr>
            <a:lvl2pPr marL="0" marR="0" lvl="1"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2pPr>
            <a:lvl3pPr marL="0" marR="0" lvl="2"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3pPr>
            <a:lvl4pPr marL="0" marR="0" lvl="3"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4pPr>
            <a:lvl5pPr marL="0" marR="0" lvl="4"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5pPr>
            <a:lvl6pPr marL="0" marR="0" lvl="5"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6pPr>
            <a:lvl7pPr marL="0" marR="0" lvl="6"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7pPr>
            <a:lvl8pPr marL="0" marR="0" lvl="7"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8pPr>
            <a:lvl9pPr marL="0" marR="0" lvl="8" indent="0" algn="l" rtl="0">
              <a:lnSpc>
                <a:spcPct val="100000"/>
              </a:lnSpc>
              <a:spcBef>
                <a:spcPts val="0"/>
              </a:spcBef>
              <a:spcAft>
                <a:spcPts val="0"/>
              </a:spcAft>
              <a:buClr>
                <a:srgbClr val="000000"/>
              </a:buClr>
              <a:buSzPts val="1800"/>
              <a:buFont typeface="Arial"/>
              <a:buNone/>
              <a:defRPr sz="2399" b="0" i="0" u="none" strike="noStrike" cap="none">
                <a:solidFill>
                  <a:schemeClr val="dk1"/>
                </a:solidFill>
                <a:latin typeface="Microsoft Yahei"/>
                <a:ea typeface="Microsoft Yahei"/>
                <a:cs typeface="Microsoft Yahei"/>
                <a:sym typeface="Microsoft Yahei"/>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4289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14AE-BF42-45A6-8819-3A7D0A6B73C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C2451-DE12-4D19-8C15-16367FED96B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A902D0-952D-4BFE-B74B-9E9A24FD6A99}"/>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5" name="Footer Placeholder 4">
            <a:extLst>
              <a:ext uri="{FF2B5EF4-FFF2-40B4-BE49-F238E27FC236}">
                <a16:creationId xmlns:a16="http://schemas.microsoft.com/office/drawing/2014/main" id="{2526E9F2-75ED-4702-B506-1F1485050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F66D-724F-40A6-BDA7-9A9C41C65F8A}"/>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011001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196354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48-F82A-479A-8002-C52E6933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44F6B-E66A-4F59-976F-D6E3BAA92A8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CEBFFA-443E-44CD-B411-53C9C2470A3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8248A-E9F3-43D6-AAA4-FC0722F5B8BE}"/>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6" name="Footer Placeholder 5">
            <a:extLst>
              <a:ext uri="{FF2B5EF4-FFF2-40B4-BE49-F238E27FC236}">
                <a16:creationId xmlns:a16="http://schemas.microsoft.com/office/drawing/2014/main" id="{23B4D5D3-F45D-4113-B857-9F2D7B453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80AFC-5781-404A-91EB-490B9B49D748}"/>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41012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0C2F-7C09-4950-963E-86D890DCE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0985B-C2BE-40A5-A4F1-8DAA8815BF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4CA55-9A48-4095-A148-A15E44525E5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C61CE-891D-4DD5-BB5B-F2387D4D18B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AB004A-7393-43FE-9AF1-76EDB0ECFD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25818-F9E3-451B-8CF9-D293853CC231}"/>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8" name="Footer Placeholder 7">
            <a:extLst>
              <a:ext uri="{FF2B5EF4-FFF2-40B4-BE49-F238E27FC236}">
                <a16:creationId xmlns:a16="http://schemas.microsoft.com/office/drawing/2014/main" id="{974A0D23-09F4-423B-809F-809E80757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78AB7-0C14-4443-AE79-7B18EEB787F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5497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101-CFC2-4843-BA8F-0F921BD3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54FC4-F380-4C58-8E19-05F3AFA750A8}"/>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4" name="Footer Placeholder 3">
            <a:extLst>
              <a:ext uri="{FF2B5EF4-FFF2-40B4-BE49-F238E27FC236}">
                <a16:creationId xmlns:a16="http://schemas.microsoft.com/office/drawing/2014/main" id="{8100F0FB-1AC8-429A-9D57-53A7ED25E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4EA88-14AE-4529-82E8-2D2244549CA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36467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6F196-3D43-4521-AECB-6A0A273D1B17}"/>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3" name="Footer Placeholder 2">
            <a:extLst>
              <a:ext uri="{FF2B5EF4-FFF2-40B4-BE49-F238E27FC236}">
                <a16:creationId xmlns:a16="http://schemas.microsoft.com/office/drawing/2014/main" id="{AA640B73-101A-4BF2-801E-61D1590A2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02B14-FB69-47A2-8CE3-1CAD8D391A1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27661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317B-DA4D-4047-B7DC-F44DFA19C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6A27BD-9524-44D1-B0D5-C13689C8CE8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051FD-44E9-4534-B8B0-4625A43BEC1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1B269-6710-47AF-B147-2A7EFF4AEDD4}"/>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6" name="Footer Placeholder 5">
            <a:extLst>
              <a:ext uri="{FF2B5EF4-FFF2-40B4-BE49-F238E27FC236}">
                <a16:creationId xmlns:a16="http://schemas.microsoft.com/office/drawing/2014/main" id="{4CF2CF70-BC05-469E-8473-45171E1CF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CB416-2175-42DA-8E38-878913D83C42}"/>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62304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05DF-4598-4AC8-B9A9-5CDE6363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24C9-30D6-423A-BFA3-1745B28676A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4A464E5-0CA3-4F20-AE2F-9E3C44575FB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B0299-BF2B-4A0D-A45E-15A1C2AA4B10}"/>
              </a:ext>
            </a:extLst>
          </p:cNvPr>
          <p:cNvSpPr>
            <a:spLocks noGrp="1"/>
          </p:cNvSpPr>
          <p:nvPr>
            <p:ph type="dt" sz="half" idx="10"/>
          </p:nvPr>
        </p:nvSpPr>
        <p:spPr/>
        <p:txBody>
          <a:bodyPr/>
          <a:lstStyle/>
          <a:p>
            <a:fld id="{3CC51003-8139-4886-B7D4-613B447DE265}" type="datetimeFigureOut">
              <a:rPr lang="en-US" smtClean="0"/>
              <a:t>4/16/2026</a:t>
            </a:fld>
            <a:endParaRPr lang="en-US"/>
          </a:p>
        </p:txBody>
      </p:sp>
      <p:sp>
        <p:nvSpPr>
          <p:cNvPr id="6" name="Footer Placeholder 5">
            <a:extLst>
              <a:ext uri="{FF2B5EF4-FFF2-40B4-BE49-F238E27FC236}">
                <a16:creationId xmlns:a16="http://schemas.microsoft.com/office/drawing/2014/main" id="{807A1143-813F-4D03-A85D-30AE8AD55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7574C-1076-4333-A12F-4F197246354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47989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85DA2-38C3-481E-A87A-2660DDCC5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5BE40-B39D-48B5-A759-DC436093322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39D6A-FF28-43AD-8F9B-2E139BA2BAB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1003-8139-4886-B7D4-613B447DE265}" type="datetimeFigureOut">
              <a:rPr lang="en-US" smtClean="0"/>
              <a:t>4/16/2026</a:t>
            </a:fld>
            <a:endParaRPr lang="en-US"/>
          </a:p>
        </p:txBody>
      </p:sp>
      <p:sp>
        <p:nvSpPr>
          <p:cNvPr id="5" name="Footer Placeholder 4">
            <a:extLst>
              <a:ext uri="{FF2B5EF4-FFF2-40B4-BE49-F238E27FC236}">
                <a16:creationId xmlns:a16="http://schemas.microsoft.com/office/drawing/2014/main" id="{CE522B12-DD74-4058-9A65-C475DE5352C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2A786A-B6BF-471B-A5BB-FD997CAC8BF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C51B9-251E-40F6-A6D3-BF20A381B23A}" type="slidenum">
              <a:rPr lang="en-US" smtClean="0"/>
              <a:t>‹#›</a:t>
            </a:fld>
            <a:endParaRPr lang="en-US"/>
          </a:p>
        </p:txBody>
      </p:sp>
    </p:spTree>
    <p:extLst>
      <p:ext uri="{BB962C8B-B14F-4D97-AF65-F5344CB8AC3E}">
        <p14:creationId xmlns:p14="http://schemas.microsoft.com/office/powerpoint/2010/main" val="1965889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3000"/>
              <a:buFont typeface="Barriecito"/>
              <a:buNone/>
              <a:defRPr sz="3000">
                <a:solidFill>
                  <a:schemeClr val="accent5"/>
                </a:solidFill>
                <a:latin typeface="Barriecito"/>
                <a:ea typeface="Barriecito"/>
                <a:cs typeface="Barriecito"/>
                <a:sym typeface="Barriec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418833687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4">
            <a:alphaModFix/>
          </a:blip>
          <a:srcRect/>
          <a:stretch/>
        </p:blipFill>
        <p:spPr>
          <a:xfrm>
            <a:off x="0" y="2"/>
            <a:ext cx="12192000" cy="6857999"/>
          </a:xfrm>
          <a:prstGeom prst="rect">
            <a:avLst/>
          </a:prstGeom>
          <a:noFill/>
          <a:ln>
            <a:noFill/>
          </a:ln>
        </p:spPr>
      </p:pic>
    </p:spTree>
    <p:extLst>
      <p:ext uri="{BB962C8B-B14F-4D97-AF65-F5344CB8AC3E}">
        <p14:creationId xmlns:p14="http://schemas.microsoft.com/office/powerpoint/2010/main" val="3990400310"/>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p46"/>
          <p:cNvSpPr/>
          <p:nvPr/>
        </p:nvSpPr>
        <p:spPr>
          <a:xfrm rot="-5400000">
            <a:off x="6735748" y="2290592"/>
            <a:ext cx="1675379" cy="3666067"/>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4" name="Google Shape;1094;p46"/>
          <p:cNvSpPr/>
          <p:nvPr/>
        </p:nvSpPr>
        <p:spPr>
          <a:xfrm rot="517045">
            <a:off x="4969527" y="1791902"/>
            <a:ext cx="2252936" cy="250959"/>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7" name="Google Shape;1097;p46"/>
          <p:cNvSpPr txBox="1"/>
          <p:nvPr/>
        </p:nvSpPr>
        <p:spPr>
          <a:xfrm>
            <a:off x="4096000" y="1095484"/>
            <a:ext cx="6003040" cy="86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5333" b="0" i="0" u="none" strike="noStrike" kern="0" cap="none" spc="0" normalizeH="0" baseline="0" noProof="0" dirty="0">
              <a:ln>
                <a:noFill/>
              </a:ln>
              <a:solidFill>
                <a:srgbClr val="FF496C"/>
              </a:solidFill>
              <a:effectLst/>
              <a:uLnTx/>
              <a:uFillTx/>
              <a:latin typeface="UTM Aircona" panose="02040603050506020204" pitchFamily="18" charset="0"/>
              <a:ea typeface="Barriecito"/>
              <a:cs typeface="Barriecito"/>
              <a:sym typeface="Barriecito"/>
            </a:endParaRPr>
          </a:p>
        </p:txBody>
      </p:sp>
      <p:pic>
        <p:nvPicPr>
          <p:cNvPr id="7" name="Picture 12">
            <a:extLst>
              <a:ext uri="{FF2B5EF4-FFF2-40B4-BE49-F238E27FC236}">
                <a16:creationId xmlns:a16="http://schemas.microsoft.com/office/drawing/2014/main" id="{C58B195D-B418-481B-9A4E-4B2FDEF09D56}"/>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8902" y="-18902"/>
            <a:ext cx="3292716" cy="3398065"/>
          </a:xfrm>
          <a:prstGeom prst="rect">
            <a:avLst/>
          </a:prstGeom>
        </p:spPr>
      </p:pic>
      <p:pic>
        <p:nvPicPr>
          <p:cNvPr id="8" name="Picture 17">
            <a:extLst>
              <a:ext uri="{FF2B5EF4-FFF2-40B4-BE49-F238E27FC236}">
                <a16:creationId xmlns:a16="http://schemas.microsoft.com/office/drawing/2014/main" id="{2E400303-133A-42AC-9AE9-28F82A1CC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85" y="277955"/>
            <a:ext cx="1257593" cy="639828"/>
          </a:xfrm>
          <a:prstGeom prst="rect">
            <a:avLst/>
          </a:prstGeom>
        </p:spPr>
      </p:pic>
      <p:sp>
        <p:nvSpPr>
          <p:cNvPr id="9" name="TextBox 19">
            <a:extLst>
              <a:ext uri="{FF2B5EF4-FFF2-40B4-BE49-F238E27FC236}">
                <a16:creationId xmlns:a16="http://schemas.microsoft.com/office/drawing/2014/main" id="{AE88C818-E46B-4FA5-AF7C-D7B96B1263C4}"/>
              </a:ext>
            </a:extLst>
          </p:cNvPr>
          <p:cNvSpPr txBox="1"/>
          <p:nvPr/>
        </p:nvSpPr>
        <p:spPr>
          <a:xfrm>
            <a:off x="380988" y="711397"/>
            <a:ext cx="2459105" cy="20621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Sport Day" pitchFamily="2" charset="0"/>
                <a:ea typeface="+mn-ea"/>
                <a:cs typeface="Arial"/>
                <a:sym typeface="Arial"/>
              </a:rPr>
              <a:t>18</a:t>
            </a:r>
          </a:p>
        </p:txBody>
      </p:sp>
      <p:sp>
        <p:nvSpPr>
          <p:cNvPr id="16" name="Hộp Văn bản 15">
            <a:extLst>
              <a:ext uri="{FF2B5EF4-FFF2-40B4-BE49-F238E27FC236}">
                <a16:creationId xmlns:a16="http://schemas.microsoft.com/office/drawing/2014/main" id="{5D693C76-818D-4E0F-BF7D-75BE862F19C9}"/>
              </a:ext>
            </a:extLst>
          </p:cNvPr>
          <p:cNvSpPr txBox="1"/>
          <p:nvPr/>
        </p:nvSpPr>
        <p:spPr>
          <a:xfrm>
            <a:off x="4622258" y="2149648"/>
            <a:ext cx="4619625" cy="74898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4267" b="1" i="0" u="none" strike="noStrike" kern="1200" cap="none" spc="0" normalizeH="0" baseline="0" noProof="0" dirty="0">
                <a:ln>
                  <a:noFill/>
                </a:ln>
                <a:solidFill>
                  <a:srgbClr val="FF0000"/>
                </a:solidFill>
                <a:effectLst/>
                <a:uLnTx/>
                <a:uFillTx/>
                <a:latin typeface="Verdana"/>
                <a:ea typeface="+mn-ea"/>
                <a:cs typeface="Arial"/>
                <a:sym typeface="Arial"/>
              </a:rPr>
              <a:t>Period 5</a:t>
            </a:r>
            <a:endParaRPr kumimoji="0" lang="en-US" sz="4267" b="1" i="0" u="none" strike="noStrike" kern="1200" cap="none" spc="0" normalizeH="0" baseline="0" noProof="0" dirty="0">
              <a:ln>
                <a:noFill/>
              </a:ln>
              <a:solidFill>
                <a:srgbClr val="FF0000"/>
              </a:solidFill>
              <a:effectLst/>
              <a:uLnTx/>
              <a:uFillTx/>
              <a:latin typeface="Verdana"/>
              <a:ea typeface="+mn-ea"/>
              <a:cs typeface="Arial"/>
              <a:sym typeface="Arial"/>
            </a:endParaRPr>
          </a:p>
        </p:txBody>
      </p:sp>
      <p:pic>
        <p:nvPicPr>
          <p:cNvPr id="12" name="Hình ảnh 11" descr="Ảnh có chứa văn bản&#10;&#10;Mô tả được tạo tự động">
            <a:extLst>
              <a:ext uri="{FF2B5EF4-FFF2-40B4-BE49-F238E27FC236}">
                <a16:creationId xmlns:a16="http://schemas.microsoft.com/office/drawing/2014/main" id="{CEAC2ED4-7185-48FB-9C46-8BD5B8BEE03C}"/>
              </a:ext>
            </a:extLst>
          </p:cNvPr>
          <p:cNvPicPr>
            <a:picLocks noChangeAspect="1"/>
          </p:cNvPicPr>
          <p:nvPr/>
        </p:nvPicPr>
        <p:blipFill>
          <a:blip r:embed="rId5"/>
          <a:stretch>
            <a:fillRect/>
          </a:stretch>
        </p:blipFill>
        <p:spPr>
          <a:xfrm>
            <a:off x="1543816" y="2597890"/>
            <a:ext cx="8799064" cy="4260111"/>
          </a:xfrm>
          <a:prstGeom prst="rect">
            <a:avLst/>
          </a:prstGeom>
        </p:spPr>
      </p:pic>
      <p:pic>
        <p:nvPicPr>
          <p:cNvPr id="3" name="Hình ảnh 2">
            <a:extLst>
              <a:ext uri="{FF2B5EF4-FFF2-40B4-BE49-F238E27FC236}">
                <a16:creationId xmlns:a16="http://schemas.microsoft.com/office/drawing/2014/main" id="{B448B1A7-AC87-4543-460C-5B647C988AB5}"/>
              </a:ext>
            </a:extLst>
          </p:cNvPr>
          <p:cNvPicPr>
            <a:picLocks noChangeAspect="1"/>
          </p:cNvPicPr>
          <p:nvPr/>
        </p:nvPicPr>
        <p:blipFill>
          <a:blip r:embed="rId6"/>
          <a:stretch>
            <a:fillRect/>
          </a:stretch>
        </p:blipFill>
        <p:spPr>
          <a:xfrm>
            <a:off x="3275330" y="-18902"/>
            <a:ext cx="7067550"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939290"/>
            <a:ext cx="12086675" cy="3013710"/>
          </a:xfrm>
          <a:prstGeom prst="rect">
            <a:avLst/>
          </a:prstGeom>
        </p:spPr>
      </p:pic>
    </p:spTree>
    <p:extLst>
      <p:ext uri="{BB962C8B-B14F-4D97-AF65-F5344CB8AC3E}">
        <p14:creationId xmlns:p14="http://schemas.microsoft.com/office/powerpoint/2010/main" val="372727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666566"/>
            <a:ext cx="12086675" cy="3013710"/>
          </a:xfrm>
          <a:prstGeom prst="rect">
            <a:avLst/>
          </a:prstGeom>
        </p:spPr>
      </p:pic>
      <p:sp>
        <p:nvSpPr>
          <p:cNvPr id="3" name="Oval 3">
            <a:extLst>
              <a:ext uri="{FF2B5EF4-FFF2-40B4-BE49-F238E27FC236}">
                <a16:creationId xmlns:a16="http://schemas.microsoft.com/office/drawing/2014/main" id="{9D4F9B45-600E-E833-1747-0C8D78810577}"/>
              </a:ext>
            </a:extLst>
          </p:cNvPr>
          <p:cNvSpPr/>
          <p:nvPr/>
        </p:nvSpPr>
        <p:spPr>
          <a:xfrm>
            <a:off x="5444411" y="3289721"/>
            <a:ext cx="598926" cy="552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5">
            <a:extLst>
              <a:ext uri="{FF2B5EF4-FFF2-40B4-BE49-F238E27FC236}">
                <a16:creationId xmlns:a16="http://schemas.microsoft.com/office/drawing/2014/main" id="{E86CFB5A-E7C1-C7A5-20A8-86EB6118D3CC}"/>
              </a:ext>
            </a:extLst>
          </p:cNvPr>
          <p:cNvSpPr/>
          <p:nvPr/>
        </p:nvSpPr>
        <p:spPr>
          <a:xfrm>
            <a:off x="5444411" y="4127399"/>
            <a:ext cx="598926" cy="552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779C68-4519-28B5-8B43-4A5369069841}"/>
              </a:ext>
            </a:extLst>
          </p:cNvPr>
          <p:cNvSpPr txBox="1">
            <a:spLocks/>
          </p:cNvSpPr>
          <p:nvPr/>
        </p:nvSpPr>
        <p:spPr>
          <a:xfrm>
            <a:off x="2473377" y="586200"/>
            <a:ext cx="7045711"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Game: Look and say</a:t>
            </a:r>
          </a:p>
        </p:txBody>
      </p:sp>
      <p:pic>
        <p:nvPicPr>
          <p:cNvPr id="10" name="图片 4" descr="Z1-17(30)">
            <a:extLst>
              <a:ext uri="{FF2B5EF4-FFF2-40B4-BE49-F238E27FC236}">
                <a16:creationId xmlns:a16="http://schemas.microsoft.com/office/drawing/2014/main" id="{B7AAFC17-74C4-353C-4DD8-669B8FCA6F0C}"/>
              </a:ext>
            </a:extLst>
          </p:cNvPr>
          <p:cNvPicPr>
            <a:picLocks noChangeAspect="1"/>
          </p:cNvPicPr>
          <p:nvPr/>
        </p:nvPicPr>
        <p:blipFill>
          <a:blip r:embed="rId2"/>
          <a:stretch>
            <a:fillRect/>
          </a:stretch>
        </p:blipFill>
        <p:spPr>
          <a:xfrm>
            <a:off x="98669" y="1422400"/>
            <a:ext cx="11795125" cy="6045200"/>
          </a:xfrm>
          <a:prstGeom prst="rect">
            <a:avLst/>
          </a:prstGeom>
        </p:spPr>
      </p:pic>
    </p:spTree>
    <p:extLst>
      <p:ext uri="{BB962C8B-B14F-4D97-AF65-F5344CB8AC3E}">
        <p14:creationId xmlns:p14="http://schemas.microsoft.com/office/powerpoint/2010/main" val="22619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4" descr="Z1-17(30)">
            <a:extLst>
              <a:ext uri="{FF2B5EF4-FFF2-40B4-BE49-F238E27FC236}">
                <a16:creationId xmlns:a16="http://schemas.microsoft.com/office/drawing/2014/main" id="{2304E97A-4A7C-533F-B47A-BCA8DAD29421}"/>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_________.</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13</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405460" y="337625"/>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dancing</a:t>
            </a:r>
            <a:endParaRPr lang="en-US" sz="5400" b="1" i="1" dirty="0">
              <a:solidFill>
                <a:srgbClr val="FF0000"/>
              </a:solidFill>
              <a:highlight>
                <a:srgbClr val="FFFF00"/>
              </a:highlight>
              <a:latin typeface="+mn-lt"/>
            </a:endParaRPr>
          </a:p>
        </p:txBody>
      </p:sp>
      <p:pic>
        <p:nvPicPr>
          <p:cNvPr id="2" name="Picture 1"/>
          <p:cNvPicPr>
            <a:picLocks noChangeAspect="1"/>
          </p:cNvPicPr>
          <p:nvPr/>
        </p:nvPicPr>
        <p:blipFill>
          <a:blip r:embed="rId5"/>
          <a:stretch>
            <a:fillRect/>
          </a:stretch>
        </p:blipFill>
        <p:spPr>
          <a:xfrm>
            <a:off x="4478966" y="2761310"/>
            <a:ext cx="3234066" cy="3824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337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a book.</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14</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reading</a:t>
            </a:r>
            <a:endParaRPr lang="en-US" sz="5400" b="1" i="1" dirty="0">
              <a:solidFill>
                <a:srgbClr val="FF0000"/>
              </a:solidFill>
              <a:latin typeface="+mn-lt"/>
            </a:endParaRPr>
          </a:p>
        </p:txBody>
      </p:sp>
      <p:pic>
        <p:nvPicPr>
          <p:cNvPr id="9" name="Picture 8">
            <a:extLst>
              <a:ext uri="{FF2B5EF4-FFF2-40B4-BE49-F238E27FC236}">
                <a16:creationId xmlns:a16="http://schemas.microsoft.com/office/drawing/2014/main" id="{A8115643-8AC8-AB9B-19BC-0A26F9A63BAA}"/>
              </a:ext>
            </a:extLst>
          </p:cNvPr>
          <p:cNvPicPr>
            <a:picLocks noChangeAspect="1"/>
          </p:cNvPicPr>
          <p:nvPr/>
        </p:nvPicPr>
        <p:blipFill>
          <a:blip r:embed="rId5"/>
          <a:stretch>
            <a:fillRect/>
          </a:stretch>
        </p:blipFill>
        <p:spPr>
          <a:xfrm>
            <a:off x="4097257" y="2693530"/>
            <a:ext cx="3233284" cy="3981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129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 descr="Z1-17(30)">
            <a:extLst>
              <a:ext uri="{FF2B5EF4-FFF2-40B4-BE49-F238E27FC236}">
                <a16:creationId xmlns:a16="http://schemas.microsoft.com/office/drawing/2014/main" id="{D2308544-8603-4520-69D2-C84253BDC7A5}"/>
              </a:ext>
            </a:extLst>
          </p:cNvPr>
          <p:cNvPicPr>
            <a:picLocks noChangeAspect="1"/>
          </p:cNvPicPr>
          <p:nvPr/>
        </p:nvPicPr>
        <p:blipFill>
          <a:blip r:embed="rId4"/>
          <a:stretch>
            <a:fillRect/>
          </a:stretch>
        </p:blipFill>
        <p:spPr>
          <a:xfrm>
            <a:off x="198437" y="812800"/>
            <a:ext cx="11795125" cy="6045200"/>
          </a:xfrm>
          <a:prstGeom prst="rect">
            <a:avLst/>
          </a:prstGeom>
        </p:spPr>
      </p:pic>
      <p:sp>
        <p:nvSpPr>
          <p:cNvPr id="3" name="Text Placeholder 2">
            <a:extLst>
              <a:ext uri="{FF2B5EF4-FFF2-40B4-BE49-F238E27FC236}">
                <a16:creationId xmlns:a16="http://schemas.microsoft.com/office/drawing/2014/main" id="{B79F45F4-77E0-83C0-E4A8-484507F5EA92}"/>
              </a:ext>
            </a:extLst>
          </p:cNvPr>
          <p:cNvSpPr>
            <a:spLocks noGrp="1"/>
          </p:cNvSpPr>
          <p:nvPr>
            <p:ph type="body" idx="1"/>
          </p:nvPr>
        </p:nvSpPr>
        <p:spPr>
          <a:xfrm>
            <a:off x="1665445" y="947292"/>
            <a:ext cx="10272000" cy="1541847"/>
          </a:xfrm>
        </p:spPr>
        <p:txBody>
          <a:bodyPr/>
          <a:lstStyle/>
          <a:p>
            <a:pPr marL="186262" indent="0">
              <a:buNone/>
            </a:pPr>
            <a:r>
              <a:rPr lang="en-US" sz="7200" b="1" dirty="0"/>
              <a:t>I’m ________ a song.</a:t>
            </a:r>
          </a:p>
        </p:txBody>
      </p:sp>
      <p:sp>
        <p:nvSpPr>
          <p:cNvPr id="4" name="Slide Number Placeholder 3">
            <a:extLst>
              <a:ext uri="{FF2B5EF4-FFF2-40B4-BE49-F238E27FC236}">
                <a16:creationId xmlns:a16="http://schemas.microsoft.com/office/drawing/2014/main" id="{42F36BC1-D7CC-35C7-CB25-FB3BF639F070}"/>
              </a:ext>
            </a:extLst>
          </p:cNvPr>
          <p:cNvSpPr>
            <a:spLocks noGrp="1"/>
          </p:cNvSpPr>
          <p:nvPr>
            <p:ph type="sldNum" idx="12"/>
          </p:nvPr>
        </p:nvSpPr>
        <p:spPr/>
        <p:txBody>
          <a:bodyPr/>
          <a:lstStyle/>
          <a:p>
            <a:fld id="{00000000-1234-1234-1234-123412341234}" type="slidenum">
              <a:rPr lang="en" smtClean="0"/>
              <a:pPr/>
              <a:t>15</a:t>
            </a:fld>
            <a:endParaRPr lang="en"/>
          </a:p>
        </p:txBody>
      </p:sp>
      <p:sp>
        <p:nvSpPr>
          <p:cNvPr id="5" name="Title 1">
            <a:extLst>
              <a:ext uri="{FF2B5EF4-FFF2-40B4-BE49-F238E27FC236}">
                <a16:creationId xmlns:a16="http://schemas.microsoft.com/office/drawing/2014/main" id="{5A779C68-4519-28B5-8B43-4A5369069841}"/>
              </a:ext>
            </a:extLst>
          </p:cNvPr>
          <p:cNvSpPr txBox="1">
            <a:spLocks/>
          </p:cNvSpPr>
          <p:nvPr/>
        </p:nvSpPr>
        <p:spPr>
          <a:xfrm>
            <a:off x="3296972" y="460164"/>
            <a:ext cx="6182480" cy="45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unito ExtraBold"/>
              <a:buNone/>
              <a:defRPr sz="3000" b="0" i="0" u="none" strike="noStrike" cap="none">
                <a:solidFill>
                  <a:schemeClr val="dk1"/>
                </a:solidFill>
                <a:latin typeface="Nunito ExtraBold"/>
                <a:ea typeface="Nunito ExtraBold"/>
                <a:cs typeface="Nunito ExtraBold"/>
                <a:sym typeface="Nunito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5333" dirty="0">
                <a:solidFill>
                  <a:srgbClr val="0070C0"/>
                </a:solidFill>
                <a:highlight>
                  <a:srgbClr val="FFFF00"/>
                </a:highlight>
              </a:rPr>
              <a:t>Look and say</a:t>
            </a:r>
          </a:p>
        </p:txBody>
      </p:sp>
      <p:sp>
        <p:nvSpPr>
          <p:cNvPr id="11" name="Google Shape;1134;p49">
            <a:extLst>
              <a:ext uri="{FF2B5EF4-FFF2-40B4-BE49-F238E27FC236}">
                <a16:creationId xmlns:a16="http://schemas.microsoft.com/office/drawing/2014/main" id="{61EF9CCD-9F75-67D4-0D63-6C328B5F6E76}"/>
              </a:ext>
            </a:extLst>
          </p:cNvPr>
          <p:cNvSpPr txBox="1">
            <a:spLocks/>
          </p:cNvSpPr>
          <p:nvPr/>
        </p:nvSpPr>
        <p:spPr>
          <a:xfrm>
            <a:off x="11571645" y="947292"/>
            <a:ext cx="6137352" cy="1494000"/>
          </a:xfrm>
          <a:prstGeom prst="rect">
            <a:avLst/>
          </a:prstGeom>
        </p:spPr>
        <p:txBody>
          <a:bodyPr spcFirstLastPara="1" vert="horz" wrap="square" lIns="121900" tIns="121900" rIns="121900" bIns="121900" rtlCol="0" anchor="ctr"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i="1" dirty="0">
                <a:solidFill>
                  <a:srgbClr val="FF0000"/>
                </a:solidFill>
                <a:latin typeface="+mn-lt"/>
              </a:rPr>
              <a:t>singing</a:t>
            </a:r>
            <a:endParaRPr lang="en-US" sz="5400" b="1" i="1" dirty="0">
              <a:solidFill>
                <a:srgbClr val="FF0000"/>
              </a:solidFill>
              <a:latin typeface="+mn-lt"/>
            </a:endParaRPr>
          </a:p>
        </p:txBody>
      </p:sp>
      <p:pic>
        <p:nvPicPr>
          <p:cNvPr id="8" name="Hình ảnh 35" descr="Ảnh có chứa văn bản, đồ họa véc-tơ, khung ảnh&#10;&#10;Mô tả được tạo tự động">
            <a:extLst>
              <a:ext uri="{FF2B5EF4-FFF2-40B4-BE49-F238E27FC236}">
                <a16:creationId xmlns:a16="http://schemas.microsoft.com/office/drawing/2014/main" id="{F4257684-9AD8-564F-74E4-4C1DAC268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378" y="2641183"/>
            <a:ext cx="3703241" cy="4351309"/>
          </a:xfrm>
          <a:prstGeom prst="rect">
            <a:avLst/>
          </a:prstGeom>
        </p:spPr>
      </p:pic>
    </p:spTree>
    <p:extLst>
      <p:ext uri="{BB962C8B-B14F-4D97-AF65-F5344CB8AC3E}">
        <p14:creationId xmlns:p14="http://schemas.microsoft.com/office/powerpoint/2010/main" val="50389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grpId="0" nodeType="clickEffect">
                                  <p:stCondLst>
                                    <p:cond delay="0"/>
                                  </p:stCondLst>
                                  <p:childTnLst>
                                    <p:animMotion origin="layout" path="M -1.25E-6 -0.00185 L -0.20885 0.00417 C -0.25195 0.00579 -0.31732 0.00671 -0.38568 0.00671 C -0.46341 0.00671 -0.52591 0.00579 -0.56901 0.00417 L -0.77734 -0.00185 " pathEditMode="relative" rAng="0" ptsTypes="AAAAA">
                                      <p:cBhvr>
                                        <p:cTn id="13" dur="2000" fill="hold"/>
                                        <p:tgtEl>
                                          <p:spTgt spid="11"/>
                                        </p:tgtEl>
                                        <p:attrNameLst>
                                          <p:attrName>ppt_x</p:attrName>
                                          <p:attrName>ppt_y</p:attrName>
                                        </p:attrNameLst>
                                      </p:cBhvr>
                                      <p:rCtr x="-38867" y="417"/>
                                    </p:animMotion>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3375928" y="1871013"/>
            <a:ext cx="7101572"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4. Let’s chant.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92178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4866"/>
            <a:ext cx="9784080" cy="6843134"/>
          </a:xfrm>
          <a:prstGeom prst="rect">
            <a:avLst/>
          </a:prstGeom>
        </p:spPr>
      </p:pic>
    </p:spTree>
    <p:extLst>
      <p:ext uri="{BB962C8B-B14F-4D97-AF65-F5344CB8AC3E}">
        <p14:creationId xmlns:p14="http://schemas.microsoft.com/office/powerpoint/2010/main" val="299463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 y="1241333"/>
            <a:ext cx="11469511"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5. Fun corner </a:t>
            </a:r>
            <a:r>
              <a:rPr lang="en-US" sz="8000">
                <a:solidFill>
                  <a:srgbClr val="66BAB2"/>
                </a:solidFill>
                <a:latin typeface="Times New Roman" panose="02020603050405020304" pitchFamily="18" charset="0"/>
                <a:cs typeface="Times New Roman" panose="02020603050405020304" pitchFamily="18" charset="0"/>
              </a:rPr>
              <a:t>and wrap-up</a:t>
            </a:r>
            <a:endParaRPr lang="en-US" sz="8000" dirty="0">
              <a:solidFill>
                <a:srgbClr val="66BAB2"/>
              </a:solidFill>
              <a:latin typeface="Times New Roman" panose="02020603050405020304" pitchFamily="18"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162634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pic>
        <p:nvPicPr>
          <p:cNvPr id="7" name="Hình ảnh 3">
            <a:extLst>
              <a:ext uri="{FF2B5EF4-FFF2-40B4-BE49-F238E27FC236}">
                <a16:creationId xmlns:a16="http://schemas.microsoft.com/office/drawing/2014/main" id="{A6D19EA6-18BA-EE4C-5A99-3B886A9D2C64}"/>
              </a:ext>
            </a:extLst>
          </p:cNvPr>
          <p:cNvPicPr>
            <a:picLocks noChangeAspect="1"/>
          </p:cNvPicPr>
          <p:nvPr/>
        </p:nvPicPr>
        <p:blipFill rotWithShape="1">
          <a:blip r:embed="rId4"/>
          <a:srcRect l="24119" r="42655" b="36702"/>
          <a:stretch/>
        </p:blipFill>
        <p:spPr>
          <a:xfrm rot="2246758">
            <a:off x="1785758" y="4022139"/>
            <a:ext cx="947284" cy="1096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E790039B-A5B1-4426-AD23-5A60BAAAEA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3437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2000" accel="50000" decel="50000" fill="hold" nodeType="withEffect">
                                  <p:stCondLst>
                                    <p:cond delay="0"/>
                                  </p:stCondLst>
                                  <p:childTnLst>
                                    <p:animMotion origin="layout" path="M 0.00846 -0.00811 L 0.00846 -0.00811 C 0.00781 -0.00857 -0.01081 -0.01922 -0.01341 -0.02755 C -0.0155 -0.03426 -0.01524 -0.0426 -0.01654 -0.04977 C -0.01745 -0.0544 -0.02097 -0.06528 -0.02279 -0.06922 C -0.02422 -0.07246 -0.02591 -0.07477 -0.02748 -0.07755 C -0.02539 -0.09977 -0.02474 -0.12269 -0.02123 -0.14422 C -0.01315 -0.19468 -0.01146 -0.09213 -0.01654 -0.18311 C -0.01446 -0.20811 -0.01485 -0.23426 -0.01029 -0.25811 C -0.00925 -0.26413 -0.00417 -0.26413 -0.00091 -0.26644 C 0.01731 -0.28102 0.01341 -0.27825 0.02877 -0.28588 C 0.03086 -0.28403 0.0332 -0.28311 0.03502 -0.28033 C 0.03789 -0.27616 0.04231 -0.2544 0.04284 -0.25255 C 0.04336 -0.24514 0.04205 -0.23681 0.0444 -0.23033 C 0.04648 -0.22454 0.06198 -0.21783 0.06471 -0.21644 C 0.06875 -0.21459 0.07304 -0.21297 0.07721 -0.21088 C 0.08086 -0.20926 0.08437 -0.20649 0.08815 -0.20533 C 0.09791 -0.20278 0.10794 -0.20163 0.11784 -0.19977 C 0.12304 -0.20348 0.12877 -0.20533 0.13346 -0.21088 C 0.13593 -0.21413 0.13659 -0.22014 0.13815 -0.22477 C 0.14388 -0.24352 0.14244 -0.23982 0.14596 -0.26088 C 0.14909 -0.25903 0.15234 -0.25788 0.15534 -0.25533 C 0.16119 -0.25047 0.16666 -0.24399 0.17252 -0.23866 C 0.17395 -0.2375 0.17565 -0.23727 0.17721 -0.23588 C 0.18034 -0.23357 0.1832 -0.22987 0.18659 -0.22755 C 0.20937 -0.21227 0.20976 -0.21389 0.23346 -0.20533 C 0.23711 -0.20255 0.24036 -0.19769 0.2444 -0.197 C 0.25468 -0.19584 0.26523 -0.19746 0.27565 -0.19977 C 0.27747 -0.20024 0.2789 -0.20325 0.28034 -0.20533 C 0.28463 -0.2125 0.28828 -0.22107 0.29284 -0.22755 C 0.30534 -0.24607 0.29961 -0.23588 0.31002 -0.25811 C 0.31002 -0.25857 0.31198 -0.27639 0.31627 -0.26922 C 0.33333 -0.24051 0.34362 -0.1963 0.36471 -0.17755 C 0.37565 -0.16783 0.38685 -0.15718 0.39909 -0.15255 C 0.41289 -0.14746 0.42721 -0.14792 0.44127 -0.14422 C 0.44961 -0.14237 0.45794 -0.13866 0.46627 -0.13588 C 0.46784 -0.13681 0.46953 -0.13727 0.47096 -0.13866 C 0.47369 -0.1419 0.47656 -0.14538 0.47877 -0.14977 C 0.48567 -0.16505 0.48385 -0.16806 0.48815 -0.18311 C 0.48997 -0.18982 0.49257 -0.19584 0.4944 -0.20255 C 0.49856 -0.21875 0.49661 -0.2176 0.49909 -0.23311 C 0.49987 -0.23889 0.50117 -0.24422 0.50221 -0.24977 C 0.50065 -0.25163 0.49909 -0.25695 0.49752 -0.25533 C 0.49557 -0.25371 0.49596 -0.24815 0.49596 -0.24422 C 0.49596 -0.23588 0.49531 -0.22686 0.49752 -0.21922 C 0.49882 -0.21459 0.50247 -0.2132 0.50534 -0.21088 C 0.5108 -0.20649 0.51653 -0.20463 0.52252 -0.20255 L 0.54127 -0.197 C 0.54961 -0.19977 0.55807 -0.20093 0.56627 -0.20533 C 0.56836 -0.20672 0.56992 -0.21019 0.57096 -0.21366 C 0.57265 -0.22084 0.57304 -0.22848 0.57409 -0.23588 C 0.57461 -0.23959 0.57435 -0.24399 0.57565 -0.247 L 0.57877 -0.25533 C 0.57929 -0.25996 0.57968 -0.26482 0.58034 -0.26922 C 0.58073 -0.27223 0.58229 -0.27477 0.5819 -0.27755 C 0.58112 -0.28288 0.57877 -0.28681 0.57721 -0.29144 L 0.56784 -0.28866 C 0.56562 -0.2794 0.56823 -0.26829 0.5694 -0.25811 C 0.56979 -0.2544 0.57656 -0.23496 0.57721 -0.23311 C 0.58216 -0.21922 0.58789 -0.20325 0.59596 -0.19422 C 0.60221 -0.18727 0.60781 -0.1801 0.61471 -0.17477 C 0.61614 -0.17385 0.61784 -0.17338 0.6194 -0.172 C 0.62252 -0.16968 0.62578 -0.16713 0.62877 -0.16366 C 0.63411 -0.15764 0.63945 -0.14862 0.64284 -0.13866 C 0.64531 -0.13125 0.64635 -0.122 0.64752 -0.11366 C 0.64648 -0.10533 0.64856 -0.09306 0.6444 -0.08866 C 0.63867 -0.08311 0.6276 -0.09028 0.62096 -0.09422 C 0.61992 -0.1007 0.61692 -0.10718 0.61784 -0.11366 C 0.61823 -0.11783 0.62174 -0.11899 0.62409 -0.11922 C 0.62825 -0.11991 0.63242 -0.11737 0.63659 -0.11644 C 0.63606 -0.09051 0.63659 -0.06459 0.63502 -0.03866 C 0.63385 -0.02153 0.62864 -0.01829 0.62409 -0.00533 C 0.61836 0.01041 0.62057 0.01319 0.61315 0.028 C 0.61028 0.03333 0.6069 0.0375 0.60377 0.04189 C 0.59674 0.05092 0.59062 0.05787 0.5819 0.06134 C 0.57617 0.06342 0.57044 0.06319 0.56471 0.06412 C 0.53841 0.0625 0.52109 0.07777 0.50377 0.05023 C 0.50117 0.04606 0.49922 0.0412 0.49752 0.03634 C 0.49557 0.03101 0.4944 0.02523 0.49284 0.01967 C 0.4944 0.01504 0.49479 0.0081 0.49752 0.00578 C 0.49987 0.00347 0.50468 0.00393 0.50534 0.00856 C 0.5069 0.02268 0.50468 0.07754 0.49596 0.09189 C 0.49023 0.10115 0.48502 0.11157 0.47877 0.11967 C 0.47135 0.12893 0.45638 0.13865 0.44752 0.14189 C 0.44179 0.14375 0.43593 0.14328 0.43034 0.14467 C 0.42239 0.14606 0.41471 0.14837 0.4069 0.15023 L 0.32252 0.14745 C 0.3164 0.14652 0.3108 0.1405 0.30534 0.13634 C 0.29297 0.12662 0.2845 0.12013 0.27565 0.103 C 0.27304 0.09791 0.27148 0.09189 0.2694 0.08634 C 0.27148 0.0743 0.27161 0.06064 0.27565 0.05023 C 0.27682 0.04699 0.28151 0.04907 0.2819 0.053 C 0.28333 0.07268 0.28294 0.14004 0.26627 0.153 C 0.24804 0.16666 0.25924 0.16064 0.2319 0.16412 C 0.20898 0.16226 0.18593 0.1618 0.16315 0.15856 C 0.15976 0.15787 0.15664 0.15532 0.15377 0.153 C 0.14882 0.14884 0.14401 0.14444 0.13971 0.13912 C 0.09166 0.08032 0.16406 0.1618 0.11784 0.10856 C 0.11666 0.10717 0.09622 0.08611 0.09284 0.08078 C 0.09088 0.07754 0.08971 0.07337 0.08815 0.06967 C 0.08867 0.05949 0.0858 0.04652 0.08971 0.03912 C 0.0983 0.02199 0.10859 0.05787 0.11002 0.06134 C 0.11054 0.06689 0.11159 0.07222 0.11159 0.078 C 0.11159 0.08726 0.11198 0.09722 0.11002 0.10578 C 0.10859 0.11111 0.10507 0.11388 0.10221 0.11689 C 0.10013 0.11875 0.08724 0.12222 0.08659 0.12245 C 0.07929 0.12175 0.05403 0.12407 0.04284 0.11412 C 0.04075 0.11226 0.03971 0.10833 0.03815 0.10578 C 0.02552 0.08611 0.03489 0.10138 0.02565 0.08912 C 0.02083 0.08263 0.01159 0.06967 0.01159 0.06967 C 0.01106 0.06597 0.0108 0.06203 0.01002 0.05856 C 0.0082 0.05138 0.00455 0.04305 0.00221 0.03634 C -0.00274 0.02222 -0.00196 0.02453 -0.0056 0.01134 C -0.00847 -0.01413 -0.0056 0.00879 -0.01029 -0.01922 C -0.01094 -0.02292 -0.0112 -0.02686 -0.01185 -0.03033 C -0.01276 -0.03519 -0.01407 -0.03959 -0.01498 -0.04422 C -0.01615 -0.04977 -0.0181 -0.06088 -0.0181 -0.06088 C -0.01211 -0.06644 -0.01302 -0.06899 -0.00716 -0.06366 C -0.00651 -0.0632 -0.00612 -0.06181 -0.0056 -0.06088 L -0.0056 -0.06088 " pathEditMode="relative" ptsTypes="AAAAAAAAAAAAAAAAAAAAAAAAAAAAAAAAAAAAAAAAAAAAAAAAAAAAAAAAAAAAAAAAAAAAAAAAAAAAAAAAAAAAAAAAAAAAAAAAAAAAAAAAAAAAAAAAAAAAAAAA">
                                      <p:cBhvr>
                                        <p:cTn id="6" dur="7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762000" y="2016144"/>
            <a:ext cx="10505440" cy="1494000"/>
          </a:xfrm>
          <a:prstGeom prst="rect">
            <a:avLst/>
          </a:prstGeom>
        </p:spPr>
        <p:txBody>
          <a:bodyPr spcFirstLastPara="1" wrap="square" lIns="121900" tIns="121900" rIns="121900" bIns="121900" anchor="ctr" anchorCtr="0">
            <a:noAutofit/>
          </a:bodyPr>
          <a:lstStyle/>
          <a:p>
            <a:r>
              <a:rPr lang="en-US" sz="8000" dirty="0">
                <a:latin typeface="Times New Roman" panose="02020603050405020304" pitchFamily="18" charset="0"/>
                <a:cs typeface="Times New Roman" panose="02020603050405020304" pitchFamily="18" charset="0"/>
              </a:rPr>
              <a:t>1. Warm-up and review</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076960" y="1935000"/>
            <a:ext cx="10505440" cy="1494000"/>
          </a:xfrm>
          <a:prstGeom prst="rect">
            <a:avLst/>
          </a:prstGeom>
        </p:spPr>
        <p:txBody>
          <a:bodyPr spcFirstLastPara="1" wrap="square" lIns="121900" tIns="121900" rIns="121900" bIns="121900" anchor="ctr" anchorCtr="0">
            <a:noAutofit/>
          </a:bodyPr>
          <a:lstStyle/>
          <a:p>
            <a:r>
              <a:rPr lang="en-US" sz="5867" dirty="0">
                <a:latin typeface="Times New Roman" panose="02020603050405020304" pitchFamily="18" charset="0"/>
                <a:cs typeface="Times New Roman" panose="02020603050405020304" pitchFamily="18" charset="0"/>
              </a:rPr>
              <a:t>Activity: </a:t>
            </a:r>
            <a:br>
              <a:rPr lang="en-US" sz="5867" dirty="0">
                <a:latin typeface="Times New Roman" panose="02020603050405020304" pitchFamily="18" charset="0"/>
                <a:cs typeface="Times New Roman" panose="02020603050405020304" pitchFamily="18" charset="0"/>
              </a:rPr>
            </a:br>
            <a:r>
              <a:rPr lang="en-US" sz="5867" dirty="0">
                <a:latin typeface="Times New Roman" panose="02020603050405020304" pitchFamily="18" charset="0"/>
                <a:cs typeface="Times New Roman" panose="02020603050405020304" pitchFamily="18" charset="0"/>
              </a:rPr>
              <a:t>Listen and say!</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271089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7E56E-5112-4A15-86DC-18B83391D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831" y="0"/>
            <a:ext cx="11068338" cy="6858000"/>
          </a:xfrm>
          <a:prstGeom prst="rect">
            <a:avLst/>
          </a:prstGeom>
        </p:spPr>
      </p:pic>
      <p:sp>
        <p:nvSpPr>
          <p:cNvPr id="8" name="Speech Bubble: Rectangle 7">
            <a:extLst>
              <a:ext uri="{FF2B5EF4-FFF2-40B4-BE49-F238E27FC236}">
                <a16:creationId xmlns:a16="http://schemas.microsoft.com/office/drawing/2014/main" id="{B203B098-02F7-42B3-AEA9-FA4E4BA6D0AD}"/>
              </a:ext>
            </a:extLst>
          </p:cNvPr>
          <p:cNvSpPr/>
          <p:nvPr/>
        </p:nvSpPr>
        <p:spPr>
          <a:xfrm>
            <a:off x="1199140" y="179142"/>
            <a:ext cx="3852546" cy="924662"/>
          </a:xfrm>
          <a:prstGeom prst="wedgeRectCallout">
            <a:avLst>
              <a:gd name="adj1" fmla="val -1745"/>
              <a:gd name="adj2" fmla="val 86149"/>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playing basketball</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 name="Hình chữ nhật: Góc Tròn 1">
            <a:extLst>
              <a:ext uri="{FF2B5EF4-FFF2-40B4-BE49-F238E27FC236}">
                <a16:creationId xmlns:a16="http://schemas.microsoft.com/office/drawing/2014/main" id="{72D37AE8-4BF1-B485-6B86-0EE9AB82ED05}"/>
              </a:ext>
            </a:extLst>
          </p:cNvPr>
          <p:cNvSpPr/>
          <p:nvPr/>
        </p:nvSpPr>
        <p:spPr>
          <a:xfrm>
            <a:off x="6257926" y="3079579"/>
            <a:ext cx="1094056"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4" name="Hình ảnh 3">
            <a:extLst>
              <a:ext uri="{FF2B5EF4-FFF2-40B4-BE49-F238E27FC236}">
                <a16:creationId xmlns:a16="http://schemas.microsoft.com/office/drawing/2014/main" id="{A481100B-1691-FFF4-3D5E-FF8FB3890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833" y="3101934"/>
            <a:ext cx="820241" cy="676487"/>
          </a:xfrm>
          <a:prstGeom prst="rect">
            <a:avLst/>
          </a:prstGeom>
        </p:spPr>
      </p:pic>
      <p:sp>
        <p:nvSpPr>
          <p:cNvPr id="9" name="Hình chữ nhật: Góc Tròn 8">
            <a:extLst>
              <a:ext uri="{FF2B5EF4-FFF2-40B4-BE49-F238E27FC236}">
                <a16:creationId xmlns:a16="http://schemas.microsoft.com/office/drawing/2014/main" id="{3BFAB3F5-E697-7FEE-9108-068D222DE6BE}"/>
              </a:ext>
            </a:extLst>
          </p:cNvPr>
          <p:cNvSpPr/>
          <p:nvPr/>
        </p:nvSpPr>
        <p:spPr>
          <a:xfrm>
            <a:off x="4230490" y="2932824"/>
            <a:ext cx="474860" cy="698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Hình ảnh 10" descr="Ảnh có chứa văn bản&#10;&#10;Mô tả được tạo tự động">
            <a:extLst>
              <a:ext uri="{FF2B5EF4-FFF2-40B4-BE49-F238E27FC236}">
                <a16:creationId xmlns:a16="http://schemas.microsoft.com/office/drawing/2014/main" id="{F9F031D6-9C69-64BB-CEE2-C01B0F94EA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54679" y="3079579"/>
            <a:ext cx="450671" cy="371687"/>
          </a:xfrm>
          <a:prstGeom prst="rect">
            <a:avLst/>
          </a:prstGeom>
        </p:spPr>
      </p:pic>
      <p:sp>
        <p:nvSpPr>
          <p:cNvPr id="10" name="Speech Bubble: Rectangle 9">
            <a:extLst>
              <a:ext uri="{FF2B5EF4-FFF2-40B4-BE49-F238E27FC236}">
                <a16:creationId xmlns:a16="http://schemas.microsoft.com/office/drawing/2014/main" id="{14914762-9F99-D754-EBF5-41820F8B3288}"/>
              </a:ext>
            </a:extLst>
          </p:cNvPr>
          <p:cNvSpPr/>
          <p:nvPr/>
        </p:nvSpPr>
        <p:spPr>
          <a:xfrm>
            <a:off x="6257926" y="179512"/>
            <a:ext cx="5058787" cy="924662"/>
          </a:xfrm>
          <a:prstGeom prst="wedgeRectCallout">
            <a:avLst>
              <a:gd name="adj1" fmla="val -45546"/>
              <a:gd name="adj2" fmla="val 121814"/>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 am playing basketball</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913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8" fill="hold">
                            <p:stCondLst>
                              <p:cond delay="125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869795" y="2068926"/>
            <a:ext cx="11322204"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2. Listen and repeat.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74488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25D63488-4B7F-5555-5CC8-779F6C3E12E7}"/>
              </a:ext>
            </a:extLst>
          </p:cNvPr>
          <p:cNvPicPr>
            <a:picLocks noChangeAspect="1"/>
          </p:cNvPicPr>
          <p:nvPr/>
        </p:nvPicPr>
        <p:blipFill>
          <a:blip r:embed="rId3"/>
          <a:stretch>
            <a:fillRect/>
          </a:stretch>
        </p:blipFill>
        <p:spPr>
          <a:xfrm>
            <a:off x="276224" y="1090612"/>
            <a:ext cx="11463383" cy="3748088"/>
          </a:xfrm>
          <a:prstGeom prst="rect">
            <a:avLst/>
          </a:prstGeom>
        </p:spPr>
      </p:pic>
    </p:spTree>
    <p:extLst>
      <p:ext uri="{BB962C8B-B14F-4D97-AF65-F5344CB8AC3E}">
        <p14:creationId xmlns:p14="http://schemas.microsoft.com/office/powerpoint/2010/main" val="159141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808532" y="4850960"/>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1861283" y="2563690"/>
            <a:ext cx="2109118"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1807022" y="4478118"/>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6746084" y="2657475"/>
            <a:ext cx="3214685"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6950523" y="4507376"/>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spTree>
    <p:extLst>
      <p:ext uri="{BB962C8B-B14F-4D97-AF65-F5344CB8AC3E}">
        <p14:creationId xmlns:p14="http://schemas.microsoft.com/office/powerpoint/2010/main" val="39386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9" name="Hình ảnh 18" descr="Ảnh có chứa văn bản, màn hình, TV, trong nhà&#10;&#10;Mô tả được tạo tự động">
            <a:extLst>
              <a:ext uri="{FF2B5EF4-FFF2-40B4-BE49-F238E27FC236}">
                <a16:creationId xmlns:a16="http://schemas.microsoft.com/office/drawing/2014/main" id="{A66B7A4B-51E6-4A77-93CF-FA08B300F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23925"/>
            <a:ext cx="13868400" cy="8521365"/>
          </a:xfrm>
          <a:prstGeom prst="rect">
            <a:avLst/>
          </a:prstGeom>
        </p:spPr>
      </p:pic>
      <p:sp>
        <p:nvSpPr>
          <p:cNvPr id="21" name="Hộp Văn bản 20">
            <a:extLst>
              <a:ext uri="{FF2B5EF4-FFF2-40B4-BE49-F238E27FC236}">
                <a16:creationId xmlns:a16="http://schemas.microsoft.com/office/drawing/2014/main" id="{D3D20201-8348-4D3C-B850-BC24AA56C28E}"/>
              </a:ext>
            </a:extLst>
          </p:cNvPr>
          <p:cNvSpPr txBox="1"/>
          <p:nvPr/>
        </p:nvSpPr>
        <p:spPr>
          <a:xfrm>
            <a:off x="7440995" y="2964683"/>
            <a:ext cx="2914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listening</a:t>
            </a:r>
          </a:p>
        </p:txBody>
      </p:sp>
      <p:sp>
        <p:nvSpPr>
          <p:cNvPr id="22" name="Hộp Văn bản 21">
            <a:extLst>
              <a:ext uri="{FF2B5EF4-FFF2-40B4-BE49-F238E27FC236}">
                <a16:creationId xmlns:a16="http://schemas.microsoft.com/office/drawing/2014/main" id="{0CB63EAB-FA3A-40CD-A42A-004DA5E1F69C}"/>
              </a:ext>
            </a:extLst>
          </p:cNvPr>
          <p:cNvSpPr txBox="1"/>
          <p:nvPr/>
        </p:nvSpPr>
        <p:spPr>
          <a:xfrm>
            <a:off x="2681286" y="2894066"/>
            <a:ext cx="571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a:t>
            </a:r>
          </a:p>
        </p:txBody>
      </p:sp>
      <p:sp>
        <p:nvSpPr>
          <p:cNvPr id="23" name="Hộp Văn bản 22">
            <a:extLst>
              <a:ext uri="{FF2B5EF4-FFF2-40B4-BE49-F238E27FC236}">
                <a16:creationId xmlns:a16="http://schemas.microsoft.com/office/drawing/2014/main" id="{337BEB71-648F-4AEA-9872-12E1FDE455C8}"/>
              </a:ext>
            </a:extLst>
          </p:cNvPr>
          <p:cNvSpPr txBox="1"/>
          <p:nvPr/>
        </p:nvSpPr>
        <p:spPr>
          <a:xfrm>
            <a:off x="7808532" y="4850960"/>
            <a:ext cx="1089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ng</a:t>
            </a:r>
          </a:p>
        </p:txBody>
      </p:sp>
      <p:sp>
        <p:nvSpPr>
          <p:cNvPr id="24" name="Hộp Văn bản 23">
            <a:extLst>
              <a:ext uri="{FF2B5EF4-FFF2-40B4-BE49-F238E27FC236}">
                <a16:creationId xmlns:a16="http://schemas.microsoft.com/office/drawing/2014/main" id="{982C19BE-91C0-4826-8EE5-7109C5BBAC56}"/>
              </a:ext>
            </a:extLst>
          </p:cNvPr>
          <p:cNvSpPr txBox="1"/>
          <p:nvPr/>
        </p:nvSpPr>
        <p:spPr>
          <a:xfrm>
            <a:off x="2138361" y="4821702"/>
            <a:ext cx="1657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FFFFFF"/>
                  </a:solidFill>
                </a:ln>
                <a:solidFill>
                  <a:srgbClr val="FFFFFF"/>
                </a:solidFill>
                <a:effectLst/>
                <a:uLnTx/>
                <a:uFillTx/>
                <a:latin typeface="Arial"/>
                <a:ea typeface="+mn-ea"/>
                <a:cs typeface="+mn-cs"/>
              </a:rPr>
              <a:t>singing</a:t>
            </a:r>
          </a:p>
        </p:txBody>
      </p:sp>
      <p:sp>
        <p:nvSpPr>
          <p:cNvPr id="20" name="Hình Bầu dục 19">
            <a:extLst>
              <a:ext uri="{FF2B5EF4-FFF2-40B4-BE49-F238E27FC236}">
                <a16:creationId xmlns:a16="http://schemas.microsoft.com/office/drawing/2014/main" id="{46937DC5-D0C8-48A3-98C2-A186121D7762}"/>
              </a:ext>
            </a:extLst>
          </p:cNvPr>
          <p:cNvSpPr/>
          <p:nvPr/>
        </p:nvSpPr>
        <p:spPr>
          <a:xfrm>
            <a:off x="7191209" y="2609634"/>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6" name="Hình Bầu dục 25">
            <a:extLst>
              <a:ext uri="{FF2B5EF4-FFF2-40B4-BE49-F238E27FC236}">
                <a16:creationId xmlns:a16="http://schemas.microsoft.com/office/drawing/2014/main" id="{63C8D07E-F312-4DCE-BFBB-90C0C15178C0}"/>
              </a:ext>
            </a:extLst>
          </p:cNvPr>
          <p:cNvSpPr/>
          <p:nvPr/>
        </p:nvSpPr>
        <p:spPr>
          <a:xfrm>
            <a:off x="1807022" y="4478118"/>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7" name="Hình Bầu dục 26">
            <a:extLst>
              <a:ext uri="{FF2B5EF4-FFF2-40B4-BE49-F238E27FC236}">
                <a16:creationId xmlns:a16="http://schemas.microsoft.com/office/drawing/2014/main" id="{3687D333-EA09-4552-90BC-3174E5925891}"/>
              </a:ext>
            </a:extLst>
          </p:cNvPr>
          <p:cNvSpPr/>
          <p:nvPr/>
        </p:nvSpPr>
        <p:spPr>
          <a:xfrm>
            <a:off x="1868259" y="2550481"/>
            <a:ext cx="2195674"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29" name="Hình Bầu dục 28">
            <a:extLst>
              <a:ext uri="{FF2B5EF4-FFF2-40B4-BE49-F238E27FC236}">
                <a16:creationId xmlns:a16="http://schemas.microsoft.com/office/drawing/2014/main" id="{415879D9-E9D1-4B40-893D-3099B45F593B}"/>
              </a:ext>
            </a:extLst>
          </p:cNvPr>
          <p:cNvSpPr/>
          <p:nvPr/>
        </p:nvSpPr>
        <p:spPr>
          <a:xfrm>
            <a:off x="7055453" y="4507376"/>
            <a:ext cx="2320030" cy="1333500"/>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5901"/>
              </a:solidFill>
              <a:effectLst/>
              <a:uLnTx/>
              <a:uFillTx/>
              <a:latin typeface="Arial"/>
              <a:ea typeface="+mn-ea"/>
              <a:cs typeface="+mn-cs"/>
            </a:endParaRPr>
          </a:p>
        </p:txBody>
      </p:sp>
      <p:sp>
        <p:nvSpPr>
          <p:cNvPr id="31" name="Text Placeholder 7">
            <a:extLst>
              <a:ext uri="{FF2B5EF4-FFF2-40B4-BE49-F238E27FC236}">
                <a16:creationId xmlns:a16="http://schemas.microsoft.com/office/drawing/2014/main" id="{F33C1310-4C7E-4B15-8EEC-3C3DC71CCD9F}"/>
              </a:ext>
            </a:extLst>
          </p:cNvPr>
          <p:cNvSpPr txBox="1">
            <a:spLocks/>
          </p:cNvSpPr>
          <p:nvPr/>
        </p:nvSpPr>
        <p:spPr>
          <a:xfrm>
            <a:off x="444267" y="188189"/>
            <a:ext cx="10236433"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solidFill>
                    <a:srgbClr val="FFFFFF"/>
                  </a:solidFill>
                </a:ln>
                <a:solidFill>
                  <a:srgbClr val="FFFFFF"/>
                </a:solidFill>
                <a:effectLst/>
                <a:uLnTx/>
                <a:uFillTx/>
                <a:latin typeface="Amasis MT Pro Black" panose="02040A04050005020304" pitchFamily="18" charset="0"/>
                <a:ea typeface="+mn-ea"/>
                <a:cs typeface="Leelawadee" panose="020B0502040204020203" pitchFamily="34" charset="-34"/>
              </a:rPr>
              <a:t>Game: Listen and choose!</a:t>
            </a:r>
          </a:p>
        </p:txBody>
      </p:sp>
    </p:spTree>
    <p:extLst>
      <p:ext uri="{BB962C8B-B14F-4D97-AF65-F5344CB8AC3E}">
        <p14:creationId xmlns:p14="http://schemas.microsoft.com/office/powerpoint/2010/main" val="176786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850955" y="1696534"/>
            <a:ext cx="893134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dirty="0">
                <a:solidFill>
                  <a:srgbClr val="66BAB2"/>
                </a:solidFill>
                <a:latin typeface="Times New Roman" panose="02020603050405020304" pitchFamily="18" charset="0"/>
                <a:cs typeface="Times New Roman" panose="02020603050405020304" pitchFamily="18" charset="0"/>
              </a:rPr>
              <a:t>3. Listen and circle.</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8762556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ts Subject for Middle School - 6th Grade: Painting by Slidesgo">
  <a:themeElements>
    <a:clrScheme name="Simple Light">
      <a:dk1>
        <a:srgbClr val="000000"/>
      </a:dk1>
      <a:lt1>
        <a:srgbClr val="FFFFFF"/>
      </a:lt1>
      <a:dk2>
        <a:srgbClr val="595959"/>
      </a:dk2>
      <a:lt2>
        <a:srgbClr val="EEEEEE"/>
      </a:lt2>
      <a:accent1>
        <a:srgbClr val="A7D4D5"/>
      </a:accent1>
      <a:accent2>
        <a:srgbClr val="FF8F8F"/>
      </a:accent2>
      <a:accent3>
        <a:srgbClr val="FF496C"/>
      </a:accent3>
      <a:accent4>
        <a:srgbClr val="FBE99D"/>
      </a:accent4>
      <a:accent5>
        <a:srgbClr val="66BAB2"/>
      </a:accent5>
      <a:accent6>
        <a:srgbClr val="FBE99D"/>
      </a:accent6>
      <a:hlink>
        <a:srgbClr val="FF4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w.jpppt.com">
  <a:themeElements>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287</Words>
  <Application>Microsoft Office PowerPoint</Application>
  <PresentationFormat>Widescreen</PresentationFormat>
  <Paragraphs>49</Paragraphs>
  <Slides>19</Slides>
  <Notes>15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Microsoft Yahei</vt:lpstr>
      <vt:lpstr>Amasis MT Pro Black</vt:lpstr>
      <vt:lpstr>Arial</vt:lpstr>
      <vt:lpstr>Barriecito</vt:lpstr>
      <vt:lpstr>Calibri</vt:lpstr>
      <vt:lpstr>Calibri Light</vt:lpstr>
      <vt:lpstr>Catamaran</vt:lpstr>
      <vt:lpstr>Glegoo</vt:lpstr>
      <vt:lpstr>Nunito ExtraBold</vt:lpstr>
      <vt:lpstr>Sport Day</vt:lpstr>
      <vt:lpstr>Times New Roman</vt:lpstr>
      <vt:lpstr>UTM Aircona</vt:lpstr>
      <vt:lpstr>Verdana</vt:lpstr>
      <vt:lpstr>1_Office Theme</vt:lpstr>
      <vt:lpstr>Arts Subject for Middle School - 6th Grade: Painting by Slidesgo</vt:lpstr>
      <vt:lpstr>www.jpppt.com</vt:lpstr>
      <vt:lpstr>PowerPoint Presentation</vt:lpstr>
      <vt:lpstr>1. Warm-up and review</vt:lpstr>
      <vt:lpstr>Activity:  Listen and say!</vt:lpstr>
      <vt:lpstr>PowerPoint Presentation</vt:lpstr>
      <vt:lpstr>2. Listen and repeat.</vt:lpstr>
      <vt:lpstr>PowerPoint Presentation</vt:lpstr>
      <vt:lpstr>PowerPoint Presentation</vt:lpstr>
      <vt:lpstr>PowerPoint Presentation</vt:lpstr>
      <vt:lpstr>3. Listen and circle.</vt:lpstr>
      <vt:lpstr>PowerPoint Presentation</vt:lpstr>
      <vt:lpstr>PowerPoint Presentation</vt:lpstr>
      <vt:lpstr>PowerPoint Presentation</vt:lpstr>
      <vt:lpstr>PowerPoint Presentation</vt:lpstr>
      <vt:lpstr>PowerPoint Presentation</vt:lpstr>
      <vt:lpstr>PowerPoint Presentation</vt:lpstr>
      <vt:lpstr>4. Let’s chant.</vt:lpstr>
      <vt:lpstr>PowerPoint Presentation</vt:lpstr>
      <vt:lpstr>5. Fun corner and wrap-up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Administrator</cp:lastModifiedBy>
  <cp:revision>18</cp:revision>
  <dcterms:created xsi:type="dcterms:W3CDTF">2022-05-08T16:56:20Z</dcterms:created>
  <dcterms:modified xsi:type="dcterms:W3CDTF">2026-04-16T02:06:56Z</dcterms:modified>
</cp:coreProperties>
</file>